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7772400" cy="10058400"/>
  <p:notesSz cx="6858000" cy="9144000"/>
  <p:embeddedFontLs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Light" panose="020B0306030504020204" pitchFamily="34" charset="0"/>
      <p:regular r:id="rId38"/>
      <p:bold r:id="rId39"/>
      <p:italic r:id="rId40"/>
      <p:boldItalic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DC8B4F-3957-4364-8E6F-94C17237022A}">
  <a:tblStyle styleId="{E5DC8B4F-3957-4364-8E6F-94C172370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ed12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ed12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d8c850c2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d8c850c2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fb0d8af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62fb0d8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da72204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da72204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a722047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da722047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a722047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a722047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a72204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a722047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da722047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da722047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b864f3db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64b864f3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d8c850c2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d8c850c2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8c850c2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8c850c2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bfcd4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bfcd4c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28c705c4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c28c705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da72204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da72204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da722047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da722047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da72204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da72204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da722047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da722047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8c850c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8c850c2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8c850c25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8d8c850c2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8c850c2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8c850c2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d8c850c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d8c850c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16b351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16b351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35417ed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35417ed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8c850c2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8c850c2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>
            <a:spLocks noGrp="1"/>
          </p:cNvSpPr>
          <p:nvPr>
            <p:ph type="title"/>
          </p:nvPr>
        </p:nvSpPr>
        <p:spPr>
          <a:xfrm>
            <a:off x="1540817" y="1689497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body" idx="1"/>
          </p:nvPr>
        </p:nvSpPr>
        <p:spPr>
          <a:xfrm>
            <a:off x="1540817" y="5186362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>
            <a:spLocks noGrp="1"/>
          </p:cNvSpPr>
          <p:nvPr>
            <p:ph type="pic" idx="2"/>
          </p:nvPr>
        </p:nvSpPr>
        <p:spPr>
          <a:xfrm>
            <a:off x="1691673" y="654843"/>
            <a:ext cx="4383300" cy="6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1540817" y="6928247"/>
            <a:ext cx="4690800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>
            <a:off x="1540817" y="8447484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3804541" y="9534525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1540817" y="3326606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>
            <a:spLocks noGrp="1"/>
          </p:cNvSpPr>
          <p:nvPr>
            <p:ph type="pic" idx="2"/>
          </p:nvPr>
        </p:nvSpPr>
        <p:spPr>
          <a:xfrm>
            <a:off x="3982975" y="654843"/>
            <a:ext cx="2391000" cy="8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>
            <a:off x="1398501" y="654843"/>
            <a:ext cx="2391000" cy="4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1"/>
          </p:nvPr>
        </p:nvSpPr>
        <p:spPr>
          <a:xfrm>
            <a:off x="1398501" y="4911328"/>
            <a:ext cx="2391000" cy="4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5" name="Google Shape;145;p43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>
            <a:spLocks noGrp="1"/>
          </p:cNvSpPr>
          <p:nvPr>
            <p:ph type="pic" idx="2"/>
          </p:nvPr>
        </p:nvSpPr>
        <p:spPr>
          <a:xfrm>
            <a:off x="3982975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9" name="Google Shape;149;p44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>
            <a:spLocks noGrp="1"/>
          </p:cNvSpPr>
          <p:nvPr>
            <p:ph type="body" idx="1"/>
          </p:nvPr>
        </p:nvSpPr>
        <p:spPr>
          <a:xfrm>
            <a:off x="1398501" y="1309687"/>
            <a:ext cx="4975200" cy="7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>
            <a:spLocks noGrp="1"/>
          </p:cNvSpPr>
          <p:nvPr>
            <p:ph type="pic" idx="2"/>
          </p:nvPr>
        </p:nvSpPr>
        <p:spPr>
          <a:xfrm>
            <a:off x="3982975" y="5251847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7" name="Google Shape;157;p46"/>
          <p:cNvSpPr>
            <a:spLocks noGrp="1"/>
          </p:cNvSpPr>
          <p:nvPr>
            <p:ph type="pic" idx="3"/>
          </p:nvPr>
        </p:nvSpPr>
        <p:spPr>
          <a:xfrm>
            <a:off x="3985763" y="916781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8" name="Google Shape;158;p46"/>
          <p:cNvSpPr>
            <a:spLocks noGrp="1"/>
          </p:cNvSpPr>
          <p:nvPr>
            <p:ph type="pic" idx="4"/>
          </p:nvPr>
        </p:nvSpPr>
        <p:spPr>
          <a:xfrm>
            <a:off x="1398501" y="916781"/>
            <a:ext cx="2391000" cy="82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9" name="Google Shape;159;p46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>
            <a:spLocks noGrp="1"/>
          </p:cNvSpPr>
          <p:nvPr>
            <p:ph type="body" idx="1"/>
          </p:nvPr>
        </p:nvSpPr>
        <p:spPr>
          <a:xfrm>
            <a:off x="1540817" y="6561534"/>
            <a:ext cx="4690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2" name="Google Shape;162;p47"/>
          <p:cNvSpPr txBox="1">
            <a:spLocks noGrp="1"/>
          </p:cNvSpPr>
          <p:nvPr>
            <p:ph type="body" idx="2"/>
          </p:nvPr>
        </p:nvSpPr>
        <p:spPr>
          <a:xfrm>
            <a:off x="1540817" y="4400259"/>
            <a:ext cx="469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3" name="Google Shape;163;p47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>
            <a:spLocks noGrp="1"/>
          </p:cNvSpPr>
          <p:nvPr>
            <p:ph type="pic" idx="2"/>
          </p:nvPr>
        </p:nvSpPr>
        <p:spPr>
          <a:xfrm>
            <a:off x="971550" y="0"/>
            <a:ext cx="5829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6" name="Google Shape;166;p48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0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2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44176" y="8934689"/>
            <a:ext cx="808095" cy="2731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4000"/>
              <a:buFont typeface="Open Sans"/>
              <a:buNone/>
              <a:defRPr sz="4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4E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"/>
          <p:cNvSpPr/>
          <p:nvPr/>
        </p:nvSpPr>
        <p:spPr>
          <a:xfrm rot="-5400000">
            <a:off x="4270075" y="6556200"/>
            <a:ext cx="3502200" cy="350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75" y="8353850"/>
            <a:ext cx="1375200" cy="13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1"/>
          <p:cNvSpPr txBox="1">
            <a:spLocks noGrp="1"/>
          </p:cNvSpPr>
          <p:nvPr>
            <p:ph type="title" idx="4294967295"/>
          </p:nvPr>
        </p:nvSpPr>
        <p:spPr>
          <a:xfrm>
            <a:off x="264950" y="420551"/>
            <a:ext cx="7242600" cy="1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</a:rPr>
              <a:t>Udajuicer</a:t>
            </a:r>
            <a:r>
              <a:rPr lang="en" sz="4000">
                <a:solidFill>
                  <a:srgbClr val="FFFFFF"/>
                </a:solidFill>
              </a:rPr>
              <a:t>: </a:t>
            </a:r>
            <a:endParaRPr sz="4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Threat Report</a:t>
            </a:r>
            <a:endParaRPr sz="4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51"/>
          <p:cNvPicPr preferRelativeResize="0"/>
          <p:nvPr/>
        </p:nvPicPr>
        <p:blipFill rotWithShape="1">
          <a:blip r:embed="rId4">
            <a:alphaModFix/>
          </a:blip>
          <a:srcRect l="30564" t="13547" r="30179" b="14161"/>
          <a:stretch/>
        </p:blipFill>
        <p:spPr>
          <a:xfrm>
            <a:off x="2437075" y="2167125"/>
            <a:ext cx="2914650" cy="53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50" y="4189200"/>
            <a:ext cx="1375200" cy="13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3987420" y="2479171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283345" y="2446071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579270" y="23919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3431">
            <a:off x="4875195" y="23513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95" y="2711446"/>
            <a:ext cx="219010" cy="21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95" y="3016246"/>
            <a:ext cx="219010" cy="219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1"/>
          <p:cNvSpPr txBox="1">
            <a:spLocks noGrp="1"/>
          </p:cNvSpPr>
          <p:nvPr>
            <p:ph type="title" idx="4294967295"/>
          </p:nvPr>
        </p:nvSpPr>
        <p:spPr>
          <a:xfrm>
            <a:off x="264950" y="7583351"/>
            <a:ext cx="7242600" cy="1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</a:rPr>
              <a:t>YOUR NAME</a:t>
            </a:r>
            <a:r>
              <a:rPr lang="en" sz="4000">
                <a:solidFill>
                  <a:srgbClr val="FFFFFF"/>
                </a:solidFill>
              </a:rPr>
              <a:t>: </a:t>
            </a:r>
            <a:endParaRPr sz="4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>
                <a:solidFill>
                  <a:srgbClr val="FFFFFF"/>
                </a:solidFill>
              </a:rPr>
              <a:t>DATE</a:t>
            </a:r>
            <a:endParaRPr sz="40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Threat Actor Analysis</a:t>
            </a:r>
            <a:endParaRPr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Who is the Most Likely Threat Actor?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/>
              <a:t>[Type of Threat Actor Here]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What Proves Your Theory?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dirty="0"/>
              <a:t>[Proof Here, write at last 3 sentences]</a:t>
            </a: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4E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 2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Vulnerability Analysis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62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SQL Injection</a:t>
            </a:r>
            <a:endParaRPr/>
          </a:p>
        </p:txBody>
      </p:sp>
      <p:sp>
        <p:nvSpPr>
          <p:cNvPr id="264" name="Google Shape;264;p63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Insert Screenshot of Your Commands Here: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SQL Injection</a:t>
            </a:r>
            <a:endParaRPr/>
          </a:p>
        </p:txBody>
      </p:sp>
      <p:sp>
        <p:nvSpPr>
          <p:cNvPr id="270" name="Google Shape;270;p64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Insert Screenshot of Account Settings Showing You as Admin Here: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XSS</a:t>
            </a:r>
            <a:endParaRPr/>
          </a:p>
        </p:txBody>
      </p:sp>
      <p:sp>
        <p:nvSpPr>
          <p:cNvPr id="276" name="Google Shape;276;p65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Insert Screenshot of Your Commands Here: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XSS</a:t>
            </a:r>
            <a:endParaRPr/>
          </a:p>
        </p:txBody>
      </p:sp>
      <p:sp>
        <p:nvSpPr>
          <p:cNvPr id="282" name="Google Shape;282;p66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Insert Screenshot of </a:t>
            </a:r>
            <a:r>
              <a:rPr lang="en" sz="1900" b="1">
                <a:latin typeface="Source Code Pro"/>
                <a:ea typeface="Source Code Pro"/>
                <a:cs typeface="Source Code Pro"/>
                <a:sym typeface="Source Code Pro"/>
              </a:rPr>
              <a:t>alert()</a:t>
            </a: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 popup saying "Hacked!" Here: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Task:</a:t>
            </a:r>
            <a:endParaRPr/>
          </a:p>
        </p:txBody>
      </p:sp>
      <p:sp>
        <p:nvSpPr>
          <p:cNvPr id="288" name="Google Shape;288;p67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Extra Vulnerabilities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[Vulnerability 1 Here]</a:t>
            </a:r>
            <a:endParaRPr sz="1900" i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[Vulnerability 2 Here]</a:t>
            </a:r>
            <a:endParaRPr sz="1900" i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[Add more vulnerabilities as necessary]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4E5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8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 3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 Analysis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68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Scoring Risks</a:t>
            </a:r>
            <a:endParaRPr/>
          </a:p>
        </p:txBody>
      </p:sp>
      <p:sp>
        <p:nvSpPr>
          <p:cNvPr id="300" name="Google Shape;300;p69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1" name="Google Shape;301;p69"/>
          <p:cNvGraphicFramePr/>
          <p:nvPr/>
        </p:nvGraphicFramePr>
        <p:xfrm>
          <a:off x="493550" y="24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{E5DC8B4F-3957-4364-8E6F-94C17237022A}</a:tableStyleId>
              </a:tblPr>
              <a:tblGrid>
                <a:gridCol w="24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</a:t>
                      </a:r>
                      <a:endParaRPr sz="18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Score </a:t>
                      </a:r>
                      <a:endParaRPr sz="1800"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 is most dangerous, 4 is least dangerous)</a:t>
                      </a:r>
                      <a:endParaRPr sz="1600" b="1" i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[Name of Attack Identified in 1.3 Here]</a:t>
                      </a:r>
                      <a:endParaRPr sz="1800" i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Insecure Architecture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SQL Injection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XSS Vulnerability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Risk Rationale</a:t>
            </a:r>
            <a:endParaRPr/>
          </a:p>
        </p:txBody>
      </p:sp>
      <p:sp>
        <p:nvSpPr>
          <p:cNvPr id="307" name="Google Shape;307;p70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Why Did You Choose That Ranking?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[Rationale Here]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Template</a:t>
            </a:r>
            <a:endParaRPr/>
          </a:p>
        </p:txBody>
      </p:sp>
      <p:sp>
        <p:nvSpPr>
          <p:cNvPr id="193" name="Google Shape;193;p52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 copy of this Google Slide deck.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provided these slides as a guide to ensure that you submit all the required components to successfully complete your project.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presenting your project, please only think of this as a guide. We encouraged you to use creative freedom when making changes as long as the required information is present.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Remember to delete this and all</a:t>
            </a:r>
            <a:r>
              <a:rPr lang="en" sz="2200"/>
              <a:t> of the other example slides before you submit your project.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Remember to add your name and the date</a:t>
            </a:r>
            <a:r>
              <a:rPr lang="en" sz="2200"/>
              <a:t> to the cover slide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94" name="Google Shape;194;p52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52"/>
          <p:cNvPicPr preferRelativeResize="0"/>
          <p:nvPr/>
        </p:nvPicPr>
        <p:blipFill rotWithShape="1">
          <a:blip r:embed="rId3">
            <a:alphaModFix/>
          </a:blip>
          <a:srcRect l="18073" t="20988" r="14486" b="11824"/>
          <a:stretch/>
        </p:blipFill>
        <p:spPr>
          <a:xfrm>
            <a:off x="374375" y="7823200"/>
            <a:ext cx="7023750" cy="1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4E5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1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 4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Mitigation Plan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71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2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Secure Architecture</a:t>
            </a:r>
            <a:endParaRPr/>
          </a:p>
        </p:txBody>
      </p:sp>
      <p:sp>
        <p:nvSpPr>
          <p:cNvPr id="319" name="Google Shape;319;p72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Insert Image of Your Secure Architecture Here: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Mystery Attack Mitigation</a:t>
            </a:r>
            <a:endParaRPr/>
          </a:p>
        </p:txBody>
      </p:sp>
      <p:sp>
        <p:nvSpPr>
          <p:cNvPr id="325" name="Google Shape;325;p73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SQL Injection Mitigation</a:t>
            </a:r>
            <a:endParaRPr/>
          </a:p>
        </p:txBody>
      </p:sp>
      <p:sp>
        <p:nvSpPr>
          <p:cNvPr id="331" name="Google Shape;331;p74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XSS Mitigation</a:t>
            </a:r>
            <a:endParaRPr/>
          </a:p>
        </p:txBody>
      </p:sp>
      <p:sp>
        <p:nvSpPr>
          <p:cNvPr id="337" name="Google Shape;337;p75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What is Your Mitigation Plan?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[Plan Here]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Report:</a:t>
            </a:r>
            <a:endParaRPr/>
          </a:p>
        </p:txBody>
      </p:sp>
      <p:sp>
        <p:nvSpPr>
          <p:cNvPr id="201" name="Google Shape;201;p5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 threat model report for </a:t>
            </a:r>
            <a:r>
              <a:rPr lang="en" sz="1800" b="1">
                <a:solidFill>
                  <a:srgbClr val="02B4E5"/>
                </a:solidFill>
                <a:latin typeface="Open Sans"/>
                <a:ea typeface="Open Sans"/>
                <a:cs typeface="Open Sans"/>
                <a:sym typeface="Open Sans"/>
              </a:rPr>
              <a:t>Udajuicer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The report will describe the threats facing Udajuicer. The model will cover the following: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 Assessment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Scoping out Asset Inventory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Architecture Audit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 Model Diagram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Threats to the Organization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Threat Actors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Vulnerability Analysis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Risk Analysis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Mitigation Plan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2" name="Google Shape;202;p53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4E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4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54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54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 1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Threat Assessment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1.1: Asset Inventory</a:t>
            </a:r>
            <a:endParaRPr/>
          </a:p>
        </p:txBody>
      </p:sp>
      <p:sp>
        <p:nvSpPr>
          <p:cNvPr id="215" name="Google Shape;215;p5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Components and Functions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i="1">
                <a:latin typeface="Open Sans"/>
                <a:ea typeface="Open Sans"/>
                <a:cs typeface="Open Sans"/>
                <a:sym typeface="Open Sans"/>
              </a:rPr>
              <a:t>[Part Name Here]:</a:t>
            </a: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[Part Function Here]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i="1">
                <a:latin typeface="Open Sans"/>
                <a:ea typeface="Open Sans"/>
                <a:cs typeface="Open Sans"/>
                <a:sym typeface="Open Sans"/>
              </a:rPr>
              <a:t>[Part Name Here]:</a:t>
            </a: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[Part Function Here]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>
                <a:latin typeface="Open Sans"/>
                <a:ea typeface="Open Sans"/>
                <a:cs typeface="Open Sans"/>
                <a:sym typeface="Open Sans"/>
              </a:rPr>
              <a:t>[Add extra parts and functions as necessary.]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55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Architecture Audit</a:t>
            </a:r>
            <a:endParaRPr/>
          </a:p>
        </p:txBody>
      </p:sp>
      <p:sp>
        <p:nvSpPr>
          <p:cNvPr id="228" name="Google Shape;228;p57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Flaws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 dirty="0">
                <a:latin typeface="Open Sans"/>
                <a:ea typeface="Open Sans"/>
                <a:cs typeface="Open Sans"/>
                <a:sym typeface="Open Sans"/>
              </a:rPr>
              <a:t>[Flaw 1 Here]</a:t>
            </a:r>
            <a:endParaRPr sz="19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 dirty="0">
                <a:latin typeface="Open Sans"/>
                <a:ea typeface="Open Sans"/>
                <a:cs typeface="Open Sans"/>
                <a:sym typeface="Open Sans"/>
              </a:rPr>
              <a:t>[Flaw 2 Here]</a:t>
            </a:r>
            <a:endParaRPr sz="19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 dirty="0">
                <a:latin typeface="Open Sans"/>
                <a:ea typeface="Open Sans"/>
                <a:cs typeface="Open Sans"/>
                <a:sym typeface="Open Sans"/>
              </a:rPr>
              <a:t>[Flaw 3 Here]</a:t>
            </a:r>
            <a:endParaRPr sz="19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i="1" dirty="0">
                <a:latin typeface="Open Sans"/>
                <a:ea typeface="Open Sans"/>
                <a:cs typeface="Open Sans"/>
                <a:sym typeface="Open Sans"/>
              </a:rPr>
              <a:t>[Add extra flaws as necessary]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Threat Model Diagram</a:t>
            </a:r>
            <a:endParaRPr/>
          </a:p>
        </p:txBody>
      </p:sp>
      <p:sp>
        <p:nvSpPr>
          <p:cNvPr id="234" name="Google Shape;234;p58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Using OWASP Threat Dragon, build a diagram showing the flow of data in the Juice Shop application and identify 3 possible threats to the Juice Shop. Make sure to include the following components: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Client 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Web Server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Application Server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Threat Model Diagram</a:t>
            </a:r>
            <a:endParaRPr/>
          </a:p>
        </p:txBody>
      </p:sp>
      <p:sp>
        <p:nvSpPr>
          <p:cNvPr id="240" name="Google Shape;240;p59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377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Open Sans"/>
                <a:ea typeface="Open Sans"/>
                <a:cs typeface="Open Sans"/>
                <a:sym typeface="Open Sans"/>
              </a:rPr>
              <a:t>Insert the threat Model Diagram Here:</a:t>
            </a:r>
            <a:endParaRPr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/>
          </a:p>
        </p:txBody>
      </p:sp>
      <p:sp>
        <p:nvSpPr>
          <p:cNvPr id="2" name="Google Shape;240;p59">
            <a:extLst>
              <a:ext uri="{FF2B5EF4-FFF2-40B4-BE49-F238E27FC236}">
                <a16:creationId xmlns:a16="http://schemas.microsoft.com/office/drawing/2014/main" id="{B6FD8C83-B46A-78C5-AED2-57716D7E2DF0}"/>
              </a:ext>
            </a:extLst>
          </p:cNvPr>
          <p:cNvSpPr txBox="1">
            <a:spLocks/>
          </p:cNvSpPr>
          <p:nvPr/>
        </p:nvSpPr>
        <p:spPr>
          <a:xfrm>
            <a:off x="264945" y="6727867"/>
            <a:ext cx="7242600" cy="29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○"/>
              <a:defRPr sz="2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■"/>
              <a:defRPr sz="1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latin typeface="Open Sans"/>
                <a:ea typeface="Open Sans"/>
                <a:cs typeface="Open Sans"/>
                <a:sym typeface="Open Sans"/>
              </a:rPr>
              <a:t>Identified threats: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 i="1" dirty="0">
                <a:latin typeface="Open Sans"/>
                <a:ea typeface="Open Sans"/>
                <a:cs typeface="Open Sans"/>
                <a:sym typeface="Open Sans"/>
              </a:rPr>
              <a:t>[Threat 1 Here]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 i="1" dirty="0">
                <a:latin typeface="Open Sans"/>
                <a:ea typeface="Open Sans"/>
                <a:cs typeface="Open Sans"/>
                <a:sym typeface="Open Sans"/>
              </a:rPr>
              <a:t>[Threat 2 Here]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 i="1" dirty="0">
                <a:latin typeface="Open Sans"/>
                <a:ea typeface="Open Sans"/>
                <a:cs typeface="Open Sans"/>
                <a:sym typeface="Open Sans"/>
              </a:rPr>
              <a:t>[Threat 3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Threat Analysis</a:t>
            </a:r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body" idx="1"/>
          </p:nvPr>
        </p:nvSpPr>
        <p:spPr>
          <a:xfrm>
            <a:off x="264950" y="2253724"/>
            <a:ext cx="7242600" cy="7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What Type of Attack Caused the Crash?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[Name of Attack Here]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>
                <a:latin typeface="Open Sans"/>
                <a:ea typeface="Open Sans"/>
                <a:cs typeface="Open Sans"/>
                <a:sym typeface="Open Sans"/>
              </a:rPr>
              <a:t>What in the Logs Proves Your Theory?</a:t>
            </a:r>
            <a:endParaRPr sz="19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[Proof Here]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555</Words>
  <Application>Microsoft Office PowerPoint</Application>
  <PresentationFormat>Custom</PresentationFormat>
  <Paragraphs>107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Open Sans</vt:lpstr>
      <vt:lpstr>Source Code Pro</vt:lpstr>
      <vt:lpstr>Helvetica Neue</vt:lpstr>
      <vt:lpstr>Open Sans Light</vt:lpstr>
      <vt:lpstr>Arial</vt:lpstr>
      <vt:lpstr>Simple Light</vt:lpstr>
      <vt:lpstr>Simple Light</vt:lpstr>
      <vt:lpstr>Simple Light</vt:lpstr>
      <vt:lpstr>White</vt:lpstr>
      <vt:lpstr>Udajuicer:  Threat Report </vt:lpstr>
      <vt:lpstr>How to use this Template</vt:lpstr>
      <vt:lpstr>Purpose of this Report:</vt:lpstr>
      <vt:lpstr>PowerPoint Presentation</vt:lpstr>
      <vt:lpstr>1.1: Asset Inventory</vt:lpstr>
      <vt:lpstr>1.2 Architecture Audit</vt:lpstr>
      <vt:lpstr>1.3 Threat Model Diagram</vt:lpstr>
      <vt:lpstr>1.3 Threat Model Diagram</vt:lpstr>
      <vt:lpstr>1.4 Threat Analysis</vt:lpstr>
      <vt:lpstr>1.5 Threat Actor Analysis</vt:lpstr>
      <vt:lpstr>PowerPoint Presentation</vt:lpstr>
      <vt:lpstr>2.1 SQL Injection</vt:lpstr>
      <vt:lpstr>2.1 SQL Injection</vt:lpstr>
      <vt:lpstr>2.2 XSS</vt:lpstr>
      <vt:lpstr>2.2 XSS</vt:lpstr>
      <vt:lpstr>Optional Task:</vt:lpstr>
      <vt:lpstr>PowerPoint Presentation</vt:lpstr>
      <vt:lpstr>3.1 Scoring Risks</vt:lpstr>
      <vt:lpstr>3.2 Risk Rationale</vt:lpstr>
      <vt:lpstr>PowerPoint Presentation</vt:lpstr>
      <vt:lpstr>4.1 Secure Architecture</vt:lpstr>
      <vt:lpstr>4.2 Mystery Attack Mitigation</vt:lpstr>
      <vt:lpstr>4.3 SQL Injection Mitigation</vt:lpstr>
      <vt:lpstr>4.4 XSS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Udajuicer:  Threat Report</dc:title>
  <dc:creator>Daniel Hadhazi</dc:creator>
  <cp:lastModifiedBy>Daniel Hadhazi (Student)</cp:lastModifiedBy>
  <cp:revision>3</cp:revision>
  <dcterms:modified xsi:type="dcterms:W3CDTF">2023-05-01T13:48:15Z</dcterms:modified>
</cp:coreProperties>
</file>