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87" r:id="rId2"/>
    <p:sldId id="278" r:id="rId3"/>
    <p:sldId id="288" r:id="rId4"/>
    <p:sldId id="309" r:id="rId5"/>
    <p:sldId id="311" r:id="rId6"/>
    <p:sldId id="289" r:id="rId7"/>
    <p:sldId id="310" r:id="rId8"/>
    <p:sldId id="312" r:id="rId9"/>
    <p:sldId id="290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306" r:id="rId19"/>
    <p:sldId id="300" r:id="rId20"/>
    <p:sldId id="301" r:id="rId21"/>
    <p:sldId id="307" r:id="rId22"/>
    <p:sldId id="308" r:id="rId23"/>
    <p:sldId id="302" r:id="rId24"/>
    <p:sldId id="303" r:id="rId25"/>
    <p:sldId id="304" r:id="rId26"/>
    <p:sldId id="30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7"/>
            <p14:sldId id="278"/>
            <p14:sldId id="288"/>
            <p14:sldId id="309"/>
            <p14:sldId id="311"/>
            <p14:sldId id="289"/>
            <p14:sldId id="310"/>
            <p14:sldId id="312"/>
            <p14:sldId id="290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6"/>
            <p14:sldId id="300"/>
            <p14:sldId id="301"/>
            <p14:sldId id="307"/>
            <p14:sldId id="308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4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cid:8a01eee4-902e-4da8-92ea-75d016af1ae1@iris.infra.thales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96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17370"/>
              </p:ext>
            </p:extLst>
          </p:nvPr>
        </p:nvGraphicFramePr>
        <p:xfrm>
          <a:off x="611560" y="1628801"/>
          <a:ext cx="7903790" cy="43660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Sinusoïde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fr-FR" sz="12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Sortie différentielle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8436834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Ondulation sur le signal et stabilité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100mV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6908056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THD du sinus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82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2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71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 </a:t>
            </a:r>
            <a:r>
              <a:rPr lang="fr-FR" sz="2000" dirty="0" err="1" smtClean="0"/>
              <a:t>LTspice</a:t>
            </a:r>
            <a:r>
              <a:rPr lang="fr-FR" sz="2000" dirty="0" smtClean="0"/>
              <a:t> final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4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0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19466" y="18225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4464496" cy="1962103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28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204847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323528" y="1124744"/>
            <a:ext cx="3124458" cy="511873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6057532" cy="324036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93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34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52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89407" y="2246722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Schématique</a:t>
            </a:r>
            <a:endParaRPr lang="fr-FR" sz="2000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34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2042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Routage</a:t>
            </a:r>
            <a:endParaRPr lang="fr-FR" sz="2000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2" y="2435242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" y="2435242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11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7942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PCB assemblé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02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04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02155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0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8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0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5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946" y="51706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de THALES et du sujet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0" y="1386610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293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946" y="51706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de THALES et du sujet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0" y="1386610"/>
            <a:ext cx="2261007" cy="84976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4"/>
          <a:srcRect r="8767"/>
          <a:stretch/>
        </p:blipFill>
        <p:spPr bwMode="auto">
          <a:xfrm>
            <a:off x="755576" y="2348880"/>
            <a:ext cx="763284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09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13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Planning initial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1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124744"/>
            <a:ext cx="4679950" cy="5181600"/>
          </a:xfrm>
          <a:prstGeom prst="rect">
            <a:avLst/>
          </a:prstGeom>
        </p:spPr>
      </p:pic>
      <p:sp>
        <p:nvSpPr>
          <p:cNvPr id="7" name="Espace réservé du texte 3"/>
          <p:cNvSpPr txBox="1">
            <a:spLocks/>
          </p:cNvSpPr>
          <p:nvPr/>
        </p:nvSpPr>
        <p:spPr>
          <a:xfrm>
            <a:off x="1763688" y="188640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/>
              <a:t>Planning final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11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03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528</Words>
  <Application>Microsoft Office PowerPoint</Application>
  <PresentationFormat>Affichage à l'écran (4:3)</PresentationFormat>
  <Paragraphs>153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1 - Introduction</vt:lpstr>
      <vt:lpstr>Présentation PowerPoint</vt:lpstr>
      <vt:lpstr>2 – Planning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127</cp:revision>
  <dcterms:created xsi:type="dcterms:W3CDTF">2012-05-04T07:41:45Z</dcterms:created>
  <dcterms:modified xsi:type="dcterms:W3CDTF">2022-06-23T21:04:51Z</dcterms:modified>
</cp:coreProperties>
</file>