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1" r:id="rId1"/>
  </p:sldMasterIdLst>
  <p:notesMasterIdLst>
    <p:notesMasterId r:id="rId22"/>
  </p:notesMasterIdLst>
  <p:handoutMasterIdLst>
    <p:handoutMasterId r:id="rId23"/>
  </p:handoutMasterIdLst>
  <p:sldIdLst>
    <p:sldId id="280" r:id="rId2"/>
    <p:sldId id="278" r:id="rId3"/>
    <p:sldId id="287" r:id="rId4"/>
    <p:sldId id="279" r:id="rId5"/>
    <p:sldId id="288" r:id="rId6"/>
    <p:sldId id="281" r:id="rId7"/>
    <p:sldId id="289" r:id="rId8"/>
    <p:sldId id="286" r:id="rId9"/>
    <p:sldId id="282" r:id="rId10"/>
    <p:sldId id="296" r:id="rId11"/>
    <p:sldId id="285" r:id="rId12"/>
    <p:sldId id="292" r:id="rId13"/>
    <p:sldId id="293" r:id="rId14"/>
    <p:sldId id="294" r:id="rId15"/>
    <p:sldId id="290" r:id="rId16"/>
    <p:sldId id="283" r:id="rId17"/>
    <p:sldId id="297" r:id="rId18"/>
    <p:sldId id="295" r:id="rId19"/>
    <p:sldId id="291" r:id="rId20"/>
    <p:sldId id="284" r:id="rId21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odèles INSA" id="{339B715A-A4F6-482F-9E8F-E995A152AF53}">
          <p14:sldIdLst>
            <p14:sldId id="280"/>
            <p14:sldId id="278"/>
            <p14:sldId id="287"/>
            <p14:sldId id="279"/>
            <p14:sldId id="288"/>
            <p14:sldId id="281"/>
            <p14:sldId id="289"/>
            <p14:sldId id="286"/>
            <p14:sldId id="282"/>
            <p14:sldId id="296"/>
            <p14:sldId id="285"/>
            <p14:sldId id="292"/>
            <p14:sldId id="293"/>
            <p14:sldId id="294"/>
            <p14:sldId id="290"/>
            <p14:sldId id="283"/>
            <p14:sldId id="297"/>
            <p14:sldId id="295"/>
            <p14:sldId id="291"/>
            <p14:sldId id="28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2B2B2"/>
    <a:srgbClr val="E29100"/>
    <a:srgbClr val="81989C"/>
    <a:srgbClr val="208998"/>
    <a:srgbClr val="866D5F"/>
    <a:srgbClr val="9D1747"/>
    <a:srgbClr val="004D6F"/>
    <a:srgbClr val="E50051"/>
    <a:srgbClr val="737B84"/>
    <a:srgbClr val="969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Style clair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A488322-F2BA-4B5B-9748-0D474271808F}" styleName="Style moyen 3 - Accentuation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78" autoAdjust="0"/>
    <p:restoredTop sz="94709" autoAdjust="0"/>
  </p:normalViewPr>
  <p:slideViewPr>
    <p:cSldViewPr>
      <p:cViewPr varScale="1">
        <p:scale>
          <a:sx n="61" d="100"/>
          <a:sy n="61" d="100"/>
        </p:scale>
        <p:origin x="824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-226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72D83B-9DE4-409D-8C69-9AAFFF019AD5}" type="datetimeFigureOut">
              <a:rPr lang="fr-FR" smtClean="0"/>
              <a:t>22/06/2022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09A7E-9FDA-4ADE-A352-0493167C55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50731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027FBD-EF29-464F-B0FD-BBB317DC4821}" type="datetimeFigureOut">
              <a:rPr lang="fr-FR" smtClean="0"/>
              <a:t>22/06/2022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91C018-655D-44EC-B865-EFE2E25980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7149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91C018-655D-44EC-B865-EFE2E25980DA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006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91C018-655D-44EC-B865-EFE2E25980DA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40034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91C018-655D-44EC-B865-EFE2E25980DA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81754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e 12"/>
          <p:cNvGrpSpPr/>
          <p:nvPr userDrawn="1"/>
        </p:nvGrpSpPr>
        <p:grpSpPr>
          <a:xfrm>
            <a:off x="-1" y="868398"/>
            <a:ext cx="4355976" cy="4633217"/>
            <a:chOff x="-1" y="868398"/>
            <a:chExt cx="4355976" cy="4633217"/>
          </a:xfrm>
        </p:grpSpPr>
        <p:sp>
          <p:nvSpPr>
            <p:cNvPr id="6" name="Triangle isocèle 5"/>
            <p:cNvSpPr/>
            <p:nvPr userDrawn="1"/>
          </p:nvSpPr>
          <p:spPr>
            <a:xfrm rot="5400000">
              <a:off x="-67218" y="1078422"/>
              <a:ext cx="4490410" cy="4355976"/>
            </a:xfrm>
            <a:prstGeom prst="triangle">
              <a:avLst/>
            </a:prstGeom>
            <a:gradFill>
              <a:gsLst>
                <a:gs pos="91000">
                  <a:srgbClr val="004D6F">
                    <a:alpha val="73000"/>
                  </a:srgbClr>
                </a:gs>
                <a:gs pos="1000">
                  <a:schemeClr val="bg1">
                    <a:alpha val="2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 </a:t>
              </a:r>
              <a:endParaRPr lang="fr-FR" dirty="0"/>
            </a:p>
          </p:txBody>
        </p:sp>
        <p:sp>
          <p:nvSpPr>
            <p:cNvPr id="3" name="Triangle isocèle 2"/>
            <p:cNvSpPr/>
            <p:nvPr userDrawn="1"/>
          </p:nvSpPr>
          <p:spPr>
            <a:xfrm rot="5400000">
              <a:off x="-47736" y="916134"/>
              <a:ext cx="4248471" cy="4152999"/>
            </a:xfrm>
            <a:prstGeom prst="triangle">
              <a:avLst/>
            </a:prstGeom>
            <a:gradFill flip="none" rotWithShape="1">
              <a:gsLst>
                <a:gs pos="91000">
                  <a:srgbClr val="004D6F">
                    <a:alpha val="83000"/>
                  </a:srgbClr>
                </a:gs>
                <a:gs pos="1000">
                  <a:schemeClr val="bg1">
                    <a:alpha val="77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1" name="Triangle isocèle 10"/>
          <p:cNvSpPr/>
          <p:nvPr userDrawn="1"/>
        </p:nvSpPr>
        <p:spPr>
          <a:xfrm rot="16200000">
            <a:off x="4399012" y="-842760"/>
            <a:ext cx="3923411" cy="5593663"/>
          </a:xfrm>
          <a:custGeom>
            <a:avLst/>
            <a:gdLst>
              <a:gd name="connsiteX0" fmla="*/ 0 w 7304492"/>
              <a:gd name="connsiteY0" fmla="*/ 7085811 h 7085811"/>
              <a:gd name="connsiteX1" fmla="*/ 3652246 w 7304492"/>
              <a:gd name="connsiteY1" fmla="*/ 0 h 7085811"/>
              <a:gd name="connsiteX2" fmla="*/ 7304492 w 7304492"/>
              <a:gd name="connsiteY2" fmla="*/ 7085811 h 7085811"/>
              <a:gd name="connsiteX3" fmla="*/ 0 w 7304492"/>
              <a:gd name="connsiteY3" fmla="*/ 7085811 h 7085811"/>
              <a:gd name="connsiteX0" fmla="*/ 0 w 7304492"/>
              <a:gd name="connsiteY0" fmla="*/ 7085811 h 7085811"/>
              <a:gd name="connsiteX1" fmla="*/ 3652246 w 7304492"/>
              <a:gd name="connsiteY1" fmla="*/ 0 h 7085811"/>
              <a:gd name="connsiteX2" fmla="*/ 4862555 w 7304492"/>
              <a:gd name="connsiteY2" fmla="*/ 2355029 h 7085811"/>
              <a:gd name="connsiteX3" fmla="*/ 7304492 w 7304492"/>
              <a:gd name="connsiteY3" fmla="*/ 7085811 h 7085811"/>
              <a:gd name="connsiteX4" fmla="*/ 0 w 7304492"/>
              <a:gd name="connsiteY4" fmla="*/ 7085811 h 7085811"/>
              <a:gd name="connsiteX0" fmla="*/ 0 w 7304492"/>
              <a:gd name="connsiteY0" fmla="*/ 7085811 h 7092282"/>
              <a:gd name="connsiteX1" fmla="*/ 3652246 w 7304492"/>
              <a:gd name="connsiteY1" fmla="*/ 0 h 7092282"/>
              <a:gd name="connsiteX2" fmla="*/ 4862555 w 7304492"/>
              <a:gd name="connsiteY2" fmla="*/ 2355029 h 7092282"/>
              <a:gd name="connsiteX3" fmla="*/ 7304492 w 7304492"/>
              <a:gd name="connsiteY3" fmla="*/ 7085811 h 7092282"/>
              <a:gd name="connsiteX4" fmla="*/ 4840524 w 7304492"/>
              <a:gd name="connsiteY4" fmla="*/ 7092282 h 7092282"/>
              <a:gd name="connsiteX5" fmla="*/ 0 w 7304492"/>
              <a:gd name="connsiteY5" fmla="*/ 7085811 h 7092282"/>
              <a:gd name="connsiteX0" fmla="*/ 0 w 4862555"/>
              <a:gd name="connsiteY0" fmla="*/ 7085811 h 7092282"/>
              <a:gd name="connsiteX1" fmla="*/ 3652246 w 4862555"/>
              <a:gd name="connsiteY1" fmla="*/ 0 h 7092282"/>
              <a:gd name="connsiteX2" fmla="*/ 4862555 w 4862555"/>
              <a:gd name="connsiteY2" fmla="*/ 2355029 h 7092282"/>
              <a:gd name="connsiteX3" fmla="*/ 4847730 w 4862555"/>
              <a:gd name="connsiteY3" fmla="*/ 4794303 h 7092282"/>
              <a:gd name="connsiteX4" fmla="*/ 4840524 w 4862555"/>
              <a:gd name="connsiteY4" fmla="*/ 7092282 h 7092282"/>
              <a:gd name="connsiteX5" fmla="*/ 0 w 4862555"/>
              <a:gd name="connsiteY5" fmla="*/ 7085811 h 7092282"/>
              <a:gd name="connsiteX0" fmla="*/ 0 w 4862555"/>
              <a:gd name="connsiteY0" fmla="*/ 7085811 h 7092282"/>
              <a:gd name="connsiteX1" fmla="*/ 3652246 w 4862555"/>
              <a:gd name="connsiteY1" fmla="*/ 0 h 7092282"/>
              <a:gd name="connsiteX2" fmla="*/ 4862555 w 4862555"/>
              <a:gd name="connsiteY2" fmla="*/ 2355029 h 7092282"/>
              <a:gd name="connsiteX3" fmla="*/ 4857148 w 4862555"/>
              <a:gd name="connsiteY3" fmla="*/ 4794303 h 7092282"/>
              <a:gd name="connsiteX4" fmla="*/ 4840524 w 4862555"/>
              <a:gd name="connsiteY4" fmla="*/ 7092282 h 7092282"/>
              <a:gd name="connsiteX5" fmla="*/ 0 w 4862555"/>
              <a:gd name="connsiteY5" fmla="*/ 7085811 h 7092282"/>
              <a:gd name="connsiteX0" fmla="*/ 0 w 4862555"/>
              <a:gd name="connsiteY0" fmla="*/ 7085811 h 7111136"/>
              <a:gd name="connsiteX1" fmla="*/ 3652246 w 4862555"/>
              <a:gd name="connsiteY1" fmla="*/ 0 h 7111136"/>
              <a:gd name="connsiteX2" fmla="*/ 4862555 w 4862555"/>
              <a:gd name="connsiteY2" fmla="*/ 2355029 h 7111136"/>
              <a:gd name="connsiteX3" fmla="*/ 4857148 w 4862555"/>
              <a:gd name="connsiteY3" fmla="*/ 4794303 h 7111136"/>
              <a:gd name="connsiteX4" fmla="*/ 4859360 w 4862555"/>
              <a:gd name="connsiteY4" fmla="*/ 7111136 h 7111136"/>
              <a:gd name="connsiteX5" fmla="*/ 0 w 4862555"/>
              <a:gd name="connsiteY5" fmla="*/ 7085811 h 7111136"/>
              <a:gd name="connsiteX0" fmla="*/ 0 w 4876681"/>
              <a:gd name="connsiteY0" fmla="*/ 7104665 h 7111136"/>
              <a:gd name="connsiteX1" fmla="*/ 3666372 w 4876681"/>
              <a:gd name="connsiteY1" fmla="*/ 0 h 7111136"/>
              <a:gd name="connsiteX2" fmla="*/ 4876681 w 4876681"/>
              <a:gd name="connsiteY2" fmla="*/ 2355029 h 7111136"/>
              <a:gd name="connsiteX3" fmla="*/ 4871274 w 4876681"/>
              <a:gd name="connsiteY3" fmla="*/ 4794303 h 7111136"/>
              <a:gd name="connsiteX4" fmla="*/ 4873486 w 4876681"/>
              <a:gd name="connsiteY4" fmla="*/ 7111136 h 7111136"/>
              <a:gd name="connsiteX5" fmla="*/ 0 w 4876681"/>
              <a:gd name="connsiteY5" fmla="*/ 7104665 h 7111136"/>
              <a:gd name="connsiteX0" fmla="*/ 0 w 4876681"/>
              <a:gd name="connsiteY0" fmla="*/ 7104665 h 7111136"/>
              <a:gd name="connsiteX1" fmla="*/ 3666372 w 4876681"/>
              <a:gd name="connsiteY1" fmla="*/ 0 h 7111136"/>
              <a:gd name="connsiteX2" fmla="*/ 4876681 w 4876681"/>
              <a:gd name="connsiteY2" fmla="*/ 2355029 h 7111136"/>
              <a:gd name="connsiteX3" fmla="*/ 4871274 w 4876681"/>
              <a:gd name="connsiteY3" fmla="*/ 4799016 h 7111136"/>
              <a:gd name="connsiteX4" fmla="*/ 4873486 w 4876681"/>
              <a:gd name="connsiteY4" fmla="*/ 7111136 h 7111136"/>
              <a:gd name="connsiteX5" fmla="*/ 0 w 4876681"/>
              <a:gd name="connsiteY5" fmla="*/ 7104665 h 7111136"/>
              <a:gd name="connsiteX0" fmla="*/ 0 w 4886098"/>
              <a:gd name="connsiteY0" fmla="*/ 7104665 h 7111136"/>
              <a:gd name="connsiteX1" fmla="*/ 3666372 w 4886098"/>
              <a:gd name="connsiteY1" fmla="*/ 0 h 7111136"/>
              <a:gd name="connsiteX2" fmla="*/ 4886098 w 4886098"/>
              <a:gd name="connsiteY2" fmla="*/ 2369169 h 7111136"/>
              <a:gd name="connsiteX3" fmla="*/ 4871274 w 4886098"/>
              <a:gd name="connsiteY3" fmla="*/ 4799016 h 7111136"/>
              <a:gd name="connsiteX4" fmla="*/ 4873486 w 4886098"/>
              <a:gd name="connsiteY4" fmla="*/ 7111136 h 7111136"/>
              <a:gd name="connsiteX5" fmla="*/ 0 w 4886098"/>
              <a:gd name="connsiteY5" fmla="*/ 7104665 h 7111136"/>
              <a:gd name="connsiteX0" fmla="*/ 0 w 4886098"/>
              <a:gd name="connsiteY0" fmla="*/ 7104665 h 7111136"/>
              <a:gd name="connsiteX1" fmla="*/ 3666372 w 4886098"/>
              <a:gd name="connsiteY1" fmla="*/ 0 h 7111136"/>
              <a:gd name="connsiteX2" fmla="*/ 4886098 w 4886098"/>
              <a:gd name="connsiteY2" fmla="*/ 2369169 h 7111136"/>
              <a:gd name="connsiteX3" fmla="*/ 4871274 w 4886098"/>
              <a:gd name="connsiteY3" fmla="*/ 4799016 h 7111136"/>
              <a:gd name="connsiteX4" fmla="*/ 4873486 w 4886098"/>
              <a:gd name="connsiteY4" fmla="*/ 7111136 h 7111136"/>
              <a:gd name="connsiteX5" fmla="*/ 0 w 4886098"/>
              <a:gd name="connsiteY5" fmla="*/ 7104665 h 7111136"/>
              <a:gd name="connsiteX0" fmla="*/ 0 w 4873486"/>
              <a:gd name="connsiteY0" fmla="*/ 7104665 h 7111136"/>
              <a:gd name="connsiteX1" fmla="*/ 3666372 w 4873486"/>
              <a:gd name="connsiteY1" fmla="*/ 0 h 7111136"/>
              <a:gd name="connsiteX2" fmla="*/ 4871972 w 4873486"/>
              <a:gd name="connsiteY2" fmla="*/ 2326748 h 7111136"/>
              <a:gd name="connsiteX3" fmla="*/ 4871274 w 4873486"/>
              <a:gd name="connsiteY3" fmla="*/ 4799016 h 7111136"/>
              <a:gd name="connsiteX4" fmla="*/ 4873486 w 4873486"/>
              <a:gd name="connsiteY4" fmla="*/ 7111136 h 7111136"/>
              <a:gd name="connsiteX5" fmla="*/ 0 w 4873486"/>
              <a:gd name="connsiteY5" fmla="*/ 7104665 h 7111136"/>
              <a:gd name="connsiteX0" fmla="*/ 0 w 4875163"/>
              <a:gd name="connsiteY0" fmla="*/ 7104665 h 7111136"/>
              <a:gd name="connsiteX1" fmla="*/ 3666372 w 4875163"/>
              <a:gd name="connsiteY1" fmla="*/ 0 h 7111136"/>
              <a:gd name="connsiteX2" fmla="*/ 4871972 w 4875163"/>
              <a:gd name="connsiteY2" fmla="*/ 2326748 h 7111136"/>
              <a:gd name="connsiteX3" fmla="*/ 4871274 w 4875163"/>
              <a:gd name="connsiteY3" fmla="*/ 4799016 h 7111136"/>
              <a:gd name="connsiteX4" fmla="*/ 4873486 w 4875163"/>
              <a:gd name="connsiteY4" fmla="*/ 7111136 h 7111136"/>
              <a:gd name="connsiteX5" fmla="*/ 0 w 4875163"/>
              <a:gd name="connsiteY5" fmla="*/ 7104665 h 7111136"/>
              <a:gd name="connsiteX0" fmla="*/ 0 w 4984444"/>
              <a:gd name="connsiteY0" fmla="*/ 7104665 h 7111136"/>
              <a:gd name="connsiteX1" fmla="*/ 3666372 w 4984444"/>
              <a:gd name="connsiteY1" fmla="*/ 0 h 7111136"/>
              <a:gd name="connsiteX2" fmla="*/ 4871972 w 4984444"/>
              <a:gd name="connsiteY2" fmla="*/ 2326748 h 7111136"/>
              <a:gd name="connsiteX3" fmla="*/ 4984287 w 4984444"/>
              <a:gd name="connsiteY3" fmla="*/ 4817872 h 7111136"/>
              <a:gd name="connsiteX4" fmla="*/ 4873486 w 4984444"/>
              <a:gd name="connsiteY4" fmla="*/ 7111136 h 7111136"/>
              <a:gd name="connsiteX5" fmla="*/ 0 w 4984444"/>
              <a:gd name="connsiteY5" fmla="*/ 7104665 h 7111136"/>
              <a:gd name="connsiteX0" fmla="*/ 0 w 4875164"/>
              <a:gd name="connsiteY0" fmla="*/ 7104665 h 7111136"/>
              <a:gd name="connsiteX1" fmla="*/ 3666372 w 4875164"/>
              <a:gd name="connsiteY1" fmla="*/ 0 h 7111136"/>
              <a:gd name="connsiteX2" fmla="*/ 4871972 w 4875164"/>
              <a:gd name="connsiteY2" fmla="*/ 2326748 h 7111136"/>
              <a:gd name="connsiteX3" fmla="*/ 4871276 w 4875164"/>
              <a:gd name="connsiteY3" fmla="*/ 4836728 h 7111136"/>
              <a:gd name="connsiteX4" fmla="*/ 4873486 w 4875164"/>
              <a:gd name="connsiteY4" fmla="*/ 7111136 h 7111136"/>
              <a:gd name="connsiteX5" fmla="*/ 0 w 4875164"/>
              <a:gd name="connsiteY5" fmla="*/ 7104665 h 7111136"/>
              <a:gd name="connsiteX0" fmla="*/ 0 w 4873486"/>
              <a:gd name="connsiteY0" fmla="*/ 7104665 h 7111136"/>
              <a:gd name="connsiteX1" fmla="*/ 3666372 w 4873486"/>
              <a:gd name="connsiteY1" fmla="*/ 0 h 7111136"/>
              <a:gd name="connsiteX2" fmla="*/ 4710205 w 4873486"/>
              <a:gd name="connsiteY2" fmla="*/ 2021948 h 7111136"/>
              <a:gd name="connsiteX3" fmla="*/ 4871276 w 4873486"/>
              <a:gd name="connsiteY3" fmla="*/ 4836728 h 7111136"/>
              <a:gd name="connsiteX4" fmla="*/ 4873486 w 4873486"/>
              <a:gd name="connsiteY4" fmla="*/ 7111136 h 7111136"/>
              <a:gd name="connsiteX5" fmla="*/ 0 w 4873486"/>
              <a:gd name="connsiteY5" fmla="*/ 7104665 h 7111136"/>
              <a:gd name="connsiteX0" fmla="*/ 0 w 4873486"/>
              <a:gd name="connsiteY0" fmla="*/ 7104665 h 7111136"/>
              <a:gd name="connsiteX1" fmla="*/ 3666372 w 4873486"/>
              <a:gd name="connsiteY1" fmla="*/ 0 h 7111136"/>
              <a:gd name="connsiteX2" fmla="*/ 4710205 w 4873486"/>
              <a:gd name="connsiteY2" fmla="*/ 2021948 h 7111136"/>
              <a:gd name="connsiteX3" fmla="*/ 4719025 w 4873486"/>
              <a:gd name="connsiteY3" fmla="*/ 4693853 h 7111136"/>
              <a:gd name="connsiteX4" fmla="*/ 4873486 w 4873486"/>
              <a:gd name="connsiteY4" fmla="*/ 7111136 h 7111136"/>
              <a:gd name="connsiteX5" fmla="*/ 0 w 4873486"/>
              <a:gd name="connsiteY5" fmla="*/ 7104665 h 7111136"/>
              <a:gd name="connsiteX0" fmla="*/ 0 w 4720435"/>
              <a:gd name="connsiteY0" fmla="*/ 7104665 h 7104665"/>
              <a:gd name="connsiteX1" fmla="*/ 3666372 w 4720435"/>
              <a:gd name="connsiteY1" fmla="*/ 0 h 7104665"/>
              <a:gd name="connsiteX2" fmla="*/ 4710205 w 4720435"/>
              <a:gd name="connsiteY2" fmla="*/ 2021948 h 7104665"/>
              <a:gd name="connsiteX3" fmla="*/ 4719025 w 4720435"/>
              <a:gd name="connsiteY3" fmla="*/ 4693853 h 7104665"/>
              <a:gd name="connsiteX4" fmla="*/ 4711719 w 4720435"/>
              <a:gd name="connsiteY4" fmla="*/ 5606186 h 7104665"/>
              <a:gd name="connsiteX5" fmla="*/ 0 w 4720435"/>
              <a:gd name="connsiteY5" fmla="*/ 7104665 h 7104665"/>
              <a:gd name="connsiteX0" fmla="*/ 0 w 3940147"/>
              <a:gd name="connsiteY0" fmla="*/ 5571143 h 5606186"/>
              <a:gd name="connsiteX1" fmla="*/ 2886084 w 3940147"/>
              <a:gd name="connsiteY1" fmla="*/ 0 h 5606186"/>
              <a:gd name="connsiteX2" fmla="*/ 3929917 w 3940147"/>
              <a:gd name="connsiteY2" fmla="*/ 2021948 h 5606186"/>
              <a:gd name="connsiteX3" fmla="*/ 3938737 w 3940147"/>
              <a:gd name="connsiteY3" fmla="*/ 4693853 h 5606186"/>
              <a:gd name="connsiteX4" fmla="*/ 3931431 w 3940147"/>
              <a:gd name="connsiteY4" fmla="*/ 5606186 h 5606186"/>
              <a:gd name="connsiteX5" fmla="*/ 0 w 3940147"/>
              <a:gd name="connsiteY5" fmla="*/ 5571143 h 5606186"/>
              <a:gd name="connsiteX0" fmla="*/ 0 w 3939313"/>
              <a:gd name="connsiteY0" fmla="*/ 5571143 h 5606186"/>
              <a:gd name="connsiteX1" fmla="*/ 2886084 w 3939313"/>
              <a:gd name="connsiteY1" fmla="*/ 0 h 5606186"/>
              <a:gd name="connsiteX2" fmla="*/ 3910886 w 3939313"/>
              <a:gd name="connsiteY2" fmla="*/ 2002898 h 5606186"/>
              <a:gd name="connsiteX3" fmla="*/ 3938737 w 3939313"/>
              <a:gd name="connsiteY3" fmla="*/ 4693853 h 5606186"/>
              <a:gd name="connsiteX4" fmla="*/ 3931431 w 3939313"/>
              <a:gd name="connsiteY4" fmla="*/ 5606186 h 5606186"/>
              <a:gd name="connsiteX5" fmla="*/ 0 w 3939313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02898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12295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12295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12295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12966"/>
              <a:gd name="connsiteY0" fmla="*/ 5571143 h 5609320"/>
              <a:gd name="connsiteX1" fmla="*/ 2886084 w 3912966"/>
              <a:gd name="connsiteY1" fmla="*/ 0 h 5609320"/>
              <a:gd name="connsiteX2" fmla="*/ 3910886 w 3912966"/>
              <a:gd name="connsiteY2" fmla="*/ 2012295 h 5609320"/>
              <a:gd name="connsiteX3" fmla="*/ 3910192 w 3912966"/>
              <a:gd name="connsiteY3" fmla="*/ 4703381 h 5609320"/>
              <a:gd name="connsiteX4" fmla="*/ 3868863 w 3912966"/>
              <a:gd name="connsiteY4" fmla="*/ 5609320 h 5609320"/>
              <a:gd name="connsiteX5" fmla="*/ 0 w 3912966"/>
              <a:gd name="connsiteY5" fmla="*/ 5571143 h 5609320"/>
              <a:gd name="connsiteX0" fmla="*/ 0 w 3915790"/>
              <a:gd name="connsiteY0" fmla="*/ 5571143 h 5593663"/>
              <a:gd name="connsiteX1" fmla="*/ 2886084 w 3915790"/>
              <a:gd name="connsiteY1" fmla="*/ 0 h 5593663"/>
              <a:gd name="connsiteX2" fmla="*/ 3910886 w 3915790"/>
              <a:gd name="connsiteY2" fmla="*/ 2012295 h 5593663"/>
              <a:gd name="connsiteX3" fmla="*/ 3910192 w 3915790"/>
              <a:gd name="connsiteY3" fmla="*/ 4703381 h 5593663"/>
              <a:gd name="connsiteX4" fmla="*/ 3915790 w 3915790"/>
              <a:gd name="connsiteY4" fmla="*/ 5593663 h 5593663"/>
              <a:gd name="connsiteX5" fmla="*/ 0 w 3915790"/>
              <a:gd name="connsiteY5" fmla="*/ 5571143 h 5593663"/>
              <a:gd name="connsiteX0" fmla="*/ 0 w 3916271"/>
              <a:gd name="connsiteY0" fmla="*/ 5571143 h 5593663"/>
              <a:gd name="connsiteX1" fmla="*/ 2886084 w 3916271"/>
              <a:gd name="connsiteY1" fmla="*/ 0 h 5593663"/>
              <a:gd name="connsiteX2" fmla="*/ 3910886 w 3916271"/>
              <a:gd name="connsiteY2" fmla="*/ 2012295 h 5593663"/>
              <a:gd name="connsiteX3" fmla="*/ 3910192 w 3916271"/>
              <a:gd name="connsiteY3" fmla="*/ 4703381 h 5593663"/>
              <a:gd name="connsiteX4" fmla="*/ 3915790 w 3916271"/>
              <a:gd name="connsiteY4" fmla="*/ 5593663 h 5593663"/>
              <a:gd name="connsiteX5" fmla="*/ 0 w 3916271"/>
              <a:gd name="connsiteY5" fmla="*/ 5571143 h 5593663"/>
              <a:gd name="connsiteX0" fmla="*/ 0 w 3923683"/>
              <a:gd name="connsiteY0" fmla="*/ 5571143 h 5593663"/>
              <a:gd name="connsiteX1" fmla="*/ 2886084 w 3923683"/>
              <a:gd name="connsiteY1" fmla="*/ 0 h 5593663"/>
              <a:gd name="connsiteX2" fmla="*/ 3910886 w 3923683"/>
              <a:gd name="connsiteY2" fmla="*/ 2012295 h 5593663"/>
              <a:gd name="connsiteX3" fmla="*/ 3922709 w 3923683"/>
              <a:gd name="connsiteY3" fmla="*/ 4693990 h 5593663"/>
              <a:gd name="connsiteX4" fmla="*/ 3915790 w 3923683"/>
              <a:gd name="connsiteY4" fmla="*/ 5593663 h 5593663"/>
              <a:gd name="connsiteX5" fmla="*/ 0 w 3923683"/>
              <a:gd name="connsiteY5" fmla="*/ 5571143 h 5593663"/>
              <a:gd name="connsiteX0" fmla="*/ 0 w 3923683"/>
              <a:gd name="connsiteY0" fmla="*/ 5571143 h 5593663"/>
              <a:gd name="connsiteX1" fmla="*/ 2886084 w 3923683"/>
              <a:gd name="connsiteY1" fmla="*/ 0 h 5593663"/>
              <a:gd name="connsiteX2" fmla="*/ 3910886 w 3923683"/>
              <a:gd name="connsiteY2" fmla="*/ 2012295 h 5593663"/>
              <a:gd name="connsiteX3" fmla="*/ 3922709 w 3923683"/>
              <a:gd name="connsiteY3" fmla="*/ 4693990 h 5593663"/>
              <a:gd name="connsiteX4" fmla="*/ 3915790 w 3923683"/>
              <a:gd name="connsiteY4" fmla="*/ 5593663 h 5593663"/>
              <a:gd name="connsiteX5" fmla="*/ 0 w 3923683"/>
              <a:gd name="connsiteY5" fmla="*/ 5571143 h 5593663"/>
              <a:gd name="connsiteX0" fmla="*/ 0 w 3922709"/>
              <a:gd name="connsiteY0" fmla="*/ 5571143 h 5593663"/>
              <a:gd name="connsiteX1" fmla="*/ 2886084 w 3922709"/>
              <a:gd name="connsiteY1" fmla="*/ 0 h 5593663"/>
              <a:gd name="connsiteX2" fmla="*/ 3910886 w 3922709"/>
              <a:gd name="connsiteY2" fmla="*/ 2012295 h 5593663"/>
              <a:gd name="connsiteX3" fmla="*/ 3922709 w 3922709"/>
              <a:gd name="connsiteY3" fmla="*/ 4693990 h 5593663"/>
              <a:gd name="connsiteX4" fmla="*/ 3915790 w 3922709"/>
              <a:gd name="connsiteY4" fmla="*/ 5593663 h 5593663"/>
              <a:gd name="connsiteX5" fmla="*/ 0 w 3922709"/>
              <a:gd name="connsiteY5" fmla="*/ 5571143 h 5593663"/>
              <a:gd name="connsiteX0" fmla="*/ 0 w 3922709"/>
              <a:gd name="connsiteY0" fmla="*/ 5571143 h 5593663"/>
              <a:gd name="connsiteX1" fmla="*/ 2886084 w 3922709"/>
              <a:gd name="connsiteY1" fmla="*/ 0 h 5593663"/>
              <a:gd name="connsiteX2" fmla="*/ 3910886 w 3922709"/>
              <a:gd name="connsiteY2" fmla="*/ 2012295 h 5593663"/>
              <a:gd name="connsiteX3" fmla="*/ 3922709 w 3922709"/>
              <a:gd name="connsiteY3" fmla="*/ 4693990 h 5593663"/>
              <a:gd name="connsiteX4" fmla="*/ 3915790 w 3922709"/>
              <a:gd name="connsiteY4" fmla="*/ 5593663 h 5593663"/>
              <a:gd name="connsiteX5" fmla="*/ 0 w 3922709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0886 w 3919583"/>
              <a:gd name="connsiteY2" fmla="*/ 2012295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0886 w 3919583"/>
              <a:gd name="connsiteY2" fmla="*/ 2012295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0886 w 3919583"/>
              <a:gd name="connsiteY2" fmla="*/ 2012295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4014 w 3919583"/>
              <a:gd name="connsiteY2" fmla="*/ 2024821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4014 w 3919583"/>
              <a:gd name="connsiteY2" fmla="*/ 2024821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19583" h="5593663">
                <a:moveTo>
                  <a:pt x="0" y="5571143"/>
                </a:moveTo>
                <a:lnTo>
                  <a:pt x="2886084" y="0"/>
                </a:lnTo>
                <a:cubicBezTo>
                  <a:pt x="3296866" y="781336"/>
                  <a:pt x="3503232" y="1243485"/>
                  <a:pt x="3914014" y="2024821"/>
                </a:cubicBezTo>
                <a:cubicBezTo>
                  <a:pt x="3912240" y="2295005"/>
                  <a:pt x="3918271" y="3614728"/>
                  <a:pt x="3919583" y="4687730"/>
                </a:cubicBezTo>
                <a:cubicBezTo>
                  <a:pt x="3917192" y="5350405"/>
                  <a:pt x="3918181" y="5087563"/>
                  <a:pt x="3915790" y="5593663"/>
                </a:cubicBezTo>
                <a:lnTo>
                  <a:pt x="0" y="5571143"/>
                </a:lnTo>
                <a:close/>
              </a:path>
            </a:pathLst>
          </a:custGeom>
          <a:gradFill flip="none" rotWithShape="1">
            <a:gsLst>
              <a:gs pos="91000">
                <a:srgbClr val="004D6F">
                  <a:alpha val="90000"/>
                </a:srgbClr>
              </a:gs>
              <a:gs pos="1000">
                <a:schemeClr val="bg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8" name="Triangle isocèle 7"/>
          <p:cNvSpPr/>
          <p:nvPr userDrawn="1"/>
        </p:nvSpPr>
        <p:spPr>
          <a:xfrm rot="16200000">
            <a:off x="6825055" y="-469057"/>
            <a:ext cx="1874105" cy="2802782"/>
          </a:xfrm>
          <a:custGeom>
            <a:avLst/>
            <a:gdLst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4540840 w 4540840"/>
              <a:gd name="connsiteY2" fmla="*/ 4404897 h 4404897"/>
              <a:gd name="connsiteX3" fmla="*/ 0 w 4540840"/>
              <a:gd name="connsiteY3" fmla="*/ 4404897 h 4404897"/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2933997 w 4540840"/>
              <a:gd name="connsiteY2" fmla="*/ 1284148 h 4404897"/>
              <a:gd name="connsiteX3" fmla="*/ 4540840 w 4540840"/>
              <a:gd name="connsiteY3" fmla="*/ 4404897 h 4404897"/>
              <a:gd name="connsiteX4" fmla="*/ 0 w 4540840"/>
              <a:gd name="connsiteY4" fmla="*/ 4404897 h 4404897"/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2933997 w 4540840"/>
              <a:gd name="connsiteY2" fmla="*/ 1284148 h 4404897"/>
              <a:gd name="connsiteX3" fmla="*/ 4540840 w 4540840"/>
              <a:gd name="connsiteY3" fmla="*/ 4404897 h 4404897"/>
              <a:gd name="connsiteX4" fmla="*/ 2933996 w 4540840"/>
              <a:gd name="connsiteY4" fmla="*/ 4404420 h 4404897"/>
              <a:gd name="connsiteX5" fmla="*/ 0 w 4540840"/>
              <a:gd name="connsiteY5" fmla="*/ 4404897 h 4404897"/>
              <a:gd name="connsiteX0" fmla="*/ 0 w 2933997"/>
              <a:gd name="connsiteY0" fmla="*/ 4404897 h 4404897"/>
              <a:gd name="connsiteX1" fmla="*/ 2270420 w 2933997"/>
              <a:gd name="connsiteY1" fmla="*/ 0 h 4404897"/>
              <a:gd name="connsiteX2" fmla="*/ 2933997 w 2933997"/>
              <a:gd name="connsiteY2" fmla="*/ 1284148 h 4404897"/>
              <a:gd name="connsiteX3" fmla="*/ 2933573 w 2933997"/>
              <a:gd name="connsiteY3" fmla="*/ 3532921 h 4404897"/>
              <a:gd name="connsiteX4" fmla="*/ 2933996 w 2933997"/>
              <a:gd name="connsiteY4" fmla="*/ 4404420 h 4404897"/>
              <a:gd name="connsiteX5" fmla="*/ 0 w 2933997"/>
              <a:gd name="connsiteY5" fmla="*/ 4404897 h 4404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33997" h="4404897">
                <a:moveTo>
                  <a:pt x="0" y="4404897"/>
                </a:moveTo>
                <a:lnTo>
                  <a:pt x="2270420" y="0"/>
                </a:lnTo>
                <a:cubicBezTo>
                  <a:pt x="2493183" y="426477"/>
                  <a:pt x="2711234" y="857671"/>
                  <a:pt x="2933997" y="1284148"/>
                </a:cubicBezTo>
                <a:cubicBezTo>
                  <a:pt x="2933856" y="2033739"/>
                  <a:pt x="2933714" y="2783330"/>
                  <a:pt x="2933573" y="3532921"/>
                </a:cubicBezTo>
                <a:lnTo>
                  <a:pt x="2933996" y="4404420"/>
                </a:lnTo>
                <a:lnTo>
                  <a:pt x="0" y="4404897"/>
                </a:lnTo>
                <a:close/>
              </a:path>
            </a:pathLst>
          </a:custGeom>
          <a:gradFill flip="none" rotWithShape="1">
            <a:gsLst>
              <a:gs pos="91000">
                <a:srgbClr val="004D6F">
                  <a:alpha val="86000"/>
                </a:srgbClr>
              </a:gs>
              <a:gs pos="1000">
                <a:schemeClr val="bg1">
                  <a:alpha val="37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9" name="Triangle isocèle 8"/>
          <p:cNvSpPr/>
          <p:nvPr userDrawn="1"/>
        </p:nvSpPr>
        <p:spPr>
          <a:xfrm rot="16200000">
            <a:off x="7319312" y="360679"/>
            <a:ext cx="1872209" cy="1816159"/>
          </a:xfrm>
          <a:prstGeom prst="triangle">
            <a:avLst/>
          </a:prstGeom>
          <a:gradFill flip="none" rotWithShape="1">
            <a:gsLst>
              <a:gs pos="81000">
                <a:srgbClr val="004D6F">
                  <a:alpha val="79000"/>
                </a:srgbClr>
              </a:gs>
              <a:gs pos="5000">
                <a:schemeClr val="bg1">
                  <a:alpha val="35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 </a:t>
            </a:r>
            <a:endParaRPr lang="fr-FR" dirty="0"/>
          </a:p>
        </p:txBody>
      </p:sp>
      <p:pic>
        <p:nvPicPr>
          <p:cNvPr id="10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3874" y="369979"/>
            <a:ext cx="2817778" cy="61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S:\serv_com\01_CHARTE-INSA-Rennes\2014\08_Modèles-PPT\Triangle-bas.eps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646"/>
          <a:stretch/>
        </p:blipFill>
        <p:spPr bwMode="auto">
          <a:xfrm>
            <a:off x="3419871" y="6353714"/>
            <a:ext cx="2088233" cy="504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82344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377633" y="1333549"/>
            <a:ext cx="8424936" cy="4687739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lnSpc>
                <a:spcPct val="150000"/>
              </a:lnSpc>
              <a:buNone/>
              <a:defRPr sz="1400" baseline="0">
                <a:solidFill>
                  <a:srgbClr val="004D6F"/>
                </a:solidFill>
                <a:latin typeface="Arial" pitchFamily="34" charset="0"/>
                <a:cs typeface="Arial" pitchFamily="34" charset="0"/>
              </a:defRPr>
            </a:lvl2pPr>
            <a:lvl3pPr marL="914400" indent="0">
              <a:lnSpc>
                <a:spcPct val="150000"/>
              </a:lnSpc>
              <a:spcBef>
                <a:spcPts val="2400"/>
              </a:spcBef>
              <a:buNone/>
              <a:defRPr sz="1800">
                <a:solidFill>
                  <a:srgbClr val="587F8E"/>
                </a:solidFill>
                <a:latin typeface="Arial" pitchFamily="34" charset="0"/>
                <a:cs typeface="Arial" pitchFamily="34" charset="0"/>
              </a:defRPr>
            </a:lvl3pPr>
          </a:lstStyle>
          <a:p>
            <a:pPr lvl="0"/>
            <a:r>
              <a:rPr lang="fr-FR" dirty="0" smtClean="0"/>
              <a:t>Item 1</a:t>
            </a:r>
          </a:p>
          <a:p>
            <a:pPr lvl="1"/>
            <a:r>
              <a:rPr lang="fr-FR" dirty="0" smtClean="0"/>
              <a:t>Sous - item 1.1</a:t>
            </a:r>
          </a:p>
          <a:p>
            <a:pPr lvl="1"/>
            <a:endParaRPr lang="fr-FR" dirty="0" smtClean="0"/>
          </a:p>
        </p:txBody>
      </p:sp>
      <p:sp>
        <p:nvSpPr>
          <p:cNvPr id="16" name="Titre 11"/>
          <p:cNvSpPr>
            <a:spLocks noGrp="1"/>
          </p:cNvSpPr>
          <p:nvPr>
            <p:ph type="title" hasCustomPrompt="1"/>
          </p:nvPr>
        </p:nvSpPr>
        <p:spPr>
          <a:xfrm>
            <a:off x="2555776" y="6573878"/>
            <a:ext cx="5652120" cy="239498"/>
          </a:xfrm>
          <a:prstGeom prst="rect">
            <a:avLst/>
          </a:prstGeom>
        </p:spPr>
        <p:txBody>
          <a:bodyPr anchor="ctr"/>
          <a:lstStyle>
            <a:lvl1pPr algn="l">
              <a:defRPr sz="1050" b="0" baseline="0">
                <a:solidFill>
                  <a:srgbClr val="B2B2B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fr-FR" dirty="0" smtClean="0"/>
              <a:t>TITRE DE PARTIE</a:t>
            </a:r>
            <a:endParaRPr lang="fr-FR" dirty="0"/>
          </a:p>
        </p:txBody>
      </p:sp>
      <p:sp>
        <p:nvSpPr>
          <p:cNvPr id="17" name="Espace réservé du texte 12"/>
          <p:cNvSpPr>
            <a:spLocks noGrp="1"/>
          </p:cNvSpPr>
          <p:nvPr>
            <p:ph type="body" sz="quarter" idx="13" hasCustomPrompt="1"/>
          </p:nvPr>
        </p:nvSpPr>
        <p:spPr>
          <a:xfrm>
            <a:off x="1835696" y="121926"/>
            <a:ext cx="4608512" cy="423109"/>
          </a:xfrm>
          <a:prstGeom prst="rect">
            <a:avLst/>
          </a:prstGeom>
        </p:spPr>
        <p:txBody>
          <a:bodyPr/>
          <a:lstStyle>
            <a:lvl1pPr marL="0" indent="0" algn="r">
              <a:buFontTx/>
              <a:buNone/>
              <a:defRPr sz="1600" b="1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fr-FR" dirty="0" smtClean="0"/>
              <a:t>Titre de page</a:t>
            </a:r>
          </a:p>
        </p:txBody>
      </p:sp>
      <p:pic>
        <p:nvPicPr>
          <p:cNvPr id="5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2641" y="221949"/>
            <a:ext cx="1365908" cy="296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riangle isocèle 10"/>
          <p:cNvSpPr/>
          <p:nvPr userDrawn="1"/>
        </p:nvSpPr>
        <p:spPr>
          <a:xfrm rot="16200000">
            <a:off x="7004517" y="-797387"/>
            <a:ext cx="1342487" cy="2933821"/>
          </a:xfrm>
          <a:custGeom>
            <a:avLst/>
            <a:gdLst>
              <a:gd name="connsiteX0" fmla="*/ 0 w 7304492"/>
              <a:gd name="connsiteY0" fmla="*/ 7085811 h 7085811"/>
              <a:gd name="connsiteX1" fmla="*/ 3652246 w 7304492"/>
              <a:gd name="connsiteY1" fmla="*/ 0 h 7085811"/>
              <a:gd name="connsiteX2" fmla="*/ 7304492 w 7304492"/>
              <a:gd name="connsiteY2" fmla="*/ 7085811 h 7085811"/>
              <a:gd name="connsiteX3" fmla="*/ 0 w 7304492"/>
              <a:gd name="connsiteY3" fmla="*/ 7085811 h 7085811"/>
              <a:gd name="connsiteX0" fmla="*/ 0 w 7304492"/>
              <a:gd name="connsiteY0" fmla="*/ 7085811 h 7085811"/>
              <a:gd name="connsiteX1" fmla="*/ 3652246 w 7304492"/>
              <a:gd name="connsiteY1" fmla="*/ 0 h 7085811"/>
              <a:gd name="connsiteX2" fmla="*/ 4862555 w 7304492"/>
              <a:gd name="connsiteY2" fmla="*/ 2355029 h 7085811"/>
              <a:gd name="connsiteX3" fmla="*/ 7304492 w 7304492"/>
              <a:gd name="connsiteY3" fmla="*/ 7085811 h 7085811"/>
              <a:gd name="connsiteX4" fmla="*/ 0 w 7304492"/>
              <a:gd name="connsiteY4" fmla="*/ 7085811 h 7085811"/>
              <a:gd name="connsiteX0" fmla="*/ 0 w 7304492"/>
              <a:gd name="connsiteY0" fmla="*/ 7085811 h 7092282"/>
              <a:gd name="connsiteX1" fmla="*/ 3652246 w 7304492"/>
              <a:gd name="connsiteY1" fmla="*/ 0 h 7092282"/>
              <a:gd name="connsiteX2" fmla="*/ 4862555 w 7304492"/>
              <a:gd name="connsiteY2" fmla="*/ 2355029 h 7092282"/>
              <a:gd name="connsiteX3" fmla="*/ 7304492 w 7304492"/>
              <a:gd name="connsiteY3" fmla="*/ 7085811 h 7092282"/>
              <a:gd name="connsiteX4" fmla="*/ 4840524 w 7304492"/>
              <a:gd name="connsiteY4" fmla="*/ 7092282 h 7092282"/>
              <a:gd name="connsiteX5" fmla="*/ 0 w 7304492"/>
              <a:gd name="connsiteY5" fmla="*/ 7085811 h 7092282"/>
              <a:gd name="connsiteX0" fmla="*/ 0 w 4862555"/>
              <a:gd name="connsiteY0" fmla="*/ 7085811 h 7092282"/>
              <a:gd name="connsiteX1" fmla="*/ 3652246 w 4862555"/>
              <a:gd name="connsiteY1" fmla="*/ 0 h 7092282"/>
              <a:gd name="connsiteX2" fmla="*/ 4862555 w 4862555"/>
              <a:gd name="connsiteY2" fmla="*/ 2355029 h 7092282"/>
              <a:gd name="connsiteX3" fmla="*/ 4847730 w 4862555"/>
              <a:gd name="connsiteY3" fmla="*/ 4794303 h 7092282"/>
              <a:gd name="connsiteX4" fmla="*/ 4840524 w 4862555"/>
              <a:gd name="connsiteY4" fmla="*/ 7092282 h 7092282"/>
              <a:gd name="connsiteX5" fmla="*/ 0 w 4862555"/>
              <a:gd name="connsiteY5" fmla="*/ 7085811 h 7092282"/>
              <a:gd name="connsiteX0" fmla="*/ 0 w 4862555"/>
              <a:gd name="connsiteY0" fmla="*/ 7085811 h 7092282"/>
              <a:gd name="connsiteX1" fmla="*/ 3652246 w 4862555"/>
              <a:gd name="connsiteY1" fmla="*/ 0 h 7092282"/>
              <a:gd name="connsiteX2" fmla="*/ 4862555 w 4862555"/>
              <a:gd name="connsiteY2" fmla="*/ 2355029 h 7092282"/>
              <a:gd name="connsiteX3" fmla="*/ 4857148 w 4862555"/>
              <a:gd name="connsiteY3" fmla="*/ 4794303 h 7092282"/>
              <a:gd name="connsiteX4" fmla="*/ 4840524 w 4862555"/>
              <a:gd name="connsiteY4" fmla="*/ 7092282 h 7092282"/>
              <a:gd name="connsiteX5" fmla="*/ 0 w 4862555"/>
              <a:gd name="connsiteY5" fmla="*/ 7085811 h 7092282"/>
              <a:gd name="connsiteX0" fmla="*/ 0 w 4862555"/>
              <a:gd name="connsiteY0" fmla="*/ 7085811 h 7111136"/>
              <a:gd name="connsiteX1" fmla="*/ 3652246 w 4862555"/>
              <a:gd name="connsiteY1" fmla="*/ 0 h 7111136"/>
              <a:gd name="connsiteX2" fmla="*/ 4862555 w 4862555"/>
              <a:gd name="connsiteY2" fmla="*/ 2355029 h 7111136"/>
              <a:gd name="connsiteX3" fmla="*/ 4857148 w 4862555"/>
              <a:gd name="connsiteY3" fmla="*/ 4794303 h 7111136"/>
              <a:gd name="connsiteX4" fmla="*/ 4859360 w 4862555"/>
              <a:gd name="connsiteY4" fmla="*/ 7111136 h 7111136"/>
              <a:gd name="connsiteX5" fmla="*/ 0 w 4862555"/>
              <a:gd name="connsiteY5" fmla="*/ 7085811 h 7111136"/>
              <a:gd name="connsiteX0" fmla="*/ 0 w 4876681"/>
              <a:gd name="connsiteY0" fmla="*/ 7104665 h 7111136"/>
              <a:gd name="connsiteX1" fmla="*/ 3666372 w 4876681"/>
              <a:gd name="connsiteY1" fmla="*/ 0 h 7111136"/>
              <a:gd name="connsiteX2" fmla="*/ 4876681 w 4876681"/>
              <a:gd name="connsiteY2" fmla="*/ 2355029 h 7111136"/>
              <a:gd name="connsiteX3" fmla="*/ 4871274 w 4876681"/>
              <a:gd name="connsiteY3" fmla="*/ 4794303 h 7111136"/>
              <a:gd name="connsiteX4" fmla="*/ 4873486 w 4876681"/>
              <a:gd name="connsiteY4" fmla="*/ 7111136 h 7111136"/>
              <a:gd name="connsiteX5" fmla="*/ 0 w 4876681"/>
              <a:gd name="connsiteY5" fmla="*/ 7104665 h 7111136"/>
              <a:gd name="connsiteX0" fmla="*/ 0 w 4876681"/>
              <a:gd name="connsiteY0" fmla="*/ 7104665 h 7111136"/>
              <a:gd name="connsiteX1" fmla="*/ 3666372 w 4876681"/>
              <a:gd name="connsiteY1" fmla="*/ 0 h 7111136"/>
              <a:gd name="connsiteX2" fmla="*/ 4876681 w 4876681"/>
              <a:gd name="connsiteY2" fmla="*/ 2355029 h 7111136"/>
              <a:gd name="connsiteX3" fmla="*/ 4871274 w 4876681"/>
              <a:gd name="connsiteY3" fmla="*/ 4799016 h 7111136"/>
              <a:gd name="connsiteX4" fmla="*/ 4873486 w 4876681"/>
              <a:gd name="connsiteY4" fmla="*/ 7111136 h 7111136"/>
              <a:gd name="connsiteX5" fmla="*/ 0 w 4876681"/>
              <a:gd name="connsiteY5" fmla="*/ 7104665 h 7111136"/>
              <a:gd name="connsiteX0" fmla="*/ 0 w 4886098"/>
              <a:gd name="connsiteY0" fmla="*/ 7104665 h 7111136"/>
              <a:gd name="connsiteX1" fmla="*/ 3666372 w 4886098"/>
              <a:gd name="connsiteY1" fmla="*/ 0 h 7111136"/>
              <a:gd name="connsiteX2" fmla="*/ 4886098 w 4886098"/>
              <a:gd name="connsiteY2" fmla="*/ 2369169 h 7111136"/>
              <a:gd name="connsiteX3" fmla="*/ 4871274 w 4886098"/>
              <a:gd name="connsiteY3" fmla="*/ 4799016 h 7111136"/>
              <a:gd name="connsiteX4" fmla="*/ 4873486 w 4886098"/>
              <a:gd name="connsiteY4" fmla="*/ 7111136 h 7111136"/>
              <a:gd name="connsiteX5" fmla="*/ 0 w 4886098"/>
              <a:gd name="connsiteY5" fmla="*/ 7104665 h 7111136"/>
              <a:gd name="connsiteX0" fmla="*/ 0 w 4886098"/>
              <a:gd name="connsiteY0" fmla="*/ 7104665 h 7111136"/>
              <a:gd name="connsiteX1" fmla="*/ 3666372 w 4886098"/>
              <a:gd name="connsiteY1" fmla="*/ 0 h 7111136"/>
              <a:gd name="connsiteX2" fmla="*/ 4886098 w 4886098"/>
              <a:gd name="connsiteY2" fmla="*/ 2369169 h 7111136"/>
              <a:gd name="connsiteX3" fmla="*/ 4871274 w 4886098"/>
              <a:gd name="connsiteY3" fmla="*/ 4799016 h 7111136"/>
              <a:gd name="connsiteX4" fmla="*/ 4873486 w 4886098"/>
              <a:gd name="connsiteY4" fmla="*/ 7111136 h 7111136"/>
              <a:gd name="connsiteX5" fmla="*/ 0 w 4886098"/>
              <a:gd name="connsiteY5" fmla="*/ 7104665 h 7111136"/>
              <a:gd name="connsiteX0" fmla="*/ 0 w 4873486"/>
              <a:gd name="connsiteY0" fmla="*/ 7104665 h 7111136"/>
              <a:gd name="connsiteX1" fmla="*/ 3666372 w 4873486"/>
              <a:gd name="connsiteY1" fmla="*/ 0 h 7111136"/>
              <a:gd name="connsiteX2" fmla="*/ 4871972 w 4873486"/>
              <a:gd name="connsiteY2" fmla="*/ 2326748 h 7111136"/>
              <a:gd name="connsiteX3" fmla="*/ 4871274 w 4873486"/>
              <a:gd name="connsiteY3" fmla="*/ 4799016 h 7111136"/>
              <a:gd name="connsiteX4" fmla="*/ 4873486 w 4873486"/>
              <a:gd name="connsiteY4" fmla="*/ 7111136 h 7111136"/>
              <a:gd name="connsiteX5" fmla="*/ 0 w 4873486"/>
              <a:gd name="connsiteY5" fmla="*/ 7104665 h 7111136"/>
              <a:gd name="connsiteX0" fmla="*/ 0 w 4875163"/>
              <a:gd name="connsiteY0" fmla="*/ 7104665 h 7111136"/>
              <a:gd name="connsiteX1" fmla="*/ 3666372 w 4875163"/>
              <a:gd name="connsiteY1" fmla="*/ 0 h 7111136"/>
              <a:gd name="connsiteX2" fmla="*/ 4871972 w 4875163"/>
              <a:gd name="connsiteY2" fmla="*/ 2326748 h 7111136"/>
              <a:gd name="connsiteX3" fmla="*/ 4871274 w 4875163"/>
              <a:gd name="connsiteY3" fmla="*/ 4799016 h 7111136"/>
              <a:gd name="connsiteX4" fmla="*/ 4873486 w 4875163"/>
              <a:gd name="connsiteY4" fmla="*/ 7111136 h 7111136"/>
              <a:gd name="connsiteX5" fmla="*/ 0 w 4875163"/>
              <a:gd name="connsiteY5" fmla="*/ 7104665 h 7111136"/>
              <a:gd name="connsiteX0" fmla="*/ 0 w 4984444"/>
              <a:gd name="connsiteY0" fmla="*/ 7104665 h 7111136"/>
              <a:gd name="connsiteX1" fmla="*/ 3666372 w 4984444"/>
              <a:gd name="connsiteY1" fmla="*/ 0 h 7111136"/>
              <a:gd name="connsiteX2" fmla="*/ 4871972 w 4984444"/>
              <a:gd name="connsiteY2" fmla="*/ 2326748 h 7111136"/>
              <a:gd name="connsiteX3" fmla="*/ 4984287 w 4984444"/>
              <a:gd name="connsiteY3" fmla="*/ 4817872 h 7111136"/>
              <a:gd name="connsiteX4" fmla="*/ 4873486 w 4984444"/>
              <a:gd name="connsiteY4" fmla="*/ 7111136 h 7111136"/>
              <a:gd name="connsiteX5" fmla="*/ 0 w 4984444"/>
              <a:gd name="connsiteY5" fmla="*/ 7104665 h 7111136"/>
              <a:gd name="connsiteX0" fmla="*/ 0 w 4875164"/>
              <a:gd name="connsiteY0" fmla="*/ 7104665 h 7111136"/>
              <a:gd name="connsiteX1" fmla="*/ 3666372 w 4875164"/>
              <a:gd name="connsiteY1" fmla="*/ 0 h 7111136"/>
              <a:gd name="connsiteX2" fmla="*/ 4871972 w 4875164"/>
              <a:gd name="connsiteY2" fmla="*/ 2326748 h 7111136"/>
              <a:gd name="connsiteX3" fmla="*/ 4871276 w 4875164"/>
              <a:gd name="connsiteY3" fmla="*/ 4836728 h 7111136"/>
              <a:gd name="connsiteX4" fmla="*/ 4873486 w 4875164"/>
              <a:gd name="connsiteY4" fmla="*/ 7111136 h 7111136"/>
              <a:gd name="connsiteX5" fmla="*/ 0 w 4875164"/>
              <a:gd name="connsiteY5" fmla="*/ 7104665 h 7111136"/>
              <a:gd name="connsiteX0" fmla="*/ 0 w 4873486"/>
              <a:gd name="connsiteY0" fmla="*/ 7104665 h 7111136"/>
              <a:gd name="connsiteX1" fmla="*/ 3666372 w 4873486"/>
              <a:gd name="connsiteY1" fmla="*/ 0 h 7111136"/>
              <a:gd name="connsiteX2" fmla="*/ 4710205 w 4873486"/>
              <a:gd name="connsiteY2" fmla="*/ 2021948 h 7111136"/>
              <a:gd name="connsiteX3" fmla="*/ 4871276 w 4873486"/>
              <a:gd name="connsiteY3" fmla="*/ 4836728 h 7111136"/>
              <a:gd name="connsiteX4" fmla="*/ 4873486 w 4873486"/>
              <a:gd name="connsiteY4" fmla="*/ 7111136 h 7111136"/>
              <a:gd name="connsiteX5" fmla="*/ 0 w 4873486"/>
              <a:gd name="connsiteY5" fmla="*/ 7104665 h 7111136"/>
              <a:gd name="connsiteX0" fmla="*/ 0 w 4873486"/>
              <a:gd name="connsiteY0" fmla="*/ 7104665 h 7111136"/>
              <a:gd name="connsiteX1" fmla="*/ 3666372 w 4873486"/>
              <a:gd name="connsiteY1" fmla="*/ 0 h 7111136"/>
              <a:gd name="connsiteX2" fmla="*/ 4710205 w 4873486"/>
              <a:gd name="connsiteY2" fmla="*/ 2021948 h 7111136"/>
              <a:gd name="connsiteX3" fmla="*/ 4719025 w 4873486"/>
              <a:gd name="connsiteY3" fmla="*/ 4693853 h 7111136"/>
              <a:gd name="connsiteX4" fmla="*/ 4873486 w 4873486"/>
              <a:gd name="connsiteY4" fmla="*/ 7111136 h 7111136"/>
              <a:gd name="connsiteX5" fmla="*/ 0 w 4873486"/>
              <a:gd name="connsiteY5" fmla="*/ 7104665 h 7111136"/>
              <a:gd name="connsiteX0" fmla="*/ 0 w 4720435"/>
              <a:gd name="connsiteY0" fmla="*/ 7104665 h 7104665"/>
              <a:gd name="connsiteX1" fmla="*/ 3666372 w 4720435"/>
              <a:gd name="connsiteY1" fmla="*/ 0 h 7104665"/>
              <a:gd name="connsiteX2" fmla="*/ 4710205 w 4720435"/>
              <a:gd name="connsiteY2" fmla="*/ 2021948 h 7104665"/>
              <a:gd name="connsiteX3" fmla="*/ 4719025 w 4720435"/>
              <a:gd name="connsiteY3" fmla="*/ 4693853 h 7104665"/>
              <a:gd name="connsiteX4" fmla="*/ 4711719 w 4720435"/>
              <a:gd name="connsiteY4" fmla="*/ 5606186 h 7104665"/>
              <a:gd name="connsiteX5" fmla="*/ 0 w 4720435"/>
              <a:gd name="connsiteY5" fmla="*/ 7104665 h 7104665"/>
              <a:gd name="connsiteX0" fmla="*/ 0 w 3940147"/>
              <a:gd name="connsiteY0" fmla="*/ 5571143 h 5606186"/>
              <a:gd name="connsiteX1" fmla="*/ 2886084 w 3940147"/>
              <a:gd name="connsiteY1" fmla="*/ 0 h 5606186"/>
              <a:gd name="connsiteX2" fmla="*/ 3929917 w 3940147"/>
              <a:gd name="connsiteY2" fmla="*/ 2021948 h 5606186"/>
              <a:gd name="connsiteX3" fmla="*/ 3938737 w 3940147"/>
              <a:gd name="connsiteY3" fmla="*/ 4693853 h 5606186"/>
              <a:gd name="connsiteX4" fmla="*/ 3931431 w 3940147"/>
              <a:gd name="connsiteY4" fmla="*/ 5606186 h 5606186"/>
              <a:gd name="connsiteX5" fmla="*/ 0 w 3940147"/>
              <a:gd name="connsiteY5" fmla="*/ 5571143 h 5606186"/>
              <a:gd name="connsiteX0" fmla="*/ 0 w 3939313"/>
              <a:gd name="connsiteY0" fmla="*/ 5571143 h 5606186"/>
              <a:gd name="connsiteX1" fmla="*/ 2886084 w 3939313"/>
              <a:gd name="connsiteY1" fmla="*/ 0 h 5606186"/>
              <a:gd name="connsiteX2" fmla="*/ 3910886 w 3939313"/>
              <a:gd name="connsiteY2" fmla="*/ 2002898 h 5606186"/>
              <a:gd name="connsiteX3" fmla="*/ 3938737 w 3939313"/>
              <a:gd name="connsiteY3" fmla="*/ 4693853 h 5606186"/>
              <a:gd name="connsiteX4" fmla="*/ 3931431 w 3939313"/>
              <a:gd name="connsiteY4" fmla="*/ 5606186 h 5606186"/>
              <a:gd name="connsiteX5" fmla="*/ 0 w 3939313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02898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12295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12295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12295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12966"/>
              <a:gd name="connsiteY0" fmla="*/ 5571143 h 5609320"/>
              <a:gd name="connsiteX1" fmla="*/ 2886084 w 3912966"/>
              <a:gd name="connsiteY1" fmla="*/ 0 h 5609320"/>
              <a:gd name="connsiteX2" fmla="*/ 3910886 w 3912966"/>
              <a:gd name="connsiteY2" fmla="*/ 2012295 h 5609320"/>
              <a:gd name="connsiteX3" fmla="*/ 3910192 w 3912966"/>
              <a:gd name="connsiteY3" fmla="*/ 4703381 h 5609320"/>
              <a:gd name="connsiteX4" fmla="*/ 3868863 w 3912966"/>
              <a:gd name="connsiteY4" fmla="*/ 5609320 h 5609320"/>
              <a:gd name="connsiteX5" fmla="*/ 0 w 3912966"/>
              <a:gd name="connsiteY5" fmla="*/ 5571143 h 5609320"/>
              <a:gd name="connsiteX0" fmla="*/ 0 w 3915790"/>
              <a:gd name="connsiteY0" fmla="*/ 5571143 h 5593663"/>
              <a:gd name="connsiteX1" fmla="*/ 2886084 w 3915790"/>
              <a:gd name="connsiteY1" fmla="*/ 0 h 5593663"/>
              <a:gd name="connsiteX2" fmla="*/ 3910886 w 3915790"/>
              <a:gd name="connsiteY2" fmla="*/ 2012295 h 5593663"/>
              <a:gd name="connsiteX3" fmla="*/ 3910192 w 3915790"/>
              <a:gd name="connsiteY3" fmla="*/ 4703381 h 5593663"/>
              <a:gd name="connsiteX4" fmla="*/ 3915790 w 3915790"/>
              <a:gd name="connsiteY4" fmla="*/ 5593663 h 5593663"/>
              <a:gd name="connsiteX5" fmla="*/ 0 w 3915790"/>
              <a:gd name="connsiteY5" fmla="*/ 5571143 h 5593663"/>
              <a:gd name="connsiteX0" fmla="*/ 0 w 3916271"/>
              <a:gd name="connsiteY0" fmla="*/ 5571143 h 5593663"/>
              <a:gd name="connsiteX1" fmla="*/ 2886084 w 3916271"/>
              <a:gd name="connsiteY1" fmla="*/ 0 h 5593663"/>
              <a:gd name="connsiteX2" fmla="*/ 3910886 w 3916271"/>
              <a:gd name="connsiteY2" fmla="*/ 2012295 h 5593663"/>
              <a:gd name="connsiteX3" fmla="*/ 3910192 w 3916271"/>
              <a:gd name="connsiteY3" fmla="*/ 4703381 h 5593663"/>
              <a:gd name="connsiteX4" fmla="*/ 3915790 w 3916271"/>
              <a:gd name="connsiteY4" fmla="*/ 5593663 h 5593663"/>
              <a:gd name="connsiteX5" fmla="*/ 0 w 3916271"/>
              <a:gd name="connsiteY5" fmla="*/ 5571143 h 5593663"/>
              <a:gd name="connsiteX0" fmla="*/ 0 w 3923683"/>
              <a:gd name="connsiteY0" fmla="*/ 5571143 h 5593663"/>
              <a:gd name="connsiteX1" fmla="*/ 2886084 w 3923683"/>
              <a:gd name="connsiteY1" fmla="*/ 0 h 5593663"/>
              <a:gd name="connsiteX2" fmla="*/ 3910886 w 3923683"/>
              <a:gd name="connsiteY2" fmla="*/ 2012295 h 5593663"/>
              <a:gd name="connsiteX3" fmla="*/ 3922709 w 3923683"/>
              <a:gd name="connsiteY3" fmla="*/ 4693990 h 5593663"/>
              <a:gd name="connsiteX4" fmla="*/ 3915790 w 3923683"/>
              <a:gd name="connsiteY4" fmla="*/ 5593663 h 5593663"/>
              <a:gd name="connsiteX5" fmla="*/ 0 w 3923683"/>
              <a:gd name="connsiteY5" fmla="*/ 5571143 h 5593663"/>
              <a:gd name="connsiteX0" fmla="*/ 0 w 3923683"/>
              <a:gd name="connsiteY0" fmla="*/ 5571143 h 5593663"/>
              <a:gd name="connsiteX1" fmla="*/ 2886084 w 3923683"/>
              <a:gd name="connsiteY1" fmla="*/ 0 h 5593663"/>
              <a:gd name="connsiteX2" fmla="*/ 3910886 w 3923683"/>
              <a:gd name="connsiteY2" fmla="*/ 2012295 h 5593663"/>
              <a:gd name="connsiteX3" fmla="*/ 3922709 w 3923683"/>
              <a:gd name="connsiteY3" fmla="*/ 4693990 h 5593663"/>
              <a:gd name="connsiteX4" fmla="*/ 3915790 w 3923683"/>
              <a:gd name="connsiteY4" fmla="*/ 5593663 h 5593663"/>
              <a:gd name="connsiteX5" fmla="*/ 0 w 3923683"/>
              <a:gd name="connsiteY5" fmla="*/ 5571143 h 5593663"/>
              <a:gd name="connsiteX0" fmla="*/ 0 w 3922709"/>
              <a:gd name="connsiteY0" fmla="*/ 5571143 h 5593663"/>
              <a:gd name="connsiteX1" fmla="*/ 2886084 w 3922709"/>
              <a:gd name="connsiteY1" fmla="*/ 0 h 5593663"/>
              <a:gd name="connsiteX2" fmla="*/ 3910886 w 3922709"/>
              <a:gd name="connsiteY2" fmla="*/ 2012295 h 5593663"/>
              <a:gd name="connsiteX3" fmla="*/ 3922709 w 3922709"/>
              <a:gd name="connsiteY3" fmla="*/ 4693990 h 5593663"/>
              <a:gd name="connsiteX4" fmla="*/ 3915790 w 3922709"/>
              <a:gd name="connsiteY4" fmla="*/ 5593663 h 5593663"/>
              <a:gd name="connsiteX5" fmla="*/ 0 w 3922709"/>
              <a:gd name="connsiteY5" fmla="*/ 5571143 h 5593663"/>
              <a:gd name="connsiteX0" fmla="*/ 0 w 3922709"/>
              <a:gd name="connsiteY0" fmla="*/ 5571143 h 5593663"/>
              <a:gd name="connsiteX1" fmla="*/ 2886084 w 3922709"/>
              <a:gd name="connsiteY1" fmla="*/ 0 h 5593663"/>
              <a:gd name="connsiteX2" fmla="*/ 3910886 w 3922709"/>
              <a:gd name="connsiteY2" fmla="*/ 2012295 h 5593663"/>
              <a:gd name="connsiteX3" fmla="*/ 3922709 w 3922709"/>
              <a:gd name="connsiteY3" fmla="*/ 4693990 h 5593663"/>
              <a:gd name="connsiteX4" fmla="*/ 3915790 w 3922709"/>
              <a:gd name="connsiteY4" fmla="*/ 5593663 h 5593663"/>
              <a:gd name="connsiteX5" fmla="*/ 0 w 3922709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0886 w 3919583"/>
              <a:gd name="connsiteY2" fmla="*/ 2012295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0886 w 3919583"/>
              <a:gd name="connsiteY2" fmla="*/ 2012295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0886 w 3919583"/>
              <a:gd name="connsiteY2" fmla="*/ 2012295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4014 w 3919583"/>
              <a:gd name="connsiteY2" fmla="*/ 2024821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4014 w 3919583"/>
              <a:gd name="connsiteY2" fmla="*/ 2024821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4148574 h 4171094"/>
              <a:gd name="connsiteX1" fmla="*/ 2153516 w 3919583"/>
              <a:gd name="connsiteY1" fmla="*/ 0 h 4171094"/>
              <a:gd name="connsiteX2" fmla="*/ 3914014 w 3919583"/>
              <a:gd name="connsiteY2" fmla="*/ 602252 h 4171094"/>
              <a:gd name="connsiteX3" fmla="*/ 3919583 w 3919583"/>
              <a:gd name="connsiteY3" fmla="*/ 3265161 h 4171094"/>
              <a:gd name="connsiteX4" fmla="*/ 3915790 w 3919583"/>
              <a:gd name="connsiteY4" fmla="*/ 4171094 h 4171094"/>
              <a:gd name="connsiteX5" fmla="*/ 0 w 3919583"/>
              <a:gd name="connsiteY5" fmla="*/ 4148574 h 4171094"/>
              <a:gd name="connsiteX0" fmla="*/ 0 w 3919583"/>
              <a:gd name="connsiteY0" fmla="*/ 4148574 h 4171094"/>
              <a:gd name="connsiteX1" fmla="*/ 2153516 w 3919583"/>
              <a:gd name="connsiteY1" fmla="*/ 0 h 4171094"/>
              <a:gd name="connsiteX2" fmla="*/ 2170505 w 3919583"/>
              <a:gd name="connsiteY2" fmla="*/ 1892836 h 4171094"/>
              <a:gd name="connsiteX3" fmla="*/ 3919583 w 3919583"/>
              <a:gd name="connsiteY3" fmla="*/ 3265161 h 4171094"/>
              <a:gd name="connsiteX4" fmla="*/ 3915790 w 3919583"/>
              <a:gd name="connsiteY4" fmla="*/ 4171094 h 4171094"/>
              <a:gd name="connsiteX5" fmla="*/ 0 w 3919583"/>
              <a:gd name="connsiteY5" fmla="*/ 4148574 h 4171094"/>
              <a:gd name="connsiteX0" fmla="*/ 0 w 3915793"/>
              <a:gd name="connsiteY0" fmla="*/ 4148574 h 4171094"/>
              <a:gd name="connsiteX1" fmla="*/ 2153516 w 3915793"/>
              <a:gd name="connsiteY1" fmla="*/ 0 h 4171094"/>
              <a:gd name="connsiteX2" fmla="*/ 2170505 w 3915793"/>
              <a:gd name="connsiteY2" fmla="*/ 1892836 h 4171094"/>
              <a:gd name="connsiteX3" fmla="*/ 2190725 w 3915793"/>
              <a:gd name="connsiteY3" fmla="*/ 3265165 h 4171094"/>
              <a:gd name="connsiteX4" fmla="*/ 3915790 w 3915793"/>
              <a:gd name="connsiteY4" fmla="*/ 4171094 h 4171094"/>
              <a:gd name="connsiteX5" fmla="*/ 0 w 3915793"/>
              <a:gd name="connsiteY5" fmla="*/ 4148574 h 4171094"/>
              <a:gd name="connsiteX0" fmla="*/ 0 w 3963302"/>
              <a:gd name="connsiteY0" fmla="*/ 4148574 h 4171094"/>
              <a:gd name="connsiteX1" fmla="*/ 2153516 w 3963302"/>
              <a:gd name="connsiteY1" fmla="*/ 0 h 4171094"/>
              <a:gd name="connsiteX2" fmla="*/ 2170505 w 3963302"/>
              <a:gd name="connsiteY2" fmla="*/ 1892836 h 4171094"/>
              <a:gd name="connsiteX3" fmla="*/ 3915790 w 3963302"/>
              <a:gd name="connsiteY3" fmla="*/ 4171094 h 4171094"/>
              <a:gd name="connsiteX4" fmla="*/ 0 w 3963302"/>
              <a:gd name="connsiteY4" fmla="*/ 4148574 h 4171094"/>
              <a:gd name="connsiteX0" fmla="*/ 0 w 3971475"/>
              <a:gd name="connsiteY0" fmla="*/ 4148574 h 4171094"/>
              <a:gd name="connsiteX1" fmla="*/ 2153516 w 3971475"/>
              <a:gd name="connsiteY1" fmla="*/ 0 h 4171094"/>
              <a:gd name="connsiteX2" fmla="*/ 3915790 w 3971475"/>
              <a:gd name="connsiteY2" fmla="*/ 4171094 h 4171094"/>
              <a:gd name="connsiteX3" fmla="*/ 0 w 3971475"/>
              <a:gd name="connsiteY3" fmla="*/ 4148574 h 4171094"/>
              <a:gd name="connsiteX0" fmla="*/ 0 w 2530710"/>
              <a:gd name="connsiteY0" fmla="*/ 4148574 h 4171098"/>
              <a:gd name="connsiteX1" fmla="*/ 2153516 w 2530710"/>
              <a:gd name="connsiteY1" fmla="*/ 0 h 4171098"/>
              <a:gd name="connsiteX2" fmla="*/ 2128327 w 2530710"/>
              <a:gd name="connsiteY2" fmla="*/ 4171098 h 4171098"/>
              <a:gd name="connsiteX3" fmla="*/ 0 w 2530710"/>
              <a:gd name="connsiteY3" fmla="*/ 4148574 h 4171098"/>
              <a:gd name="connsiteX0" fmla="*/ 0 w 2438750"/>
              <a:gd name="connsiteY0" fmla="*/ 4148574 h 4171098"/>
              <a:gd name="connsiteX1" fmla="*/ 2153516 w 2438750"/>
              <a:gd name="connsiteY1" fmla="*/ 0 h 4171098"/>
              <a:gd name="connsiteX2" fmla="*/ 2128327 w 2438750"/>
              <a:gd name="connsiteY2" fmla="*/ 4171098 h 4171098"/>
              <a:gd name="connsiteX3" fmla="*/ 0 w 2438750"/>
              <a:gd name="connsiteY3" fmla="*/ 4148574 h 4171098"/>
              <a:gd name="connsiteX0" fmla="*/ 0 w 2153516"/>
              <a:gd name="connsiteY0" fmla="*/ 4148574 h 4171098"/>
              <a:gd name="connsiteX1" fmla="*/ 2153516 w 2153516"/>
              <a:gd name="connsiteY1" fmla="*/ 0 h 4171098"/>
              <a:gd name="connsiteX2" fmla="*/ 2128327 w 2153516"/>
              <a:gd name="connsiteY2" fmla="*/ 4171098 h 4171098"/>
              <a:gd name="connsiteX3" fmla="*/ 0 w 2153516"/>
              <a:gd name="connsiteY3" fmla="*/ 4148574 h 4171098"/>
              <a:gd name="connsiteX0" fmla="*/ 0 w 2155023"/>
              <a:gd name="connsiteY0" fmla="*/ 4148574 h 4171098"/>
              <a:gd name="connsiteX1" fmla="*/ 2153516 w 2155023"/>
              <a:gd name="connsiteY1" fmla="*/ 0 h 4171098"/>
              <a:gd name="connsiteX2" fmla="*/ 2128327 w 2155023"/>
              <a:gd name="connsiteY2" fmla="*/ 4171098 h 4171098"/>
              <a:gd name="connsiteX3" fmla="*/ 0 w 2155023"/>
              <a:gd name="connsiteY3" fmla="*/ 4148574 h 4171098"/>
              <a:gd name="connsiteX0" fmla="*/ 0 w 2161634"/>
              <a:gd name="connsiteY0" fmla="*/ 4148574 h 4171098"/>
              <a:gd name="connsiteX1" fmla="*/ 2153516 w 2161634"/>
              <a:gd name="connsiteY1" fmla="*/ 0 h 4171098"/>
              <a:gd name="connsiteX2" fmla="*/ 2157630 w 2161634"/>
              <a:gd name="connsiteY2" fmla="*/ 4171098 h 4171098"/>
              <a:gd name="connsiteX3" fmla="*/ 0 w 2161634"/>
              <a:gd name="connsiteY3" fmla="*/ 4148574 h 4171098"/>
              <a:gd name="connsiteX0" fmla="*/ 0 w 2161634"/>
              <a:gd name="connsiteY0" fmla="*/ 4163240 h 4171098"/>
              <a:gd name="connsiteX1" fmla="*/ 2153516 w 2161634"/>
              <a:gd name="connsiteY1" fmla="*/ 0 h 4171098"/>
              <a:gd name="connsiteX2" fmla="*/ 2157630 w 2161634"/>
              <a:gd name="connsiteY2" fmla="*/ 4171098 h 4171098"/>
              <a:gd name="connsiteX3" fmla="*/ 0 w 2161634"/>
              <a:gd name="connsiteY3" fmla="*/ 4163240 h 4171098"/>
              <a:gd name="connsiteX0" fmla="*/ 0 w 2168034"/>
              <a:gd name="connsiteY0" fmla="*/ 4174397 h 4182255"/>
              <a:gd name="connsiteX1" fmla="*/ 2164660 w 2168034"/>
              <a:gd name="connsiteY1" fmla="*/ 0 h 4182255"/>
              <a:gd name="connsiteX2" fmla="*/ 2157630 w 2168034"/>
              <a:gd name="connsiteY2" fmla="*/ 4182255 h 4182255"/>
              <a:gd name="connsiteX3" fmla="*/ 0 w 2168034"/>
              <a:gd name="connsiteY3" fmla="*/ 4174397 h 4182255"/>
              <a:gd name="connsiteX0" fmla="*/ 0 w 2164660"/>
              <a:gd name="connsiteY0" fmla="*/ 4174397 h 4182255"/>
              <a:gd name="connsiteX1" fmla="*/ 2164660 w 2164660"/>
              <a:gd name="connsiteY1" fmla="*/ 0 h 4182255"/>
              <a:gd name="connsiteX2" fmla="*/ 2157630 w 2164660"/>
              <a:gd name="connsiteY2" fmla="*/ 4182255 h 4182255"/>
              <a:gd name="connsiteX3" fmla="*/ 0 w 2164660"/>
              <a:gd name="connsiteY3" fmla="*/ 4174397 h 4182255"/>
              <a:gd name="connsiteX0" fmla="*/ 0 w 2166133"/>
              <a:gd name="connsiteY0" fmla="*/ 4174397 h 4182255"/>
              <a:gd name="connsiteX1" fmla="*/ 2164660 w 2166133"/>
              <a:gd name="connsiteY1" fmla="*/ 0 h 4182255"/>
              <a:gd name="connsiteX2" fmla="*/ 2163203 w 2166133"/>
              <a:gd name="connsiteY2" fmla="*/ 4182255 h 4182255"/>
              <a:gd name="connsiteX3" fmla="*/ 0 w 2166133"/>
              <a:gd name="connsiteY3" fmla="*/ 4174397 h 4182255"/>
              <a:gd name="connsiteX0" fmla="*/ 0 w 2164660"/>
              <a:gd name="connsiteY0" fmla="*/ 4174397 h 4182255"/>
              <a:gd name="connsiteX1" fmla="*/ 2164660 w 2164660"/>
              <a:gd name="connsiteY1" fmla="*/ 0 h 4182255"/>
              <a:gd name="connsiteX2" fmla="*/ 2163203 w 2164660"/>
              <a:gd name="connsiteY2" fmla="*/ 4182255 h 4182255"/>
              <a:gd name="connsiteX3" fmla="*/ 0 w 2164660"/>
              <a:gd name="connsiteY3" fmla="*/ 4174397 h 4182255"/>
              <a:gd name="connsiteX0" fmla="*/ 0 w 2164660"/>
              <a:gd name="connsiteY0" fmla="*/ 4174397 h 4187832"/>
              <a:gd name="connsiteX1" fmla="*/ 2164660 w 2164660"/>
              <a:gd name="connsiteY1" fmla="*/ 0 h 4187832"/>
              <a:gd name="connsiteX2" fmla="*/ 2163203 w 2164660"/>
              <a:gd name="connsiteY2" fmla="*/ 4187832 h 4187832"/>
              <a:gd name="connsiteX3" fmla="*/ 0 w 2164660"/>
              <a:gd name="connsiteY3" fmla="*/ 4174397 h 4187832"/>
              <a:gd name="connsiteX0" fmla="*/ 0 w 2165734"/>
              <a:gd name="connsiteY0" fmla="*/ 4174397 h 4187832"/>
              <a:gd name="connsiteX1" fmla="*/ 2164660 w 2165734"/>
              <a:gd name="connsiteY1" fmla="*/ 0 h 4187832"/>
              <a:gd name="connsiteX2" fmla="*/ 2163203 w 2165734"/>
              <a:gd name="connsiteY2" fmla="*/ 4187832 h 4187832"/>
              <a:gd name="connsiteX3" fmla="*/ 0 w 2165734"/>
              <a:gd name="connsiteY3" fmla="*/ 4174397 h 418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65734" h="4187832">
                <a:moveTo>
                  <a:pt x="0" y="4174397"/>
                </a:moveTo>
                <a:lnTo>
                  <a:pt x="2164660" y="0"/>
                </a:lnTo>
                <a:cubicBezTo>
                  <a:pt x="2167064" y="1400325"/>
                  <a:pt x="2164923" y="2810636"/>
                  <a:pt x="2163203" y="4187832"/>
                </a:cubicBezTo>
                <a:lnTo>
                  <a:pt x="0" y="4174397"/>
                </a:lnTo>
                <a:close/>
              </a:path>
            </a:pathLst>
          </a:custGeom>
          <a:gradFill flip="none" rotWithShape="1">
            <a:gsLst>
              <a:gs pos="91000">
                <a:srgbClr val="004D6F">
                  <a:alpha val="53000"/>
                </a:srgbClr>
              </a:gs>
              <a:gs pos="1000">
                <a:schemeClr val="bg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7" name="Triangle isocèle 7"/>
          <p:cNvSpPr/>
          <p:nvPr userDrawn="1"/>
        </p:nvSpPr>
        <p:spPr>
          <a:xfrm rot="16200000">
            <a:off x="8415064" y="-184611"/>
            <a:ext cx="542117" cy="917174"/>
          </a:xfrm>
          <a:custGeom>
            <a:avLst/>
            <a:gdLst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4540840 w 4540840"/>
              <a:gd name="connsiteY2" fmla="*/ 4404897 h 4404897"/>
              <a:gd name="connsiteX3" fmla="*/ 0 w 4540840"/>
              <a:gd name="connsiteY3" fmla="*/ 4404897 h 4404897"/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2933997 w 4540840"/>
              <a:gd name="connsiteY2" fmla="*/ 1284148 h 4404897"/>
              <a:gd name="connsiteX3" fmla="*/ 4540840 w 4540840"/>
              <a:gd name="connsiteY3" fmla="*/ 4404897 h 4404897"/>
              <a:gd name="connsiteX4" fmla="*/ 0 w 4540840"/>
              <a:gd name="connsiteY4" fmla="*/ 4404897 h 4404897"/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2933997 w 4540840"/>
              <a:gd name="connsiteY2" fmla="*/ 1284148 h 4404897"/>
              <a:gd name="connsiteX3" fmla="*/ 4540840 w 4540840"/>
              <a:gd name="connsiteY3" fmla="*/ 4404897 h 4404897"/>
              <a:gd name="connsiteX4" fmla="*/ 2933996 w 4540840"/>
              <a:gd name="connsiteY4" fmla="*/ 4404420 h 4404897"/>
              <a:gd name="connsiteX5" fmla="*/ 0 w 4540840"/>
              <a:gd name="connsiteY5" fmla="*/ 4404897 h 4404897"/>
              <a:gd name="connsiteX0" fmla="*/ 0 w 2933997"/>
              <a:gd name="connsiteY0" fmla="*/ 4404897 h 4404897"/>
              <a:gd name="connsiteX1" fmla="*/ 2270420 w 2933997"/>
              <a:gd name="connsiteY1" fmla="*/ 0 h 4404897"/>
              <a:gd name="connsiteX2" fmla="*/ 2933997 w 2933997"/>
              <a:gd name="connsiteY2" fmla="*/ 1284148 h 4404897"/>
              <a:gd name="connsiteX3" fmla="*/ 2933573 w 2933997"/>
              <a:gd name="connsiteY3" fmla="*/ 3532921 h 4404897"/>
              <a:gd name="connsiteX4" fmla="*/ 2933996 w 2933997"/>
              <a:gd name="connsiteY4" fmla="*/ 4404420 h 4404897"/>
              <a:gd name="connsiteX5" fmla="*/ 0 w 2933997"/>
              <a:gd name="connsiteY5" fmla="*/ 4404897 h 4404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33997" h="4404897">
                <a:moveTo>
                  <a:pt x="0" y="4404897"/>
                </a:moveTo>
                <a:lnTo>
                  <a:pt x="2270420" y="0"/>
                </a:lnTo>
                <a:cubicBezTo>
                  <a:pt x="2493183" y="426477"/>
                  <a:pt x="2711234" y="857671"/>
                  <a:pt x="2933997" y="1284148"/>
                </a:cubicBezTo>
                <a:cubicBezTo>
                  <a:pt x="2933856" y="2033739"/>
                  <a:pt x="2933714" y="2783330"/>
                  <a:pt x="2933573" y="3532921"/>
                </a:cubicBezTo>
                <a:lnTo>
                  <a:pt x="2933996" y="4404420"/>
                </a:lnTo>
                <a:lnTo>
                  <a:pt x="0" y="4404897"/>
                </a:lnTo>
                <a:close/>
              </a:path>
            </a:pathLst>
          </a:custGeom>
          <a:gradFill flip="none" rotWithShape="1">
            <a:gsLst>
              <a:gs pos="91000">
                <a:srgbClr val="004D6F">
                  <a:alpha val="63000"/>
                </a:srgbClr>
              </a:gs>
              <a:gs pos="1000">
                <a:schemeClr val="bg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8" name="Triangle isocèle 7"/>
          <p:cNvSpPr/>
          <p:nvPr userDrawn="1"/>
        </p:nvSpPr>
        <p:spPr>
          <a:xfrm rot="16200000">
            <a:off x="8490797" y="9746"/>
            <a:ext cx="623545" cy="684275"/>
          </a:xfrm>
          <a:prstGeom prst="triangle">
            <a:avLst/>
          </a:prstGeom>
          <a:gradFill flip="none" rotWithShape="1">
            <a:gsLst>
              <a:gs pos="81000">
                <a:srgbClr val="004D6F">
                  <a:alpha val="48000"/>
                </a:srgbClr>
              </a:gs>
              <a:gs pos="27000">
                <a:schemeClr val="bg1">
                  <a:alpha val="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 </a:t>
            </a:r>
            <a:endParaRPr lang="fr-FR" dirty="0"/>
          </a:p>
        </p:txBody>
      </p:sp>
      <p:pic>
        <p:nvPicPr>
          <p:cNvPr id="9" name="Picture 4" descr="S:\serv_com\01_CHARTE-INSA-Rennes\2014\08_Modèles-PPT\Triangle-bas.eps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646"/>
          <a:stretch/>
        </p:blipFill>
        <p:spPr bwMode="auto">
          <a:xfrm>
            <a:off x="1619671" y="6614550"/>
            <a:ext cx="1008113" cy="243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755485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56376" y="6163947"/>
            <a:ext cx="1008112" cy="5520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54029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cid:8a01eee4-902e-4da8-92ea-75d016af1ae1@iris.infra.thales" TargetMode="External"/><Relationship Id="rId7" Type="http://schemas.openxmlformats.org/officeDocument/2006/relationships/image" Target="../media/image23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cid:6d2adbdd-4301-499b-a0af-5fe10b625414@iris.infra.thales" TargetMode="External"/><Relationship Id="rId4" Type="http://schemas.openxmlformats.org/officeDocument/2006/relationships/image" Target="../media/image21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7"/>
          <p:cNvSpPr txBox="1">
            <a:spLocks/>
          </p:cNvSpPr>
          <p:nvPr/>
        </p:nvSpPr>
        <p:spPr>
          <a:xfrm>
            <a:off x="2123728" y="4149080"/>
            <a:ext cx="7560840" cy="966567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1600" b="1" kern="1200" baseline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fr-FR" sz="3600" dirty="0" smtClean="0"/>
              <a:t>Soutenance PFE:</a:t>
            </a:r>
          </a:p>
          <a:p>
            <a:r>
              <a:rPr lang="fr-FR" sz="3600" dirty="0" smtClean="0"/>
              <a:t>Conception électronique analogique</a:t>
            </a:r>
            <a:endParaRPr lang="fr-FR" sz="2800" dirty="0"/>
          </a:p>
        </p:txBody>
      </p:sp>
      <p:sp>
        <p:nvSpPr>
          <p:cNvPr id="3" name="ZoneTexte 2"/>
          <p:cNvSpPr txBox="1"/>
          <p:nvPr/>
        </p:nvSpPr>
        <p:spPr>
          <a:xfrm>
            <a:off x="256999" y="6309320"/>
            <a:ext cx="1866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Marvyn Pannetier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04" y="6008238"/>
            <a:ext cx="2261007" cy="849762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256999" y="6008238"/>
            <a:ext cx="1807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5ESPE 2021-2022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515820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tx1"/>
                </a:solidFill>
              </a:rPr>
              <a:t>3 - </a:t>
            </a:r>
            <a:r>
              <a:rPr lang="fr-FR" dirty="0" smtClean="0">
                <a:solidFill>
                  <a:schemeClr val="tx1"/>
                </a:solidFill>
              </a:rPr>
              <a:t>Conception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>
          <a:xfrm>
            <a:off x="1763688" y="199312"/>
            <a:ext cx="4608512" cy="423109"/>
          </a:xfrm>
        </p:spPr>
        <p:txBody>
          <a:bodyPr/>
          <a:lstStyle/>
          <a:p>
            <a:pPr algn="l"/>
            <a:r>
              <a:rPr lang="fr-FR" sz="2000" dirty="0" smtClean="0"/>
              <a:t>Architecture détaillée</a:t>
            </a:r>
            <a:endParaRPr lang="fr-FR" sz="2000" dirty="0"/>
          </a:p>
        </p:txBody>
      </p:sp>
      <p:pic>
        <p:nvPicPr>
          <p:cNvPr id="6" name="Imag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196752"/>
            <a:ext cx="8856984" cy="4464496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107504" y="644713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9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39077540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42" y="1412639"/>
            <a:ext cx="8852636" cy="4032585"/>
          </a:xfrm>
          <a:prstGeom prst="rect">
            <a:avLst/>
          </a:prstGeom>
        </p:spPr>
      </p:pic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tx1"/>
                </a:solidFill>
              </a:rPr>
              <a:t>3 - </a:t>
            </a:r>
            <a:r>
              <a:rPr lang="fr-FR" dirty="0" smtClean="0">
                <a:solidFill>
                  <a:schemeClr val="tx1"/>
                </a:solidFill>
              </a:rPr>
              <a:t>Conception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>
          <a:xfrm>
            <a:off x="1763688" y="199175"/>
            <a:ext cx="4608512" cy="423109"/>
          </a:xfrm>
        </p:spPr>
        <p:txBody>
          <a:bodyPr/>
          <a:lstStyle/>
          <a:p>
            <a:pPr algn="l"/>
            <a:r>
              <a:rPr lang="fr-FR" sz="2000" dirty="0" smtClean="0"/>
              <a:t>Schéma </a:t>
            </a:r>
            <a:r>
              <a:rPr lang="fr-FR" sz="2000" dirty="0" err="1" smtClean="0"/>
              <a:t>LTspice</a:t>
            </a:r>
            <a:r>
              <a:rPr lang="fr-FR" sz="2000" dirty="0" smtClean="0"/>
              <a:t> final</a:t>
            </a:r>
            <a:endParaRPr lang="fr-FR" sz="2000" dirty="0"/>
          </a:p>
        </p:txBody>
      </p:sp>
      <p:sp>
        <p:nvSpPr>
          <p:cNvPr id="19" name="ZoneTexte 18"/>
          <p:cNvSpPr txBox="1"/>
          <p:nvPr/>
        </p:nvSpPr>
        <p:spPr>
          <a:xfrm>
            <a:off x="107504" y="644713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10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65148914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tx1"/>
                </a:solidFill>
              </a:rPr>
              <a:t>3 - </a:t>
            </a:r>
            <a:r>
              <a:rPr lang="fr-FR" dirty="0" smtClean="0">
                <a:solidFill>
                  <a:schemeClr val="tx1"/>
                </a:solidFill>
              </a:rPr>
              <a:t>Conception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>
          <a:xfrm>
            <a:off x="1693026" y="170759"/>
            <a:ext cx="4608512" cy="423109"/>
          </a:xfrm>
        </p:spPr>
        <p:txBody>
          <a:bodyPr/>
          <a:lstStyle/>
          <a:p>
            <a:pPr algn="l"/>
            <a:r>
              <a:rPr lang="fr-FR" sz="2000" dirty="0" smtClean="0"/>
              <a:t>Résultats des simulations</a:t>
            </a:r>
            <a:endParaRPr lang="fr-FR" sz="2000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700808"/>
            <a:ext cx="8280920" cy="3639385"/>
          </a:xfrm>
          <a:prstGeom prst="rect">
            <a:avLst/>
          </a:prstGeom>
        </p:spPr>
      </p:pic>
      <p:pic>
        <p:nvPicPr>
          <p:cNvPr id="8" name="Image 7"/>
          <p:cNvPicPr/>
          <p:nvPr/>
        </p:nvPicPr>
        <p:blipFill>
          <a:blip r:embed="rId3"/>
          <a:stretch>
            <a:fillRect/>
          </a:stretch>
        </p:blipFill>
        <p:spPr>
          <a:xfrm>
            <a:off x="4283968" y="2060848"/>
            <a:ext cx="4608512" cy="4052928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1115616" y="4643400"/>
            <a:ext cx="1140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THD &lt; 1% </a:t>
            </a:r>
            <a:endParaRPr lang="fr-FR" dirty="0"/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4570948"/>
            <a:ext cx="514236" cy="514236"/>
          </a:xfrm>
          <a:prstGeom prst="rect">
            <a:avLst/>
          </a:prstGeom>
        </p:spPr>
      </p:pic>
      <p:sp>
        <p:nvSpPr>
          <p:cNvPr id="13" name="ZoneTexte 12"/>
          <p:cNvSpPr txBox="1"/>
          <p:nvPr/>
        </p:nvSpPr>
        <p:spPr>
          <a:xfrm>
            <a:off x="107504" y="644713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11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3445124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500" fill="hold"/>
                                        <p:tgtEl>
                                          <p:spTgt spid="6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8 0.01088 L -0.23229 -0.19166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632" y="-10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tx1"/>
                </a:solidFill>
              </a:rPr>
              <a:t>3 - </a:t>
            </a:r>
            <a:r>
              <a:rPr lang="fr-FR" dirty="0" smtClean="0">
                <a:solidFill>
                  <a:schemeClr val="tx1"/>
                </a:solidFill>
              </a:rPr>
              <a:t>Conception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>
          <a:xfrm>
            <a:off x="1763688" y="204847"/>
            <a:ext cx="4608512" cy="423109"/>
          </a:xfrm>
        </p:spPr>
        <p:txBody>
          <a:bodyPr/>
          <a:lstStyle/>
          <a:p>
            <a:pPr algn="l"/>
            <a:r>
              <a:rPr lang="fr-FR" sz="2000" dirty="0" smtClean="0"/>
              <a:t>Génération des PWM</a:t>
            </a:r>
            <a:endParaRPr lang="fr-FR" sz="2000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81" r="-8441"/>
          <a:stretch/>
        </p:blipFill>
        <p:spPr>
          <a:xfrm>
            <a:off x="323528" y="1124744"/>
            <a:ext cx="3124458" cy="5118735"/>
          </a:xfrm>
          <a:prstGeom prst="rect">
            <a:avLst/>
          </a:prstGeom>
        </p:spPr>
      </p:pic>
      <p:pic>
        <p:nvPicPr>
          <p:cNvPr id="7" name="Image 6"/>
          <p:cNvPicPr/>
          <p:nvPr/>
        </p:nvPicPr>
        <p:blipFill>
          <a:blip r:embed="rId3"/>
          <a:stretch>
            <a:fillRect/>
          </a:stretch>
        </p:blipFill>
        <p:spPr>
          <a:xfrm>
            <a:off x="2915816" y="1916832"/>
            <a:ext cx="6057532" cy="3240360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107504" y="644713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12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94811152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tx1"/>
                </a:solidFill>
              </a:rPr>
              <a:t>3 - </a:t>
            </a:r>
            <a:r>
              <a:rPr lang="fr-FR" dirty="0" smtClean="0">
                <a:solidFill>
                  <a:schemeClr val="tx1"/>
                </a:solidFill>
              </a:rPr>
              <a:t>Conception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>
          <a:xfrm>
            <a:off x="1691680" y="199312"/>
            <a:ext cx="5258658" cy="423109"/>
          </a:xfrm>
        </p:spPr>
        <p:txBody>
          <a:bodyPr/>
          <a:lstStyle/>
          <a:p>
            <a:pPr algn="l"/>
            <a:r>
              <a:rPr lang="fr-FR" sz="2000" dirty="0" smtClean="0"/>
              <a:t>Asservissement de la tension de sortie</a:t>
            </a:r>
            <a:endParaRPr lang="fr-FR" sz="2000" dirty="0"/>
          </a:p>
        </p:txBody>
      </p:sp>
      <p:pic>
        <p:nvPicPr>
          <p:cNvPr id="5" name="Image 4"/>
          <p:cNvPicPr/>
          <p:nvPr/>
        </p:nvPicPr>
        <p:blipFill rotWithShape="1">
          <a:blip r:embed="rId3"/>
          <a:srcRect t="13084"/>
          <a:stretch/>
        </p:blipFill>
        <p:spPr bwMode="auto">
          <a:xfrm>
            <a:off x="251520" y="2348880"/>
            <a:ext cx="8748464" cy="21602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121" name="Picture 1" descr="29460b566beda6f9bc8afcaee52cf15b@insa-toulous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268760"/>
            <a:ext cx="4320480" cy="5073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ZoneTexte 5"/>
          <p:cNvSpPr txBox="1"/>
          <p:nvPr/>
        </p:nvSpPr>
        <p:spPr>
          <a:xfrm>
            <a:off x="107504" y="644713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13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59904" y="659953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93061035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0" y="2564904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400" b="1" u="sng" dirty="0" smtClean="0"/>
              <a:t>4 – Réalisation et tests</a:t>
            </a:r>
            <a:endParaRPr lang="fr-FR" sz="5400" b="1" u="sng" dirty="0"/>
          </a:p>
          <a:p>
            <a:pPr algn="ctr"/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107504" y="644713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14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24411910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tx1"/>
                </a:solidFill>
              </a:rPr>
              <a:t>4 – Réalisation et </a:t>
            </a:r>
            <a:r>
              <a:rPr lang="fr-FR" dirty="0" smtClean="0">
                <a:solidFill>
                  <a:schemeClr val="tx1"/>
                </a:solidFill>
              </a:rPr>
              <a:t>tests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>
          <a:xfrm>
            <a:off x="1691680" y="149883"/>
            <a:ext cx="4608512" cy="423109"/>
          </a:xfrm>
        </p:spPr>
        <p:txBody>
          <a:bodyPr/>
          <a:lstStyle/>
          <a:p>
            <a:pPr algn="l"/>
            <a:r>
              <a:rPr lang="fr-FR" sz="2000" dirty="0" smtClean="0"/>
              <a:t>Schématique et routage du PCB</a:t>
            </a:r>
            <a:endParaRPr lang="fr-FR" sz="2000" dirty="0"/>
          </a:p>
        </p:txBody>
      </p:sp>
      <p:pic>
        <p:nvPicPr>
          <p:cNvPr id="5" name="Image 4" descr="cid:8a01eee4-902e-4da8-92ea-75d016af1ae1@iris.infra.thales"/>
          <p:cNvPicPr/>
          <p:nvPr/>
        </p:nvPicPr>
        <p:blipFill rotWithShape="1">
          <a:blip r:embed="rId2" r:link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85" t="27281" r="13733" b="9952"/>
          <a:stretch/>
        </p:blipFill>
        <p:spPr bwMode="auto">
          <a:xfrm>
            <a:off x="4716016" y="2398001"/>
            <a:ext cx="4104456" cy="242341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Image 5" descr="cid:6d2adbdd-4301-499b-a0af-5fe10b625414@iris.infra.thales"/>
          <p:cNvPicPr/>
          <p:nvPr/>
        </p:nvPicPr>
        <p:blipFill rotWithShape="1"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30" b="7234"/>
          <a:stretch/>
        </p:blipFill>
        <p:spPr bwMode="auto">
          <a:xfrm>
            <a:off x="251520" y="2398001"/>
            <a:ext cx="4104456" cy="242341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Image 6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412776"/>
            <a:ext cx="6826436" cy="4463806"/>
          </a:xfrm>
          <a:prstGeom prst="rect">
            <a:avLst/>
          </a:prstGeom>
        </p:spPr>
      </p:pic>
      <p:pic>
        <p:nvPicPr>
          <p:cNvPr id="8" name="Image 7"/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2410440"/>
            <a:ext cx="4104456" cy="2410979"/>
          </a:xfrm>
          <a:prstGeom prst="rect">
            <a:avLst/>
          </a:prstGeom>
        </p:spPr>
      </p:pic>
      <p:pic>
        <p:nvPicPr>
          <p:cNvPr id="9" name="Image 8"/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054" y="2410440"/>
            <a:ext cx="4090444" cy="2410979"/>
          </a:xfrm>
          <a:prstGeom prst="rect">
            <a:avLst/>
          </a:prstGeom>
        </p:spPr>
      </p:pic>
      <p:sp>
        <p:nvSpPr>
          <p:cNvPr id="2" name="ZoneTexte 1"/>
          <p:cNvSpPr txBox="1"/>
          <p:nvPr/>
        </p:nvSpPr>
        <p:spPr>
          <a:xfrm>
            <a:off x="4716016" y="1902342"/>
            <a:ext cx="4104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 smtClean="0"/>
              <a:t>TOP</a:t>
            </a:r>
            <a:endParaRPr lang="fr-FR" sz="2400" b="1" dirty="0"/>
          </a:p>
        </p:txBody>
      </p:sp>
      <p:sp>
        <p:nvSpPr>
          <p:cNvPr id="10" name="ZoneTexte 9"/>
          <p:cNvSpPr txBox="1"/>
          <p:nvPr/>
        </p:nvSpPr>
        <p:spPr>
          <a:xfrm>
            <a:off x="244054" y="1877540"/>
            <a:ext cx="4104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 smtClean="0"/>
              <a:t>BOTTOM</a:t>
            </a:r>
            <a:endParaRPr lang="fr-FR" sz="2400" b="1" dirty="0"/>
          </a:p>
        </p:txBody>
      </p:sp>
      <p:sp>
        <p:nvSpPr>
          <p:cNvPr id="11" name="ZoneTexte 10"/>
          <p:cNvSpPr txBox="1"/>
          <p:nvPr/>
        </p:nvSpPr>
        <p:spPr>
          <a:xfrm>
            <a:off x="107504" y="644713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15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56489485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tx1"/>
                </a:solidFill>
              </a:rPr>
              <a:t>4 – Réalisation et </a:t>
            </a:r>
            <a:r>
              <a:rPr lang="fr-FR" dirty="0" smtClean="0">
                <a:solidFill>
                  <a:schemeClr val="tx1"/>
                </a:solidFill>
              </a:rPr>
              <a:t>tests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>
          <a:xfrm>
            <a:off x="1835696" y="174864"/>
            <a:ext cx="4608512" cy="423109"/>
          </a:xfrm>
        </p:spPr>
        <p:txBody>
          <a:bodyPr/>
          <a:lstStyle/>
          <a:p>
            <a:pPr algn="l"/>
            <a:r>
              <a:rPr lang="fr-FR" sz="2000" dirty="0" smtClean="0"/>
              <a:t>Résultat avec le PCB</a:t>
            </a:r>
            <a:endParaRPr lang="fr-FR" sz="2000" dirty="0"/>
          </a:p>
        </p:txBody>
      </p:sp>
      <p:pic>
        <p:nvPicPr>
          <p:cNvPr id="11" name="Image 10" descr="C:\Users\t0264096\Documents\Stage Marvyn Pannetier\photo oscilloscope\photo oscilloscope\200kHz\tek00001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340768"/>
            <a:ext cx="7314049" cy="4477663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ZoneTexte 11"/>
          <p:cNvSpPr txBox="1"/>
          <p:nvPr/>
        </p:nvSpPr>
        <p:spPr>
          <a:xfrm>
            <a:off x="107504" y="644713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16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7865690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tx1"/>
                </a:solidFill>
              </a:rPr>
              <a:t>4 – Réalisation et </a:t>
            </a:r>
            <a:r>
              <a:rPr lang="fr-FR" dirty="0" smtClean="0">
                <a:solidFill>
                  <a:schemeClr val="tx1"/>
                </a:solidFill>
              </a:rPr>
              <a:t>tests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>
          <a:xfrm>
            <a:off x="1763688" y="160044"/>
            <a:ext cx="4608512" cy="423109"/>
          </a:xfrm>
        </p:spPr>
        <p:txBody>
          <a:bodyPr/>
          <a:lstStyle/>
          <a:p>
            <a:pPr algn="l"/>
            <a:r>
              <a:rPr lang="fr-FR" sz="2000" dirty="0" smtClean="0"/>
              <a:t>Résultats des tests</a:t>
            </a:r>
            <a:endParaRPr lang="fr-FR" sz="2000" dirty="0"/>
          </a:p>
        </p:txBody>
      </p:sp>
      <p:graphicFrame>
        <p:nvGraphicFramePr>
          <p:cNvPr id="6" name="Tableau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5976669"/>
              </p:ext>
            </p:extLst>
          </p:nvPr>
        </p:nvGraphicFramePr>
        <p:xfrm>
          <a:off x="467544" y="2060848"/>
          <a:ext cx="8280920" cy="2485481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1224136">
                  <a:extLst>
                    <a:ext uri="{9D8B030D-6E8A-4147-A177-3AD203B41FA5}">
                      <a16:colId xmlns:a16="http://schemas.microsoft.com/office/drawing/2014/main" val="777404770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val="1513188839"/>
                    </a:ext>
                  </a:extLst>
                </a:gridCol>
                <a:gridCol w="4824536">
                  <a:extLst>
                    <a:ext uri="{9D8B030D-6E8A-4147-A177-3AD203B41FA5}">
                      <a16:colId xmlns:a16="http://schemas.microsoft.com/office/drawing/2014/main" val="3820506309"/>
                    </a:ext>
                  </a:extLst>
                </a:gridCol>
              </a:tblGrid>
              <a:tr h="398743">
                <a:tc>
                  <a:txBody>
                    <a:bodyPr/>
                    <a:lstStyle/>
                    <a:p>
                      <a:pPr algn="l">
                        <a:lnSpc>
                          <a:spcPts val="1800"/>
                        </a:lnSpc>
                        <a:spcAft>
                          <a:spcPts val="300"/>
                        </a:spcAft>
                      </a:pPr>
                      <a:endParaRPr lang="fr-FR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300"/>
                        </a:spcAft>
                      </a:pPr>
                      <a:r>
                        <a:rPr lang="fr-FR" dirty="0" smtClean="0"/>
                        <a:t>ACS ELAC</a:t>
                      </a:r>
                      <a:endParaRPr lang="fr-FR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300"/>
                        </a:spcAft>
                      </a:pPr>
                      <a:r>
                        <a:rPr lang="fr-FR" dirty="0" smtClean="0"/>
                        <a:t>ACS classe D</a:t>
                      </a:r>
                      <a:endParaRPr lang="fr-FR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279101838"/>
                  </a:ext>
                </a:extLst>
              </a:tr>
              <a:tr h="462946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Coût</a:t>
                      </a:r>
                      <a:endParaRPr lang="fr-FR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X</a:t>
                      </a:r>
                      <a:endParaRPr lang="fr-FR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300"/>
                        </a:spcAft>
                      </a:pPr>
                      <a:r>
                        <a:rPr lang="fr-FR" dirty="0" smtClean="0"/>
                        <a:t>&lt; 5€ pour 250 circuits</a:t>
                      </a:r>
                      <a:endParaRPr lang="fr-FR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990151457"/>
                  </a:ext>
                </a:extLst>
              </a:tr>
              <a:tr h="794496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Surface </a:t>
                      </a:r>
                      <a:endParaRPr lang="fr-FR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740mm2</a:t>
                      </a:r>
                      <a:endParaRPr lang="fr-FR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300"/>
                        </a:spcAft>
                      </a:pPr>
                      <a:r>
                        <a:rPr lang="fr-FR" dirty="0" smtClean="0"/>
                        <a:t>           sans routage: environ 150mm2</a:t>
                      </a:r>
                      <a:br>
                        <a:rPr lang="fr-FR" dirty="0" smtClean="0"/>
                      </a:br>
                      <a:r>
                        <a:rPr lang="fr-FR" dirty="0" smtClean="0"/>
                        <a:t/>
                      </a:r>
                      <a:br>
                        <a:rPr lang="fr-FR" dirty="0" smtClean="0"/>
                      </a:br>
                      <a:r>
                        <a:rPr lang="fr-FR" dirty="0" smtClean="0"/>
                        <a:t>           avec routage: entre 300mm2 et 400mm2 </a:t>
                      </a:r>
                      <a:endParaRPr lang="fr-FR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566701610"/>
                  </a:ext>
                </a:extLst>
              </a:tr>
              <a:tr h="829296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Rendement</a:t>
                      </a:r>
                      <a:endParaRPr lang="fr-FR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Entre 5 et 10%</a:t>
                      </a:r>
                      <a:endParaRPr lang="fr-FR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300"/>
                        </a:spcAft>
                      </a:pPr>
                      <a:r>
                        <a:rPr lang="fr-FR" dirty="0" smtClean="0"/>
                        <a:t>Entre 30% et 65%</a:t>
                      </a:r>
                      <a:endParaRPr lang="fr-FR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199970080"/>
                  </a:ext>
                </a:extLst>
              </a:tr>
            </a:tbl>
          </a:graphicData>
        </a:graphic>
      </p:graphicFrame>
      <p:sp>
        <p:nvSpPr>
          <p:cNvPr id="8" name="ZoneTexte 7"/>
          <p:cNvSpPr txBox="1"/>
          <p:nvPr/>
        </p:nvSpPr>
        <p:spPr>
          <a:xfrm>
            <a:off x="107504" y="644713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17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90512302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0" y="2564904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400" b="1" u="sng" dirty="0"/>
              <a:t>5</a:t>
            </a:r>
            <a:r>
              <a:rPr lang="fr-FR" sz="5400" b="1" u="sng" dirty="0" smtClean="0"/>
              <a:t> – Conclusion</a:t>
            </a:r>
            <a:endParaRPr lang="fr-FR" sz="5400" b="1" u="sng" dirty="0"/>
          </a:p>
          <a:p>
            <a:pPr algn="ctr"/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107504" y="644713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18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62789837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>
          <a:xfrm>
            <a:off x="8479" y="563135"/>
            <a:ext cx="9143999" cy="423109"/>
          </a:xfrm>
        </p:spPr>
        <p:txBody>
          <a:bodyPr/>
          <a:lstStyle/>
          <a:p>
            <a:pPr algn="ctr"/>
            <a:r>
              <a:rPr lang="fr-FR" sz="3200" dirty="0" smtClean="0"/>
              <a:t>Sommaire</a:t>
            </a:r>
            <a:endParaRPr lang="fr-FR" sz="3200" dirty="0"/>
          </a:p>
        </p:txBody>
      </p:sp>
      <p:sp>
        <p:nvSpPr>
          <p:cNvPr id="5" name="Shape 208"/>
          <p:cNvSpPr/>
          <p:nvPr/>
        </p:nvSpPr>
        <p:spPr>
          <a:xfrm flipH="1" flipV="1">
            <a:off x="-753" y="3730678"/>
            <a:ext cx="9144001" cy="1"/>
          </a:xfrm>
          <a:prstGeom prst="line">
            <a:avLst/>
          </a:prstGeom>
          <a:ln w="19050">
            <a:solidFill>
              <a:srgbClr val="BFBFBF"/>
            </a:solidFill>
            <a:prstDash val="sysDash"/>
            <a:bevel/>
          </a:ln>
        </p:spPr>
        <p:txBody>
          <a:bodyPr lIns="0" tIns="0" rIns="0" bIns="0"/>
          <a:lstStyle/>
          <a:p>
            <a:pPr defTabSz="3429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900">
              <a:latin typeface="+mj-lt"/>
            </a:endParaRPr>
          </a:p>
        </p:txBody>
      </p:sp>
      <p:grpSp>
        <p:nvGrpSpPr>
          <p:cNvPr id="6" name="Group 83"/>
          <p:cNvGrpSpPr/>
          <p:nvPr/>
        </p:nvGrpSpPr>
        <p:grpSpPr>
          <a:xfrm>
            <a:off x="6831715" y="2248135"/>
            <a:ext cx="1271135" cy="1626788"/>
            <a:chOff x="8469626" y="1854513"/>
            <a:chExt cx="1694846" cy="2169051"/>
          </a:xfrm>
        </p:grpSpPr>
        <p:sp>
          <p:nvSpPr>
            <p:cNvPr id="7" name="Shape 221"/>
            <p:cNvSpPr/>
            <p:nvPr/>
          </p:nvSpPr>
          <p:spPr>
            <a:xfrm flipH="1">
              <a:off x="9316350" y="3300310"/>
              <a:ext cx="1398" cy="241280"/>
            </a:xfrm>
            <a:prstGeom prst="line">
              <a:avLst/>
            </a:prstGeom>
            <a:noFill/>
            <a:ln w="6350" cap="flat">
              <a:solidFill>
                <a:srgbClr val="BFBFBF"/>
              </a:solidFill>
              <a:prstDash val="sysDash"/>
              <a:bevel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3429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900">
                <a:latin typeface="+mj-lt"/>
              </a:endParaRPr>
            </a:p>
          </p:txBody>
        </p:sp>
        <p:sp>
          <p:nvSpPr>
            <p:cNvPr id="8" name="Shape 237"/>
            <p:cNvSpPr/>
            <p:nvPr/>
          </p:nvSpPr>
          <p:spPr>
            <a:xfrm>
              <a:off x="9124718" y="3638910"/>
              <a:ext cx="384662" cy="384654"/>
            </a:xfrm>
            <a:prstGeom prst="ellipse">
              <a:avLst/>
            </a:prstGeom>
            <a:solidFill>
              <a:srgbClr val="F4F4F4"/>
            </a:solidFill>
            <a:ln w="88900" cap="flat">
              <a:solidFill>
                <a:schemeClr val="accent1"/>
              </a:solidFill>
              <a:prstDash val="solid"/>
              <a:bevel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 defTabSz="342861">
                <a:defRPr>
                  <a:solidFill>
                    <a:srgbClr val="070707"/>
                  </a:solidFill>
                </a:defRPr>
              </a:pPr>
              <a:endParaRPr sz="1350">
                <a:latin typeface="+mj-lt"/>
              </a:endParaRPr>
            </a:p>
          </p:txBody>
        </p:sp>
        <p:sp>
          <p:nvSpPr>
            <p:cNvPr id="9" name="Shape 261"/>
            <p:cNvSpPr/>
            <p:nvPr/>
          </p:nvSpPr>
          <p:spPr>
            <a:xfrm>
              <a:off x="8469626" y="1854513"/>
              <a:ext cx="1694846" cy="1223455"/>
            </a:xfrm>
            <a:prstGeom prst="roundRect">
              <a:avLst>
                <a:gd name="adj" fmla="val 3114"/>
              </a:avLst>
            </a:prstGeom>
            <a:noFill/>
            <a:ln w="6350" cap="flat">
              <a:solidFill>
                <a:schemeClr val="accent1"/>
              </a:solidFill>
              <a:prstDash val="solid"/>
              <a:bevel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 defTabSz="342861">
                <a:defRPr>
                  <a:solidFill>
                    <a:srgbClr val="F4F4F4"/>
                  </a:solidFill>
                </a:defRPr>
              </a:pPr>
              <a:endParaRPr sz="1350">
                <a:latin typeface="+mj-lt"/>
              </a:endParaRPr>
            </a:p>
          </p:txBody>
        </p:sp>
        <p:sp>
          <p:nvSpPr>
            <p:cNvPr id="10" name="Shape 262"/>
            <p:cNvSpPr/>
            <p:nvPr/>
          </p:nvSpPr>
          <p:spPr>
            <a:xfrm>
              <a:off x="8469666" y="1855224"/>
              <a:ext cx="1694766" cy="4574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29" y="0"/>
                  </a:moveTo>
                  <a:lnTo>
                    <a:pt x="20871" y="0"/>
                  </a:lnTo>
                  <a:cubicBezTo>
                    <a:pt x="21274" y="0"/>
                    <a:pt x="21600" y="1209"/>
                    <a:pt x="21600" y="2699"/>
                  </a:cubicBezTo>
                  <a:lnTo>
                    <a:pt x="21600" y="21600"/>
                  </a:lnTo>
                  <a:lnTo>
                    <a:pt x="0" y="21600"/>
                  </a:lnTo>
                  <a:lnTo>
                    <a:pt x="0" y="2699"/>
                  </a:lnTo>
                  <a:cubicBezTo>
                    <a:pt x="0" y="1209"/>
                    <a:pt x="326" y="0"/>
                    <a:pt x="729" y="0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accent1"/>
              </a:solidFill>
              <a:prstDash val="solid"/>
              <a:bevel/>
            </a:ln>
            <a:effectLst/>
          </p:spPr>
          <p:txBody>
            <a:bodyPr wrap="square" lIns="34289" tIns="34289" rIns="137160" bIns="34289" numCol="1" anchor="ctr">
              <a:noAutofit/>
            </a:bodyPr>
            <a:lstStyle/>
            <a:p>
              <a:pPr algn="ctr" defTabSz="342861">
                <a:defRPr>
                  <a:solidFill>
                    <a:srgbClr val="FFFFFF"/>
                  </a:solidFill>
                </a:defRPr>
              </a:pPr>
              <a:r>
                <a:rPr lang="en-US" sz="1350" b="1" dirty="0" smtClean="0">
                  <a:solidFill>
                    <a:srgbClr val="FFFFFF"/>
                  </a:solidFill>
                  <a:ea typeface="Helvetica"/>
                  <a:cs typeface="Helvetica"/>
                  <a:sym typeface="Helvetica"/>
                </a:rPr>
                <a:t>   5</a:t>
              </a:r>
              <a:endParaRPr lang="en-US" sz="1350" b="1" dirty="0">
                <a:solidFill>
                  <a:srgbClr val="FFFFFF"/>
                </a:solidFill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1" name="Shape 264"/>
            <p:cNvSpPr/>
            <p:nvPr/>
          </p:nvSpPr>
          <p:spPr>
            <a:xfrm>
              <a:off x="8483075" y="2495213"/>
              <a:ext cx="1667949" cy="3385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4289" tIns="34289" rIns="34289" bIns="34289" numCol="1" anchor="t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rgbClr val="595959"/>
                  </a:solidFill>
                  <a:latin typeface="+mj-lt"/>
                  <a:ea typeface="Helvetica"/>
                  <a:cs typeface="Helvetica"/>
                </a:rPr>
                <a:t>Conclusion</a:t>
              </a:r>
              <a:endParaRPr lang="en-US" sz="1200" b="1" dirty="0">
                <a:solidFill>
                  <a:srgbClr val="595959"/>
                </a:solidFill>
                <a:latin typeface="+mj-lt"/>
                <a:ea typeface="Helvetica"/>
                <a:cs typeface="Helvetica"/>
              </a:endParaRPr>
            </a:p>
          </p:txBody>
        </p:sp>
        <p:sp>
          <p:nvSpPr>
            <p:cNvPr id="12" name="Shape 3807"/>
            <p:cNvSpPr/>
            <p:nvPr/>
          </p:nvSpPr>
          <p:spPr>
            <a:xfrm>
              <a:off x="8623680" y="1966229"/>
              <a:ext cx="243056" cy="24490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698" y="119800"/>
                  </a:moveTo>
                  <a:lnTo>
                    <a:pt x="60698" y="119800"/>
                  </a:lnTo>
                  <a:cubicBezTo>
                    <a:pt x="26755" y="119800"/>
                    <a:pt x="0" y="92890"/>
                    <a:pt x="0" y="59202"/>
                  </a:cubicBezTo>
                  <a:cubicBezTo>
                    <a:pt x="0" y="26710"/>
                    <a:pt x="26755" y="0"/>
                    <a:pt x="60698" y="0"/>
                  </a:cubicBezTo>
                  <a:cubicBezTo>
                    <a:pt x="93044" y="0"/>
                    <a:pt x="119800" y="26710"/>
                    <a:pt x="119800" y="59202"/>
                  </a:cubicBezTo>
                  <a:cubicBezTo>
                    <a:pt x="119800" y="92890"/>
                    <a:pt x="93044" y="119800"/>
                    <a:pt x="60698" y="119800"/>
                  </a:cubicBezTo>
                  <a:close/>
                  <a:moveTo>
                    <a:pt x="11181" y="59202"/>
                  </a:moveTo>
                  <a:lnTo>
                    <a:pt x="11181" y="59202"/>
                  </a:lnTo>
                  <a:cubicBezTo>
                    <a:pt x="60698" y="59202"/>
                    <a:pt x="60698" y="59202"/>
                    <a:pt x="60698" y="59202"/>
                  </a:cubicBezTo>
                  <a:cubicBezTo>
                    <a:pt x="60698" y="11162"/>
                    <a:pt x="60698" y="11162"/>
                    <a:pt x="60698" y="11162"/>
                  </a:cubicBezTo>
                  <a:cubicBezTo>
                    <a:pt x="33743" y="11162"/>
                    <a:pt x="11181" y="32292"/>
                    <a:pt x="11181" y="5920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lIns="34285" tIns="17138" rIns="34285" bIns="17138" anchor="ctr" anchorCtr="0">
              <a:noAutofit/>
            </a:bodyPr>
            <a:lstStyle/>
            <a:p>
              <a:endParaRPr sz="1350" kern="0">
                <a:solidFill>
                  <a:srgbClr val="445469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3" name="Group 79"/>
          <p:cNvGrpSpPr/>
          <p:nvPr/>
        </p:nvGrpSpPr>
        <p:grpSpPr>
          <a:xfrm>
            <a:off x="1147096" y="2248845"/>
            <a:ext cx="1271135" cy="1626079"/>
            <a:chOff x="2065013" y="1855459"/>
            <a:chExt cx="1694846" cy="2168105"/>
          </a:xfrm>
        </p:grpSpPr>
        <p:sp>
          <p:nvSpPr>
            <p:cNvPr id="14" name="Shape 215"/>
            <p:cNvSpPr/>
            <p:nvPr/>
          </p:nvSpPr>
          <p:spPr>
            <a:xfrm flipH="1">
              <a:off x="2911725" y="3301252"/>
              <a:ext cx="1423" cy="240338"/>
            </a:xfrm>
            <a:prstGeom prst="line">
              <a:avLst/>
            </a:prstGeom>
            <a:noFill/>
            <a:ln w="6350" cap="flat">
              <a:solidFill>
                <a:srgbClr val="BFBFBF"/>
              </a:solidFill>
              <a:prstDash val="sysDash"/>
              <a:bevel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3429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900">
                <a:latin typeface="+mj-lt"/>
              </a:endParaRPr>
            </a:p>
          </p:txBody>
        </p:sp>
        <p:sp>
          <p:nvSpPr>
            <p:cNvPr id="15" name="Shape 251"/>
            <p:cNvSpPr/>
            <p:nvPr/>
          </p:nvSpPr>
          <p:spPr>
            <a:xfrm>
              <a:off x="2065013" y="1855459"/>
              <a:ext cx="1694846" cy="1222510"/>
            </a:xfrm>
            <a:prstGeom prst="roundRect">
              <a:avLst>
                <a:gd name="adj" fmla="val 3117"/>
              </a:avLst>
            </a:prstGeom>
            <a:noFill/>
            <a:ln w="6350" cap="flat">
              <a:solidFill>
                <a:schemeClr val="accent6"/>
              </a:solidFill>
              <a:prstDash val="solid"/>
              <a:bevel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 defTabSz="342861">
                <a:defRPr>
                  <a:solidFill>
                    <a:srgbClr val="F4F4F4"/>
                  </a:solidFill>
                </a:defRPr>
              </a:pPr>
              <a:endParaRPr sz="1350">
                <a:latin typeface="+mj-lt"/>
              </a:endParaRPr>
            </a:p>
          </p:txBody>
        </p:sp>
        <p:sp>
          <p:nvSpPr>
            <p:cNvPr id="16" name="Shape 252"/>
            <p:cNvSpPr/>
            <p:nvPr/>
          </p:nvSpPr>
          <p:spPr>
            <a:xfrm>
              <a:off x="2065053" y="1856170"/>
              <a:ext cx="1694766" cy="4574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29" y="0"/>
                  </a:moveTo>
                  <a:lnTo>
                    <a:pt x="20871" y="0"/>
                  </a:lnTo>
                  <a:cubicBezTo>
                    <a:pt x="21274" y="0"/>
                    <a:pt x="21600" y="1209"/>
                    <a:pt x="21600" y="2699"/>
                  </a:cubicBezTo>
                  <a:lnTo>
                    <a:pt x="21600" y="21600"/>
                  </a:lnTo>
                  <a:lnTo>
                    <a:pt x="0" y="21600"/>
                  </a:lnTo>
                  <a:lnTo>
                    <a:pt x="0" y="2699"/>
                  </a:lnTo>
                  <a:cubicBezTo>
                    <a:pt x="0" y="1209"/>
                    <a:pt x="326" y="0"/>
                    <a:pt x="729" y="0"/>
                  </a:cubicBezTo>
                  <a:close/>
                </a:path>
              </a:pathLst>
            </a:custGeom>
            <a:solidFill>
              <a:schemeClr val="accent6"/>
            </a:solidFill>
            <a:ln w="6350" cap="flat">
              <a:solidFill>
                <a:schemeClr val="accent6"/>
              </a:solidFill>
              <a:prstDash val="solid"/>
              <a:bevel/>
            </a:ln>
            <a:effectLst/>
          </p:spPr>
          <p:txBody>
            <a:bodyPr wrap="square" lIns="34289" tIns="34289" rIns="137160" bIns="34289" numCol="1" anchor="ctr">
              <a:noAutofit/>
            </a:bodyPr>
            <a:lstStyle/>
            <a:p>
              <a:pPr algn="ctr" defTabSz="342861">
                <a:defRPr>
                  <a:solidFill>
                    <a:srgbClr val="FFFFFF"/>
                  </a:solidFill>
                </a:defRPr>
              </a:pPr>
              <a:r>
                <a:rPr lang="fr-FR" sz="1350" dirty="0" smtClean="0">
                  <a:latin typeface="+mj-lt"/>
                </a:rPr>
                <a:t>   1</a:t>
              </a:r>
              <a:endParaRPr sz="1350" dirty="0">
                <a:latin typeface="+mj-lt"/>
              </a:endParaRPr>
            </a:p>
          </p:txBody>
        </p:sp>
        <p:sp>
          <p:nvSpPr>
            <p:cNvPr id="17" name="Shape 254"/>
            <p:cNvSpPr/>
            <p:nvPr/>
          </p:nvSpPr>
          <p:spPr>
            <a:xfrm>
              <a:off x="2078462" y="2510603"/>
              <a:ext cx="1667949" cy="3385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4289" tIns="34289" rIns="34289" bIns="34289" numCol="1" anchor="t">
              <a:spAutoFit/>
            </a:bodyPr>
            <a:lstStyle>
              <a:lvl1pPr algn="ctr">
                <a:defRPr sz="1600" b="1">
                  <a:solidFill>
                    <a:srgbClr val="595959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>
                <a:defRPr sz="1800" b="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  <a:r>
                <a:rPr sz="1200" dirty="0">
                  <a:latin typeface="+mj-lt"/>
                </a:rPr>
                <a:t>Introduction</a:t>
              </a:r>
            </a:p>
          </p:txBody>
        </p:sp>
        <p:sp>
          <p:nvSpPr>
            <p:cNvPr id="18" name="Shape 3812"/>
            <p:cNvSpPr/>
            <p:nvPr/>
          </p:nvSpPr>
          <p:spPr>
            <a:xfrm>
              <a:off x="2218173" y="1959616"/>
              <a:ext cx="244844" cy="24490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202" y="119800"/>
                  </a:moveTo>
                  <a:lnTo>
                    <a:pt x="59202" y="119800"/>
                  </a:lnTo>
                  <a:cubicBezTo>
                    <a:pt x="26910" y="119800"/>
                    <a:pt x="0" y="92890"/>
                    <a:pt x="0" y="59202"/>
                  </a:cubicBezTo>
                  <a:cubicBezTo>
                    <a:pt x="0" y="26710"/>
                    <a:pt x="26910" y="0"/>
                    <a:pt x="59202" y="0"/>
                  </a:cubicBezTo>
                  <a:cubicBezTo>
                    <a:pt x="93089" y="0"/>
                    <a:pt x="119800" y="26710"/>
                    <a:pt x="119800" y="59202"/>
                  </a:cubicBezTo>
                  <a:cubicBezTo>
                    <a:pt x="119800" y="92890"/>
                    <a:pt x="93089" y="119800"/>
                    <a:pt x="59202" y="119800"/>
                  </a:cubicBezTo>
                  <a:close/>
                  <a:moveTo>
                    <a:pt x="94485" y="25315"/>
                  </a:moveTo>
                  <a:lnTo>
                    <a:pt x="94485" y="25315"/>
                  </a:lnTo>
                  <a:cubicBezTo>
                    <a:pt x="59202" y="59202"/>
                    <a:pt x="59202" y="59202"/>
                    <a:pt x="59202" y="59202"/>
                  </a:cubicBezTo>
                  <a:cubicBezTo>
                    <a:pt x="59202" y="11162"/>
                    <a:pt x="59202" y="11162"/>
                    <a:pt x="59202" y="11162"/>
                  </a:cubicBezTo>
                  <a:cubicBezTo>
                    <a:pt x="32491" y="11162"/>
                    <a:pt x="11362" y="32292"/>
                    <a:pt x="11362" y="59202"/>
                  </a:cubicBezTo>
                  <a:cubicBezTo>
                    <a:pt x="11362" y="85913"/>
                    <a:pt x="32491" y="108438"/>
                    <a:pt x="59202" y="108438"/>
                  </a:cubicBezTo>
                  <a:cubicBezTo>
                    <a:pt x="85913" y="108438"/>
                    <a:pt x="108438" y="85913"/>
                    <a:pt x="108438" y="59202"/>
                  </a:cubicBezTo>
                  <a:cubicBezTo>
                    <a:pt x="108438" y="46445"/>
                    <a:pt x="102857" y="33687"/>
                    <a:pt x="94485" y="2531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lIns="34285" tIns="17138" rIns="34285" bIns="17138" anchor="ctr" anchorCtr="0">
              <a:noAutofit/>
            </a:bodyPr>
            <a:lstStyle/>
            <a:p>
              <a:endParaRPr sz="1350" kern="0">
                <a:solidFill>
                  <a:srgbClr val="445469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" name="Shape 228"/>
            <p:cNvSpPr/>
            <p:nvPr/>
          </p:nvSpPr>
          <p:spPr>
            <a:xfrm>
              <a:off x="2720105" y="3638910"/>
              <a:ext cx="384662" cy="384654"/>
            </a:xfrm>
            <a:prstGeom prst="ellipse">
              <a:avLst/>
            </a:prstGeom>
            <a:solidFill>
              <a:srgbClr val="F4F4F4"/>
            </a:solidFill>
            <a:ln w="88900" cap="flat">
              <a:solidFill>
                <a:schemeClr val="accent6"/>
              </a:solidFill>
              <a:prstDash val="solid"/>
              <a:bevel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 defTabSz="342861">
                <a:defRPr>
                  <a:solidFill>
                    <a:srgbClr val="070707"/>
                  </a:solidFill>
                </a:defRPr>
              </a:pPr>
              <a:endParaRPr sz="1350">
                <a:latin typeface="+mj-lt"/>
              </a:endParaRPr>
            </a:p>
          </p:txBody>
        </p:sp>
      </p:grpSp>
      <p:grpSp>
        <p:nvGrpSpPr>
          <p:cNvPr id="20" name="Group 81"/>
          <p:cNvGrpSpPr/>
          <p:nvPr/>
        </p:nvGrpSpPr>
        <p:grpSpPr>
          <a:xfrm>
            <a:off x="3995936" y="2267036"/>
            <a:ext cx="1271134" cy="1628201"/>
            <a:chOff x="5250833" y="1852630"/>
            <a:chExt cx="1694845" cy="2170934"/>
          </a:xfrm>
        </p:grpSpPr>
        <p:sp>
          <p:nvSpPr>
            <p:cNvPr id="21" name="Shape 256"/>
            <p:cNvSpPr/>
            <p:nvPr/>
          </p:nvSpPr>
          <p:spPr>
            <a:xfrm>
              <a:off x="5250833" y="1852630"/>
              <a:ext cx="1694845" cy="1225337"/>
            </a:xfrm>
            <a:prstGeom prst="roundRect">
              <a:avLst>
                <a:gd name="adj" fmla="val 3109"/>
              </a:avLst>
            </a:prstGeom>
            <a:noFill/>
            <a:ln w="6350" cap="flat">
              <a:solidFill>
                <a:schemeClr val="accent4"/>
              </a:solidFill>
              <a:prstDash val="solid"/>
              <a:bevel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 defTabSz="342861">
                <a:defRPr>
                  <a:solidFill>
                    <a:srgbClr val="F4F4F4"/>
                  </a:solidFill>
                </a:defRPr>
              </a:pPr>
              <a:endParaRPr sz="1350">
                <a:latin typeface="+mj-lt"/>
              </a:endParaRPr>
            </a:p>
          </p:txBody>
        </p:sp>
        <p:sp>
          <p:nvSpPr>
            <p:cNvPr id="22" name="Shape 257"/>
            <p:cNvSpPr/>
            <p:nvPr/>
          </p:nvSpPr>
          <p:spPr>
            <a:xfrm>
              <a:off x="5250873" y="1853341"/>
              <a:ext cx="1694765" cy="4574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29" y="0"/>
                  </a:moveTo>
                  <a:lnTo>
                    <a:pt x="20871" y="0"/>
                  </a:lnTo>
                  <a:cubicBezTo>
                    <a:pt x="21274" y="0"/>
                    <a:pt x="21600" y="1209"/>
                    <a:pt x="21600" y="2699"/>
                  </a:cubicBezTo>
                  <a:lnTo>
                    <a:pt x="21600" y="21600"/>
                  </a:lnTo>
                  <a:lnTo>
                    <a:pt x="0" y="21600"/>
                  </a:lnTo>
                  <a:lnTo>
                    <a:pt x="0" y="2699"/>
                  </a:lnTo>
                  <a:cubicBezTo>
                    <a:pt x="0" y="1209"/>
                    <a:pt x="326" y="0"/>
                    <a:pt x="729" y="0"/>
                  </a:cubicBezTo>
                  <a:close/>
                </a:path>
              </a:pathLst>
            </a:custGeom>
            <a:solidFill>
              <a:schemeClr val="accent4"/>
            </a:solidFill>
            <a:ln w="6350" cap="flat">
              <a:solidFill>
                <a:schemeClr val="accent4"/>
              </a:solidFill>
              <a:prstDash val="solid"/>
              <a:bevel/>
            </a:ln>
            <a:effectLst/>
          </p:spPr>
          <p:txBody>
            <a:bodyPr wrap="square" lIns="34289" tIns="34289" rIns="137160" bIns="34289" numCol="1" anchor="ctr">
              <a:noAutofit/>
            </a:bodyPr>
            <a:lstStyle/>
            <a:p>
              <a:pPr algn="ctr" defTabSz="342861">
                <a:defRPr>
                  <a:solidFill>
                    <a:srgbClr val="FFFFFF"/>
                  </a:solidFill>
                </a:defRPr>
              </a:pPr>
              <a:r>
                <a:rPr lang="en-US" sz="1350" b="1" dirty="0" smtClean="0">
                  <a:solidFill>
                    <a:srgbClr val="FFFFFF"/>
                  </a:solidFill>
                  <a:ea typeface="Helvetica"/>
                  <a:cs typeface="Helvetica"/>
                  <a:sym typeface="Helvetica"/>
                </a:rPr>
                <a:t>   3</a:t>
              </a:r>
              <a:endParaRPr sz="1350" dirty="0">
                <a:latin typeface="+mj-lt"/>
              </a:endParaRPr>
            </a:p>
          </p:txBody>
        </p:sp>
        <p:sp>
          <p:nvSpPr>
            <p:cNvPr id="23" name="Shape 259"/>
            <p:cNvSpPr/>
            <p:nvPr/>
          </p:nvSpPr>
          <p:spPr>
            <a:xfrm>
              <a:off x="5264281" y="2510600"/>
              <a:ext cx="1667948" cy="3385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4289" tIns="34289" rIns="34289" bIns="34289" numCol="1" anchor="t">
              <a:spAutoFit/>
            </a:bodyPr>
            <a:lstStyle/>
            <a:p>
              <a:pPr algn="ctr"/>
              <a:r>
                <a:rPr lang="fr-FR" sz="1200" b="1" dirty="0" smtClean="0">
                  <a:solidFill>
                    <a:srgbClr val="595959"/>
                  </a:solidFill>
                  <a:latin typeface="+mj-lt"/>
                  <a:ea typeface="Helvetica"/>
                  <a:cs typeface="Helvetica"/>
                </a:rPr>
                <a:t>Conception </a:t>
              </a:r>
              <a:endParaRPr lang="id-ID" sz="1200" b="1" dirty="0">
                <a:solidFill>
                  <a:srgbClr val="595959"/>
                </a:solidFill>
                <a:latin typeface="+mj-lt"/>
                <a:ea typeface="Helvetica"/>
                <a:cs typeface="Helvetica"/>
              </a:endParaRPr>
            </a:p>
          </p:txBody>
        </p:sp>
        <p:sp>
          <p:nvSpPr>
            <p:cNvPr id="24" name="Shape 3809"/>
            <p:cNvSpPr/>
            <p:nvPr/>
          </p:nvSpPr>
          <p:spPr>
            <a:xfrm>
              <a:off x="5403099" y="1959616"/>
              <a:ext cx="246630" cy="24490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901" y="119800"/>
                  </a:moveTo>
                  <a:lnTo>
                    <a:pt x="59901" y="119800"/>
                  </a:lnTo>
                  <a:cubicBezTo>
                    <a:pt x="26600" y="119800"/>
                    <a:pt x="0" y="92890"/>
                    <a:pt x="0" y="59202"/>
                  </a:cubicBezTo>
                  <a:cubicBezTo>
                    <a:pt x="0" y="26710"/>
                    <a:pt x="26600" y="0"/>
                    <a:pt x="59901" y="0"/>
                  </a:cubicBezTo>
                  <a:cubicBezTo>
                    <a:pt x="93399" y="0"/>
                    <a:pt x="119802" y="26710"/>
                    <a:pt x="119802" y="59202"/>
                  </a:cubicBezTo>
                  <a:cubicBezTo>
                    <a:pt x="119802" y="92890"/>
                    <a:pt x="93399" y="119800"/>
                    <a:pt x="59901" y="119800"/>
                  </a:cubicBezTo>
                  <a:close/>
                  <a:moveTo>
                    <a:pt x="11231" y="59202"/>
                  </a:moveTo>
                  <a:lnTo>
                    <a:pt x="11231" y="59202"/>
                  </a:lnTo>
                  <a:cubicBezTo>
                    <a:pt x="11231" y="85913"/>
                    <a:pt x="33497" y="108438"/>
                    <a:pt x="59901" y="108438"/>
                  </a:cubicBezTo>
                  <a:cubicBezTo>
                    <a:pt x="59901" y="11162"/>
                    <a:pt x="59901" y="11162"/>
                    <a:pt x="59901" y="11162"/>
                  </a:cubicBezTo>
                  <a:cubicBezTo>
                    <a:pt x="33497" y="11162"/>
                    <a:pt x="11231" y="32292"/>
                    <a:pt x="11231" y="5920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lIns="34285" tIns="17138" rIns="34285" bIns="17138" anchor="ctr" anchorCtr="0">
              <a:noAutofit/>
            </a:bodyPr>
            <a:lstStyle/>
            <a:p>
              <a:endParaRPr sz="1350" kern="0">
                <a:solidFill>
                  <a:srgbClr val="445469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5" name="Shape 221"/>
            <p:cNvSpPr/>
            <p:nvPr/>
          </p:nvSpPr>
          <p:spPr>
            <a:xfrm flipH="1">
              <a:off x="6097556" y="3296935"/>
              <a:ext cx="1398" cy="241280"/>
            </a:xfrm>
            <a:prstGeom prst="line">
              <a:avLst/>
            </a:prstGeom>
            <a:noFill/>
            <a:ln w="6350" cap="flat">
              <a:solidFill>
                <a:srgbClr val="BFBFBF"/>
              </a:solidFill>
              <a:prstDash val="sysDash"/>
              <a:bevel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3429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900">
                <a:latin typeface="+mj-lt"/>
              </a:endParaRPr>
            </a:p>
          </p:txBody>
        </p:sp>
        <p:sp>
          <p:nvSpPr>
            <p:cNvPr id="26" name="Shape 237"/>
            <p:cNvSpPr/>
            <p:nvPr/>
          </p:nvSpPr>
          <p:spPr>
            <a:xfrm>
              <a:off x="5905924" y="3638910"/>
              <a:ext cx="384662" cy="384654"/>
            </a:xfrm>
            <a:prstGeom prst="ellipse">
              <a:avLst/>
            </a:prstGeom>
            <a:solidFill>
              <a:srgbClr val="F4F4F4"/>
            </a:solidFill>
            <a:ln w="88900" cap="flat">
              <a:solidFill>
                <a:schemeClr val="accent4"/>
              </a:solidFill>
              <a:prstDash val="solid"/>
              <a:bevel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 defTabSz="342861">
                <a:defRPr>
                  <a:solidFill>
                    <a:srgbClr val="070707"/>
                  </a:solidFill>
                </a:defRPr>
              </a:pPr>
              <a:endParaRPr sz="1350">
                <a:latin typeface="+mj-lt"/>
              </a:endParaRPr>
            </a:p>
          </p:txBody>
        </p:sp>
      </p:grpSp>
      <p:grpSp>
        <p:nvGrpSpPr>
          <p:cNvPr id="27" name="Group 80"/>
          <p:cNvGrpSpPr/>
          <p:nvPr/>
        </p:nvGrpSpPr>
        <p:grpSpPr>
          <a:xfrm>
            <a:off x="2567711" y="3586432"/>
            <a:ext cx="1272215" cy="1629953"/>
            <a:chOff x="3671559" y="3638910"/>
            <a:chExt cx="1696287" cy="2173270"/>
          </a:xfrm>
        </p:grpSpPr>
        <p:sp>
          <p:nvSpPr>
            <p:cNvPr id="28" name="Shape 228"/>
            <p:cNvSpPr/>
            <p:nvPr/>
          </p:nvSpPr>
          <p:spPr>
            <a:xfrm>
              <a:off x="4327371" y="3638910"/>
              <a:ext cx="384662" cy="384654"/>
            </a:xfrm>
            <a:prstGeom prst="ellipse">
              <a:avLst/>
            </a:prstGeom>
            <a:solidFill>
              <a:srgbClr val="F4F4F4"/>
            </a:solidFill>
            <a:ln w="88900" cap="flat">
              <a:solidFill>
                <a:srgbClr val="C62127"/>
              </a:solidFill>
              <a:prstDash val="solid"/>
              <a:bevel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 defTabSz="342861">
                <a:defRPr>
                  <a:solidFill>
                    <a:srgbClr val="070707"/>
                  </a:solidFill>
                </a:defRPr>
              </a:pPr>
              <a:endParaRPr sz="1350">
                <a:latin typeface="+mj-lt"/>
              </a:endParaRPr>
            </a:p>
          </p:txBody>
        </p:sp>
        <p:grpSp>
          <p:nvGrpSpPr>
            <p:cNvPr id="29" name="Group 275"/>
            <p:cNvGrpSpPr/>
            <p:nvPr/>
          </p:nvGrpSpPr>
          <p:grpSpPr>
            <a:xfrm>
              <a:off x="3671559" y="4557097"/>
              <a:ext cx="1696287" cy="1255083"/>
              <a:chOff x="-1" y="0"/>
              <a:chExt cx="1696283" cy="1255080"/>
            </a:xfrm>
          </p:grpSpPr>
          <p:sp>
            <p:nvSpPr>
              <p:cNvPr id="33" name="Shape 272"/>
              <p:cNvSpPr/>
              <p:nvPr/>
            </p:nvSpPr>
            <p:spPr>
              <a:xfrm>
                <a:off x="-1" y="0"/>
                <a:ext cx="1694846" cy="1255080"/>
              </a:xfrm>
              <a:prstGeom prst="roundRect">
                <a:avLst>
                  <a:gd name="adj" fmla="val 3036"/>
                </a:avLst>
              </a:prstGeom>
              <a:noFill/>
              <a:ln w="6350" cap="flat">
                <a:solidFill>
                  <a:schemeClr val="accent5"/>
                </a:solidFill>
                <a:prstDash val="solid"/>
                <a:bevel/>
              </a:ln>
              <a:effectLst/>
            </p:spPr>
            <p:txBody>
              <a:bodyPr wrap="square" lIns="34289" tIns="34289" rIns="34289" bIns="34289" numCol="1" anchor="ctr">
                <a:noAutofit/>
              </a:bodyPr>
              <a:lstStyle/>
              <a:p>
                <a:pPr algn="ctr" defTabSz="342861">
                  <a:defRPr>
                    <a:solidFill>
                      <a:srgbClr val="F4F4F4"/>
                    </a:solidFill>
                  </a:defRPr>
                </a:pPr>
                <a:endParaRPr sz="1350">
                  <a:latin typeface="+mj-lt"/>
                </a:endParaRPr>
              </a:p>
            </p:txBody>
          </p:sp>
          <p:sp>
            <p:nvSpPr>
              <p:cNvPr id="34" name="Shape 273"/>
              <p:cNvSpPr/>
              <p:nvPr/>
            </p:nvSpPr>
            <p:spPr>
              <a:xfrm>
                <a:off x="1518" y="710"/>
                <a:ext cx="1694764" cy="45745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729" y="0"/>
                    </a:moveTo>
                    <a:lnTo>
                      <a:pt x="20871" y="0"/>
                    </a:lnTo>
                    <a:cubicBezTo>
                      <a:pt x="21274" y="0"/>
                      <a:pt x="21600" y="1209"/>
                      <a:pt x="21600" y="2699"/>
                    </a:cubicBez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2699"/>
                    </a:lnTo>
                    <a:cubicBezTo>
                      <a:pt x="0" y="1209"/>
                      <a:pt x="326" y="0"/>
                      <a:pt x="72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6350" cap="flat">
                <a:solidFill>
                  <a:schemeClr val="accent5"/>
                </a:solidFill>
                <a:prstDash val="solid"/>
                <a:bevel/>
              </a:ln>
              <a:effectLst/>
            </p:spPr>
            <p:txBody>
              <a:bodyPr wrap="square" lIns="34289" tIns="34289" rIns="137160" bIns="34289" numCol="1" anchor="ctr">
                <a:noAutofit/>
              </a:bodyPr>
              <a:lstStyle/>
              <a:p>
                <a:pPr algn="ctr" defTabSz="342861">
                  <a:defRPr>
                    <a:solidFill>
                      <a:srgbClr val="FFFFFF"/>
                    </a:solidFill>
                  </a:defRPr>
                </a:pPr>
                <a:r>
                  <a:rPr lang="en-US" sz="1350" b="1" dirty="0" smtClean="0">
                    <a:solidFill>
                      <a:srgbClr val="FFFFFF"/>
                    </a:solidFill>
                    <a:ea typeface="Helvetica"/>
                    <a:cs typeface="Helvetica"/>
                    <a:sym typeface="Helvetica"/>
                  </a:rPr>
                  <a:t>   2</a:t>
                </a:r>
                <a:endParaRPr lang="en-US" sz="1350" b="1" dirty="0">
                  <a:solidFill>
                    <a:srgbClr val="FFFFFF"/>
                  </a:solidFill>
                  <a:ea typeface="Helvetica"/>
                  <a:cs typeface="Helvetica"/>
                  <a:sym typeface="Helvetica"/>
                </a:endParaRPr>
              </a:p>
            </p:txBody>
          </p:sp>
        </p:grpSp>
        <p:sp>
          <p:nvSpPr>
            <p:cNvPr id="30" name="Shape 276"/>
            <p:cNvSpPr/>
            <p:nvPr/>
          </p:nvSpPr>
          <p:spPr>
            <a:xfrm>
              <a:off x="3672759" y="5253422"/>
              <a:ext cx="1693886" cy="3385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4289" tIns="34289" rIns="34289" bIns="34289" numCol="1" anchor="t">
              <a:spAutoFit/>
            </a:bodyPr>
            <a:lstStyle/>
            <a:p>
              <a:pPr algn="ctr"/>
              <a:r>
                <a:rPr lang="fr-FR" sz="1200" b="1" dirty="0" smtClean="0">
                  <a:solidFill>
                    <a:srgbClr val="595959"/>
                  </a:solidFill>
                  <a:latin typeface="+mj-lt"/>
                  <a:ea typeface="Helvetica"/>
                  <a:cs typeface="Helvetica"/>
                  <a:sym typeface="Calibri"/>
                </a:rPr>
                <a:t>Planning</a:t>
              </a:r>
              <a:endParaRPr lang="id-ID" sz="1200" b="1" dirty="0">
                <a:solidFill>
                  <a:srgbClr val="595959"/>
                </a:solidFill>
                <a:latin typeface="+mj-lt"/>
                <a:ea typeface="Helvetica"/>
                <a:cs typeface="Helvetica"/>
                <a:sym typeface="Calibri"/>
              </a:endParaRPr>
            </a:p>
          </p:txBody>
        </p:sp>
        <p:sp>
          <p:nvSpPr>
            <p:cNvPr id="31" name="Shape 3810"/>
            <p:cNvSpPr/>
            <p:nvPr/>
          </p:nvSpPr>
          <p:spPr>
            <a:xfrm>
              <a:off x="3825439" y="4660352"/>
              <a:ext cx="244844" cy="24490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598" y="119800"/>
                  </a:moveTo>
                  <a:lnTo>
                    <a:pt x="60598" y="119800"/>
                  </a:lnTo>
                  <a:cubicBezTo>
                    <a:pt x="26910" y="119800"/>
                    <a:pt x="0" y="92890"/>
                    <a:pt x="0" y="59202"/>
                  </a:cubicBezTo>
                  <a:cubicBezTo>
                    <a:pt x="0" y="26710"/>
                    <a:pt x="26910" y="0"/>
                    <a:pt x="60598" y="0"/>
                  </a:cubicBezTo>
                  <a:cubicBezTo>
                    <a:pt x="93089" y="0"/>
                    <a:pt x="119800" y="26710"/>
                    <a:pt x="119800" y="59202"/>
                  </a:cubicBezTo>
                  <a:cubicBezTo>
                    <a:pt x="119800" y="92890"/>
                    <a:pt x="93089" y="119800"/>
                    <a:pt x="60598" y="119800"/>
                  </a:cubicBezTo>
                  <a:close/>
                  <a:moveTo>
                    <a:pt x="11362" y="59202"/>
                  </a:moveTo>
                  <a:lnTo>
                    <a:pt x="11362" y="59202"/>
                  </a:lnTo>
                  <a:cubicBezTo>
                    <a:pt x="11362" y="85913"/>
                    <a:pt x="33887" y="108438"/>
                    <a:pt x="60598" y="108438"/>
                  </a:cubicBezTo>
                  <a:cubicBezTo>
                    <a:pt x="73355" y="108438"/>
                    <a:pt x="85913" y="102857"/>
                    <a:pt x="94485" y="94285"/>
                  </a:cubicBezTo>
                  <a:cubicBezTo>
                    <a:pt x="60598" y="59202"/>
                    <a:pt x="60598" y="59202"/>
                    <a:pt x="60598" y="59202"/>
                  </a:cubicBezTo>
                  <a:cubicBezTo>
                    <a:pt x="60598" y="11162"/>
                    <a:pt x="60598" y="11162"/>
                    <a:pt x="60598" y="11162"/>
                  </a:cubicBezTo>
                  <a:cubicBezTo>
                    <a:pt x="33887" y="11162"/>
                    <a:pt x="11362" y="32292"/>
                    <a:pt x="11362" y="5920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lIns="34285" tIns="17138" rIns="34285" bIns="17138" anchor="ctr" anchorCtr="0">
              <a:noAutofit/>
            </a:bodyPr>
            <a:lstStyle/>
            <a:p>
              <a:endParaRPr sz="1350" kern="0">
                <a:solidFill>
                  <a:srgbClr val="445469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2" name="Shape 215"/>
            <p:cNvSpPr/>
            <p:nvPr/>
          </p:nvSpPr>
          <p:spPr>
            <a:xfrm flipH="1">
              <a:off x="4511824" y="4138200"/>
              <a:ext cx="1423" cy="240338"/>
            </a:xfrm>
            <a:prstGeom prst="line">
              <a:avLst/>
            </a:prstGeom>
            <a:noFill/>
            <a:ln w="6350" cap="flat">
              <a:solidFill>
                <a:srgbClr val="BFBFBF"/>
              </a:solidFill>
              <a:prstDash val="sysDash"/>
              <a:bevel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3429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900">
                <a:latin typeface="+mj-lt"/>
              </a:endParaRPr>
            </a:p>
          </p:txBody>
        </p:sp>
      </p:grpSp>
      <p:grpSp>
        <p:nvGrpSpPr>
          <p:cNvPr id="35" name="Group 82"/>
          <p:cNvGrpSpPr/>
          <p:nvPr/>
        </p:nvGrpSpPr>
        <p:grpSpPr>
          <a:xfrm>
            <a:off x="5410022" y="3586433"/>
            <a:ext cx="1272214" cy="1627652"/>
            <a:chOff x="6851628" y="3638910"/>
            <a:chExt cx="1696285" cy="2170203"/>
          </a:xfrm>
        </p:grpSpPr>
        <p:sp>
          <p:nvSpPr>
            <p:cNvPr id="36" name="Shape 234"/>
            <p:cNvSpPr/>
            <p:nvPr/>
          </p:nvSpPr>
          <p:spPr>
            <a:xfrm>
              <a:off x="7507439" y="3638910"/>
              <a:ext cx="384662" cy="384654"/>
            </a:xfrm>
            <a:prstGeom prst="ellipse">
              <a:avLst/>
            </a:prstGeom>
            <a:solidFill>
              <a:srgbClr val="F4F4F4"/>
            </a:solidFill>
            <a:ln w="88900" cap="flat">
              <a:solidFill>
                <a:schemeClr val="accent3"/>
              </a:solidFill>
              <a:prstDash val="solid"/>
              <a:bevel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 defTabSz="342861">
                <a:defRPr>
                  <a:solidFill>
                    <a:srgbClr val="070707"/>
                  </a:solidFill>
                </a:defRPr>
              </a:pPr>
              <a:endParaRPr sz="1350">
                <a:latin typeface="+mj-lt"/>
              </a:endParaRPr>
            </a:p>
          </p:txBody>
        </p:sp>
        <p:grpSp>
          <p:nvGrpSpPr>
            <p:cNvPr id="37" name="Group 269"/>
            <p:cNvGrpSpPr/>
            <p:nvPr/>
          </p:nvGrpSpPr>
          <p:grpSpPr>
            <a:xfrm>
              <a:off x="6851628" y="4557095"/>
              <a:ext cx="1696285" cy="1252018"/>
              <a:chOff x="0" y="0"/>
              <a:chExt cx="1696282" cy="1252015"/>
            </a:xfrm>
          </p:grpSpPr>
          <p:sp>
            <p:nvSpPr>
              <p:cNvPr id="41" name="Shape 266"/>
              <p:cNvSpPr/>
              <p:nvPr/>
            </p:nvSpPr>
            <p:spPr>
              <a:xfrm>
                <a:off x="0" y="0"/>
                <a:ext cx="1694844" cy="1252015"/>
              </a:xfrm>
              <a:prstGeom prst="roundRect">
                <a:avLst>
                  <a:gd name="adj" fmla="val 3043"/>
                </a:avLst>
              </a:prstGeom>
              <a:noFill/>
              <a:ln w="6350" cap="flat">
                <a:solidFill>
                  <a:schemeClr val="accent3"/>
                </a:solidFill>
                <a:prstDash val="solid"/>
                <a:bevel/>
              </a:ln>
              <a:effectLst/>
            </p:spPr>
            <p:txBody>
              <a:bodyPr wrap="square" lIns="34289" tIns="34289" rIns="34289" bIns="34289" numCol="1" anchor="ctr">
                <a:noAutofit/>
              </a:bodyPr>
              <a:lstStyle/>
              <a:p>
                <a:pPr algn="ctr" defTabSz="342861">
                  <a:defRPr>
                    <a:solidFill>
                      <a:srgbClr val="F4F4F4"/>
                    </a:solidFill>
                  </a:defRPr>
                </a:pPr>
                <a:endParaRPr sz="1350">
                  <a:latin typeface="+mj-lt"/>
                </a:endParaRPr>
              </a:p>
            </p:txBody>
          </p:sp>
          <p:sp>
            <p:nvSpPr>
              <p:cNvPr id="42" name="Shape 267"/>
              <p:cNvSpPr/>
              <p:nvPr/>
            </p:nvSpPr>
            <p:spPr>
              <a:xfrm>
                <a:off x="1518" y="711"/>
                <a:ext cx="1694764" cy="45745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729" y="0"/>
                    </a:moveTo>
                    <a:lnTo>
                      <a:pt x="20871" y="0"/>
                    </a:lnTo>
                    <a:cubicBezTo>
                      <a:pt x="21274" y="0"/>
                      <a:pt x="21600" y="1209"/>
                      <a:pt x="21600" y="2699"/>
                    </a:cubicBez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2699"/>
                    </a:lnTo>
                    <a:cubicBezTo>
                      <a:pt x="0" y="1209"/>
                      <a:pt x="326" y="0"/>
                      <a:pt x="72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6350" cap="flat">
                <a:solidFill>
                  <a:schemeClr val="accent3"/>
                </a:solidFill>
                <a:prstDash val="solid"/>
                <a:bevel/>
              </a:ln>
              <a:effectLst/>
            </p:spPr>
            <p:txBody>
              <a:bodyPr wrap="square" lIns="34289" tIns="34289" rIns="137160" bIns="34289" numCol="1" anchor="ctr">
                <a:noAutofit/>
              </a:bodyPr>
              <a:lstStyle/>
              <a:p>
                <a:pPr algn="ctr" defTabSz="342861">
                  <a:defRPr>
                    <a:solidFill>
                      <a:srgbClr val="FFFFFF"/>
                    </a:solidFill>
                  </a:defRPr>
                </a:pPr>
                <a:r>
                  <a:rPr lang="en-US" sz="1350" b="1" dirty="0" smtClean="0">
                    <a:solidFill>
                      <a:srgbClr val="FFFFFF"/>
                    </a:solidFill>
                    <a:ea typeface="Helvetica"/>
                    <a:cs typeface="Helvetica"/>
                    <a:sym typeface="Helvetica"/>
                  </a:rPr>
                  <a:t>   4</a:t>
                </a:r>
                <a:endParaRPr lang="en-US" sz="1350" b="1" dirty="0">
                  <a:solidFill>
                    <a:srgbClr val="FFFFFF"/>
                  </a:solidFill>
                  <a:ea typeface="Helvetica"/>
                  <a:cs typeface="Helvetica"/>
                  <a:sym typeface="Helvetica"/>
                </a:endParaRPr>
              </a:p>
            </p:txBody>
          </p:sp>
        </p:grpSp>
        <p:sp>
          <p:nvSpPr>
            <p:cNvPr id="38" name="Shape 270"/>
            <p:cNvSpPr/>
            <p:nvPr/>
          </p:nvSpPr>
          <p:spPr>
            <a:xfrm>
              <a:off x="6863680" y="5183104"/>
              <a:ext cx="1667949" cy="58477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4289" tIns="34289" rIns="34289" bIns="34289" numCol="1" anchor="t">
              <a:spAutoFit/>
            </a:bodyPr>
            <a:lstStyle/>
            <a:p>
              <a:pPr algn="ctr"/>
              <a:r>
                <a:rPr lang="fr-FR" sz="1200" b="1" dirty="0" smtClean="0">
                  <a:solidFill>
                    <a:srgbClr val="595959"/>
                  </a:solidFill>
                  <a:latin typeface="+mj-lt"/>
                  <a:ea typeface="Helvetica"/>
                  <a:cs typeface="Helvetica"/>
                </a:rPr>
                <a:t>Réalisation et tests</a:t>
              </a:r>
              <a:endParaRPr lang="id-ID" sz="1200" b="1" dirty="0">
                <a:solidFill>
                  <a:srgbClr val="595959"/>
                </a:solidFill>
                <a:latin typeface="+mj-lt"/>
                <a:ea typeface="Helvetica"/>
                <a:cs typeface="Helvetica"/>
              </a:endParaRPr>
            </a:p>
          </p:txBody>
        </p:sp>
        <p:sp>
          <p:nvSpPr>
            <p:cNvPr id="39" name="Shape 3808"/>
            <p:cNvSpPr/>
            <p:nvPr/>
          </p:nvSpPr>
          <p:spPr>
            <a:xfrm>
              <a:off x="7006401" y="4660352"/>
              <a:ext cx="243056" cy="24490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101" y="119800"/>
                  </a:moveTo>
                  <a:lnTo>
                    <a:pt x="59101" y="119800"/>
                  </a:lnTo>
                  <a:cubicBezTo>
                    <a:pt x="26755" y="119800"/>
                    <a:pt x="0" y="92890"/>
                    <a:pt x="0" y="59202"/>
                  </a:cubicBezTo>
                  <a:cubicBezTo>
                    <a:pt x="0" y="26710"/>
                    <a:pt x="26755" y="0"/>
                    <a:pt x="59101" y="0"/>
                  </a:cubicBezTo>
                  <a:cubicBezTo>
                    <a:pt x="93044" y="0"/>
                    <a:pt x="119800" y="26710"/>
                    <a:pt x="119800" y="59202"/>
                  </a:cubicBezTo>
                  <a:cubicBezTo>
                    <a:pt x="119800" y="92890"/>
                    <a:pt x="93044" y="119800"/>
                    <a:pt x="59101" y="119800"/>
                  </a:cubicBezTo>
                  <a:close/>
                  <a:moveTo>
                    <a:pt x="11181" y="59202"/>
                  </a:moveTo>
                  <a:lnTo>
                    <a:pt x="11181" y="59202"/>
                  </a:lnTo>
                  <a:cubicBezTo>
                    <a:pt x="11181" y="73156"/>
                    <a:pt x="16772" y="85913"/>
                    <a:pt x="25357" y="94285"/>
                  </a:cubicBezTo>
                  <a:cubicBezTo>
                    <a:pt x="59101" y="59202"/>
                    <a:pt x="59101" y="59202"/>
                    <a:pt x="59101" y="59202"/>
                  </a:cubicBezTo>
                  <a:cubicBezTo>
                    <a:pt x="59101" y="11162"/>
                    <a:pt x="59101" y="11162"/>
                    <a:pt x="59101" y="11162"/>
                  </a:cubicBezTo>
                  <a:cubicBezTo>
                    <a:pt x="32346" y="11162"/>
                    <a:pt x="11181" y="32292"/>
                    <a:pt x="11181" y="5920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lIns="34285" tIns="17138" rIns="34285" bIns="17138" anchor="ctr" anchorCtr="0">
              <a:noAutofit/>
            </a:bodyPr>
            <a:lstStyle/>
            <a:p>
              <a:endParaRPr sz="1350" kern="0">
                <a:solidFill>
                  <a:srgbClr val="445469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0" name="Shape 221"/>
            <p:cNvSpPr/>
            <p:nvPr/>
          </p:nvSpPr>
          <p:spPr>
            <a:xfrm flipH="1">
              <a:off x="7697655" y="4133883"/>
              <a:ext cx="1398" cy="241280"/>
            </a:xfrm>
            <a:prstGeom prst="line">
              <a:avLst/>
            </a:prstGeom>
            <a:noFill/>
            <a:ln w="6350" cap="flat">
              <a:solidFill>
                <a:srgbClr val="BFBFBF"/>
              </a:solidFill>
              <a:prstDash val="sysDash"/>
              <a:bevel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3429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900">
                <a:latin typeface="+mj-lt"/>
              </a:endParaRPr>
            </a:p>
          </p:txBody>
        </p:sp>
      </p:grpSp>
      <p:sp>
        <p:nvSpPr>
          <p:cNvPr id="43" name="ZoneTexte 42"/>
          <p:cNvSpPr txBox="1"/>
          <p:nvPr/>
        </p:nvSpPr>
        <p:spPr>
          <a:xfrm>
            <a:off x="107504" y="644713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1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4383100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3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0"/>
                            </p:stCondLst>
                            <p:childTnLst>
                              <p:par>
                                <p:cTn id="26" presetID="3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000"/>
                            </p:stCondLst>
                            <p:childTnLst>
                              <p:par>
                                <p:cTn id="33" presetID="3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0" y="3645024"/>
            <a:ext cx="1800200" cy="1795012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0" y="126876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b="1" dirty="0" smtClean="0"/>
              <a:t>Merci pour votre attention</a:t>
            </a:r>
            <a:endParaRPr lang="fr-FR" sz="4800" b="1" dirty="0"/>
          </a:p>
        </p:txBody>
      </p:sp>
      <p:sp>
        <p:nvSpPr>
          <p:cNvPr id="8" name="ZoneTexte 7"/>
          <p:cNvSpPr txBox="1"/>
          <p:nvPr/>
        </p:nvSpPr>
        <p:spPr>
          <a:xfrm>
            <a:off x="0" y="2814027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b="1" dirty="0" smtClean="0"/>
              <a:t>Des questions ?</a:t>
            </a:r>
            <a:endParaRPr lang="fr-FR" sz="4800" b="1" dirty="0"/>
          </a:p>
        </p:txBody>
      </p:sp>
      <p:sp>
        <p:nvSpPr>
          <p:cNvPr id="9" name="ZoneTexte 8"/>
          <p:cNvSpPr txBox="1"/>
          <p:nvPr/>
        </p:nvSpPr>
        <p:spPr>
          <a:xfrm>
            <a:off x="107504" y="644713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19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28038975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0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2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4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3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4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6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8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0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0" y="2564904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400" b="1" u="sng" dirty="0"/>
              <a:t>1 - Introduction</a:t>
            </a:r>
          </a:p>
          <a:p>
            <a:pPr algn="ctr"/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107504" y="644713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2649955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tx1"/>
                </a:solidFill>
              </a:rPr>
              <a:t>1 - </a:t>
            </a:r>
            <a:r>
              <a:rPr lang="fr-FR" dirty="0" smtClean="0">
                <a:solidFill>
                  <a:schemeClr val="tx1"/>
                </a:solidFill>
              </a:rPr>
              <a:t>Introduction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>
          <a:xfrm>
            <a:off x="1763688" y="188640"/>
            <a:ext cx="4608512" cy="423109"/>
          </a:xfrm>
        </p:spPr>
        <p:txBody>
          <a:bodyPr/>
          <a:lstStyle/>
          <a:p>
            <a:pPr algn="l"/>
            <a:r>
              <a:rPr lang="fr-FR" sz="2000" dirty="0" smtClean="0"/>
              <a:t>Description de THALES et du sujet</a:t>
            </a:r>
            <a:endParaRPr lang="fr-FR" sz="2000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5250" y="1386610"/>
            <a:ext cx="2261007" cy="849762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946" y="2924944"/>
            <a:ext cx="5555619" cy="2392372"/>
          </a:xfrm>
          <a:prstGeom prst="rect">
            <a:avLst/>
          </a:prstGeom>
        </p:spPr>
      </p:pic>
      <p:pic>
        <p:nvPicPr>
          <p:cNvPr id="8" name="Image 7"/>
          <p:cNvPicPr/>
          <p:nvPr/>
        </p:nvPicPr>
        <p:blipFill rotWithShape="1">
          <a:blip r:embed="rId5"/>
          <a:srcRect r="8767"/>
          <a:stretch/>
        </p:blipFill>
        <p:spPr bwMode="auto">
          <a:xfrm>
            <a:off x="869330" y="2392938"/>
            <a:ext cx="7632848" cy="345638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9" name="ZoneTexte 8"/>
          <p:cNvSpPr txBox="1"/>
          <p:nvPr/>
        </p:nvSpPr>
        <p:spPr>
          <a:xfrm>
            <a:off x="107504" y="644713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3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83798664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0" y="2564904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400" b="1" u="sng" dirty="0" smtClean="0"/>
              <a:t>2 </a:t>
            </a:r>
            <a:r>
              <a:rPr lang="fr-FR" sz="5400" b="1" u="sng" dirty="0"/>
              <a:t>- </a:t>
            </a:r>
            <a:r>
              <a:rPr lang="fr-FR" sz="5400" b="1" u="sng" dirty="0" smtClean="0"/>
              <a:t>Planning</a:t>
            </a:r>
            <a:endParaRPr lang="fr-FR" sz="5400" b="1" u="sng" dirty="0"/>
          </a:p>
          <a:p>
            <a:pPr algn="ctr"/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107504" y="644713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4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78140454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tx1"/>
                </a:solidFill>
              </a:rPr>
              <a:t>2 – </a:t>
            </a:r>
            <a:r>
              <a:rPr lang="fr-FR" dirty="0" smtClean="0">
                <a:solidFill>
                  <a:schemeClr val="tx1"/>
                </a:solidFill>
              </a:rPr>
              <a:t>Planning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>
          <a:xfrm>
            <a:off x="611560" y="148436"/>
            <a:ext cx="4608512" cy="423109"/>
          </a:xfrm>
        </p:spPr>
        <p:txBody>
          <a:bodyPr/>
          <a:lstStyle/>
          <a:p>
            <a:pPr algn="ctr"/>
            <a:r>
              <a:rPr lang="fr-FR" sz="2000" dirty="0" smtClean="0"/>
              <a:t>Planning initial</a:t>
            </a:r>
            <a:endParaRPr lang="fr-FR" sz="2000" dirty="0"/>
          </a:p>
        </p:txBody>
      </p:sp>
      <p:pic>
        <p:nvPicPr>
          <p:cNvPr id="5" name="Image 4"/>
          <p:cNvPicPr/>
          <p:nvPr/>
        </p:nvPicPr>
        <p:blipFill>
          <a:blip r:embed="rId2"/>
          <a:stretch>
            <a:fillRect/>
          </a:stretch>
        </p:blipFill>
        <p:spPr>
          <a:xfrm>
            <a:off x="2195736" y="1091905"/>
            <a:ext cx="4679950" cy="5181600"/>
          </a:xfrm>
          <a:prstGeom prst="rect">
            <a:avLst/>
          </a:prstGeom>
        </p:spPr>
      </p:pic>
      <p:pic>
        <p:nvPicPr>
          <p:cNvPr id="6" name="Image 5"/>
          <p:cNvPicPr/>
          <p:nvPr/>
        </p:nvPicPr>
        <p:blipFill>
          <a:blip r:embed="rId3"/>
          <a:stretch>
            <a:fillRect/>
          </a:stretch>
        </p:blipFill>
        <p:spPr>
          <a:xfrm>
            <a:off x="2195736" y="1092373"/>
            <a:ext cx="4679950" cy="5181600"/>
          </a:xfrm>
          <a:prstGeom prst="rect">
            <a:avLst/>
          </a:prstGeom>
        </p:spPr>
      </p:pic>
      <p:sp>
        <p:nvSpPr>
          <p:cNvPr id="7" name="Espace réservé du texte 3"/>
          <p:cNvSpPr txBox="1">
            <a:spLocks/>
          </p:cNvSpPr>
          <p:nvPr/>
        </p:nvSpPr>
        <p:spPr>
          <a:xfrm>
            <a:off x="1907704" y="156223"/>
            <a:ext cx="4608512" cy="423109"/>
          </a:xfrm>
          <a:prstGeom prst="rect">
            <a:avLst/>
          </a:prstGeom>
        </p:spPr>
        <p:txBody>
          <a:bodyPr/>
          <a:lstStyle>
            <a:lvl1pPr marL="0" indent="0" algn="r" defTabSz="914400" rtl="0" eaLnBrk="1" latinLnBrk="0" hangingPunct="1">
              <a:spcBef>
                <a:spcPct val="20000"/>
              </a:spcBef>
              <a:buFontTx/>
              <a:buNone/>
              <a:defRPr sz="1600" b="1" kern="1200" baseline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sz="2000" dirty="0" smtClean="0"/>
              <a:t>Planning final</a:t>
            </a:r>
            <a:endParaRPr lang="fr-FR" sz="2000" dirty="0"/>
          </a:p>
        </p:txBody>
      </p:sp>
      <p:sp>
        <p:nvSpPr>
          <p:cNvPr id="8" name="ZoneTexte 7"/>
          <p:cNvSpPr txBox="1"/>
          <p:nvPr/>
        </p:nvSpPr>
        <p:spPr>
          <a:xfrm>
            <a:off x="107504" y="644713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5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006322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0" y="2564904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400" b="1" u="sng" dirty="0" smtClean="0"/>
              <a:t>3 – Conception</a:t>
            </a:r>
            <a:endParaRPr lang="fr-FR" sz="5400" b="1" u="sng" dirty="0"/>
          </a:p>
          <a:p>
            <a:pPr algn="ctr"/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107504" y="644713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6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4596054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tx1"/>
                </a:solidFill>
              </a:rPr>
              <a:t>3 - </a:t>
            </a:r>
            <a:r>
              <a:rPr lang="fr-FR" dirty="0" smtClean="0">
                <a:solidFill>
                  <a:schemeClr val="tx1"/>
                </a:solidFill>
              </a:rPr>
              <a:t>Conception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>
          <a:xfrm>
            <a:off x="1691680" y="116632"/>
            <a:ext cx="4608512" cy="423109"/>
          </a:xfrm>
        </p:spPr>
        <p:txBody>
          <a:bodyPr/>
          <a:lstStyle/>
          <a:p>
            <a:pPr algn="l"/>
            <a:r>
              <a:rPr lang="fr-FR" sz="2000" dirty="0" smtClean="0"/>
              <a:t>Cahier des charges</a:t>
            </a:r>
            <a:endParaRPr lang="fr-FR" sz="2000" dirty="0"/>
          </a:p>
        </p:txBody>
      </p:sp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3794241"/>
              </p:ext>
            </p:extLst>
          </p:nvPr>
        </p:nvGraphicFramePr>
        <p:xfrm>
          <a:off x="611560" y="1628801"/>
          <a:ext cx="7903790" cy="4366068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3951895">
                  <a:extLst>
                    <a:ext uri="{9D8B030D-6E8A-4147-A177-3AD203B41FA5}">
                      <a16:colId xmlns:a16="http://schemas.microsoft.com/office/drawing/2014/main" val="777404770"/>
                    </a:ext>
                  </a:extLst>
                </a:gridCol>
                <a:gridCol w="3951895">
                  <a:extLst>
                    <a:ext uri="{9D8B030D-6E8A-4147-A177-3AD203B41FA5}">
                      <a16:colId xmlns:a16="http://schemas.microsoft.com/office/drawing/2014/main" val="1513188839"/>
                    </a:ext>
                  </a:extLst>
                </a:gridCol>
              </a:tblGrid>
              <a:tr h="236276">
                <a:tc>
                  <a:txBody>
                    <a:bodyPr/>
                    <a:lstStyle/>
                    <a:p>
                      <a:pPr algn="l">
                        <a:lnSpc>
                          <a:spcPts val="1800"/>
                        </a:lnSpc>
                        <a:spcAft>
                          <a:spcPts val="300"/>
                        </a:spcAft>
                      </a:pPr>
                      <a:r>
                        <a:rPr lang="fr-FR" sz="1200" dirty="0">
                          <a:effectLst/>
                        </a:rPr>
                        <a:t>Tension différentielle de sortie aux bornes de la charge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800"/>
                        </a:lnSpc>
                        <a:spcAft>
                          <a:spcPts val="300"/>
                        </a:spcAft>
                      </a:pPr>
                      <a:r>
                        <a:rPr lang="fr-FR" sz="1200" dirty="0">
                          <a:effectLst/>
                        </a:rPr>
                        <a:t>   7.0+-0.7V RMS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279101838"/>
                  </a:ext>
                </a:extLst>
              </a:tr>
              <a:tr h="236276">
                <a:tc>
                  <a:txBody>
                    <a:bodyPr/>
                    <a:lstStyle/>
                    <a:p>
                      <a:pPr algn="l">
                        <a:lnSpc>
                          <a:spcPts val="1800"/>
                        </a:lnSpc>
                        <a:spcAft>
                          <a:spcPts val="300"/>
                        </a:spcAft>
                      </a:pPr>
                      <a:r>
                        <a:rPr lang="fr-FR" sz="1200">
                          <a:effectLst/>
                        </a:rPr>
                        <a:t>Forme du signal de sortie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800"/>
                        </a:lnSpc>
                        <a:spcAft>
                          <a:spcPts val="300"/>
                        </a:spcAft>
                      </a:pPr>
                      <a:r>
                        <a:rPr lang="fr-FR" sz="1200" dirty="0">
                          <a:effectLst/>
                        </a:rPr>
                        <a:t>   Sinusoïde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990151457"/>
                  </a:ext>
                </a:extLst>
              </a:tr>
              <a:tr h="236276">
                <a:tc>
                  <a:txBody>
                    <a:bodyPr/>
                    <a:lstStyle/>
                    <a:p>
                      <a:pPr algn="l">
                        <a:lnSpc>
                          <a:spcPts val="1800"/>
                        </a:lnSpc>
                        <a:spcAft>
                          <a:spcPts val="300"/>
                        </a:spcAft>
                      </a:pPr>
                      <a:r>
                        <a:rPr lang="fr-FR" sz="1200" dirty="0" smtClean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Type</a:t>
                      </a:r>
                      <a:r>
                        <a:rPr lang="fr-FR" sz="1200" baseline="0" dirty="0" smtClean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de sortie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800"/>
                        </a:lnSpc>
                        <a:spcAft>
                          <a:spcPts val="300"/>
                        </a:spcAft>
                      </a:pPr>
                      <a:r>
                        <a:rPr lang="fr-FR" sz="1200" dirty="0" smtClean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Sortie différentielle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381483077"/>
                  </a:ext>
                </a:extLst>
              </a:tr>
              <a:tr h="491402">
                <a:tc>
                  <a:txBody>
                    <a:bodyPr/>
                    <a:lstStyle/>
                    <a:p>
                      <a:pPr algn="l">
                        <a:lnSpc>
                          <a:spcPts val="1800"/>
                        </a:lnSpc>
                        <a:spcAft>
                          <a:spcPts val="300"/>
                        </a:spcAft>
                      </a:pPr>
                      <a:r>
                        <a:rPr lang="fr-FR" sz="1200" dirty="0">
                          <a:effectLst/>
                        </a:rPr>
                        <a:t>Fréquence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800"/>
                        </a:lnSpc>
                        <a:spcAft>
                          <a:spcPts val="300"/>
                        </a:spcAft>
                      </a:pPr>
                      <a:r>
                        <a:rPr lang="fr-FR" sz="1200" dirty="0">
                          <a:effectLst/>
                        </a:rPr>
                        <a:t>   Doit être capable de générer des sinusoïdes de     fréquence comprise entre 2kHz et 5kHz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566701610"/>
                  </a:ext>
                </a:extLst>
              </a:tr>
              <a:tr h="491402">
                <a:tc>
                  <a:txBody>
                    <a:bodyPr/>
                    <a:lstStyle/>
                    <a:p>
                      <a:pPr algn="l">
                        <a:lnSpc>
                          <a:spcPts val="1800"/>
                        </a:lnSpc>
                        <a:spcAft>
                          <a:spcPts val="300"/>
                        </a:spcAft>
                      </a:pPr>
                      <a:r>
                        <a:rPr lang="fr-FR" sz="1200" dirty="0">
                          <a:effectLst/>
                        </a:rPr>
                        <a:t>Précision de la fréquence du sinus de sortie entre les circuits ACS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800"/>
                        </a:lnSpc>
                        <a:spcAft>
                          <a:spcPts val="300"/>
                        </a:spcAft>
                      </a:pPr>
                      <a:r>
                        <a:rPr lang="fr-FR" sz="1200" dirty="0">
                          <a:effectLst/>
                        </a:rPr>
                        <a:t>   Inférieur à 0.1Hz 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199970080"/>
                  </a:ext>
                </a:extLst>
              </a:tr>
              <a:tr h="236276">
                <a:tc>
                  <a:txBody>
                    <a:bodyPr/>
                    <a:lstStyle/>
                    <a:p>
                      <a:pPr algn="l">
                        <a:lnSpc>
                          <a:spcPts val="1800"/>
                        </a:lnSpc>
                        <a:spcAft>
                          <a:spcPts val="300"/>
                        </a:spcAft>
                      </a:pPr>
                      <a:r>
                        <a:rPr lang="fr-FR" sz="1200" dirty="0">
                          <a:effectLst/>
                        </a:rPr>
                        <a:t>Courant dans la charge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800"/>
                        </a:lnSpc>
                        <a:spcAft>
                          <a:spcPts val="300"/>
                        </a:spcAft>
                      </a:pPr>
                      <a:r>
                        <a:rPr lang="fr-FR" sz="1200" dirty="0">
                          <a:effectLst/>
                        </a:rPr>
                        <a:t>   Entre 10mA et 40mA RMS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781408452"/>
                  </a:ext>
                </a:extLst>
              </a:tr>
              <a:tr h="491402">
                <a:tc>
                  <a:txBody>
                    <a:bodyPr/>
                    <a:lstStyle/>
                    <a:p>
                      <a:pPr algn="l">
                        <a:lnSpc>
                          <a:spcPts val="1800"/>
                        </a:lnSpc>
                        <a:spcAft>
                          <a:spcPts val="300"/>
                        </a:spcAft>
                      </a:pPr>
                      <a:r>
                        <a:rPr lang="fr-FR" sz="1200">
                          <a:effectLst/>
                        </a:rPr>
                        <a:t>Caractéristique de la charge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800"/>
                        </a:lnSpc>
                        <a:spcAft>
                          <a:spcPts val="300"/>
                        </a:spcAft>
                      </a:pPr>
                      <a:r>
                        <a:rPr lang="fr-FR" sz="1200" dirty="0">
                          <a:effectLst/>
                        </a:rPr>
                        <a:t>   Charge inductive avec résistance parasite ayant pour facteur de puissance cos(ϕ) = 0.2079 soit ϕ=78°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614508049"/>
                  </a:ext>
                </a:extLst>
              </a:tr>
              <a:tr h="491402">
                <a:tc>
                  <a:txBody>
                    <a:bodyPr/>
                    <a:lstStyle/>
                    <a:p>
                      <a:pPr algn="l">
                        <a:lnSpc>
                          <a:spcPts val="1800"/>
                        </a:lnSpc>
                        <a:spcAft>
                          <a:spcPts val="300"/>
                        </a:spcAft>
                      </a:pPr>
                      <a:r>
                        <a:rPr lang="fr-FR" sz="1200">
                          <a:effectLst/>
                        </a:rPr>
                        <a:t>Surface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800"/>
                        </a:lnSpc>
                        <a:spcAft>
                          <a:spcPts val="300"/>
                        </a:spcAft>
                      </a:pPr>
                      <a:r>
                        <a:rPr lang="fr-FR" sz="1200" dirty="0">
                          <a:effectLst/>
                        </a:rPr>
                        <a:t>   La surface actuelle pour un ACS ELAC est de 740mm2, il faut donc faire moins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0202601"/>
                  </a:ext>
                </a:extLst>
              </a:tr>
              <a:tr h="491402">
                <a:tc>
                  <a:txBody>
                    <a:bodyPr/>
                    <a:lstStyle/>
                    <a:p>
                      <a:pPr algn="l">
                        <a:lnSpc>
                          <a:spcPts val="1800"/>
                        </a:lnSpc>
                        <a:spcAft>
                          <a:spcPts val="300"/>
                        </a:spcAft>
                      </a:pPr>
                      <a:r>
                        <a:rPr lang="fr-FR" sz="1200">
                          <a:effectLst/>
                        </a:rPr>
                        <a:t>Rendement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800"/>
                        </a:lnSpc>
                        <a:spcAft>
                          <a:spcPts val="300"/>
                        </a:spcAft>
                      </a:pPr>
                      <a:r>
                        <a:rPr lang="fr-FR" sz="1200">
                          <a:effectLst/>
                        </a:rPr>
                        <a:t>   Un ACS ELAC a un rendement inférieur à 10%, il faut donc être supérieur à ce rendement et l’optimiser au maximum.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560541717"/>
                  </a:ext>
                </a:extLst>
              </a:tr>
              <a:tr h="236276">
                <a:tc>
                  <a:txBody>
                    <a:bodyPr/>
                    <a:lstStyle/>
                    <a:p>
                      <a:pPr algn="l">
                        <a:lnSpc>
                          <a:spcPts val="1800"/>
                        </a:lnSpc>
                        <a:spcAft>
                          <a:spcPts val="300"/>
                        </a:spcAft>
                      </a:pPr>
                      <a:r>
                        <a:rPr lang="fr-FR" sz="1200">
                          <a:effectLst/>
                        </a:rPr>
                        <a:t>Ondulation sur le signal et stabilité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800"/>
                        </a:lnSpc>
                        <a:spcAft>
                          <a:spcPts val="300"/>
                        </a:spcAft>
                      </a:pPr>
                      <a:r>
                        <a:rPr lang="fr-FR" sz="1200">
                          <a:effectLst/>
                        </a:rPr>
                        <a:t>   Inférieur à 100mV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876908056"/>
                  </a:ext>
                </a:extLst>
              </a:tr>
              <a:tr h="236276">
                <a:tc>
                  <a:txBody>
                    <a:bodyPr/>
                    <a:lstStyle/>
                    <a:p>
                      <a:pPr algn="l">
                        <a:lnSpc>
                          <a:spcPts val="1800"/>
                        </a:lnSpc>
                        <a:spcAft>
                          <a:spcPts val="300"/>
                        </a:spcAft>
                      </a:pPr>
                      <a:r>
                        <a:rPr lang="fr-FR" sz="1200">
                          <a:effectLst/>
                        </a:rPr>
                        <a:t>THD du sinus de sortie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800"/>
                        </a:lnSpc>
                        <a:spcAft>
                          <a:spcPts val="300"/>
                        </a:spcAft>
                      </a:pPr>
                      <a:r>
                        <a:rPr lang="fr-FR" sz="1200" dirty="0">
                          <a:effectLst/>
                        </a:rPr>
                        <a:t>   Inférieur à 1%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350333995"/>
                  </a:ext>
                </a:extLst>
              </a:tr>
              <a:tr h="491402">
                <a:tc>
                  <a:txBody>
                    <a:bodyPr/>
                    <a:lstStyle/>
                    <a:p>
                      <a:pPr algn="l">
                        <a:lnSpc>
                          <a:spcPts val="1800"/>
                        </a:lnSpc>
                        <a:spcAft>
                          <a:spcPts val="300"/>
                        </a:spcAft>
                      </a:pPr>
                      <a:r>
                        <a:rPr lang="fr-FR" sz="1200">
                          <a:effectLst/>
                        </a:rPr>
                        <a:t>Coût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800"/>
                        </a:lnSpc>
                        <a:spcAft>
                          <a:spcPts val="300"/>
                        </a:spcAft>
                      </a:pPr>
                      <a:r>
                        <a:rPr lang="fr-FR" sz="1200" dirty="0">
                          <a:effectLst/>
                        </a:rPr>
                        <a:t>   Pas de référence mais le plus bas possible tout en respectant les points ci-dessus.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243829891"/>
                  </a:ext>
                </a:extLst>
              </a:tr>
            </a:tbl>
          </a:graphicData>
        </a:graphic>
      </p:graphicFrame>
      <p:sp>
        <p:nvSpPr>
          <p:cNvPr id="6" name="ZoneTexte 5"/>
          <p:cNvSpPr txBox="1"/>
          <p:nvPr/>
        </p:nvSpPr>
        <p:spPr>
          <a:xfrm>
            <a:off x="107504" y="644713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7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83649403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tx1"/>
                </a:solidFill>
              </a:rPr>
              <a:t>3 - </a:t>
            </a:r>
            <a:r>
              <a:rPr lang="fr-FR" dirty="0" smtClean="0">
                <a:solidFill>
                  <a:schemeClr val="tx1"/>
                </a:solidFill>
              </a:rPr>
              <a:t>Conception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>
          <a:xfrm>
            <a:off x="1763688" y="204735"/>
            <a:ext cx="4608512" cy="423109"/>
          </a:xfrm>
        </p:spPr>
        <p:txBody>
          <a:bodyPr/>
          <a:lstStyle/>
          <a:p>
            <a:pPr algn="l"/>
            <a:r>
              <a:rPr lang="fr-FR" sz="2000" dirty="0" smtClean="0"/>
              <a:t>Choix de l’architecture</a:t>
            </a:r>
            <a:endParaRPr lang="fr-FR" sz="2000" dirty="0"/>
          </a:p>
        </p:txBody>
      </p:sp>
      <p:graphicFrame>
        <p:nvGraphicFramePr>
          <p:cNvPr id="13" name="Tableau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9898861"/>
              </p:ext>
            </p:extLst>
          </p:nvPr>
        </p:nvGraphicFramePr>
        <p:xfrm>
          <a:off x="1907704" y="1268760"/>
          <a:ext cx="5281504" cy="4495354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1158485">
                  <a:extLst>
                    <a:ext uri="{9D8B030D-6E8A-4147-A177-3AD203B41FA5}">
                      <a16:colId xmlns:a16="http://schemas.microsoft.com/office/drawing/2014/main" val="1289205732"/>
                    </a:ext>
                  </a:extLst>
                </a:gridCol>
                <a:gridCol w="1446951">
                  <a:extLst>
                    <a:ext uri="{9D8B030D-6E8A-4147-A177-3AD203B41FA5}">
                      <a16:colId xmlns:a16="http://schemas.microsoft.com/office/drawing/2014/main" val="2964269228"/>
                    </a:ext>
                  </a:extLst>
                </a:gridCol>
                <a:gridCol w="1338034">
                  <a:extLst>
                    <a:ext uri="{9D8B030D-6E8A-4147-A177-3AD203B41FA5}">
                      <a16:colId xmlns:a16="http://schemas.microsoft.com/office/drawing/2014/main" val="4041495667"/>
                    </a:ext>
                  </a:extLst>
                </a:gridCol>
                <a:gridCol w="1338034">
                  <a:extLst>
                    <a:ext uri="{9D8B030D-6E8A-4147-A177-3AD203B41FA5}">
                      <a16:colId xmlns:a16="http://schemas.microsoft.com/office/drawing/2014/main" val="3790033679"/>
                    </a:ext>
                  </a:extLst>
                </a:gridCol>
              </a:tblGrid>
              <a:tr h="706385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fr-FR" sz="1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fr-FR" sz="1400" dirty="0">
                          <a:effectLst/>
                        </a:rPr>
                        <a:t>Composant COTS avec entrée analogique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fr-FR" sz="1400" dirty="0">
                          <a:effectLst/>
                        </a:rPr>
                        <a:t>Composant COTS avec entrée PWM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fr-FR" sz="1400" dirty="0">
                          <a:effectLst/>
                        </a:rPr>
                        <a:t>MOSFET driver + étage d’amplification 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29942126"/>
                  </a:ext>
                </a:extLst>
              </a:tr>
              <a:tr h="727969">
                <a:tc>
                  <a:txBody>
                    <a:bodyPr/>
                    <a:lstStyle/>
                    <a:p>
                      <a:pPr algn="ctr" fontAlgn="base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fr-FR" sz="1400" dirty="0">
                          <a:effectLst/>
                        </a:rPr>
                        <a:t>Consommation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35mA + courant tiré par la charge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7.3mA + courant tiré par la charge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Moins de 1mA + courant tiré par la charge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5399155"/>
                  </a:ext>
                </a:extLst>
              </a:tr>
              <a:tr h="1648231">
                <a:tc>
                  <a:txBody>
                    <a:bodyPr/>
                    <a:lstStyle/>
                    <a:p>
                      <a:pPr algn="ctr" fontAlgn="base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fr-FR" sz="1400" dirty="0">
                          <a:effectLst/>
                        </a:rPr>
                        <a:t>Surface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 </a:t>
                      </a:r>
                    </a:p>
                    <a:p>
                      <a:pPr algn="ctr" fontAlgn="base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Sans le filtre, entre 50 et 70mm2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Sans le filtre, entre 60 et 90mm2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4 double NMOS: 4*4.2=17.2mm2</a:t>
                      </a:r>
                    </a:p>
                    <a:p>
                      <a:pPr algn="ctr" fontAlgn="base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 </a:t>
                      </a:r>
                    </a:p>
                    <a:p>
                      <a:pPr algn="ctr" fontAlgn="base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4 </a:t>
                      </a:r>
                      <a:r>
                        <a:rPr lang="fr-FR" sz="1200" dirty="0" err="1">
                          <a:effectLst/>
                        </a:rPr>
                        <a:t>gate</a:t>
                      </a:r>
                      <a:r>
                        <a:rPr lang="fr-FR" sz="1200" dirty="0">
                          <a:effectLst/>
                        </a:rPr>
                        <a:t> drivers:</a:t>
                      </a:r>
                    </a:p>
                    <a:p>
                      <a:pPr algn="ctr" fontAlgn="base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4*9=36mm2</a:t>
                      </a:r>
                    </a:p>
                    <a:p>
                      <a:pPr algn="ctr" fontAlgn="base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 </a:t>
                      </a:r>
                    </a:p>
                    <a:p>
                      <a:pPr algn="ctr" fontAlgn="base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Total: 53.2mm2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7675172"/>
                  </a:ext>
                </a:extLst>
              </a:tr>
              <a:tr h="1177308">
                <a:tc>
                  <a:txBody>
                    <a:bodyPr/>
                    <a:lstStyle/>
                    <a:p>
                      <a:pPr algn="ctr" fontAlgn="base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fr-FR" sz="1400" dirty="0">
                          <a:effectLst/>
                        </a:rPr>
                        <a:t>Prix (pour 500 unités)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Entre 1 et 2€ le composant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Plus de 3€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NMOS : 4*0.266€</a:t>
                      </a:r>
                    </a:p>
                    <a:p>
                      <a:pPr algn="ctr" fontAlgn="base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 </a:t>
                      </a:r>
                    </a:p>
                    <a:p>
                      <a:pPr algn="ctr" fontAlgn="base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Driver: 4*0.243€</a:t>
                      </a:r>
                    </a:p>
                    <a:p>
                      <a:pPr algn="ctr" fontAlgn="base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 </a:t>
                      </a:r>
                    </a:p>
                    <a:p>
                      <a:pPr algn="ctr" fontAlgn="base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Total=2.036€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3834363"/>
                  </a:ext>
                </a:extLst>
              </a:tr>
              <a:tr h="235461">
                <a:tc>
                  <a:txBody>
                    <a:bodyPr/>
                    <a:lstStyle/>
                    <a:p>
                      <a:pPr algn="ctr" fontAlgn="base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fr-FR" sz="1400" dirty="0">
                          <a:effectLst/>
                        </a:rPr>
                        <a:t>Disponibilité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fr-FR" sz="1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 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fr-FR" sz="1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2034831"/>
                  </a:ext>
                </a:extLst>
              </a:tr>
            </a:tbl>
          </a:graphicData>
        </a:graphic>
      </p:graphicFrame>
      <p:pic>
        <p:nvPicPr>
          <p:cNvPr id="16" name="Image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04" y="1052736"/>
            <a:ext cx="1512168" cy="850595"/>
          </a:xfrm>
          <a:prstGeom prst="rect">
            <a:avLst/>
          </a:prstGeom>
        </p:spPr>
      </p:pic>
      <p:sp>
        <p:nvSpPr>
          <p:cNvPr id="17" name="ZoneTexte 16"/>
          <p:cNvSpPr txBox="1"/>
          <p:nvPr/>
        </p:nvSpPr>
        <p:spPr>
          <a:xfrm>
            <a:off x="107504" y="644713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8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5640076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94444E-6 3.7037E-7 C -0.00035 0.03333 -0.00053 0.06667 -0.0007 0.1 " pathEditMode="relative" ptsTypes="AA">
                                      <p:cBhvr>
                                        <p:cTn id="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Institution">
  <a:themeElements>
    <a:clrScheme name="Charte INSA">
      <a:dk1>
        <a:srgbClr val="4F4D50"/>
      </a:dk1>
      <a:lt1>
        <a:sysClr val="window" lastClr="FFFFFF"/>
      </a:lt1>
      <a:dk2>
        <a:srgbClr val="E42618"/>
      </a:dk2>
      <a:lt2>
        <a:srgbClr val="EEECE1"/>
      </a:lt2>
      <a:accent1>
        <a:srgbClr val="E29100"/>
      </a:accent1>
      <a:accent2>
        <a:srgbClr val="004D6F"/>
      </a:accent2>
      <a:accent3>
        <a:srgbClr val="9D1747"/>
      </a:accent3>
      <a:accent4>
        <a:srgbClr val="208998"/>
      </a:accent4>
      <a:accent5>
        <a:srgbClr val="866D5F"/>
      </a:accent5>
      <a:accent6>
        <a:srgbClr val="81989C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3418</TotalTime>
  <Words>484</Words>
  <Application>Microsoft Office PowerPoint</Application>
  <PresentationFormat>Affichage à l'écran (4:3)</PresentationFormat>
  <Paragraphs>134</Paragraphs>
  <Slides>20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26" baseType="lpstr">
      <vt:lpstr>Arial</vt:lpstr>
      <vt:lpstr>Calibri</vt:lpstr>
      <vt:lpstr>Helvetica</vt:lpstr>
      <vt:lpstr>Roboto</vt:lpstr>
      <vt:lpstr>Times New Roman</vt:lpstr>
      <vt:lpstr>Institution</vt:lpstr>
      <vt:lpstr>Présentation PowerPoint</vt:lpstr>
      <vt:lpstr>Présentation PowerPoint</vt:lpstr>
      <vt:lpstr>Présentation PowerPoint</vt:lpstr>
      <vt:lpstr>1 - Introduction</vt:lpstr>
      <vt:lpstr>Présentation PowerPoint</vt:lpstr>
      <vt:lpstr>2 – Planning</vt:lpstr>
      <vt:lpstr>Présentation PowerPoint</vt:lpstr>
      <vt:lpstr>3 - Conception</vt:lpstr>
      <vt:lpstr>3 - Conception</vt:lpstr>
      <vt:lpstr>3 - Conception</vt:lpstr>
      <vt:lpstr>3 - Conception</vt:lpstr>
      <vt:lpstr>3 - Conception</vt:lpstr>
      <vt:lpstr>3 - Conception</vt:lpstr>
      <vt:lpstr>3 - Conception</vt:lpstr>
      <vt:lpstr>Présentation PowerPoint</vt:lpstr>
      <vt:lpstr>4 – Réalisation et tests</vt:lpstr>
      <vt:lpstr>4 – Réalisation et tests</vt:lpstr>
      <vt:lpstr>4 – Réalisation et tests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Seb</dc:creator>
  <cp:lastModifiedBy>Marvyn PANNETIER</cp:lastModifiedBy>
  <cp:revision>154</cp:revision>
  <dcterms:created xsi:type="dcterms:W3CDTF">2012-05-04T07:41:45Z</dcterms:created>
  <dcterms:modified xsi:type="dcterms:W3CDTF">2022-06-23T21:04:55Z</dcterms:modified>
</cp:coreProperties>
</file>