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80" r:id="rId2"/>
    <p:sldId id="278" r:id="rId3"/>
    <p:sldId id="279" r:id="rId4"/>
    <p:sldId id="285" r:id="rId5"/>
    <p:sldId id="281" r:id="rId6"/>
    <p:sldId id="286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80"/>
            <p14:sldId id="278"/>
            <p14:sldId id="279"/>
            <p14:sldId id="285"/>
            <p14:sldId id="281"/>
            <p14:sldId id="286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E29100"/>
    <a:srgbClr val="81989C"/>
    <a:srgbClr val="208998"/>
    <a:srgbClr val="866D5F"/>
    <a:srgbClr val="9D1747"/>
    <a:srgbClr val="004D6F"/>
    <a:srgbClr val="E50051"/>
    <a:srgbClr val="737B8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09" autoAdjust="0"/>
  </p:normalViewPr>
  <p:slideViewPr>
    <p:cSldViewPr>
      <p:cViewPr varScale="1">
        <p:scale>
          <a:sx n="111" d="100"/>
          <a:sy n="111" d="100"/>
        </p:scale>
        <p:origin x="16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D83B-9DE4-409D-8C69-9AAFFF019AD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27FBD-EF29-464F-B0FD-BBB317DC4821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 smtClean="0"/>
              <a:t>Item 1</a:t>
            </a:r>
          </a:p>
          <a:p>
            <a:pPr lvl="1"/>
            <a:r>
              <a:rPr lang="fr-FR" dirty="0" smtClean="0"/>
              <a:t>Sous - item 1.1</a:t>
            </a:r>
          </a:p>
          <a:p>
            <a:pPr lvl="1"/>
            <a:endParaRPr lang="fr-FR" dirty="0" smtClean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PARTIE</a:t>
            </a:r>
            <a:endParaRPr lang="fr-FR" dirty="0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6376" y="6163947"/>
            <a:ext cx="1008112" cy="5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7"/>
          <p:cNvSpPr txBox="1">
            <a:spLocks/>
          </p:cNvSpPr>
          <p:nvPr/>
        </p:nvSpPr>
        <p:spPr>
          <a:xfrm>
            <a:off x="2123728" y="4149080"/>
            <a:ext cx="7560840" cy="9665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3600" dirty="0" smtClean="0"/>
              <a:t>Soutenance PFE:</a:t>
            </a:r>
          </a:p>
          <a:p>
            <a:r>
              <a:rPr lang="fr-FR" sz="3600" dirty="0" smtClean="0"/>
              <a:t>Conception électronique analogique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515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479" y="563135"/>
            <a:ext cx="9143999" cy="423109"/>
          </a:xfrm>
        </p:spPr>
        <p:txBody>
          <a:bodyPr/>
          <a:lstStyle/>
          <a:p>
            <a:pPr algn="ctr"/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5" name="Shape 208"/>
          <p:cNvSpPr/>
          <p:nvPr/>
        </p:nvSpPr>
        <p:spPr>
          <a:xfrm flipH="1" flipV="1">
            <a:off x="-753" y="3730678"/>
            <a:ext cx="9144001" cy="1"/>
          </a:xfrm>
          <a:prstGeom prst="line">
            <a:avLst/>
          </a:prstGeom>
          <a:ln w="19050">
            <a:solidFill>
              <a:srgbClr val="BFBFBF"/>
            </a:solidFill>
            <a:prstDash val="sysDash"/>
            <a:bevel/>
          </a:ln>
        </p:spPr>
        <p:txBody>
          <a:bodyPr lIns="0" tIns="0" rIns="0" bIns="0"/>
          <a:lstStyle/>
          <a:p>
            <a:pPr defTabSz="3429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+mj-lt"/>
            </a:endParaRPr>
          </a:p>
        </p:txBody>
      </p:sp>
      <p:grpSp>
        <p:nvGrpSpPr>
          <p:cNvPr id="6" name="Group 83"/>
          <p:cNvGrpSpPr/>
          <p:nvPr/>
        </p:nvGrpSpPr>
        <p:grpSpPr>
          <a:xfrm>
            <a:off x="6831715" y="2248135"/>
            <a:ext cx="1271135" cy="1626788"/>
            <a:chOff x="8469626" y="1854513"/>
            <a:chExt cx="1694846" cy="2169051"/>
          </a:xfrm>
        </p:grpSpPr>
        <p:sp>
          <p:nvSpPr>
            <p:cNvPr id="7" name="Shape 221"/>
            <p:cNvSpPr/>
            <p:nvPr/>
          </p:nvSpPr>
          <p:spPr>
            <a:xfrm flipH="1">
              <a:off x="9316350" y="3300310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8" name="Shape 237"/>
            <p:cNvSpPr/>
            <p:nvPr/>
          </p:nvSpPr>
          <p:spPr>
            <a:xfrm>
              <a:off x="9124718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9" name="Shape 261"/>
            <p:cNvSpPr/>
            <p:nvPr/>
          </p:nvSpPr>
          <p:spPr>
            <a:xfrm>
              <a:off x="8469626" y="1854513"/>
              <a:ext cx="1694846" cy="1223455"/>
            </a:xfrm>
            <a:prstGeom prst="roundRect">
              <a:avLst>
                <a:gd name="adj" fmla="val 3114"/>
              </a:avLst>
            </a:prstGeom>
            <a:noFill/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0" name="Shape 262"/>
            <p:cNvSpPr/>
            <p:nvPr/>
          </p:nvSpPr>
          <p:spPr>
            <a:xfrm>
              <a:off x="8469666" y="1855224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5</a:t>
              </a:r>
              <a:endParaRPr lang="en-US" sz="1350" b="1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" name="Shape 264"/>
            <p:cNvSpPr/>
            <p:nvPr/>
          </p:nvSpPr>
          <p:spPr>
            <a:xfrm>
              <a:off x="8483075" y="249521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Conclusion</a:t>
              </a:r>
              <a:endParaRPr lang="en-US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12" name="Shape 3807"/>
            <p:cNvSpPr/>
            <p:nvPr/>
          </p:nvSpPr>
          <p:spPr>
            <a:xfrm>
              <a:off x="8623680" y="1966229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698" y="119800"/>
                  </a:moveTo>
                  <a:lnTo>
                    <a:pt x="60698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60698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60698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60698" y="59202"/>
                    <a:pt x="60698" y="59202"/>
                    <a:pt x="60698" y="59202"/>
                  </a:cubicBezTo>
                  <a:cubicBezTo>
                    <a:pt x="60698" y="11162"/>
                    <a:pt x="60698" y="11162"/>
                    <a:pt x="60698" y="11162"/>
                  </a:cubicBezTo>
                  <a:cubicBezTo>
                    <a:pt x="33743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Group 79"/>
          <p:cNvGrpSpPr/>
          <p:nvPr/>
        </p:nvGrpSpPr>
        <p:grpSpPr>
          <a:xfrm>
            <a:off x="1147096" y="2248845"/>
            <a:ext cx="1271135" cy="1626079"/>
            <a:chOff x="2065013" y="1855459"/>
            <a:chExt cx="1694846" cy="2168105"/>
          </a:xfrm>
        </p:grpSpPr>
        <p:sp>
          <p:nvSpPr>
            <p:cNvPr id="14" name="Shape 215"/>
            <p:cNvSpPr/>
            <p:nvPr/>
          </p:nvSpPr>
          <p:spPr>
            <a:xfrm flipH="1">
              <a:off x="2911725" y="3301252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15" name="Shape 251"/>
            <p:cNvSpPr/>
            <p:nvPr/>
          </p:nvSpPr>
          <p:spPr>
            <a:xfrm>
              <a:off x="2065013" y="1855459"/>
              <a:ext cx="1694846" cy="1222510"/>
            </a:xfrm>
            <a:prstGeom prst="roundRect">
              <a:avLst>
                <a:gd name="adj" fmla="val 3117"/>
              </a:avLst>
            </a:prstGeom>
            <a:noFill/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6" name="Shape 252"/>
            <p:cNvSpPr/>
            <p:nvPr/>
          </p:nvSpPr>
          <p:spPr>
            <a:xfrm>
              <a:off x="2065053" y="1856170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fr-FR" sz="1350" dirty="0" smtClean="0">
                  <a:latin typeface="+mj-lt"/>
                </a:rPr>
                <a:t>   1</a:t>
              </a:r>
              <a:endParaRPr sz="1350" dirty="0">
                <a:latin typeface="+mj-lt"/>
              </a:endParaRPr>
            </a:p>
          </p:txBody>
        </p:sp>
        <p:sp>
          <p:nvSpPr>
            <p:cNvPr id="17" name="Shape 254"/>
            <p:cNvSpPr/>
            <p:nvPr/>
          </p:nvSpPr>
          <p:spPr>
            <a:xfrm>
              <a:off x="2078462" y="251060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>
                <a:defRPr sz="1600" b="1">
                  <a:solidFill>
                    <a:srgbClr val="59595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sz="1200">
                  <a:latin typeface="+mj-lt"/>
                </a:rPr>
                <a:t>Introduction</a:t>
              </a:r>
            </a:p>
          </p:txBody>
        </p:sp>
        <p:sp>
          <p:nvSpPr>
            <p:cNvPr id="18" name="Shape 3812"/>
            <p:cNvSpPr/>
            <p:nvPr/>
          </p:nvSpPr>
          <p:spPr>
            <a:xfrm>
              <a:off x="2218173" y="1959616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0"/>
                  </a:moveTo>
                  <a:lnTo>
                    <a:pt x="59202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59202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59202" y="119800"/>
                  </a:cubicBezTo>
                  <a:close/>
                  <a:moveTo>
                    <a:pt x="94485" y="25315"/>
                  </a:moveTo>
                  <a:lnTo>
                    <a:pt x="94485" y="25315"/>
                  </a:lnTo>
                  <a:cubicBezTo>
                    <a:pt x="59202" y="59202"/>
                    <a:pt x="59202" y="59202"/>
                    <a:pt x="59202" y="59202"/>
                  </a:cubicBezTo>
                  <a:cubicBezTo>
                    <a:pt x="59202" y="11162"/>
                    <a:pt x="59202" y="11162"/>
                    <a:pt x="59202" y="11162"/>
                  </a:cubicBezTo>
                  <a:cubicBezTo>
                    <a:pt x="32491" y="11162"/>
                    <a:pt x="11362" y="32292"/>
                    <a:pt x="11362" y="59202"/>
                  </a:cubicBezTo>
                  <a:cubicBezTo>
                    <a:pt x="11362" y="85913"/>
                    <a:pt x="32491" y="108438"/>
                    <a:pt x="59202" y="108438"/>
                  </a:cubicBezTo>
                  <a:cubicBezTo>
                    <a:pt x="85913" y="108438"/>
                    <a:pt x="108438" y="85913"/>
                    <a:pt x="108438" y="59202"/>
                  </a:cubicBezTo>
                  <a:cubicBezTo>
                    <a:pt x="108438" y="46445"/>
                    <a:pt x="102857" y="33687"/>
                    <a:pt x="94485" y="25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Shape 228"/>
            <p:cNvSpPr/>
            <p:nvPr/>
          </p:nvSpPr>
          <p:spPr>
            <a:xfrm>
              <a:off x="2720105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0" name="Group 81"/>
          <p:cNvGrpSpPr/>
          <p:nvPr/>
        </p:nvGrpSpPr>
        <p:grpSpPr>
          <a:xfrm>
            <a:off x="3989407" y="2246722"/>
            <a:ext cx="1271134" cy="1628201"/>
            <a:chOff x="5250833" y="1852630"/>
            <a:chExt cx="1694845" cy="2170934"/>
          </a:xfrm>
        </p:grpSpPr>
        <p:sp>
          <p:nvSpPr>
            <p:cNvPr id="21" name="Shape 256"/>
            <p:cNvSpPr/>
            <p:nvPr/>
          </p:nvSpPr>
          <p:spPr>
            <a:xfrm>
              <a:off x="5250833" y="1852630"/>
              <a:ext cx="1694845" cy="1225337"/>
            </a:xfrm>
            <a:prstGeom prst="roundRect">
              <a:avLst>
                <a:gd name="adj" fmla="val 3109"/>
              </a:avLst>
            </a:prstGeom>
            <a:noFill/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22" name="Shape 257"/>
            <p:cNvSpPr/>
            <p:nvPr/>
          </p:nvSpPr>
          <p:spPr>
            <a:xfrm>
              <a:off x="5250873" y="1853341"/>
              <a:ext cx="1694765" cy="45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3</a:t>
              </a:r>
              <a:endParaRPr sz="1350" dirty="0">
                <a:latin typeface="+mj-lt"/>
              </a:endParaRPr>
            </a:p>
          </p:txBody>
        </p:sp>
        <p:sp>
          <p:nvSpPr>
            <p:cNvPr id="23" name="Shape 259"/>
            <p:cNvSpPr/>
            <p:nvPr/>
          </p:nvSpPr>
          <p:spPr>
            <a:xfrm>
              <a:off x="5264281" y="2510600"/>
              <a:ext cx="166794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Conception 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24" name="Shape 3809"/>
            <p:cNvSpPr/>
            <p:nvPr/>
          </p:nvSpPr>
          <p:spPr>
            <a:xfrm>
              <a:off x="5403099" y="1959616"/>
              <a:ext cx="246630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0"/>
                  </a:moveTo>
                  <a:lnTo>
                    <a:pt x="59901" y="119800"/>
                  </a:lnTo>
                  <a:cubicBezTo>
                    <a:pt x="26600" y="119800"/>
                    <a:pt x="0" y="92890"/>
                    <a:pt x="0" y="59202"/>
                  </a:cubicBezTo>
                  <a:cubicBezTo>
                    <a:pt x="0" y="26710"/>
                    <a:pt x="26600" y="0"/>
                    <a:pt x="59901" y="0"/>
                  </a:cubicBezTo>
                  <a:cubicBezTo>
                    <a:pt x="93399" y="0"/>
                    <a:pt x="119802" y="26710"/>
                    <a:pt x="119802" y="59202"/>
                  </a:cubicBezTo>
                  <a:cubicBezTo>
                    <a:pt x="119802" y="92890"/>
                    <a:pt x="93399" y="119800"/>
                    <a:pt x="59901" y="119800"/>
                  </a:cubicBezTo>
                  <a:close/>
                  <a:moveTo>
                    <a:pt x="11231" y="59202"/>
                  </a:moveTo>
                  <a:lnTo>
                    <a:pt x="11231" y="59202"/>
                  </a:lnTo>
                  <a:cubicBezTo>
                    <a:pt x="11231" y="85913"/>
                    <a:pt x="33497" y="108438"/>
                    <a:pt x="59901" y="108438"/>
                  </a:cubicBezTo>
                  <a:cubicBezTo>
                    <a:pt x="59901" y="11162"/>
                    <a:pt x="59901" y="11162"/>
                    <a:pt x="59901" y="11162"/>
                  </a:cubicBezTo>
                  <a:cubicBezTo>
                    <a:pt x="33497" y="11162"/>
                    <a:pt x="11231" y="32292"/>
                    <a:pt x="1123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Shape 221"/>
            <p:cNvSpPr/>
            <p:nvPr/>
          </p:nvSpPr>
          <p:spPr>
            <a:xfrm flipH="1">
              <a:off x="6097556" y="3296935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26" name="Shape 237"/>
            <p:cNvSpPr/>
            <p:nvPr/>
          </p:nvSpPr>
          <p:spPr>
            <a:xfrm>
              <a:off x="5905924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7" name="Group 80"/>
          <p:cNvGrpSpPr/>
          <p:nvPr/>
        </p:nvGrpSpPr>
        <p:grpSpPr>
          <a:xfrm>
            <a:off x="2567711" y="3586432"/>
            <a:ext cx="1272215" cy="1629953"/>
            <a:chOff x="3671559" y="3638910"/>
            <a:chExt cx="1696287" cy="2173270"/>
          </a:xfrm>
        </p:grpSpPr>
        <p:sp>
          <p:nvSpPr>
            <p:cNvPr id="28" name="Shape 228"/>
            <p:cNvSpPr/>
            <p:nvPr/>
          </p:nvSpPr>
          <p:spPr>
            <a:xfrm>
              <a:off x="4327371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rgbClr val="C62127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3671559" y="4557097"/>
              <a:ext cx="1696287" cy="1255083"/>
              <a:chOff x="-1" y="0"/>
              <a:chExt cx="1696283" cy="1255080"/>
            </a:xfrm>
          </p:grpSpPr>
          <p:sp>
            <p:nvSpPr>
              <p:cNvPr id="33" name="Shape 272"/>
              <p:cNvSpPr/>
              <p:nvPr/>
            </p:nvSpPr>
            <p:spPr>
              <a:xfrm>
                <a:off x="-1" y="0"/>
                <a:ext cx="1694846" cy="1255080"/>
              </a:xfrm>
              <a:prstGeom prst="roundRect">
                <a:avLst>
                  <a:gd name="adj" fmla="val 3036"/>
                </a:avLst>
              </a:prstGeom>
              <a:noFill/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34" name="Shape 273"/>
              <p:cNvSpPr/>
              <p:nvPr/>
            </p:nvSpPr>
            <p:spPr>
              <a:xfrm>
                <a:off x="1518" y="710"/>
                <a:ext cx="1694764" cy="457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2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0" name="Shape 276"/>
            <p:cNvSpPr/>
            <p:nvPr/>
          </p:nvSpPr>
          <p:spPr>
            <a:xfrm>
              <a:off x="3672759" y="5253422"/>
              <a:ext cx="1693886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  <a:sym typeface="Calibri"/>
                </a:rPr>
                <a:t>Planning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  <a:sym typeface="Calibri"/>
              </a:endParaRPr>
            </a:p>
          </p:txBody>
        </p:sp>
        <p:sp>
          <p:nvSpPr>
            <p:cNvPr id="31" name="Shape 3810"/>
            <p:cNvSpPr/>
            <p:nvPr/>
          </p:nvSpPr>
          <p:spPr>
            <a:xfrm>
              <a:off x="3825439" y="4660352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0"/>
                  </a:moveTo>
                  <a:lnTo>
                    <a:pt x="60598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60598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60598" y="119800"/>
                  </a:cubicBezTo>
                  <a:close/>
                  <a:moveTo>
                    <a:pt x="11362" y="59202"/>
                  </a:moveTo>
                  <a:lnTo>
                    <a:pt x="11362" y="59202"/>
                  </a:lnTo>
                  <a:cubicBezTo>
                    <a:pt x="11362" y="85913"/>
                    <a:pt x="33887" y="108438"/>
                    <a:pt x="60598" y="108438"/>
                  </a:cubicBezTo>
                  <a:cubicBezTo>
                    <a:pt x="73355" y="108438"/>
                    <a:pt x="85913" y="102857"/>
                    <a:pt x="94485" y="94285"/>
                  </a:cubicBezTo>
                  <a:cubicBezTo>
                    <a:pt x="60598" y="59202"/>
                    <a:pt x="60598" y="59202"/>
                    <a:pt x="60598" y="59202"/>
                  </a:cubicBezTo>
                  <a:cubicBezTo>
                    <a:pt x="60598" y="11162"/>
                    <a:pt x="60598" y="11162"/>
                    <a:pt x="60598" y="11162"/>
                  </a:cubicBezTo>
                  <a:cubicBezTo>
                    <a:pt x="33887" y="11162"/>
                    <a:pt x="11362" y="32292"/>
                    <a:pt x="11362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Shape 215"/>
            <p:cNvSpPr/>
            <p:nvPr/>
          </p:nvSpPr>
          <p:spPr>
            <a:xfrm flipH="1">
              <a:off x="4511824" y="4138200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  <p:grpSp>
        <p:nvGrpSpPr>
          <p:cNvPr id="35" name="Group 82"/>
          <p:cNvGrpSpPr/>
          <p:nvPr/>
        </p:nvGrpSpPr>
        <p:grpSpPr>
          <a:xfrm>
            <a:off x="5410022" y="3586433"/>
            <a:ext cx="1272214" cy="1627652"/>
            <a:chOff x="6851628" y="3638910"/>
            <a:chExt cx="1696285" cy="2170203"/>
          </a:xfrm>
        </p:grpSpPr>
        <p:sp>
          <p:nvSpPr>
            <p:cNvPr id="36" name="Shape 234"/>
            <p:cNvSpPr/>
            <p:nvPr/>
          </p:nvSpPr>
          <p:spPr>
            <a:xfrm>
              <a:off x="7507439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3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37" name="Group 269"/>
            <p:cNvGrpSpPr/>
            <p:nvPr/>
          </p:nvGrpSpPr>
          <p:grpSpPr>
            <a:xfrm>
              <a:off x="6851628" y="4557095"/>
              <a:ext cx="1696285" cy="1252018"/>
              <a:chOff x="0" y="0"/>
              <a:chExt cx="1696282" cy="1252015"/>
            </a:xfrm>
          </p:grpSpPr>
          <p:sp>
            <p:nvSpPr>
              <p:cNvPr id="41" name="Shape 266"/>
              <p:cNvSpPr/>
              <p:nvPr/>
            </p:nvSpPr>
            <p:spPr>
              <a:xfrm>
                <a:off x="0" y="0"/>
                <a:ext cx="1694844" cy="1252015"/>
              </a:xfrm>
              <a:prstGeom prst="roundRect">
                <a:avLst>
                  <a:gd name="adj" fmla="val 3043"/>
                </a:avLst>
              </a:prstGeom>
              <a:noFill/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42" name="Shape 267"/>
              <p:cNvSpPr/>
              <p:nvPr/>
            </p:nvSpPr>
            <p:spPr>
              <a:xfrm>
                <a:off x="1518" y="711"/>
                <a:ext cx="1694764" cy="457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4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8" name="Shape 270"/>
            <p:cNvSpPr/>
            <p:nvPr/>
          </p:nvSpPr>
          <p:spPr>
            <a:xfrm>
              <a:off x="6863680" y="5183104"/>
              <a:ext cx="1667949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Réalisation et tests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39" name="Shape 3808"/>
            <p:cNvSpPr/>
            <p:nvPr/>
          </p:nvSpPr>
          <p:spPr>
            <a:xfrm>
              <a:off x="7006401" y="4660352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1" y="119800"/>
                  </a:moveTo>
                  <a:lnTo>
                    <a:pt x="59101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59101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59101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11181" y="73156"/>
                    <a:pt x="16772" y="85913"/>
                    <a:pt x="25357" y="94285"/>
                  </a:cubicBezTo>
                  <a:cubicBezTo>
                    <a:pt x="59101" y="59202"/>
                    <a:pt x="59101" y="59202"/>
                    <a:pt x="59101" y="59202"/>
                  </a:cubicBezTo>
                  <a:cubicBezTo>
                    <a:pt x="59101" y="11162"/>
                    <a:pt x="59101" y="11162"/>
                    <a:pt x="59101" y="11162"/>
                  </a:cubicBezTo>
                  <a:cubicBezTo>
                    <a:pt x="32346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Shape 221"/>
            <p:cNvSpPr/>
            <p:nvPr/>
          </p:nvSpPr>
          <p:spPr>
            <a:xfrm flipH="1">
              <a:off x="7697655" y="4133883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8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907704" y="430682"/>
            <a:ext cx="4608512" cy="423109"/>
          </a:xfrm>
        </p:spPr>
        <p:txBody>
          <a:bodyPr/>
          <a:lstStyle/>
          <a:p>
            <a:pPr algn="l"/>
            <a:r>
              <a:rPr lang="fr-FR" sz="3200" dirty="0" smtClean="0"/>
              <a:t>1 - Introduction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51" y="1478389"/>
            <a:ext cx="2261007" cy="8497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6" y="2924944"/>
            <a:ext cx="5555619" cy="239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907704" y="430682"/>
            <a:ext cx="4608512" cy="423109"/>
          </a:xfrm>
        </p:spPr>
        <p:txBody>
          <a:bodyPr/>
          <a:lstStyle/>
          <a:p>
            <a:pPr algn="l"/>
            <a:r>
              <a:rPr lang="fr-FR" sz="3200" dirty="0" smtClean="0"/>
              <a:t>1 - Introduction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51" y="1478389"/>
            <a:ext cx="2261007" cy="8497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6" y="2924944"/>
            <a:ext cx="5555619" cy="2392372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 rotWithShape="1">
          <a:blip r:embed="rId4"/>
          <a:srcRect r="8767"/>
          <a:stretch/>
        </p:blipFill>
        <p:spPr bwMode="auto">
          <a:xfrm>
            <a:off x="869330" y="2392938"/>
            <a:ext cx="7632848" cy="345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385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907704" y="430682"/>
            <a:ext cx="4608512" cy="423109"/>
          </a:xfrm>
        </p:spPr>
        <p:txBody>
          <a:bodyPr/>
          <a:lstStyle/>
          <a:p>
            <a:pPr algn="l"/>
            <a:r>
              <a:rPr lang="fr-FR" sz="3200" dirty="0" smtClean="0"/>
              <a:t>2 – Planning</a:t>
            </a:r>
            <a:endParaRPr lang="fr-FR" sz="32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1091905"/>
            <a:ext cx="46799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907704" y="430682"/>
            <a:ext cx="4608512" cy="423109"/>
          </a:xfrm>
        </p:spPr>
        <p:txBody>
          <a:bodyPr/>
          <a:lstStyle/>
          <a:p>
            <a:pPr algn="l"/>
            <a:r>
              <a:rPr lang="fr-FR" sz="3200" dirty="0" smtClean="0"/>
              <a:t>2 – Planning</a:t>
            </a:r>
            <a:endParaRPr lang="fr-FR" sz="32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1091905"/>
            <a:ext cx="4679950" cy="518160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1092373"/>
            <a:ext cx="46799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4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907704" y="430682"/>
            <a:ext cx="4608512" cy="423109"/>
          </a:xfrm>
        </p:spPr>
        <p:txBody>
          <a:bodyPr/>
          <a:lstStyle/>
          <a:p>
            <a:pPr algn="l"/>
            <a:r>
              <a:rPr lang="fr-FR" sz="3200" dirty="0" smtClean="0"/>
              <a:t>3 - Conception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564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907704" y="430682"/>
            <a:ext cx="4608512" cy="423109"/>
          </a:xfrm>
        </p:spPr>
        <p:txBody>
          <a:bodyPr/>
          <a:lstStyle/>
          <a:p>
            <a:pPr algn="l"/>
            <a:r>
              <a:rPr lang="fr-FR" sz="3200" dirty="0" smtClean="0"/>
              <a:t>4 – Réalisation et tests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35648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907704" y="430682"/>
            <a:ext cx="4608512" cy="423109"/>
          </a:xfrm>
        </p:spPr>
        <p:txBody>
          <a:bodyPr/>
          <a:lstStyle/>
          <a:p>
            <a:pPr algn="l"/>
            <a:r>
              <a:rPr lang="fr-FR" sz="3200" dirty="0" smtClean="0"/>
              <a:t>5 – Conclusion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628038975"/>
      </p:ext>
    </p:extLst>
  </p:cSld>
  <p:clrMapOvr>
    <a:masterClrMapping/>
  </p:clrMapOvr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48</Words>
  <Application>Microsoft Office PowerPoint</Application>
  <PresentationFormat>Affichage à l'écran (4:3)</PresentationFormat>
  <Paragraphs>21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Roboto</vt:lpstr>
      <vt:lpstr>Institution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Marvyn PANNETIER</cp:lastModifiedBy>
  <cp:revision>121</cp:revision>
  <dcterms:created xsi:type="dcterms:W3CDTF">2012-05-04T07:41:45Z</dcterms:created>
  <dcterms:modified xsi:type="dcterms:W3CDTF">2022-06-22T09:46:11Z</dcterms:modified>
</cp:coreProperties>
</file>