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80" r:id="rId2"/>
    <p:sldId id="278" r:id="rId3"/>
    <p:sldId id="287" r:id="rId4"/>
    <p:sldId id="279" r:id="rId5"/>
    <p:sldId id="288" r:id="rId6"/>
    <p:sldId id="281" r:id="rId7"/>
    <p:sldId id="289" r:id="rId8"/>
    <p:sldId id="286" r:id="rId9"/>
    <p:sldId id="282" r:id="rId10"/>
    <p:sldId id="285" r:id="rId11"/>
    <p:sldId id="292" r:id="rId12"/>
    <p:sldId id="293" r:id="rId13"/>
    <p:sldId id="294" r:id="rId14"/>
    <p:sldId id="290" r:id="rId15"/>
    <p:sldId id="283" r:id="rId16"/>
    <p:sldId id="295" r:id="rId17"/>
    <p:sldId id="291" r:id="rId18"/>
    <p:sldId id="28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78"/>
            <p14:sldId id="287"/>
            <p14:sldId id="279"/>
            <p14:sldId id="288"/>
            <p14:sldId id="281"/>
            <p14:sldId id="289"/>
            <p14:sldId id="286"/>
            <p14:sldId id="282"/>
            <p14:sldId id="285"/>
            <p14:sldId id="292"/>
            <p14:sldId id="293"/>
            <p14:sldId id="294"/>
            <p14:sldId id="290"/>
            <p14:sldId id="283"/>
            <p14:sldId id="295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>
        <p:scale>
          <a:sx n="125" d="100"/>
          <a:sy n="125" d="100"/>
        </p:scale>
        <p:origin x="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cid:8a01eee4-902e-4da8-92ea-75d016af1ae1@iris.infra.thales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5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69726" y="5935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Circuit finale </a:t>
            </a:r>
            <a:r>
              <a:rPr lang="fr-FR" sz="2000" dirty="0" err="1" smtClean="0"/>
              <a:t>LTspice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651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69726" y="5935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088 L -0.23229 -0.191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69726" y="5935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323528" y="1124744"/>
            <a:ext cx="3124458" cy="511873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605753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95736" y="620688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0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4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347864" y="54868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PCB prototype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10440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" y="2410440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564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77580" y="54868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93711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7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280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 dirty="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95936" y="2267036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4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946" y="51706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de THALES et du sujet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0" y="1386610"/>
            <a:ext cx="2261007" cy="849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6" y="2924944"/>
            <a:ext cx="5555619" cy="239237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5"/>
          <a:srcRect r="8767"/>
          <a:stretch/>
        </p:blipFill>
        <p:spPr bwMode="auto">
          <a:xfrm>
            <a:off x="869330" y="2392938"/>
            <a:ext cx="7632848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3798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1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95736" y="518609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Planning initial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091905"/>
            <a:ext cx="4679950" cy="51816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1092373"/>
            <a:ext cx="4679950" cy="5181600"/>
          </a:xfrm>
          <a:prstGeom prst="rect">
            <a:avLst/>
          </a:prstGeom>
        </p:spPr>
      </p:pic>
      <p:sp>
        <p:nvSpPr>
          <p:cNvPr id="7" name="Espace réservé du texte 3"/>
          <p:cNvSpPr txBox="1">
            <a:spLocks/>
          </p:cNvSpPr>
          <p:nvPr/>
        </p:nvSpPr>
        <p:spPr>
          <a:xfrm>
            <a:off x="2123728" y="518141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Planning final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0063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9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95736" y="54868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72767"/>
              </p:ext>
            </p:extLst>
          </p:nvPr>
        </p:nvGraphicFramePr>
        <p:xfrm>
          <a:off x="611560" y="1628801"/>
          <a:ext cx="7903790" cy="41297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Sinusoïde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Ondulation sur le signal et stabilité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100mV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6908056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THD du sinus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4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59732" y="43630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8861"/>
              </p:ext>
            </p:extLst>
          </p:nvPr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1512168" cy="8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0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7037E-7 C -0.00035 0.03333 -0.00053 0.06667 -0.0007 0.1 " pathEditMode="relative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441</Words>
  <Application>Microsoft Office PowerPoint</Application>
  <PresentationFormat>Affichage à l'écran (4:3)</PresentationFormat>
  <Paragraphs>108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Présentation PowerPoint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149</cp:revision>
  <dcterms:created xsi:type="dcterms:W3CDTF">2012-05-04T07:41:45Z</dcterms:created>
  <dcterms:modified xsi:type="dcterms:W3CDTF">2022-06-22T15:55:02Z</dcterms:modified>
</cp:coreProperties>
</file>