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26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08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24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90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28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87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95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14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90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05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DD2AA-2024-4295-B62F-A2D5D8CCA8F8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10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ASIC </a:t>
            </a:r>
            <a:r>
              <a:rPr lang="fr-FR" smtClean="0"/>
              <a:t>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336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ASIC project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ASIC project</dc:title>
  <dc:creator>Marvyn PANNETIER</dc:creator>
  <cp:lastModifiedBy>Marvyn PANNETIER</cp:lastModifiedBy>
  <cp:revision>1</cp:revision>
  <dcterms:created xsi:type="dcterms:W3CDTF">2022-11-09T16:36:01Z</dcterms:created>
  <dcterms:modified xsi:type="dcterms:W3CDTF">2022-11-09T16:36:15Z</dcterms:modified>
</cp:coreProperties>
</file>