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8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84CB-E035-4DD5-A1BF-2D26D349766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02DD-AC7B-46CF-890E-F4CAD06E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8" y="300920"/>
            <a:ext cx="8462258" cy="5984179"/>
          </a:xfrm>
          <a:prstGeom prst="rect">
            <a:avLst/>
          </a:prstGeo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842699" y="574661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175789" y="1110013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858434" y="1509403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737492" y="1888308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731648" y="2568706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792534" y="2910084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792533" y="3639408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731648" y="4835529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4899348" y="597416"/>
            <a:ext cx="6046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6612746" y="612635"/>
            <a:ext cx="7619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3559318" y="4370632"/>
            <a:ext cx="941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897035" y="2203598"/>
            <a:ext cx="369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3249686" y="5040723"/>
            <a:ext cx="76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8951640" y="5195603"/>
            <a:ext cx="760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8482234" y="652269"/>
            <a:ext cx="7324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0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8" y="-48227"/>
            <a:ext cx="7887801" cy="6335009"/>
          </a:xfrm>
          <a:prstGeom prst="rect">
            <a:avLst/>
          </a:prstGeom>
        </p:spPr>
      </p:pic>
      <p:sp>
        <p:nvSpPr>
          <p:cNvPr id="23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386200" y="270814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831248" y="1180812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543447" y="1507552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295858" y="1848019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470424" y="2461161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579489" y="2725225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527598" y="3428438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391584" y="4089143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3856774" y="609158"/>
            <a:ext cx="844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5150878" y="630408"/>
            <a:ext cx="10638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839493" y="3951066"/>
            <a:ext cx="13151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454149" y="2121797"/>
            <a:ext cx="5158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3176594" y="4294597"/>
            <a:ext cx="10616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1768915" y="5378696"/>
            <a:ext cx="10616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8074543" y="532948"/>
            <a:ext cx="1022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086001" y="3074305"/>
            <a:ext cx="10616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4233403" y="4650357"/>
            <a:ext cx="10616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3316965" y="331575"/>
            <a:ext cx="10616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518386" y="4870657"/>
            <a:ext cx="11058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2318263" y="5906925"/>
            <a:ext cx="11058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4189654" y="5179818"/>
            <a:ext cx="11058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مستطيل 6">
            <a:extLst>
              <a:ext uri="{FF2B5EF4-FFF2-40B4-BE49-F238E27FC236}">
                <a16:creationId xmlns:a16="http://schemas.microsoft.com/office/drawing/2014/main" id="{092CADC6-11B6-4A07-AA6B-FCB925AABA26}"/>
              </a:ext>
            </a:extLst>
          </p:cNvPr>
          <p:cNvSpPr/>
          <p:nvPr/>
        </p:nvSpPr>
        <p:spPr>
          <a:xfrm rot="669458">
            <a:off x="4437505" y="5661511"/>
            <a:ext cx="11058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ar-SA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7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sh</dc:creator>
  <cp:lastModifiedBy>marwa sh</cp:lastModifiedBy>
  <cp:revision>8</cp:revision>
  <dcterms:created xsi:type="dcterms:W3CDTF">2021-05-10T18:35:51Z</dcterms:created>
  <dcterms:modified xsi:type="dcterms:W3CDTF">2021-05-20T08:00:50Z</dcterms:modified>
</cp:coreProperties>
</file>