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4"/>
    <p:sldMasterId id="2147483855" r:id="rId5"/>
    <p:sldMasterId id="2147483882" r:id="rId6"/>
    <p:sldMasterId id="2147483898" r:id="rId7"/>
    <p:sldMasterId id="2147484115" r:id="rId8"/>
    <p:sldMasterId id="2147484124" r:id="rId9"/>
    <p:sldMasterId id="2147484224" r:id="rId10"/>
  </p:sldMasterIdLst>
  <p:notesMasterIdLst>
    <p:notesMasterId r:id="rId28"/>
  </p:notesMasterIdLst>
  <p:handoutMasterIdLst>
    <p:handoutMasterId r:id="rId29"/>
  </p:handoutMasterIdLst>
  <p:sldIdLst>
    <p:sldId id="797" r:id="rId11"/>
    <p:sldId id="798" r:id="rId12"/>
    <p:sldId id="799" r:id="rId13"/>
    <p:sldId id="875" r:id="rId14"/>
    <p:sldId id="864" r:id="rId15"/>
    <p:sldId id="878" r:id="rId16"/>
    <p:sldId id="880" r:id="rId17"/>
    <p:sldId id="871" r:id="rId18"/>
    <p:sldId id="884" r:id="rId19"/>
    <p:sldId id="876" r:id="rId20"/>
    <p:sldId id="877" r:id="rId21"/>
    <p:sldId id="883" r:id="rId22"/>
    <p:sldId id="882" r:id="rId23"/>
    <p:sldId id="881" r:id="rId24"/>
    <p:sldId id="854" r:id="rId25"/>
    <p:sldId id="859" r:id="rId26"/>
    <p:sldId id="870" r:id="rId27"/>
  </p:sldIdLst>
  <p:sldSz cx="12122150" cy="6859588"/>
  <p:notesSz cx="7099300" cy="10234613"/>
  <p:custDataLst>
    <p:tags r:id="rId30"/>
  </p:custDataLst>
  <p:defaultTextStyle>
    <a:defPPr>
      <a:defRPr lang="fr-FR"/>
    </a:defPPr>
    <a:lvl1pPr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1pPr>
    <a:lvl2pPr marL="606425" indent="-149225"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2pPr>
    <a:lvl3pPr marL="1212850" indent="-298450"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3pPr>
    <a:lvl4pPr marL="1819275" indent="-447675"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4pPr>
    <a:lvl5pPr marL="2425700" indent="-596900"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5pPr>
    <a:lvl6pPr marL="2286000" algn="l" defTabSz="914400" rtl="0" eaLnBrk="1" latinLnBrk="0" hangingPunct="1">
      <a:defRPr sz="2400" kern="1200">
        <a:solidFill>
          <a:schemeClr val="tx1"/>
        </a:solidFill>
        <a:latin typeface="BNPP Sans Light" panose="02000503020000020004" pitchFamily="50" charset="0"/>
        <a:ea typeface="+mn-ea"/>
        <a:cs typeface="+mn-cs"/>
      </a:defRPr>
    </a:lvl6pPr>
    <a:lvl7pPr marL="2743200" algn="l" defTabSz="914400" rtl="0" eaLnBrk="1" latinLnBrk="0" hangingPunct="1">
      <a:defRPr sz="2400" kern="1200">
        <a:solidFill>
          <a:schemeClr val="tx1"/>
        </a:solidFill>
        <a:latin typeface="BNPP Sans Light" panose="02000503020000020004" pitchFamily="50" charset="0"/>
        <a:ea typeface="+mn-ea"/>
        <a:cs typeface="+mn-cs"/>
      </a:defRPr>
    </a:lvl7pPr>
    <a:lvl8pPr marL="3200400" algn="l" defTabSz="914400" rtl="0" eaLnBrk="1" latinLnBrk="0" hangingPunct="1">
      <a:defRPr sz="2400" kern="1200">
        <a:solidFill>
          <a:schemeClr val="tx1"/>
        </a:solidFill>
        <a:latin typeface="BNPP Sans Light" panose="02000503020000020004" pitchFamily="50" charset="0"/>
        <a:ea typeface="+mn-ea"/>
        <a:cs typeface="+mn-cs"/>
      </a:defRPr>
    </a:lvl8pPr>
    <a:lvl9pPr marL="3657600" algn="l" defTabSz="914400" rtl="0" eaLnBrk="1" latinLnBrk="0" hangingPunct="1">
      <a:defRPr sz="2400" kern="1200">
        <a:solidFill>
          <a:schemeClr val="tx1"/>
        </a:solidFill>
        <a:latin typeface="BNPP Sans Light" panose="02000503020000020004" pitchFamily="50" charset="0"/>
        <a:ea typeface="+mn-ea"/>
        <a:cs typeface="+mn-cs"/>
      </a:defRPr>
    </a:lvl9pPr>
  </p:defaultTextStyle>
  <p:extLst>
    <p:ext uri="{521415D9-36F7-43E2-AB2F-B90AF26B5E84}">
      <p14:sectionLst xmlns:p14="http://schemas.microsoft.com/office/powerpoint/2010/main">
        <p14:section name="Default Section" id="{B8C32A04-2BC1-47EE-9558-75537D4B1F81}">
          <p14:sldIdLst>
            <p14:sldId id="797"/>
            <p14:sldId id="798"/>
            <p14:sldId id="799"/>
            <p14:sldId id="875"/>
            <p14:sldId id="864"/>
            <p14:sldId id="878"/>
            <p14:sldId id="880"/>
            <p14:sldId id="871"/>
            <p14:sldId id="884"/>
            <p14:sldId id="876"/>
            <p14:sldId id="877"/>
            <p14:sldId id="883"/>
            <p14:sldId id="882"/>
            <p14:sldId id="881"/>
            <p14:sldId id="854"/>
            <p14:sldId id="859"/>
            <p14:sldId id="870"/>
          </p14:sldIdLst>
        </p14:section>
        <p14:section name="Backup slides" id="{AA16C53A-552E-46E4-BF9E-B7BF3240A7A3}">
          <p14:sldIdLst/>
        </p14:section>
      </p14:sectionLst>
    </p:ext>
    <p:ext uri="{EFAFB233-063F-42B5-8137-9DF3F51BA10A}">
      <p15:sldGuideLst xmlns:p15="http://schemas.microsoft.com/office/powerpoint/2012/main">
        <p15:guide id="2" orient="horz" pos="573">
          <p15:clr>
            <a:srgbClr val="A4A3A4"/>
          </p15:clr>
        </p15:guide>
        <p15:guide id="5" pos="325" userDrawn="1">
          <p15:clr>
            <a:srgbClr val="A4A3A4"/>
          </p15:clr>
        </p15:guide>
        <p15:guide id="6" pos="7265">
          <p15:clr>
            <a:srgbClr val="A4A3A4"/>
          </p15:clr>
        </p15:guide>
        <p15:guide id="9" pos="3818" userDrawn="1">
          <p15:clr>
            <a:srgbClr val="A4A3A4"/>
          </p15:clr>
        </p15:guide>
        <p15:guide id="15" orient="horz" pos="2161"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y DIARRA" initials="" lastIdx="1" clrIdx="0"/>
  <p:cmAuthor id="2" name="CARBALLOSA Jose" initials="CJ" lastIdx="1" clrIdx="1">
    <p:extLst>
      <p:ext uri="{19B8F6BF-5375-455C-9EA6-DF929625EA0E}">
        <p15:presenceInfo xmlns:p15="http://schemas.microsoft.com/office/powerpoint/2012/main" userId="S-1-5-21-1292428093-507921405-725345543-16080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5A"/>
    <a:srgbClr val="EA8744"/>
    <a:srgbClr val="686F00"/>
    <a:srgbClr val="64A05A"/>
    <a:srgbClr val="E0ECDE"/>
    <a:srgbClr val="007A4C"/>
    <a:srgbClr val="FF8989"/>
    <a:srgbClr val="CEDDB4"/>
    <a:srgbClr val="82A44A"/>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45" autoAdjust="0"/>
    <p:restoredTop sz="94710" autoAdjust="0"/>
  </p:normalViewPr>
  <p:slideViewPr>
    <p:cSldViewPr>
      <p:cViewPr varScale="1">
        <p:scale>
          <a:sx n="67" d="100"/>
          <a:sy n="67" d="100"/>
        </p:scale>
        <p:origin x="858" y="48"/>
      </p:cViewPr>
      <p:guideLst>
        <p:guide orient="horz" pos="573"/>
        <p:guide pos="325"/>
        <p:guide pos="7265"/>
        <p:guide pos="3818"/>
        <p:guide orient="horz" pos="2161"/>
      </p:guideLst>
    </p:cSldViewPr>
  </p:slideViewPr>
  <p:outlineViewPr>
    <p:cViewPr>
      <p:scale>
        <a:sx n="33" d="100"/>
        <a:sy n="33" d="100"/>
      </p:scale>
      <p:origin x="0" y="-6930"/>
    </p:cViewPr>
  </p:outlineViewPr>
  <p:notesTextViewPr>
    <p:cViewPr>
      <p:scale>
        <a:sx n="75" d="100"/>
        <a:sy n="75" d="100"/>
      </p:scale>
      <p:origin x="0" y="0"/>
    </p:cViewPr>
  </p:notesTextViewPr>
  <p:sorterViewPr>
    <p:cViewPr>
      <p:scale>
        <a:sx n="60" d="100"/>
        <a:sy n="60" d="100"/>
      </p:scale>
      <p:origin x="0" y="264"/>
    </p:cViewPr>
  </p:sorterViewPr>
  <p:notesViewPr>
    <p:cSldViewPr>
      <p:cViewPr varScale="1">
        <p:scale>
          <a:sx n="77" d="100"/>
          <a:sy n="77" d="100"/>
        </p:scale>
        <p:origin x="-2928"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tags" Target="tags/tag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17.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17.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defTabSz="1213121"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defTabSz="1213121" eaLnBrk="1" fontAlgn="auto" hangingPunct="1">
              <a:spcBef>
                <a:spcPts val="0"/>
              </a:spcBef>
              <a:spcAft>
                <a:spcPts val="0"/>
              </a:spcAft>
              <a:defRPr sz="1200" smtClean="0">
                <a:latin typeface="+mn-lt"/>
              </a:defRPr>
            </a:lvl1pPr>
          </a:lstStyle>
          <a:p>
            <a:pPr>
              <a:defRPr/>
            </a:pPr>
            <a:fld id="{9946FE13-2393-437E-8CF1-1F9D17C87943}" type="datetimeFigureOut">
              <a:rPr lang="en-US"/>
              <a:pPr>
                <a:defRPr/>
              </a:pPr>
              <a:t>3/1/2021</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defTabSz="1213121"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defTabSz="1213121" eaLnBrk="1" fontAlgn="auto" hangingPunct="1">
              <a:spcBef>
                <a:spcPts val="0"/>
              </a:spcBef>
              <a:spcAft>
                <a:spcPts val="0"/>
              </a:spcAft>
              <a:defRPr sz="1200" smtClean="0">
                <a:latin typeface="+mn-lt"/>
              </a:defRPr>
            </a:lvl1pPr>
          </a:lstStyle>
          <a:p>
            <a:pPr>
              <a:defRPr/>
            </a:pPr>
            <a:fld id="{F3BE81A9-EAAA-4F0A-8370-DD85E09FC850}"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9048" tIns="49524" rIns="99048" bIns="49524" rtlCol="0"/>
          <a:lstStyle>
            <a:lvl1pPr algn="l" defTabSz="1213121" eaLnBrk="1" fontAlgn="auto" hangingPunct="1">
              <a:spcBef>
                <a:spcPts val="0"/>
              </a:spcBef>
              <a:spcAft>
                <a:spcPts val="0"/>
              </a:spcAft>
              <a:defRPr sz="1300">
                <a:latin typeface="+mn-lt"/>
              </a:defRPr>
            </a:lvl1pPr>
          </a:lstStyle>
          <a:p>
            <a:pPr>
              <a:defRPr/>
            </a:pPr>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9048" tIns="49524" rIns="99048" bIns="49524" rtlCol="0"/>
          <a:lstStyle>
            <a:lvl1pPr algn="r" defTabSz="1213121" eaLnBrk="1" fontAlgn="auto" hangingPunct="1">
              <a:spcBef>
                <a:spcPts val="0"/>
              </a:spcBef>
              <a:spcAft>
                <a:spcPts val="0"/>
              </a:spcAft>
              <a:defRPr sz="1300" smtClean="0">
                <a:latin typeface="+mn-lt"/>
              </a:defRPr>
            </a:lvl1pPr>
          </a:lstStyle>
          <a:p>
            <a:pPr>
              <a:defRPr/>
            </a:pPr>
            <a:fld id="{ED0CE9E0-C2B4-4E15-A463-899B99901ED0}" type="datetimeFigureOut">
              <a:rPr lang="fr-FR"/>
              <a:pPr>
                <a:defRPr/>
              </a:pPr>
              <a:t>01/03/2021</a:t>
            </a:fld>
            <a:endParaRPr lang="fr-FR"/>
          </a:p>
        </p:txBody>
      </p:sp>
      <p:sp>
        <p:nvSpPr>
          <p:cNvPr id="4" name="Espace réservé de l'image des diapositives 3"/>
          <p:cNvSpPr>
            <a:spLocks noGrp="1" noRot="1" noChangeAspect="1"/>
          </p:cNvSpPr>
          <p:nvPr>
            <p:ph type="sldImg" idx="2"/>
          </p:nvPr>
        </p:nvSpPr>
        <p:spPr>
          <a:xfrm>
            <a:off x="158750" y="768350"/>
            <a:ext cx="6781800"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defTabSz="1213121" eaLnBrk="1" fontAlgn="auto" hangingPunct="1">
              <a:spcBef>
                <a:spcPts val="0"/>
              </a:spcBef>
              <a:spcAft>
                <a:spcPts val="0"/>
              </a:spcAft>
              <a:defRPr sz="13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defTabSz="1213121" eaLnBrk="1" fontAlgn="auto" hangingPunct="1">
              <a:spcBef>
                <a:spcPts val="0"/>
              </a:spcBef>
              <a:spcAft>
                <a:spcPts val="0"/>
              </a:spcAft>
              <a:defRPr sz="1300" smtClean="0">
                <a:latin typeface="+mn-lt"/>
              </a:defRPr>
            </a:lvl1pPr>
          </a:lstStyle>
          <a:p>
            <a:pPr>
              <a:defRPr/>
            </a:pPr>
            <a:fld id="{EB1C9C05-E908-4B96-ADA0-45F8FD2ABCD3}"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defTabSz="1212850" rtl="0" fontAlgn="base">
      <a:spcBef>
        <a:spcPct val="30000"/>
      </a:spcBef>
      <a:spcAft>
        <a:spcPct val="0"/>
      </a:spcAft>
      <a:defRPr sz="1600" kern="1200">
        <a:solidFill>
          <a:schemeClr val="tx1"/>
        </a:solidFill>
        <a:latin typeface="+mn-lt"/>
        <a:ea typeface="+mn-ea"/>
        <a:cs typeface="+mn-cs"/>
      </a:defRPr>
    </a:lvl1pPr>
    <a:lvl2pPr marL="606425" algn="l" defTabSz="1212850" rtl="0" fontAlgn="base">
      <a:spcBef>
        <a:spcPct val="30000"/>
      </a:spcBef>
      <a:spcAft>
        <a:spcPct val="0"/>
      </a:spcAft>
      <a:defRPr sz="1600" kern="1200">
        <a:solidFill>
          <a:schemeClr val="tx1"/>
        </a:solidFill>
        <a:latin typeface="+mn-lt"/>
        <a:ea typeface="+mn-ea"/>
        <a:cs typeface="+mn-cs"/>
      </a:defRPr>
    </a:lvl2pPr>
    <a:lvl3pPr marL="1212850" algn="l" defTabSz="1212850" rtl="0" fontAlgn="base">
      <a:spcBef>
        <a:spcPct val="30000"/>
      </a:spcBef>
      <a:spcAft>
        <a:spcPct val="0"/>
      </a:spcAft>
      <a:defRPr sz="1600" kern="1200">
        <a:solidFill>
          <a:schemeClr val="tx1"/>
        </a:solidFill>
        <a:latin typeface="+mn-lt"/>
        <a:ea typeface="+mn-ea"/>
        <a:cs typeface="+mn-cs"/>
      </a:defRPr>
    </a:lvl3pPr>
    <a:lvl4pPr marL="1819275" algn="l" defTabSz="1212850" rtl="0" fontAlgn="base">
      <a:spcBef>
        <a:spcPct val="30000"/>
      </a:spcBef>
      <a:spcAft>
        <a:spcPct val="0"/>
      </a:spcAft>
      <a:defRPr sz="1600" kern="1200">
        <a:solidFill>
          <a:schemeClr val="tx1"/>
        </a:solidFill>
        <a:latin typeface="+mn-lt"/>
        <a:ea typeface="+mn-ea"/>
        <a:cs typeface="+mn-cs"/>
      </a:defRPr>
    </a:lvl4pPr>
    <a:lvl5pPr marL="2425700" algn="l" defTabSz="1212850" rtl="0" fontAlgn="base">
      <a:spcBef>
        <a:spcPct val="30000"/>
      </a:spcBef>
      <a:spcAft>
        <a:spcPct val="0"/>
      </a:spcAft>
      <a:defRPr sz="1600" kern="1200">
        <a:solidFill>
          <a:schemeClr val="tx1"/>
        </a:solidFill>
        <a:latin typeface="+mn-lt"/>
        <a:ea typeface="+mn-ea"/>
        <a:cs typeface="+mn-cs"/>
      </a:defRPr>
    </a:lvl5pPr>
    <a:lvl6pPr marL="3032803" algn="l" defTabSz="1213121" rtl="0" eaLnBrk="1" latinLnBrk="0" hangingPunct="1">
      <a:defRPr sz="1600" kern="1200">
        <a:solidFill>
          <a:schemeClr val="tx1"/>
        </a:solidFill>
        <a:latin typeface="+mn-lt"/>
        <a:ea typeface="+mn-ea"/>
        <a:cs typeface="+mn-cs"/>
      </a:defRPr>
    </a:lvl6pPr>
    <a:lvl7pPr marL="3639359" algn="l" defTabSz="1213121" rtl="0" eaLnBrk="1" latinLnBrk="0" hangingPunct="1">
      <a:defRPr sz="1600" kern="1200">
        <a:solidFill>
          <a:schemeClr val="tx1"/>
        </a:solidFill>
        <a:latin typeface="+mn-lt"/>
        <a:ea typeface="+mn-ea"/>
        <a:cs typeface="+mn-cs"/>
      </a:defRPr>
    </a:lvl7pPr>
    <a:lvl8pPr marL="4245922" algn="l" defTabSz="1213121" rtl="0" eaLnBrk="1" latinLnBrk="0" hangingPunct="1">
      <a:defRPr sz="1600" kern="1200">
        <a:solidFill>
          <a:schemeClr val="tx1"/>
        </a:solidFill>
        <a:latin typeface="+mn-lt"/>
        <a:ea typeface="+mn-ea"/>
        <a:cs typeface="+mn-cs"/>
      </a:defRPr>
    </a:lvl8pPr>
    <a:lvl9pPr marL="4852482" algn="l" defTabSz="121312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3</a:t>
            </a:fld>
            <a:endParaRPr lang="fr-FR" dirty="0"/>
          </a:p>
        </p:txBody>
      </p:sp>
    </p:spTree>
    <p:extLst>
      <p:ext uri="{BB962C8B-B14F-4D97-AF65-F5344CB8AC3E}">
        <p14:creationId xmlns:p14="http://schemas.microsoft.com/office/powerpoint/2010/main" val="2920213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15</a:t>
            </a:fld>
            <a:endParaRPr lang="fr-FR" dirty="0"/>
          </a:p>
        </p:txBody>
      </p:sp>
    </p:spTree>
    <p:extLst>
      <p:ext uri="{BB962C8B-B14F-4D97-AF65-F5344CB8AC3E}">
        <p14:creationId xmlns:p14="http://schemas.microsoft.com/office/powerpoint/2010/main" val="40795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B1C9C05-E908-4B96-ADA0-45F8FD2ABCD3}" type="slidenum">
              <a:rPr lang="fr-FR" smtClean="0"/>
              <a:pPr>
                <a:defRPr/>
              </a:pPr>
              <a:t>16</a:t>
            </a:fld>
            <a:endParaRPr lang="fr-FR"/>
          </a:p>
        </p:txBody>
      </p:sp>
    </p:spTree>
    <p:extLst>
      <p:ext uri="{BB962C8B-B14F-4D97-AF65-F5344CB8AC3E}">
        <p14:creationId xmlns:p14="http://schemas.microsoft.com/office/powerpoint/2010/main" val="171581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4</a:t>
            </a:fld>
            <a:endParaRPr lang="fr-FR" dirty="0"/>
          </a:p>
        </p:txBody>
      </p:sp>
    </p:spTree>
    <p:extLst>
      <p:ext uri="{BB962C8B-B14F-4D97-AF65-F5344CB8AC3E}">
        <p14:creationId xmlns:p14="http://schemas.microsoft.com/office/powerpoint/2010/main" val="395298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EF5842-04F3-4695-8C7E-60D49603CB5D}"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2094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6</a:t>
            </a:fld>
            <a:endParaRPr lang="fr-FR" dirty="0"/>
          </a:p>
        </p:txBody>
      </p:sp>
    </p:spTree>
    <p:extLst>
      <p:ext uri="{BB962C8B-B14F-4D97-AF65-F5344CB8AC3E}">
        <p14:creationId xmlns:p14="http://schemas.microsoft.com/office/powerpoint/2010/main" val="111782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7</a:t>
            </a:fld>
            <a:endParaRPr lang="fr-FR" dirty="0"/>
          </a:p>
        </p:txBody>
      </p:sp>
    </p:spTree>
    <p:extLst>
      <p:ext uri="{BB962C8B-B14F-4D97-AF65-F5344CB8AC3E}">
        <p14:creationId xmlns:p14="http://schemas.microsoft.com/office/powerpoint/2010/main" val="2636054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EF5842-04F3-4695-8C7E-60D49603CB5D}"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3255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9</a:t>
            </a:fld>
            <a:endParaRPr lang="fr-FR" dirty="0"/>
          </a:p>
        </p:txBody>
      </p:sp>
    </p:spTree>
    <p:extLst>
      <p:ext uri="{BB962C8B-B14F-4D97-AF65-F5344CB8AC3E}">
        <p14:creationId xmlns:p14="http://schemas.microsoft.com/office/powerpoint/2010/main" val="411870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10</a:t>
            </a:fld>
            <a:endParaRPr lang="fr-FR" dirty="0"/>
          </a:p>
        </p:txBody>
      </p:sp>
    </p:spTree>
    <p:extLst>
      <p:ext uri="{BB962C8B-B14F-4D97-AF65-F5344CB8AC3E}">
        <p14:creationId xmlns:p14="http://schemas.microsoft.com/office/powerpoint/2010/main" val="276355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B1C9C05-E908-4B96-ADA0-45F8FD2ABCD3}" type="slidenum">
              <a:rPr lang="fr-FR" smtClean="0"/>
              <a:pPr>
                <a:defRPr/>
              </a:pPr>
              <a:t>11</a:t>
            </a:fld>
            <a:endParaRPr lang="fr-FR"/>
          </a:p>
        </p:txBody>
      </p:sp>
    </p:spTree>
    <p:extLst>
      <p:ext uri="{BB962C8B-B14F-4D97-AF65-F5344CB8AC3E}">
        <p14:creationId xmlns:p14="http://schemas.microsoft.com/office/powerpoint/2010/main" val="203778415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3.xml"/><Relationship Id="rId7" Type="http://schemas.openxmlformats.org/officeDocument/2006/relationships/image" Target="../media/image11.pn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Master" Target="../slideMasters/slideMaster7.xml"/><Relationship Id="rId4" Type="http://schemas.openxmlformats.org/officeDocument/2006/relationships/image" Target="../media/image31.pn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xml"/><Relationship Id="rId7" Type="http://schemas.openxmlformats.org/officeDocument/2006/relationships/image" Target="../media/image11.png"/><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7.xml"/><Relationship Id="rId7" Type="http://schemas.openxmlformats.org/officeDocument/2006/relationships/image" Target="../media/image11.png"/><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9.xml"/><Relationship Id="rId7" Type="http://schemas.openxmlformats.org/officeDocument/2006/relationships/image" Target="../media/image11.png"/><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1.xml"/><Relationship Id="rId7" Type="http://schemas.openxmlformats.org/officeDocument/2006/relationships/image" Target="../media/image11.png"/><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3.xml"/><Relationship Id="rId7"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5.xml"/><Relationship Id="rId7" Type="http://schemas.openxmlformats.org/officeDocument/2006/relationships/image" Target="../media/image11.png"/><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 Id="rId9"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7.xml"/><Relationship Id="rId7" Type="http://schemas.openxmlformats.org/officeDocument/2006/relationships/image" Target="../media/image11.png"/><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1.xml"/><Relationship Id="rId9"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9.xml"/><Relationship Id="rId7" Type="http://schemas.openxmlformats.org/officeDocument/2006/relationships/image" Target="../media/image11.png"/><Relationship Id="rId2" Type="http://schemas.openxmlformats.org/officeDocument/2006/relationships/tags" Target="../tags/tag3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1.xml"/><Relationship Id="rId7" Type="http://schemas.openxmlformats.org/officeDocument/2006/relationships/image" Target="../media/image11.png"/><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3.xml"/><Relationship Id="rId7" Type="http://schemas.openxmlformats.org/officeDocument/2006/relationships/image" Target="../media/image11.png"/><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5.xml"/><Relationship Id="rId7" Type="http://schemas.openxmlformats.org/officeDocument/2006/relationships/image" Target="../media/image11.png"/><Relationship Id="rId2" Type="http://schemas.openxmlformats.org/officeDocument/2006/relationships/tags" Target="../tags/tag44.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7.xml"/><Relationship Id="rId7" Type="http://schemas.openxmlformats.org/officeDocument/2006/relationships/image" Target="../media/image11.png"/><Relationship Id="rId2" Type="http://schemas.openxmlformats.org/officeDocument/2006/relationships/tags" Target="../tags/tag46.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1.xml"/><Relationship Id="rId7" Type="http://schemas.openxmlformats.org/officeDocument/2006/relationships/image" Target="../media/image15.png"/><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53.xml"/><Relationship Id="rId7" Type="http://schemas.openxmlformats.org/officeDocument/2006/relationships/image" Target="../media/image2.jpeg"/><Relationship Id="rId2" Type="http://schemas.openxmlformats.org/officeDocument/2006/relationships/tags" Target="../tags/tag52.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2.xml"/><Relationship Id="rId9"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5.xml"/><Relationship Id="rId7" Type="http://schemas.openxmlformats.org/officeDocument/2006/relationships/image" Target="../media/image15.png"/><Relationship Id="rId2" Type="http://schemas.openxmlformats.org/officeDocument/2006/relationships/tags" Target="../tags/tag54.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7.xml"/><Relationship Id="rId7" Type="http://schemas.openxmlformats.org/officeDocument/2006/relationships/image" Target="../media/image15.png"/><Relationship Id="rId2" Type="http://schemas.openxmlformats.org/officeDocument/2006/relationships/tags" Target="../tags/tag5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59.xml"/><Relationship Id="rId7" Type="http://schemas.openxmlformats.org/officeDocument/2006/relationships/image" Target="../media/image5.png"/><Relationship Id="rId2" Type="http://schemas.openxmlformats.org/officeDocument/2006/relationships/tags" Target="../tags/tag58.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slideMaster" Target="../slideMasters/slideMaster2.xml"/><Relationship Id="rId9"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1.xml"/><Relationship Id="rId7" Type="http://schemas.openxmlformats.org/officeDocument/2006/relationships/image" Target="../media/image6.jpeg"/><Relationship Id="rId2" Type="http://schemas.openxmlformats.org/officeDocument/2006/relationships/tags" Target="../tags/tag60.xml"/><Relationship Id="rId1" Type="http://schemas.openxmlformats.org/officeDocument/2006/relationships/vmlDrawing" Target="../drawings/vmlDrawing30.vml"/><Relationship Id="rId6" Type="http://schemas.openxmlformats.org/officeDocument/2006/relationships/image" Target="../media/image1.emf"/><Relationship Id="rId11" Type="http://schemas.openxmlformats.org/officeDocument/2006/relationships/image" Target="../media/image10.png"/><Relationship Id="rId5" Type="http://schemas.openxmlformats.org/officeDocument/2006/relationships/oleObject" Target="../embeddings/oleObject30.bin"/><Relationship Id="rId10" Type="http://schemas.openxmlformats.org/officeDocument/2006/relationships/image" Target="../media/image9.png"/><Relationship Id="rId4" Type="http://schemas.openxmlformats.org/officeDocument/2006/relationships/slideMaster" Target="../slideMasters/slideMaster2.xml"/><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3.xml"/><Relationship Id="rId7" Type="http://schemas.openxmlformats.org/officeDocument/2006/relationships/image" Target="../media/image16.png"/><Relationship Id="rId2" Type="http://schemas.openxmlformats.org/officeDocument/2006/relationships/tags" Target="../tags/tag62.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5.xml"/><Relationship Id="rId7" Type="http://schemas.openxmlformats.org/officeDocument/2006/relationships/image" Target="../media/image16.png"/><Relationship Id="rId2" Type="http://schemas.openxmlformats.org/officeDocument/2006/relationships/tags" Target="../tags/tag64.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7.xml"/><Relationship Id="rId7" Type="http://schemas.openxmlformats.org/officeDocument/2006/relationships/image" Target="../media/image16.png"/><Relationship Id="rId2" Type="http://schemas.openxmlformats.org/officeDocument/2006/relationships/tags" Target="../tags/tag66.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9.xml"/><Relationship Id="rId7" Type="http://schemas.openxmlformats.org/officeDocument/2006/relationships/image" Target="../media/image16.png"/><Relationship Id="rId2" Type="http://schemas.openxmlformats.org/officeDocument/2006/relationships/tags" Target="../tags/tag68.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34.bin"/><Relationship Id="rId4"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1.xml"/><Relationship Id="rId7" Type="http://schemas.openxmlformats.org/officeDocument/2006/relationships/image" Target="../media/image16.png"/><Relationship Id="rId2" Type="http://schemas.openxmlformats.org/officeDocument/2006/relationships/tags" Target="../tags/tag70.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3.xml"/><Relationship Id="rId7" Type="http://schemas.openxmlformats.org/officeDocument/2006/relationships/image" Target="../media/image16.png"/><Relationship Id="rId2" Type="http://schemas.openxmlformats.org/officeDocument/2006/relationships/tags" Target="../tags/tag72.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36.bin"/><Relationship Id="rId4"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5.xml"/><Relationship Id="rId7" Type="http://schemas.openxmlformats.org/officeDocument/2006/relationships/image" Target="../media/image16.png"/><Relationship Id="rId2" Type="http://schemas.openxmlformats.org/officeDocument/2006/relationships/tags" Target="../tags/tag74.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37.bin"/><Relationship Id="rId4"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7.xml"/><Relationship Id="rId7" Type="http://schemas.openxmlformats.org/officeDocument/2006/relationships/image" Target="../media/image16.png"/><Relationship Id="rId2" Type="http://schemas.openxmlformats.org/officeDocument/2006/relationships/tags" Target="../tags/tag76.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9.xml"/><Relationship Id="rId7" Type="http://schemas.openxmlformats.org/officeDocument/2006/relationships/image" Target="../media/image16.png"/><Relationship Id="rId2" Type="http://schemas.openxmlformats.org/officeDocument/2006/relationships/tags" Target="../tags/tag78.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xml"/><Relationship Id="rId7"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81.xml"/><Relationship Id="rId7" Type="http://schemas.openxmlformats.org/officeDocument/2006/relationships/image" Target="../media/image13.png"/><Relationship Id="rId2" Type="http://schemas.openxmlformats.org/officeDocument/2006/relationships/tags" Target="../tags/tag80.xml"/><Relationship Id="rId1" Type="http://schemas.openxmlformats.org/officeDocument/2006/relationships/vmlDrawing" Target="../drawings/vmlDrawing40.vml"/><Relationship Id="rId6" Type="http://schemas.openxmlformats.org/officeDocument/2006/relationships/image" Target="../media/image1.emf"/><Relationship Id="rId5" Type="http://schemas.openxmlformats.org/officeDocument/2006/relationships/oleObject" Target="../embeddings/oleObject40.bin"/><Relationship Id="rId4" Type="http://schemas.openxmlformats.org/officeDocument/2006/relationships/slideMaster" Target="../slideMasters/slideMaster2.xml"/><Relationship Id="rId9"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3.xml"/><Relationship Id="rId7" Type="http://schemas.openxmlformats.org/officeDocument/2006/relationships/image" Target="../media/image16.png"/><Relationship Id="rId2" Type="http://schemas.openxmlformats.org/officeDocument/2006/relationships/tags" Target="../tags/tag82.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slideMaster" Target="../slideMasters/slideMaster2.xml"/><Relationship Id="rId9"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5.xml"/><Relationship Id="rId7" Type="http://schemas.openxmlformats.org/officeDocument/2006/relationships/image" Target="../media/image16.png"/><Relationship Id="rId2" Type="http://schemas.openxmlformats.org/officeDocument/2006/relationships/tags" Target="../tags/tag84.xml"/><Relationship Id="rId1" Type="http://schemas.openxmlformats.org/officeDocument/2006/relationships/vmlDrawing" Target="../drawings/vmlDrawing42.v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slideMaster" Target="../slideMasters/slideMaster2.xml"/><Relationship Id="rId9" Type="http://schemas.openxmlformats.org/officeDocument/2006/relationships/image" Target="../media/image14.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7.xml"/><Relationship Id="rId7" Type="http://schemas.openxmlformats.org/officeDocument/2006/relationships/image" Target="../media/image16.png"/><Relationship Id="rId2" Type="http://schemas.openxmlformats.org/officeDocument/2006/relationships/tags" Target="../tags/tag86.xml"/><Relationship Id="rId1" Type="http://schemas.openxmlformats.org/officeDocument/2006/relationships/vmlDrawing" Target="../drawings/vmlDrawing43.vml"/><Relationship Id="rId6" Type="http://schemas.openxmlformats.org/officeDocument/2006/relationships/image" Target="../media/image1.emf"/><Relationship Id="rId5" Type="http://schemas.openxmlformats.org/officeDocument/2006/relationships/oleObject" Target="../embeddings/oleObject43.bin"/><Relationship Id="rId4"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9.xml"/><Relationship Id="rId7" Type="http://schemas.openxmlformats.org/officeDocument/2006/relationships/image" Target="../media/image16.png"/><Relationship Id="rId2" Type="http://schemas.openxmlformats.org/officeDocument/2006/relationships/tags" Target="../tags/tag88.xml"/><Relationship Id="rId1" Type="http://schemas.openxmlformats.org/officeDocument/2006/relationships/vmlDrawing" Target="../drawings/vmlDrawing44.vml"/><Relationship Id="rId6" Type="http://schemas.openxmlformats.org/officeDocument/2006/relationships/image" Target="../media/image1.emf"/><Relationship Id="rId5" Type="http://schemas.openxmlformats.org/officeDocument/2006/relationships/oleObject" Target="../embeddings/oleObject44.bin"/><Relationship Id="rId4"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1.xml"/><Relationship Id="rId7" Type="http://schemas.openxmlformats.org/officeDocument/2006/relationships/image" Target="../media/image16.png"/><Relationship Id="rId2" Type="http://schemas.openxmlformats.org/officeDocument/2006/relationships/tags" Target="../tags/tag90.xml"/><Relationship Id="rId1" Type="http://schemas.openxmlformats.org/officeDocument/2006/relationships/vmlDrawing" Target="../drawings/vmlDrawing45.vml"/><Relationship Id="rId6" Type="http://schemas.openxmlformats.org/officeDocument/2006/relationships/image" Target="../media/image1.emf"/><Relationship Id="rId5" Type="http://schemas.openxmlformats.org/officeDocument/2006/relationships/oleObject" Target="../embeddings/oleObject45.bin"/><Relationship Id="rId4"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46.vml"/><Relationship Id="rId6" Type="http://schemas.openxmlformats.org/officeDocument/2006/relationships/image" Target="../media/image1.emf"/><Relationship Id="rId5" Type="http://schemas.openxmlformats.org/officeDocument/2006/relationships/oleObject" Target="../embeddings/oleObject46.bin"/><Relationship Id="rId4"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47.vml"/><Relationship Id="rId6" Type="http://schemas.openxmlformats.org/officeDocument/2006/relationships/image" Target="../media/image1.emf"/><Relationship Id="rId5" Type="http://schemas.openxmlformats.org/officeDocument/2006/relationships/oleObject" Target="../embeddings/oleObject47.bin"/><Relationship Id="rId4"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99.xml"/><Relationship Id="rId7" Type="http://schemas.openxmlformats.org/officeDocument/2006/relationships/image" Target="../media/image20.png"/><Relationship Id="rId2" Type="http://schemas.openxmlformats.org/officeDocument/2006/relationships/tags" Target="../tags/tag98.xml"/><Relationship Id="rId1" Type="http://schemas.openxmlformats.org/officeDocument/2006/relationships/vmlDrawing" Target="../drawings/vmlDrawing49.vml"/><Relationship Id="rId6" Type="http://schemas.openxmlformats.org/officeDocument/2006/relationships/image" Target="../media/image17.emf"/><Relationship Id="rId5" Type="http://schemas.openxmlformats.org/officeDocument/2006/relationships/oleObject" Target="../embeddings/oleObject49.bin"/><Relationship Id="rId4" Type="http://schemas.openxmlformats.org/officeDocument/2006/relationships/slideMaster" Target="../slideMasters/slideMaster3.xml"/><Relationship Id="rId9"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3.xml"/><Relationship Id="rId7" Type="http://schemas.openxmlformats.org/officeDocument/2006/relationships/image" Target="../media/image6.jpe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11" Type="http://schemas.openxmlformats.org/officeDocument/2006/relationships/image" Target="../media/image10.png"/><Relationship Id="rId5" Type="http://schemas.openxmlformats.org/officeDocument/2006/relationships/oleObject" Target="../embeddings/oleObject6.bin"/><Relationship Id="rId10" Type="http://schemas.openxmlformats.org/officeDocument/2006/relationships/image" Target="../media/image9.png"/><Relationship Id="rId4" Type="http://schemas.openxmlformats.org/officeDocument/2006/relationships/slideMaster" Target="../slideMasters/slideMaster1.xml"/><Relationship Id="rId9" Type="http://schemas.openxmlformats.org/officeDocument/2006/relationships/image" Target="../media/image8.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01.xml"/><Relationship Id="rId7" Type="http://schemas.openxmlformats.org/officeDocument/2006/relationships/image" Target="../media/image22.jpeg"/><Relationship Id="rId2" Type="http://schemas.openxmlformats.org/officeDocument/2006/relationships/tags" Target="../tags/tag100.xml"/><Relationship Id="rId1" Type="http://schemas.openxmlformats.org/officeDocument/2006/relationships/vmlDrawing" Target="../drawings/vmlDrawing50.vml"/><Relationship Id="rId6" Type="http://schemas.openxmlformats.org/officeDocument/2006/relationships/image" Target="../media/image21.emf"/><Relationship Id="rId5" Type="http://schemas.openxmlformats.org/officeDocument/2006/relationships/oleObject" Target="../embeddings/oleObject50.bin"/><Relationship Id="rId10" Type="http://schemas.openxmlformats.org/officeDocument/2006/relationships/image" Target="../media/image3.png"/><Relationship Id="rId4" Type="http://schemas.openxmlformats.org/officeDocument/2006/relationships/slideMaster" Target="../slideMasters/slideMaster3.xml"/><Relationship Id="rId9" Type="http://schemas.openxmlformats.org/officeDocument/2006/relationships/image" Target="../media/image15.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103.xml"/><Relationship Id="rId7" Type="http://schemas.openxmlformats.org/officeDocument/2006/relationships/oleObject" Target="../embeddings/oleObject51.bin"/><Relationship Id="rId2" Type="http://schemas.openxmlformats.org/officeDocument/2006/relationships/tags" Target="../tags/tag102.xml"/><Relationship Id="rId1" Type="http://schemas.openxmlformats.org/officeDocument/2006/relationships/vmlDrawing" Target="../drawings/vmlDrawing51.vml"/><Relationship Id="rId6" Type="http://schemas.openxmlformats.org/officeDocument/2006/relationships/slideMaster" Target="../slideMasters/slideMaster3.xml"/><Relationship Id="rId11" Type="http://schemas.openxmlformats.org/officeDocument/2006/relationships/oleObject" Target="../embeddings/oleObject52.bin"/><Relationship Id="rId5" Type="http://schemas.openxmlformats.org/officeDocument/2006/relationships/tags" Target="../tags/tag105.xml"/><Relationship Id="rId10" Type="http://schemas.openxmlformats.org/officeDocument/2006/relationships/image" Target="../media/image19.png"/><Relationship Id="rId4" Type="http://schemas.openxmlformats.org/officeDocument/2006/relationships/tags" Target="../tags/tag104.xml"/><Relationship Id="rId9" Type="http://schemas.openxmlformats.org/officeDocument/2006/relationships/image" Target="../media/image18.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107.xml"/><Relationship Id="rId7" Type="http://schemas.openxmlformats.org/officeDocument/2006/relationships/oleObject" Target="../embeddings/oleObject53.bin"/><Relationship Id="rId12" Type="http://schemas.openxmlformats.org/officeDocument/2006/relationships/image" Target="../media/image21.emf"/><Relationship Id="rId2" Type="http://schemas.openxmlformats.org/officeDocument/2006/relationships/tags" Target="../tags/tag106.xml"/><Relationship Id="rId1" Type="http://schemas.openxmlformats.org/officeDocument/2006/relationships/vmlDrawing" Target="../drawings/vmlDrawing52.vml"/><Relationship Id="rId6" Type="http://schemas.openxmlformats.org/officeDocument/2006/relationships/slideMaster" Target="../slideMasters/slideMaster3.xml"/><Relationship Id="rId11" Type="http://schemas.openxmlformats.org/officeDocument/2006/relationships/oleObject" Target="../embeddings/oleObject54.bin"/><Relationship Id="rId5" Type="http://schemas.openxmlformats.org/officeDocument/2006/relationships/tags" Target="../tags/tag109.xml"/><Relationship Id="rId10" Type="http://schemas.openxmlformats.org/officeDocument/2006/relationships/image" Target="../media/image19.png"/><Relationship Id="rId4" Type="http://schemas.openxmlformats.org/officeDocument/2006/relationships/tags" Target="../tags/tag108.xml"/><Relationship Id="rId9" Type="http://schemas.openxmlformats.org/officeDocument/2006/relationships/image" Target="../media/image18.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111.xml"/><Relationship Id="rId7" Type="http://schemas.openxmlformats.org/officeDocument/2006/relationships/oleObject" Target="../embeddings/oleObject55.bin"/><Relationship Id="rId12" Type="http://schemas.openxmlformats.org/officeDocument/2006/relationships/image" Target="../media/image24.emf"/><Relationship Id="rId2" Type="http://schemas.openxmlformats.org/officeDocument/2006/relationships/tags" Target="../tags/tag110.xml"/><Relationship Id="rId1" Type="http://schemas.openxmlformats.org/officeDocument/2006/relationships/vmlDrawing" Target="../drawings/vmlDrawing53.vml"/><Relationship Id="rId6" Type="http://schemas.openxmlformats.org/officeDocument/2006/relationships/slideMaster" Target="../slideMasters/slideMaster3.xml"/><Relationship Id="rId11" Type="http://schemas.openxmlformats.org/officeDocument/2006/relationships/oleObject" Target="../embeddings/oleObject56.bin"/><Relationship Id="rId5" Type="http://schemas.openxmlformats.org/officeDocument/2006/relationships/tags" Target="../tags/tag113.xml"/><Relationship Id="rId10" Type="http://schemas.openxmlformats.org/officeDocument/2006/relationships/image" Target="../media/image19.png"/><Relationship Id="rId4" Type="http://schemas.openxmlformats.org/officeDocument/2006/relationships/tags" Target="../tags/tag112.xml"/><Relationship Id="rId9" Type="http://schemas.openxmlformats.org/officeDocument/2006/relationships/image" Target="../media/image18.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7.xml"/><Relationship Id="rId7" Type="http://schemas.openxmlformats.org/officeDocument/2006/relationships/image" Target="../media/image2.jpeg"/><Relationship Id="rId2" Type="http://schemas.openxmlformats.org/officeDocument/2006/relationships/tags" Target="../tags/tag116.xml"/><Relationship Id="rId1" Type="http://schemas.openxmlformats.org/officeDocument/2006/relationships/vmlDrawing" Target="../drawings/vmlDrawing55.vml"/><Relationship Id="rId6" Type="http://schemas.openxmlformats.org/officeDocument/2006/relationships/image" Target="../media/image1.emf"/><Relationship Id="rId5" Type="http://schemas.openxmlformats.org/officeDocument/2006/relationships/oleObject" Target="../embeddings/oleObject58.bin"/><Relationship Id="rId4" Type="http://schemas.openxmlformats.org/officeDocument/2006/relationships/slideMaster" Target="../slideMasters/slideMaster4.xml"/><Relationship Id="rId9"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9.xml"/><Relationship Id="rId7" Type="http://schemas.openxmlformats.org/officeDocument/2006/relationships/image" Target="../media/image3.png"/><Relationship Id="rId2" Type="http://schemas.openxmlformats.org/officeDocument/2006/relationships/tags" Target="../tags/tag118.xml"/><Relationship Id="rId1" Type="http://schemas.openxmlformats.org/officeDocument/2006/relationships/vmlDrawing" Target="../drawings/vmlDrawing56.vml"/><Relationship Id="rId6" Type="http://schemas.openxmlformats.org/officeDocument/2006/relationships/image" Target="../media/image1.emf"/><Relationship Id="rId5" Type="http://schemas.openxmlformats.org/officeDocument/2006/relationships/oleObject" Target="../embeddings/oleObject59.bin"/><Relationship Id="rId4"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1.xml"/><Relationship Id="rId7" Type="http://schemas.openxmlformats.org/officeDocument/2006/relationships/image" Target="../media/image3.png"/><Relationship Id="rId2" Type="http://schemas.openxmlformats.org/officeDocument/2006/relationships/tags" Target="../tags/tag120.xml"/><Relationship Id="rId1" Type="http://schemas.openxmlformats.org/officeDocument/2006/relationships/vmlDrawing" Target="../drawings/vmlDrawing57.v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3.xml"/><Relationship Id="rId7" Type="http://schemas.openxmlformats.org/officeDocument/2006/relationships/image" Target="../media/image5.png"/><Relationship Id="rId2" Type="http://schemas.openxmlformats.org/officeDocument/2006/relationships/tags" Target="../tags/tag122.xml"/><Relationship Id="rId1" Type="http://schemas.openxmlformats.org/officeDocument/2006/relationships/vmlDrawing" Target="../drawings/vmlDrawing58.v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slideMaster" Target="../slideMasters/slideMaster4.xml"/><Relationship Id="rId9"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25.xml"/><Relationship Id="rId7" Type="http://schemas.openxmlformats.org/officeDocument/2006/relationships/image" Target="../media/image6.jpeg"/><Relationship Id="rId2" Type="http://schemas.openxmlformats.org/officeDocument/2006/relationships/tags" Target="../tags/tag124.xml"/><Relationship Id="rId1" Type="http://schemas.openxmlformats.org/officeDocument/2006/relationships/vmlDrawing" Target="../drawings/vmlDrawing59.vml"/><Relationship Id="rId6" Type="http://schemas.openxmlformats.org/officeDocument/2006/relationships/image" Target="../media/image1.emf"/><Relationship Id="rId11" Type="http://schemas.openxmlformats.org/officeDocument/2006/relationships/image" Target="../media/image10.png"/><Relationship Id="rId5" Type="http://schemas.openxmlformats.org/officeDocument/2006/relationships/oleObject" Target="../embeddings/oleObject62.bin"/><Relationship Id="rId10" Type="http://schemas.openxmlformats.org/officeDocument/2006/relationships/image" Target="../media/image9.png"/><Relationship Id="rId4" Type="http://schemas.openxmlformats.org/officeDocument/2006/relationships/slideMaster" Target="../slideMasters/slideMaster4.xml"/><Relationship Id="rId9" Type="http://schemas.openxmlformats.org/officeDocument/2006/relationships/image" Target="../media/image8.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27.xml"/><Relationship Id="rId7" Type="http://schemas.openxmlformats.org/officeDocument/2006/relationships/image" Target="../media/image11.png"/><Relationship Id="rId2" Type="http://schemas.openxmlformats.org/officeDocument/2006/relationships/tags" Target="../tags/tag126.xml"/><Relationship Id="rId1" Type="http://schemas.openxmlformats.org/officeDocument/2006/relationships/vmlDrawing" Target="../drawings/vmlDrawing60.vml"/><Relationship Id="rId6" Type="http://schemas.openxmlformats.org/officeDocument/2006/relationships/image" Target="../media/image1.emf"/><Relationship Id="rId5" Type="http://schemas.openxmlformats.org/officeDocument/2006/relationships/oleObject" Target="../embeddings/oleObject63.bin"/><Relationship Id="rId4"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xml"/><Relationship Id="rId7" Type="http://schemas.openxmlformats.org/officeDocument/2006/relationships/image" Target="../media/image11.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29.xml"/><Relationship Id="rId7" Type="http://schemas.openxmlformats.org/officeDocument/2006/relationships/image" Target="../media/image11.png"/><Relationship Id="rId2" Type="http://schemas.openxmlformats.org/officeDocument/2006/relationships/tags" Target="../tags/tag128.xml"/><Relationship Id="rId1" Type="http://schemas.openxmlformats.org/officeDocument/2006/relationships/vmlDrawing" Target="../drawings/vmlDrawing61.vml"/><Relationship Id="rId6" Type="http://schemas.openxmlformats.org/officeDocument/2006/relationships/image" Target="../media/image1.emf"/><Relationship Id="rId5" Type="http://schemas.openxmlformats.org/officeDocument/2006/relationships/oleObject" Target="../embeddings/oleObject64.bin"/><Relationship Id="rId4"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1.xml"/><Relationship Id="rId7" Type="http://schemas.openxmlformats.org/officeDocument/2006/relationships/image" Target="../media/image11.png"/><Relationship Id="rId2" Type="http://schemas.openxmlformats.org/officeDocument/2006/relationships/tags" Target="../tags/tag130.xml"/><Relationship Id="rId1" Type="http://schemas.openxmlformats.org/officeDocument/2006/relationships/vmlDrawing" Target="../drawings/vmlDrawing62.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3.xml"/><Relationship Id="rId7" Type="http://schemas.openxmlformats.org/officeDocument/2006/relationships/image" Target="../media/image11.png"/><Relationship Id="rId2" Type="http://schemas.openxmlformats.org/officeDocument/2006/relationships/tags" Target="../tags/tag132.xml"/><Relationship Id="rId1" Type="http://schemas.openxmlformats.org/officeDocument/2006/relationships/vmlDrawing" Target="../drawings/vmlDrawing63.vml"/><Relationship Id="rId6" Type="http://schemas.openxmlformats.org/officeDocument/2006/relationships/image" Target="../media/image1.emf"/><Relationship Id="rId5" Type="http://schemas.openxmlformats.org/officeDocument/2006/relationships/oleObject" Target="../embeddings/oleObject66.bin"/><Relationship Id="rId4"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5.xml"/><Relationship Id="rId7" Type="http://schemas.openxmlformats.org/officeDocument/2006/relationships/image" Target="../media/image11.png"/><Relationship Id="rId2" Type="http://schemas.openxmlformats.org/officeDocument/2006/relationships/tags" Target="../tags/tag134.xml"/><Relationship Id="rId1" Type="http://schemas.openxmlformats.org/officeDocument/2006/relationships/vmlDrawing" Target="../drawings/vmlDrawing64.vml"/><Relationship Id="rId6" Type="http://schemas.openxmlformats.org/officeDocument/2006/relationships/image" Target="../media/image1.emf"/><Relationship Id="rId5" Type="http://schemas.openxmlformats.org/officeDocument/2006/relationships/oleObject" Target="../embeddings/oleObject67.bin"/><Relationship Id="rId4"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7.xml"/><Relationship Id="rId7" Type="http://schemas.openxmlformats.org/officeDocument/2006/relationships/image" Target="../media/image11.png"/><Relationship Id="rId2" Type="http://schemas.openxmlformats.org/officeDocument/2006/relationships/tags" Target="../tags/tag136.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8.bin"/><Relationship Id="rId4"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9.xml"/><Relationship Id="rId7" Type="http://schemas.openxmlformats.org/officeDocument/2006/relationships/image" Target="../media/image11.png"/><Relationship Id="rId2" Type="http://schemas.openxmlformats.org/officeDocument/2006/relationships/tags" Target="../tags/tag138.xml"/><Relationship Id="rId1" Type="http://schemas.openxmlformats.org/officeDocument/2006/relationships/vmlDrawing" Target="../drawings/vmlDrawing66.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41.xml"/><Relationship Id="rId7" Type="http://schemas.openxmlformats.org/officeDocument/2006/relationships/image" Target="../media/image11.png"/><Relationship Id="rId2" Type="http://schemas.openxmlformats.org/officeDocument/2006/relationships/tags" Target="../tags/tag140.xml"/><Relationship Id="rId1" Type="http://schemas.openxmlformats.org/officeDocument/2006/relationships/vmlDrawing" Target="../drawings/vmlDrawing67.vml"/><Relationship Id="rId6" Type="http://schemas.openxmlformats.org/officeDocument/2006/relationships/image" Target="../media/image1.emf"/><Relationship Id="rId5" Type="http://schemas.openxmlformats.org/officeDocument/2006/relationships/oleObject" Target="../embeddings/oleObject70.bin"/><Relationship Id="rId4"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43.xml"/><Relationship Id="rId7" Type="http://schemas.openxmlformats.org/officeDocument/2006/relationships/image" Target="../media/image11.png"/><Relationship Id="rId2" Type="http://schemas.openxmlformats.org/officeDocument/2006/relationships/tags" Target="../tags/tag142.xml"/><Relationship Id="rId1" Type="http://schemas.openxmlformats.org/officeDocument/2006/relationships/vmlDrawing" Target="../drawings/vmlDrawing68.vml"/><Relationship Id="rId6" Type="http://schemas.openxmlformats.org/officeDocument/2006/relationships/image" Target="../media/image1.emf"/><Relationship Id="rId5" Type="http://schemas.openxmlformats.org/officeDocument/2006/relationships/oleObject" Target="../embeddings/oleObject71.bin"/><Relationship Id="rId4"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45.xml"/><Relationship Id="rId7" Type="http://schemas.openxmlformats.org/officeDocument/2006/relationships/image" Target="../media/image13.png"/><Relationship Id="rId2" Type="http://schemas.openxmlformats.org/officeDocument/2006/relationships/tags" Target="../tags/tag144.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72.bin"/><Relationship Id="rId4" Type="http://schemas.openxmlformats.org/officeDocument/2006/relationships/slideMaster" Target="../slideMasters/slideMaster4.xml"/><Relationship Id="rId9"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7.xml"/><Relationship Id="rId7" Type="http://schemas.openxmlformats.org/officeDocument/2006/relationships/image" Target="../media/image11.pn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47.xml"/><Relationship Id="rId7" Type="http://schemas.openxmlformats.org/officeDocument/2006/relationships/image" Target="../media/image11.png"/><Relationship Id="rId2" Type="http://schemas.openxmlformats.org/officeDocument/2006/relationships/tags" Target="../tags/tag146.xml"/><Relationship Id="rId1" Type="http://schemas.openxmlformats.org/officeDocument/2006/relationships/vmlDrawing" Target="../drawings/vmlDrawing70.vml"/><Relationship Id="rId6" Type="http://schemas.openxmlformats.org/officeDocument/2006/relationships/image" Target="../media/image1.emf"/><Relationship Id="rId5" Type="http://schemas.openxmlformats.org/officeDocument/2006/relationships/oleObject" Target="../embeddings/oleObject73.bin"/><Relationship Id="rId4" Type="http://schemas.openxmlformats.org/officeDocument/2006/relationships/slideMaster" Target="../slideMasters/slideMaster4.xml"/><Relationship Id="rId9" Type="http://schemas.openxmlformats.org/officeDocument/2006/relationships/image" Target="../media/image12.png"/></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49.xml"/><Relationship Id="rId7" Type="http://schemas.openxmlformats.org/officeDocument/2006/relationships/image" Target="../media/image11.png"/><Relationship Id="rId2" Type="http://schemas.openxmlformats.org/officeDocument/2006/relationships/tags" Target="../tags/tag148.xml"/><Relationship Id="rId1" Type="http://schemas.openxmlformats.org/officeDocument/2006/relationships/vmlDrawing" Target="../drawings/vmlDrawing71.vml"/><Relationship Id="rId6" Type="http://schemas.openxmlformats.org/officeDocument/2006/relationships/image" Target="../media/image1.emf"/><Relationship Id="rId5" Type="http://schemas.openxmlformats.org/officeDocument/2006/relationships/oleObject" Target="../embeddings/oleObject74.bin"/><Relationship Id="rId4" Type="http://schemas.openxmlformats.org/officeDocument/2006/relationships/slideMaster" Target="../slideMasters/slideMaster4.xml"/><Relationship Id="rId9" Type="http://schemas.openxmlformats.org/officeDocument/2006/relationships/image" Target="../media/image12.png"/></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1.xml"/><Relationship Id="rId7" Type="http://schemas.openxmlformats.org/officeDocument/2006/relationships/image" Target="../media/image11.png"/><Relationship Id="rId2" Type="http://schemas.openxmlformats.org/officeDocument/2006/relationships/tags" Target="../tags/tag150.xml"/><Relationship Id="rId1" Type="http://schemas.openxmlformats.org/officeDocument/2006/relationships/vmlDrawing" Target="../drawings/vmlDrawing72.vml"/><Relationship Id="rId6" Type="http://schemas.openxmlformats.org/officeDocument/2006/relationships/image" Target="../media/image1.emf"/><Relationship Id="rId5" Type="http://schemas.openxmlformats.org/officeDocument/2006/relationships/oleObject" Target="../embeddings/oleObject75.bin"/><Relationship Id="rId4"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3.xml"/><Relationship Id="rId7" Type="http://schemas.openxmlformats.org/officeDocument/2006/relationships/image" Target="../media/image11.png"/><Relationship Id="rId2" Type="http://schemas.openxmlformats.org/officeDocument/2006/relationships/tags" Target="../tags/tag152.xml"/><Relationship Id="rId1" Type="http://schemas.openxmlformats.org/officeDocument/2006/relationships/vmlDrawing" Target="../drawings/vmlDrawing73.vml"/><Relationship Id="rId6" Type="http://schemas.openxmlformats.org/officeDocument/2006/relationships/image" Target="../media/image1.emf"/><Relationship Id="rId5" Type="http://schemas.openxmlformats.org/officeDocument/2006/relationships/oleObject" Target="../embeddings/oleObject76.bin"/><Relationship Id="rId4"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5.xml"/><Relationship Id="rId7" Type="http://schemas.openxmlformats.org/officeDocument/2006/relationships/image" Target="../media/image11.png"/><Relationship Id="rId2" Type="http://schemas.openxmlformats.org/officeDocument/2006/relationships/tags" Target="../tags/tag154.xml"/><Relationship Id="rId1" Type="http://schemas.openxmlformats.org/officeDocument/2006/relationships/vmlDrawing" Target="../drawings/vmlDrawing74.vml"/><Relationship Id="rId6" Type="http://schemas.openxmlformats.org/officeDocument/2006/relationships/image" Target="../media/image1.emf"/><Relationship Id="rId5" Type="http://schemas.openxmlformats.org/officeDocument/2006/relationships/oleObject" Target="../embeddings/oleObject77.bin"/><Relationship Id="rId4"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7.xml"/><Relationship Id="rId7" Type="http://schemas.openxmlformats.org/officeDocument/2006/relationships/image" Target="../media/image11.png"/><Relationship Id="rId2" Type="http://schemas.openxmlformats.org/officeDocument/2006/relationships/tags" Target="../tags/tag156.xml"/><Relationship Id="rId1" Type="http://schemas.openxmlformats.org/officeDocument/2006/relationships/vmlDrawing" Target="../drawings/vmlDrawing75.vml"/><Relationship Id="rId6" Type="http://schemas.openxmlformats.org/officeDocument/2006/relationships/image" Target="../media/image1.emf"/><Relationship Id="rId5" Type="http://schemas.openxmlformats.org/officeDocument/2006/relationships/oleObject" Target="../embeddings/oleObject78.bin"/><Relationship Id="rId4"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9.xml"/><Relationship Id="rId7" Type="http://schemas.openxmlformats.org/officeDocument/2006/relationships/image" Target="../media/image11.png"/><Relationship Id="rId2" Type="http://schemas.openxmlformats.org/officeDocument/2006/relationships/tags" Target="../tags/tag158.xml"/><Relationship Id="rId1" Type="http://schemas.openxmlformats.org/officeDocument/2006/relationships/vmlDrawing" Target="../drawings/vmlDrawing76.vml"/><Relationship Id="rId6" Type="http://schemas.openxmlformats.org/officeDocument/2006/relationships/image" Target="../media/image1.emf"/><Relationship Id="rId5" Type="http://schemas.openxmlformats.org/officeDocument/2006/relationships/oleObject" Target="../embeddings/oleObject79.bin"/><Relationship Id="rId4"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vmlDrawing" Target="../drawings/vmlDrawing77.vml"/><Relationship Id="rId6" Type="http://schemas.openxmlformats.org/officeDocument/2006/relationships/image" Target="../media/image1.emf"/><Relationship Id="rId5" Type="http://schemas.openxmlformats.org/officeDocument/2006/relationships/oleObject" Target="../embeddings/oleObject80.bin"/><Relationship Id="rId4"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64.xml"/><Relationship Id="rId1" Type="http://schemas.openxmlformats.org/officeDocument/2006/relationships/vmlDrawing" Target="../drawings/vmlDrawing79.vml"/><Relationship Id="rId5" Type="http://schemas.openxmlformats.org/officeDocument/2006/relationships/image" Target="../media/image25.emf"/><Relationship Id="rId4" Type="http://schemas.openxmlformats.org/officeDocument/2006/relationships/oleObject" Target="../embeddings/oleObject82.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image" Target="../media/image11.pn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vmlDrawing" Target="../drawings/vmlDrawing80.vml"/><Relationship Id="rId6" Type="http://schemas.openxmlformats.org/officeDocument/2006/relationships/image" Target="../media/image25.emf"/><Relationship Id="rId5" Type="http://schemas.openxmlformats.org/officeDocument/2006/relationships/oleObject" Target="../embeddings/oleObject83.bin"/><Relationship Id="rId4"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68.xml"/><Relationship Id="rId7" Type="http://schemas.openxmlformats.org/officeDocument/2006/relationships/image" Target="../media/image5.png"/><Relationship Id="rId2" Type="http://schemas.openxmlformats.org/officeDocument/2006/relationships/tags" Target="../tags/tag167.xml"/><Relationship Id="rId1" Type="http://schemas.openxmlformats.org/officeDocument/2006/relationships/vmlDrawing" Target="../drawings/vmlDrawing81.vml"/><Relationship Id="rId6" Type="http://schemas.openxmlformats.org/officeDocument/2006/relationships/image" Target="../media/image25.emf"/><Relationship Id="rId5" Type="http://schemas.openxmlformats.org/officeDocument/2006/relationships/oleObject" Target="../embeddings/oleObject84.bin"/><Relationship Id="rId4" Type="http://schemas.openxmlformats.org/officeDocument/2006/relationships/slideMaster" Target="../slideMasters/slideMaster5.xml"/><Relationship Id="rId9"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70.xml"/><Relationship Id="rId7" Type="http://schemas.openxmlformats.org/officeDocument/2006/relationships/image" Target="../media/image15.png"/><Relationship Id="rId2" Type="http://schemas.openxmlformats.org/officeDocument/2006/relationships/tags" Target="../tags/tag169.xml"/><Relationship Id="rId1" Type="http://schemas.openxmlformats.org/officeDocument/2006/relationships/vmlDrawing" Target="../drawings/vmlDrawing82.vml"/><Relationship Id="rId6" Type="http://schemas.openxmlformats.org/officeDocument/2006/relationships/image" Target="../media/image25.emf"/><Relationship Id="rId5" Type="http://schemas.openxmlformats.org/officeDocument/2006/relationships/oleObject" Target="../embeddings/oleObject85.bin"/><Relationship Id="rId4"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72.xml"/><Relationship Id="rId7" Type="http://schemas.openxmlformats.org/officeDocument/2006/relationships/image" Target="../media/image26.jpeg"/><Relationship Id="rId2" Type="http://schemas.openxmlformats.org/officeDocument/2006/relationships/tags" Target="../tags/tag171.xml"/><Relationship Id="rId1" Type="http://schemas.openxmlformats.org/officeDocument/2006/relationships/vmlDrawing" Target="../drawings/vmlDrawing83.vml"/><Relationship Id="rId6" Type="http://schemas.openxmlformats.org/officeDocument/2006/relationships/image" Target="../media/image25.emf"/><Relationship Id="rId5" Type="http://schemas.openxmlformats.org/officeDocument/2006/relationships/oleObject" Target="../embeddings/oleObject86.bin"/><Relationship Id="rId4" Type="http://schemas.openxmlformats.org/officeDocument/2006/relationships/slideMaster" Target="../slideMasters/slideMaster5.xml"/><Relationship Id="rId9"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74.xml"/><Relationship Id="rId7" Type="http://schemas.openxmlformats.org/officeDocument/2006/relationships/image" Target="../media/image27.emf"/><Relationship Id="rId2" Type="http://schemas.openxmlformats.org/officeDocument/2006/relationships/tags" Target="../tags/tag173.xml"/><Relationship Id="rId1" Type="http://schemas.openxmlformats.org/officeDocument/2006/relationships/vmlDrawing" Target="../drawings/vmlDrawing84.vml"/><Relationship Id="rId6" Type="http://schemas.openxmlformats.org/officeDocument/2006/relationships/image" Target="../media/image25.emf"/><Relationship Id="rId5" Type="http://schemas.openxmlformats.org/officeDocument/2006/relationships/oleObject" Target="../embeddings/oleObject87.bin"/><Relationship Id="rId4" Type="http://schemas.openxmlformats.org/officeDocument/2006/relationships/slideMaster" Target="../slideMasters/slideMaster5.xml"/><Relationship Id="rId9" Type="http://schemas.openxmlformats.org/officeDocument/2006/relationships/image" Target="../media/image3.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1.xml"/><Relationship Id="rId7" Type="http://schemas.openxmlformats.org/officeDocument/2006/relationships/image" Target="../media/image11.pn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tags" Target="../tags/tag178.xml"/><Relationship Id="rId7" Type="http://schemas.openxmlformats.org/officeDocument/2006/relationships/image" Target="../media/image18.png"/><Relationship Id="rId2" Type="http://schemas.openxmlformats.org/officeDocument/2006/relationships/tags" Target="../tags/tag177.xml"/><Relationship Id="rId1" Type="http://schemas.openxmlformats.org/officeDocument/2006/relationships/vmlDrawing" Target="../drawings/vmlDrawing86.vml"/><Relationship Id="rId6" Type="http://schemas.openxmlformats.org/officeDocument/2006/relationships/image" Target="../media/image29.emf"/><Relationship Id="rId5" Type="http://schemas.openxmlformats.org/officeDocument/2006/relationships/oleObject" Target="../embeddings/oleObject89.bin"/><Relationship Id="rId4"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79.xml"/><Relationship Id="rId1" Type="http://schemas.openxmlformats.org/officeDocument/2006/relationships/vmlDrawing" Target="../drawings/vmlDrawing87.vml"/><Relationship Id="rId6" Type="http://schemas.openxmlformats.org/officeDocument/2006/relationships/image" Target="../media/image19.png"/><Relationship Id="rId5" Type="http://schemas.openxmlformats.org/officeDocument/2006/relationships/image" Target="../media/image30.emf"/><Relationship Id="rId4" Type="http://schemas.openxmlformats.org/officeDocument/2006/relationships/oleObject" Target="../embeddings/oleObject91.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AND VISUAL">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64"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12122150" cy="681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bg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anchor="ctr">
            <a:noAutofit/>
          </a:bodyPr>
          <a:lstStyle>
            <a:lvl1pPr marL="0" indent="0" algn="l">
              <a:buNone/>
              <a:defRPr sz="2800" cap="all" baseline="0">
                <a:solidFill>
                  <a:schemeClr val="bg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65797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and Footer ">
    <p:spTree>
      <p:nvGrpSpPr>
        <p:cNvPr id="1" name=""/>
        <p:cNvGrpSpPr/>
        <p:nvPr/>
      </p:nvGrpSpPr>
      <p:grpSpPr>
        <a:xfrm>
          <a:off x="0" y="0"/>
          <a:ext cx="0" cy="0"/>
          <a:chOff x="0" y="0"/>
          <a:chExt cx="0" cy="0"/>
        </a:xfrm>
      </p:grpSpPr>
      <p:graphicFrame>
        <p:nvGraphicFramePr>
          <p:cNvPr id="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80" name="Diapositive think-cell" r:id="rId5" imgW="344" imgH="344" progId="TCLayout.ActiveDocument.1">
                  <p:embed/>
                </p:oleObj>
              </mc:Choice>
              <mc:Fallback>
                <p:oleObj name="Diapositive think-cell" r:id="rId5" imgW="344" imgH="344" progId="TCLayout.ActiveDocument.1">
                  <p:embed/>
                  <p:pic>
                    <p:nvPicPr>
                      <p:cNvPr id="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6" name="ZoneTexte 15"/>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7"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pPr lvl="0"/>
            <a:endParaRPr lang="fr-FR" noProof="0"/>
          </a:p>
        </p:txBody>
      </p:sp>
      <p:sp>
        <p:nvSpPr>
          <p:cNvPr id="15" name="Espace réservé du texte 14"/>
          <p:cNvSpPr>
            <a:spLocks noGrp="1"/>
          </p:cNvSpPr>
          <p:nvPr>
            <p:ph type="body" sz="quarter" idx="11"/>
          </p:nvPr>
        </p:nvSpPr>
        <p:spPr>
          <a:xfrm>
            <a:off x="454155" y="2465388"/>
            <a:ext cx="11215376" cy="3638550"/>
          </a:xfrm>
          <a:prstGeom prst="rect">
            <a:avLst/>
          </a:prstGeo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Rectangle 15"/>
          <p:cNvSpPr>
            <a:spLocks noGrp="1" noChangeArrowheads="1"/>
          </p:cNvSpPr>
          <p:nvPr>
            <p:ph type="ftr" sz="quarter" idx="12"/>
          </p:nvPr>
        </p:nvSpPr>
        <p:spPr/>
        <p:txBody>
          <a:bodyPr/>
          <a:lstStyle>
            <a:lvl1pPr algn="r">
              <a:defRPr sz="1000" dirty="0" smtClean="0">
                <a:solidFill>
                  <a:srgbClr val="000000"/>
                </a:solidFill>
              </a:defRPr>
            </a:lvl1pPr>
          </a:lstStyle>
          <a:p>
            <a:pPr>
              <a:defRPr/>
            </a:pPr>
            <a:endParaRPr lang="en-GB"/>
          </a:p>
        </p:txBody>
      </p:sp>
      <p:sp>
        <p:nvSpPr>
          <p:cNvPr id="19" name="Rectangle 14"/>
          <p:cNvSpPr>
            <a:spLocks noGrp="1" noChangeArrowheads="1"/>
          </p:cNvSpPr>
          <p:nvPr>
            <p:ph type="dt" sz="half" idx="13"/>
          </p:nvPr>
        </p:nvSpPr>
        <p:spPr/>
        <p:txBody>
          <a:bodyPr/>
          <a:lstStyle>
            <a:lvl1pPr algn="ctr">
              <a:defRPr sz="900" smtClean="0">
                <a:solidFill>
                  <a:srgbClr val="000000"/>
                </a:solidFill>
              </a:defRPr>
            </a:lvl1pPr>
          </a:lstStyle>
          <a:p>
            <a:pPr>
              <a:defRPr/>
            </a:pPr>
            <a:fld id="{374F64D5-AB3E-4564-8193-429D4D1B7DCF}" type="datetime1">
              <a:rPr lang="fr-FR"/>
              <a:pPr>
                <a:defRPr/>
              </a:pPr>
              <a:t>01/03/2021</a:t>
            </a:fld>
            <a:endParaRPr lang="en-GB" dirty="0"/>
          </a:p>
        </p:txBody>
      </p:sp>
      <p:sp>
        <p:nvSpPr>
          <p:cNvPr id="20" name="Espace réservé du numéro de diapositive 16"/>
          <p:cNvSpPr>
            <a:spLocks noGrp="1" noChangeArrowheads="1"/>
          </p:cNvSpPr>
          <p:nvPr>
            <p:ph type="sldNum" sz="quarter" idx="14"/>
          </p:nvPr>
        </p:nvSpPr>
        <p:spPr/>
        <p:txBody>
          <a:bodyPr/>
          <a:lstStyle>
            <a:lvl1pPr algn="r">
              <a:defRPr sz="1100" b="1" smtClean="0">
                <a:solidFill>
                  <a:srgbClr val="000000"/>
                </a:solidFill>
              </a:defRPr>
            </a:lvl1pPr>
          </a:lstStyle>
          <a:p>
            <a:pPr>
              <a:defRPr/>
            </a:pPr>
            <a:fld id="{C9AF7BCA-F137-4B4A-AE78-59E25E59924E}" type="slidenum">
              <a:rPr lang="en-GB"/>
              <a:pPr>
                <a:defRPr/>
              </a:pPr>
              <a:t>‹N°›</a:t>
            </a:fld>
            <a:endParaRPr lang="en-GB" dirty="0"/>
          </a:p>
        </p:txBody>
      </p:sp>
    </p:spTree>
    <p:extLst>
      <p:ext uri="{BB962C8B-B14F-4D97-AF65-F5344CB8AC3E}">
        <p14:creationId xmlns:p14="http://schemas.microsoft.com/office/powerpoint/2010/main" val="383895940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Image 14" descr="fo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22150" cy="5167620"/>
          </a:xfrm>
          <a:prstGeom prst="rect">
            <a:avLst/>
          </a:prstGeom>
        </p:spPr>
      </p:pic>
      <p:sp>
        <p:nvSpPr>
          <p:cNvPr id="13" name="Rectangle 12"/>
          <p:cNvSpPr/>
          <p:nvPr userDrawn="1"/>
        </p:nvSpPr>
        <p:spPr>
          <a:xfrm>
            <a:off x="1244348" y="4365196"/>
            <a:ext cx="4386622" cy="1074596"/>
          </a:xfrm>
          <a:prstGeom prst="rect">
            <a:avLst/>
          </a:prstGeom>
          <a:solidFill>
            <a:srgbClr val="00915A"/>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969" tIns="108237" rIns="109969" bIns="108237" numCol="1" spcCol="0" rtlCol="0" fromWordArt="0" anchor="ctr" anchorCtr="0" forceAA="0" compatLnSpc="1">
            <a:prstTxWarp prst="textNoShape">
              <a:avLst/>
            </a:prstTxWarp>
            <a:noAutofit/>
          </a:bodyPr>
          <a:lstStyle/>
          <a:p>
            <a:pPr algn="ctr" defTabSz="1156967"/>
            <a:endParaRPr lang="en-US" sz="1193" noProof="0" dirty="0">
              <a:solidFill>
                <a:srgbClr val="43B02A"/>
              </a:solidFill>
            </a:endParaRPr>
          </a:p>
        </p:txBody>
      </p:sp>
      <p:sp>
        <p:nvSpPr>
          <p:cNvPr id="2" name="Title 1"/>
          <p:cNvSpPr>
            <a:spLocks noGrp="1"/>
          </p:cNvSpPr>
          <p:nvPr>
            <p:ph type="ctrTitle" hasCustomPrompt="1"/>
          </p:nvPr>
        </p:nvSpPr>
        <p:spPr>
          <a:xfrm>
            <a:off x="334834" y="213078"/>
            <a:ext cx="10303828" cy="1128006"/>
          </a:xfrm>
          <a:prstGeom prst="rect">
            <a:avLst/>
          </a:prstGeom>
        </p:spPr>
        <p:txBody>
          <a:bodyPr anchor="t">
            <a:normAutofit/>
          </a:bodyPr>
          <a:lstStyle>
            <a:lvl1pPr>
              <a:defRPr lang="en-GB" sz="4640" b="1" kern="1200" cap="all" baseline="0" dirty="0">
                <a:solidFill>
                  <a:schemeClr val="tx1"/>
                </a:solidFill>
                <a:latin typeface="BNPP Sans Condensed ExtraBold" pitchFamily="50" charset="0"/>
                <a:ea typeface="+mj-ea"/>
                <a:cs typeface="+mj-cs"/>
              </a:defRPr>
            </a:lvl1pPr>
          </a:lstStyle>
          <a:p>
            <a:r>
              <a:rPr lang="en-US" noProof="0" dirty="0"/>
              <a:t>presentation title</a:t>
            </a:r>
          </a:p>
        </p:txBody>
      </p:sp>
      <p:sp>
        <p:nvSpPr>
          <p:cNvPr id="3" name="Subtitle 2"/>
          <p:cNvSpPr>
            <a:spLocks noGrp="1"/>
          </p:cNvSpPr>
          <p:nvPr>
            <p:ph type="subTitle" idx="1"/>
          </p:nvPr>
        </p:nvSpPr>
        <p:spPr>
          <a:xfrm>
            <a:off x="334842" y="1343516"/>
            <a:ext cx="10308349" cy="692797"/>
          </a:xfrm>
          <a:prstGeom prst="rect">
            <a:avLst/>
          </a:prstGeom>
        </p:spPr>
        <p:txBody>
          <a:bodyPr>
            <a:normAutofit/>
          </a:bodyPr>
          <a:lstStyle>
            <a:lvl1pPr marL="0" indent="0" algn="l" defTabSz="1156967" rtl="0" eaLnBrk="1" latinLnBrk="0" hangingPunct="1">
              <a:spcBef>
                <a:spcPct val="0"/>
              </a:spcBef>
              <a:buNone/>
              <a:defRPr lang="en-GB" sz="3314" b="1" kern="1200" cap="all" baseline="0" dirty="0">
                <a:solidFill>
                  <a:schemeClr val="tx1"/>
                </a:solidFill>
                <a:latin typeface="BNPP Sans Condensed" pitchFamily="50" charset="0"/>
                <a:ea typeface="+mj-ea"/>
                <a:cs typeface="+mj-cs"/>
              </a:defRPr>
            </a:lvl1pPr>
            <a:lvl2pPr marL="578484" indent="0" algn="ctr">
              <a:buNone/>
              <a:defRPr>
                <a:solidFill>
                  <a:schemeClr val="tx1">
                    <a:tint val="75000"/>
                  </a:schemeClr>
                </a:solidFill>
              </a:defRPr>
            </a:lvl2pPr>
            <a:lvl3pPr marL="1156967" indent="0" algn="ctr">
              <a:buNone/>
              <a:defRPr>
                <a:solidFill>
                  <a:schemeClr val="tx1">
                    <a:tint val="75000"/>
                  </a:schemeClr>
                </a:solidFill>
              </a:defRPr>
            </a:lvl3pPr>
            <a:lvl4pPr marL="1735451" indent="0" algn="ctr">
              <a:buNone/>
              <a:defRPr>
                <a:solidFill>
                  <a:schemeClr val="tx1">
                    <a:tint val="75000"/>
                  </a:schemeClr>
                </a:solidFill>
              </a:defRPr>
            </a:lvl4pPr>
            <a:lvl5pPr marL="2313937" indent="0" algn="ctr">
              <a:buNone/>
              <a:defRPr>
                <a:solidFill>
                  <a:schemeClr val="tx1">
                    <a:tint val="75000"/>
                  </a:schemeClr>
                </a:solidFill>
              </a:defRPr>
            </a:lvl5pPr>
            <a:lvl6pPr marL="2892421" indent="0" algn="ctr">
              <a:buNone/>
              <a:defRPr>
                <a:solidFill>
                  <a:schemeClr val="tx1">
                    <a:tint val="75000"/>
                  </a:schemeClr>
                </a:solidFill>
              </a:defRPr>
            </a:lvl6pPr>
            <a:lvl7pPr marL="3470904" indent="0" algn="ctr">
              <a:buNone/>
              <a:defRPr>
                <a:solidFill>
                  <a:schemeClr val="tx1">
                    <a:tint val="75000"/>
                  </a:schemeClr>
                </a:solidFill>
              </a:defRPr>
            </a:lvl7pPr>
            <a:lvl8pPr marL="4049390" indent="0" algn="ctr">
              <a:buNone/>
              <a:defRPr>
                <a:solidFill>
                  <a:schemeClr val="tx1">
                    <a:tint val="75000"/>
                  </a:schemeClr>
                </a:solidFill>
              </a:defRPr>
            </a:lvl8pPr>
            <a:lvl9pPr marL="4627874" indent="0" algn="ctr">
              <a:buNone/>
              <a:defRPr>
                <a:solidFill>
                  <a:schemeClr val="tx1">
                    <a:tint val="75000"/>
                  </a:schemeClr>
                </a:solidFill>
              </a:defRPr>
            </a:lvl9pPr>
          </a:lstStyle>
          <a:p>
            <a:r>
              <a:rPr lang="en-US" noProof="0" dirty="0"/>
              <a:t>Click to edit Master subtitle style</a:t>
            </a:r>
          </a:p>
        </p:txBody>
      </p:sp>
      <p:sp>
        <p:nvSpPr>
          <p:cNvPr id="17" name="Text Placeholder 16"/>
          <p:cNvSpPr>
            <a:spLocks noGrp="1"/>
          </p:cNvSpPr>
          <p:nvPr>
            <p:ph type="body" sz="quarter" idx="11" hasCustomPrompt="1"/>
          </p:nvPr>
        </p:nvSpPr>
        <p:spPr>
          <a:xfrm>
            <a:off x="1370011" y="5073950"/>
            <a:ext cx="3964953" cy="229673"/>
          </a:xfrm>
          <a:prstGeom prst="rect">
            <a:avLst/>
          </a:prstGeom>
        </p:spPr>
        <p:txBody>
          <a:bodyPr anchor="ctr"/>
          <a:lstStyle>
            <a:lvl1pPr marL="2008" indent="0">
              <a:buNone/>
              <a:defRPr baseline="0">
                <a:solidFill>
                  <a:schemeClr val="bg1"/>
                </a:solidFill>
                <a:latin typeface="BNPP Sans Condensed"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Location, Date</a:t>
            </a:r>
          </a:p>
        </p:txBody>
      </p:sp>
      <p:sp>
        <p:nvSpPr>
          <p:cNvPr id="15" name="Text Placeholder 16"/>
          <p:cNvSpPr>
            <a:spLocks noGrp="1"/>
          </p:cNvSpPr>
          <p:nvPr>
            <p:ph type="body" sz="quarter" idx="12" hasCustomPrompt="1"/>
          </p:nvPr>
        </p:nvSpPr>
        <p:spPr>
          <a:xfrm>
            <a:off x="1370011" y="4465705"/>
            <a:ext cx="3964953" cy="229673"/>
          </a:xfrm>
          <a:prstGeom prst="rect">
            <a:avLst/>
          </a:prstGeom>
        </p:spPr>
        <p:txBody>
          <a:bodyPr anchor="ctr"/>
          <a:lstStyle>
            <a:lvl1pPr marL="2008" indent="0">
              <a:buNone/>
              <a:defRPr baseline="0">
                <a:solidFill>
                  <a:schemeClr val="bg1"/>
                </a:solidFill>
                <a:latin typeface="BNPP Sans Condensed"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AUTHOR’S NAME</a:t>
            </a:r>
          </a:p>
        </p:txBody>
      </p:sp>
      <p:sp>
        <p:nvSpPr>
          <p:cNvPr id="16" name="Text Placeholder 16"/>
          <p:cNvSpPr>
            <a:spLocks noGrp="1"/>
          </p:cNvSpPr>
          <p:nvPr>
            <p:ph type="body" sz="quarter" idx="13" hasCustomPrompt="1"/>
          </p:nvPr>
        </p:nvSpPr>
        <p:spPr>
          <a:xfrm>
            <a:off x="1370011" y="4761789"/>
            <a:ext cx="3964953" cy="229673"/>
          </a:xfrm>
          <a:prstGeom prst="rect">
            <a:avLst/>
          </a:prstGeom>
        </p:spPr>
        <p:txBody>
          <a:bodyPr anchor="ctr"/>
          <a:lstStyle>
            <a:lvl1pPr marL="2008" indent="0">
              <a:buNone/>
              <a:defRPr baseline="0">
                <a:solidFill>
                  <a:schemeClr val="bg1"/>
                </a:solidFill>
                <a:latin typeface="BNPP Sans Condensed"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Business Unit</a:t>
            </a:r>
          </a:p>
        </p:txBody>
      </p:sp>
      <p:pic>
        <p:nvPicPr>
          <p:cNvPr id="12" name="Picture 3">
            <a:extLst>
              <a:ext uri="{FF2B5EF4-FFF2-40B4-BE49-F238E27FC236}">
                <a16:creationId xmlns:a16="http://schemas.microsoft.com/office/drawing/2014/main" id="{599F4E22-C438-44AD-8444-72285CB7A8B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308110" y="6378903"/>
            <a:ext cx="3046995" cy="2318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ChristineB\Seenk-D\BNPP\2015-02\PPT_43-06.png">
            <a:extLst>
              <a:ext uri="{FF2B5EF4-FFF2-40B4-BE49-F238E27FC236}">
                <a16:creationId xmlns:a16="http://schemas.microsoft.com/office/drawing/2014/main" id="{2C84ED2D-1028-4F1C-9DDC-76462034273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8465" y="6176728"/>
            <a:ext cx="2577187"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4015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cxnSp>
        <p:nvCxnSpPr>
          <p:cNvPr id="8" name="Connecteur droit 9">
            <a:extLst>
              <a:ext uri="{FF2B5EF4-FFF2-40B4-BE49-F238E27FC236}">
                <a16:creationId xmlns:a16="http://schemas.microsoft.com/office/drawing/2014/main" id="{452D5A59-0577-42EF-AD85-16E9B7AF5FEB}"/>
              </a:ext>
            </a:extLst>
          </p:cNvPr>
          <p:cNvCxnSpPr/>
          <p:nvPr userDrawn="1"/>
        </p:nvCxnSpPr>
        <p:spPr>
          <a:xfrm>
            <a:off x="429191" y="6333394"/>
            <a:ext cx="1125974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4" descr="C:\Users\ChristineB\Seenk-D\BNPP\2015-02\PPT_43-06.png">
            <a:extLst>
              <a:ext uri="{FF2B5EF4-FFF2-40B4-BE49-F238E27FC236}">
                <a16:creationId xmlns:a16="http://schemas.microsoft.com/office/drawing/2014/main" id="{73F17482-BC37-4299-94D8-3BC4F4A52EF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8464" y="6476463"/>
            <a:ext cx="1281165" cy="266897"/>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2">
            <a:extLst>
              <a:ext uri="{FF2B5EF4-FFF2-40B4-BE49-F238E27FC236}">
                <a16:creationId xmlns:a16="http://schemas.microsoft.com/office/drawing/2014/main" id="{F85ABD0B-F23B-4E52-B15C-E0370DF6E2E9}"/>
              </a:ext>
            </a:extLst>
          </p:cNvPr>
          <p:cNvSpPr>
            <a:spLocks noGrp="1"/>
          </p:cNvSpPr>
          <p:nvPr>
            <p:ph type="dt" sz="half" idx="2"/>
          </p:nvPr>
        </p:nvSpPr>
        <p:spPr>
          <a:xfrm>
            <a:off x="9273939" y="6479116"/>
            <a:ext cx="1757220" cy="365210"/>
          </a:xfrm>
          <a:prstGeom prst="rect">
            <a:avLst/>
          </a:prstGeom>
        </p:spPr>
        <p:txBody>
          <a:bodyPr/>
          <a:lstStyle>
            <a:lvl1pPr algn="r">
              <a:defRPr sz="1061">
                <a:latin typeface="BNPP Sans"/>
              </a:defRPr>
            </a:lvl1p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14" name="Slide Number Placeholder 3">
            <a:extLst>
              <a:ext uri="{FF2B5EF4-FFF2-40B4-BE49-F238E27FC236}">
                <a16:creationId xmlns:a16="http://schemas.microsoft.com/office/drawing/2014/main" id="{283A37B0-F3F3-4625-B4B5-19B3EAF49D73}"/>
              </a:ext>
            </a:extLst>
          </p:cNvPr>
          <p:cNvSpPr>
            <a:spLocks noGrp="1"/>
          </p:cNvSpPr>
          <p:nvPr>
            <p:ph type="sldNum" sz="quarter" idx="4"/>
          </p:nvPr>
        </p:nvSpPr>
        <p:spPr>
          <a:xfrm>
            <a:off x="11121120" y="6479116"/>
            <a:ext cx="568984" cy="365210"/>
          </a:xfrm>
          <a:prstGeom prst="rect">
            <a:avLst/>
          </a:prstGeom>
        </p:spPr>
        <p:txBody>
          <a:bodyPr/>
          <a:lstStyle>
            <a:lvl1pPr algn="r">
              <a:defRPr sz="1061">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
        <p:nvSpPr>
          <p:cNvPr id="15" name="Rectangle 14">
            <a:extLst>
              <a:ext uri="{FF2B5EF4-FFF2-40B4-BE49-F238E27FC236}">
                <a16:creationId xmlns:a16="http://schemas.microsoft.com/office/drawing/2014/main" id="{26D92D9D-3397-4DF2-9607-44682AE8DFEE}"/>
              </a:ext>
            </a:extLst>
          </p:cNvPr>
          <p:cNvSpPr/>
          <p:nvPr userDrawn="1"/>
        </p:nvSpPr>
        <p:spPr>
          <a:xfrm>
            <a:off x="1794324" y="1766256"/>
            <a:ext cx="631423" cy="514919"/>
          </a:xfrm>
          <a:prstGeom prst="rect">
            <a:avLst/>
          </a:prstGeom>
          <a:solidFill>
            <a:srgbClr val="00915A"/>
          </a:solidFill>
          <a:ln>
            <a:solidFill>
              <a:srgbClr val="00915A"/>
            </a:solidFill>
          </a:ln>
        </p:spPr>
        <p:style>
          <a:lnRef idx="2">
            <a:schemeClr val="accent1">
              <a:shade val="50000"/>
            </a:schemeClr>
          </a:lnRef>
          <a:fillRef idx="1">
            <a:schemeClr val="accent1"/>
          </a:fillRef>
          <a:effectRef idx="0">
            <a:schemeClr val="accent1"/>
          </a:effectRef>
          <a:fontRef idx="minor">
            <a:schemeClr val="lt1"/>
          </a:fontRef>
        </p:style>
        <p:txBody>
          <a:bodyPr lIns="115696" tIns="57850" rIns="115696" bIns="57850" rtlCol="0" anchor="ctr"/>
          <a:lstStyle/>
          <a:p>
            <a:pPr algn="ctr" defTabSz="1156967"/>
            <a:endParaRPr lang="en-GB" sz="2386">
              <a:solidFill>
                <a:srgbClr val="00915A"/>
              </a:solidFill>
            </a:endParaRPr>
          </a:p>
        </p:txBody>
      </p:sp>
      <p:sp>
        <p:nvSpPr>
          <p:cNvPr id="16" name="Text Placeholder 3">
            <a:extLst>
              <a:ext uri="{FF2B5EF4-FFF2-40B4-BE49-F238E27FC236}">
                <a16:creationId xmlns:a16="http://schemas.microsoft.com/office/drawing/2014/main" id="{D7F6D454-CCE9-4CF3-B94E-93378DD1A2AB}"/>
              </a:ext>
            </a:extLst>
          </p:cNvPr>
          <p:cNvSpPr>
            <a:spLocks noGrp="1"/>
          </p:cNvSpPr>
          <p:nvPr>
            <p:ph type="body" sz="quarter" idx="13" hasCustomPrompt="1"/>
          </p:nvPr>
        </p:nvSpPr>
        <p:spPr>
          <a:xfrm>
            <a:off x="2460759" y="2165609"/>
            <a:ext cx="7489154" cy="2880667"/>
          </a:xfrm>
        </p:spPr>
        <p:txBody>
          <a:bodyPr>
            <a:normAutofit/>
          </a:bodyPr>
          <a:lstStyle>
            <a:lvl1pPr marL="2008" indent="0">
              <a:buNone/>
              <a:defRPr sz="4640">
                <a:solidFill>
                  <a:srgbClr val="00915A"/>
                </a:solidFill>
                <a:latin typeface="BNPP Sans Condensed ExtraBold" pitchFamily="50" charset="0"/>
              </a:defRPr>
            </a:lvl1pPr>
          </a:lstStyle>
          <a:p>
            <a:pPr lvl="0"/>
            <a:r>
              <a:rPr lang="en-US" dirty="0"/>
              <a:t>SECTION TITLE</a:t>
            </a:r>
            <a:endParaRPr lang="en-GB" dirty="0"/>
          </a:p>
        </p:txBody>
      </p:sp>
      <p:sp>
        <p:nvSpPr>
          <p:cNvPr id="20" name="Text Placeholder 17">
            <a:extLst>
              <a:ext uri="{FF2B5EF4-FFF2-40B4-BE49-F238E27FC236}">
                <a16:creationId xmlns:a16="http://schemas.microsoft.com/office/drawing/2014/main" id="{77B9ADC1-57A4-44B4-BD27-A8B1E1109040}"/>
              </a:ext>
            </a:extLst>
          </p:cNvPr>
          <p:cNvSpPr>
            <a:spLocks noGrp="1"/>
          </p:cNvSpPr>
          <p:nvPr>
            <p:ph type="body" sz="quarter" idx="14" hasCustomPrompt="1"/>
          </p:nvPr>
        </p:nvSpPr>
        <p:spPr>
          <a:xfrm>
            <a:off x="1782740" y="1766256"/>
            <a:ext cx="629970" cy="514919"/>
          </a:xfrm>
        </p:spPr>
        <p:txBody>
          <a:bodyPr lIns="0" tIns="0" rIns="0" bIns="0" anchor="t">
            <a:noAutofit/>
          </a:bodyPr>
          <a:lstStyle>
            <a:lvl1pPr marL="2008" indent="0" algn="ctr">
              <a:buNone/>
              <a:defRPr sz="4640">
                <a:solidFill>
                  <a:schemeClr val="bg1"/>
                </a:solidFill>
              </a:defRPr>
            </a:lvl1pPr>
          </a:lstStyle>
          <a:p>
            <a:pPr lvl="0"/>
            <a:r>
              <a:rPr lang="en-US" dirty="0"/>
              <a:t>1 </a:t>
            </a:r>
            <a:endParaRPr lang="en-GB" dirty="0"/>
          </a:p>
        </p:txBody>
      </p:sp>
      <p:sp>
        <p:nvSpPr>
          <p:cNvPr id="10" name="TextBox 9">
            <a:extLst>
              <a:ext uri="{FF2B5EF4-FFF2-40B4-BE49-F238E27FC236}">
                <a16:creationId xmlns:a16="http://schemas.microsoft.com/office/drawing/2014/main" id="{55FD88C1-8410-48D8-86A5-1B0A5C202E28}"/>
              </a:ext>
            </a:extLst>
          </p:cNvPr>
          <p:cNvSpPr txBox="1"/>
          <p:nvPr userDrawn="1"/>
        </p:nvSpPr>
        <p:spPr>
          <a:xfrm>
            <a:off x="3525281" y="6465218"/>
            <a:ext cx="4418178" cy="278095"/>
          </a:xfrm>
          <a:prstGeom prst="rect">
            <a:avLst/>
          </a:prstGeom>
        </p:spPr>
        <p:txBody>
          <a:bodyPr/>
          <a:lstStyle>
            <a:defPPr>
              <a:defRPr lang="fr-FR"/>
            </a:defPPr>
            <a:lvl1pPr algn="r">
              <a:defRPr sz="800">
                <a:solidFill>
                  <a:prstClr val="black"/>
                </a:solidFill>
                <a:latin typeface="BNPP Sans"/>
              </a:defRPr>
            </a:lvl1pPr>
          </a:lstStyle>
          <a:p>
            <a:pPr lvl="0" algn="ctr"/>
            <a:r>
              <a:rPr lang="en-GB" sz="1061" dirty="0"/>
              <a:t>Data Technology Office – Confidential – for internal use only</a:t>
            </a:r>
          </a:p>
        </p:txBody>
      </p:sp>
    </p:spTree>
    <p:extLst>
      <p:ext uri="{BB962C8B-B14F-4D97-AF65-F5344CB8AC3E}">
        <p14:creationId xmlns:p14="http://schemas.microsoft.com/office/powerpoint/2010/main" val="61561777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583E-CDE6-48EC-B335-E2DF540816B2}"/>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F17D90BA-E5F7-4B7C-AD82-87E44B334EC0}"/>
              </a:ext>
            </a:extLst>
          </p:cNvPr>
          <p:cNvSpPr>
            <a:spLocks noGrp="1"/>
          </p:cNvSpPr>
          <p:nvPr>
            <p:ph type="body" sz="quarter" idx="12"/>
          </p:nvPr>
        </p:nvSpPr>
        <p:spPr>
          <a:xfrm>
            <a:off x="362710" y="1143265"/>
            <a:ext cx="10758408" cy="4573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
            <a:extLst>
              <a:ext uri="{FF2B5EF4-FFF2-40B4-BE49-F238E27FC236}">
                <a16:creationId xmlns:a16="http://schemas.microsoft.com/office/drawing/2014/main" id="{CD79306A-9B55-49B2-A53C-F13E48137778}"/>
              </a:ext>
            </a:extLst>
          </p:cNvPr>
          <p:cNvSpPr>
            <a:spLocks noGrp="1"/>
          </p:cNvSpPr>
          <p:nvPr>
            <p:ph type="dt" sz="half" idx="2"/>
          </p:nvPr>
        </p:nvSpPr>
        <p:spPr>
          <a:xfrm>
            <a:off x="9273939" y="6479116"/>
            <a:ext cx="1757220" cy="365210"/>
          </a:xfrm>
          <a:prstGeom prst="rect">
            <a:avLst/>
          </a:prstGeom>
        </p:spPr>
        <p:txBody>
          <a:bodyPr/>
          <a:lstStyle>
            <a:lvl1pPr algn="r">
              <a:defRPr sz="1061">
                <a:latin typeface="BNPP Sans"/>
              </a:defRPr>
            </a:lvl1p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8" name="Slide Number Placeholder 3">
            <a:extLst>
              <a:ext uri="{FF2B5EF4-FFF2-40B4-BE49-F238E27FC236}">
                <a16:creationId xmlns:a16="http://schemas.microsoft.com/office/drawing/2014/main" id="{DF2574D3-F6AE-4659-A776-8E9666F4E607}"/>
              </a:ext>
            </a:extLst>
          </p:cNvPr>
          <p:cNvSpPr>
            <a:spLocks noGrp="1"/>
          </p:cNvSpPr>
          <p:nvPr>
            <p:ph type="sldNum" sz="quarter" idx="4"/>
          </p:nvPr>
        </p:nvSpPr>
        <p:spPr>
          <a:xfrm>
            <a:off x="11121120" y="6479116"/>
            <a:ext cx="568984" cy="365210"/>
          </a:xfrm>
          <a:prstGeom prst="rect">
            <a:avLst/>
          </a:prstGeom>
        </p:spPr>
        <p:txBody>
          <a:bodyPr/>
          <a:lstStyle>
            <a:lvl1pPr algn="r">
              <a:defRPr sz="1061">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Tree>
    <p:extLst>
      <p:ext uri="{BB962C8B-B14F-4D97-AF65-F5344CB8AC3E}">
        <p14:creationId xmlns:p14="http://schemas.microsoft.com/office/powerpoint/2010/main" val="33846436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Emp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EE48-1831-4325-B4A1-93D99D3E683F}"/>
              </a:ext>
            </a:extLst>
          </p:cNvPr>
          <p:cNvSpPr>
            <a:spLocks noGrp="1"/>
          </p:cNvSpPr>
          <p:nvPr>
            <p:ph type="title"/>
          </p:nvPr>
        </p:nvSpPr>
        <p:spPr/>
        <p:txBody>
          <a:bodyPr/>
          <a:lstStyle/>
          <a:p>
            <a:r>
              <a:rPr lang="en-US" noProof="0"/>
              <a:t>Click to edit Master title style</a:t>
            </a:r>
          </a:p>
        </p:txBody>
      </p:sp>
      <p:sp>
        <p:nvSpPr>
          <p:cNvPr id="5" name="Date Placeholder 2">
            <a:extLst>
              <a:ext uri="{FF2B5EF4-FFF2-40B4-BE49-F238E27FC236}">
                <a16:creationId xmlns:a16="http://schemas.microsoft.com/office/drawing/2014/main" id="{9F920C42-B125-482E-AE98-3717F654AB98}"/>
              </a:ext>
            </a:extLst>
          </p:cNvPr>
          <p:cNvSpPr>
            <a:spLocks noGrp="1"/>
          </p:cNvSpPr>
          <p:nvPr>
            <p:ph type="dt" sz="half" idx="2"/>
          </p:nvPr>
        </p:nvSpPr>
        <p:spPr>
          <a:xfrm>
            <a:off x="9273939" y="6479116"/>
            <a:ext cx="1757220" cy="365210"/>
          </a:xfrm>
          <a:prstGeom prst="rect">
            <a:avLst/>
          </a:prstGeom>
        </p:spPr>
        <p:txBody>
          <a:bodyPr/>
          <a:lstStyle>
            <a:lvl1pPr algn="r">
              <a:defRPr sz="1061">
                <a:latin typeface="BNPP Sans"/>
              </a:defRPr>
            </a:lvl1p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6" name="Slide Number Placeholder 3">
            <a:extLst>
              <a:ext uri="{FF2B5EF4-FFF2-40B4-BE49-F238E27FC236}">
                <a16:creationId xmlns:a16="http://schemas.microsoft.com/office/drawing/2014/main" id="{7ACD27CA-BC20-4CBC-A30D-B86EA5DFC461}"/>
              </a:ext>
            </a:extLst>
          </p:cNvPr>
          <p:cNvSpPr>
            <a:spLocks noGrp="1"/>
          </p:cNvSpPr>
          <p:nvPr>
            <p:ph type="sldNum" sz="quarter" idx="4"/>
          </p:nvPr>
        </p:nvSpPr>
        <p:spPr>
          <a:xfrm>
            <a:off x="11121120" y="6479116"/>
            <a:ext cx="568984" cy="365210"/>
          </a:xfrm>
          <a:prstGeom prst="rect">
            <a:avLst/>
          </a:prstGeom>
        </p:spPr>
        <p:txBody>
          <a:bodyPr/>
          <a:lstStyle>
            <a:lvl1pPr algn="r">
              <a:defRPr sz="1061">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Tree>
    <p:extLst>
      <p:ext uri="{BB962C8B-B14F-4D97-AF65-F5344CB8AC3E}">
        <p14:creationId xmlns:p14="http://schemas.microsoft.com/office/powerpoint/2010/main" val="19565521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lor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EE48-1831-4325-B4A1-93D99D3E683F}"/>
              </a:ext>
            </a:extLst>
          </p:cNvPr>
          <p:cNvSpPr>
            <a:spLocks noGrp="1"/>
          </p:cNvSpPr>
          <p:nvPr>
            <p:ph type="title"/>
          </p:nvPr>
        </p:nvSpPr>
        <p:spPr/>
        <p:txBody>
          <a:bodyPr/>
          <a:lstStyle/>
          <a:p>
            <a:r>
              <a:rPr lang="en-US"/>
              <a:t>Click to edit Master title style</a:t>
            </a:r>
          </a:p>
        </p:txBody>
      </p:sp>
      <p:sp>
        <p:nvSpPr>
          <p:cNvPr id="5" name="Rectangle 52">
            <a:extLst>
              <a:ext uri="{FF2B5EF4-FFF2-40B4-BE49-F238E27FC236}">
                <a16:creationId xmlns:a16="http://schemas.microsoft.com/office/drawing/2014/main" id="{F12761C9-FA11-4D55-BBEF-21B686E27B41}"/>
              </a:ext>
            </a:extLst>
          </p:cNvPr>
          <p:cNvSpPr>
            <a:spLocks noChangeArrowheads="1"/>
          </p:cNvSpPr>
          <p:nvPr userDrawn="1"/>
        </p:nvSpPr>
        <p:spPr bwMode="auto">
          <a:xfrm>
            <a:off x="2241446" y="3873243"/>
            <a:ext cx="818143" cy="823048"/>
          </a:xfrm>
          <a:prstGeom prst="rect">
            <a:avLst/>
          </a:prstGeom>
          <a:solidFill>
            <a:srgbClr val="00915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BNPP Green</a:t>
            </a:r>
          </a:p>
          <a:p>
            <a:pPr algn="ctr" defTabSz="837327" eaLnBrk="0" fontAlgn="base" hangingPunct="0">
              <a:spcBef>
                <a:spcPct val="0"/>
              </a:spcBef>
              <a:spcAft>
                <a:spcPct val="0"/>
              </a:spcAft>
            </a:pPr>
            <a:endParaRPr lang="en-GB" sz="947" b="1" dirty="0">
              <a:solidFill>
                <a:srgbClr val="FFFFFF"/>
              </a:solidFill>
              <a:cs typeface="Arial" charset="0"/>
            </a:endParaRPr>
          </a:p>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0 145 90</a:t>
            </a:r>
            <a:endParaRPr lang="en-GB" sz="947" dirty="0">
              <a:solidFill>
                <a:srgbClr val="000000"/>
              </a:solidFill>
              <a:latin typeface="Times New Roman" pitchFamily="18" charset="0"/>
              <a:cs typeface="Arial" charset="0"/>
            </a:endParaRPr>
          </a:p>
        </p:txBody>
      </p:sp>
      <p:sp>
        <p:nvSpPr>
          <p:cNvPr id="6" name="Rectangle 55">
            <a:extLst>
              <a:ext uri="{FF2B5EF4-FFF2-40B4-BE49-F238E27FC236}">
                <a16:creationId xmlns:a16="http://schemas.microsoft.com/office/drawing/2014/main" id="{31B79DB0-F03E-45AB-922B-14563EA8E819}"/>
              </a:ext>
            </a:extLst>
          </p:cNvPr>
          <p:cNvSpPr>
            <a:spLocks noChangeArrowheads="1"/>
          </p:cNvSpPr>
          <p:nvPr userDrawn="1"/>
        </p:nvSpPr>
        <p:spPr bwMode="auto">
          <a:xfrm>
            <a:off x="8476975" y="4766744"/>
            <a:ext cx="818143" cy="823048"/>
          </a:xfrm>
          <a:prstGeom prst="rect">
            <a:avLst/>
          </a:prstGeom>
          <a:solidFill>
            <a:srgbClr val="00816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0 129 109</a:t>
            </a:r>
            <a:endParaRPr lang="en-GB" sz="947" dirty="0">
              <a:solidFill>
                <a:srgbClr val="000000"/>
              </a:solidFill>
              <a:latin typeface="Times New Roman" pitchFamily="18" charset="0"/>
              <a:cs typeface="Arial" charset="0"/>
            </a:endParaRPr>
          </a:p>
        </p:txBody>
      </p:sp>
      <p:sp>
        <p:nvSpPr>
          <p:cNvPr id="7" name="Rectangle 56">
            <a:extLst>
              <a:ext uri="{FF2B5EF4-FFF2-40B4-BE49-F238E27FC236}">
                <a16:creationId xmlns:a16="http://schemas.microsoft.com/office/drawing/2014/main" id="{ADA70EF0-CD92-4347-9046-86EC7503517E}"/>
              </a:ext>
            </a:extLst>
          </p:cNvPr>
          <p:cNvSpPr>
            <a:spLocks noChangeArrowheads="1"/>
          </p:cNvSpPr>
          <p:nvPr userDrawn="1"/>
        </p:nvSpPr>
        <p:spPr bwMode="auto">
          <a:xfrm>
            <a:off x="9349370" y="3873243"/>
            <a:ext cx="818143" cy="823048"/>
          </a:xfrm>
          <a:prstGeom prst="rect">
            <a:avLst/>
          </a:prstGeom>
          <a:solidFill>
            <a:srgbClr val="00857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0 133 120</a:t>
            </a:r>
            <a:endParaRPr lang="en-GB" sz="947" dirty="0">
              <a:solidFill>
                <a:srgbClr val="000000"/>
              </a:solidFill>
              <a:latin typeface="Times New Roman" pitchFamily="18" charset="0"/>
              <a:cs typeface="Arial" charset="0"/>
            </a:endParaRPr>
          </a:p>
        </p:txBody>
      </p:sp>
      <p:sp>
        <p:nvSpPr>
          <p:cNvPr id="8" name="Rectangle 57">
            <a:extLst>
              <a:ext uri="{FF2B5EF4-FFF2-40B4-BE49-F238E27FC236}">
                <a16:creationId xmlns:a16="http://schemas.microsoft.com/office/drawing/2014/main" id="{E874CD3A-5EEF-462F-98F2-E40AB09C832C}"/>
              </a:ext>
            </a:extLst>
          </p:cNvPr>
          <p:cNvSpPr>
            <a:spLocks noChangeArrowheads="1"/>
          </p:cNvSpPr>
          <p:nvPr userDrawn="1"/>
        </p:nvSpPr>
        <p:spPr bwMode="auto">
          <a:xfrm>
            <a:off x="9347866" y="4766744"/>
            <a:ext cx="818143" cy="823048"/>
          </a:xfrm>
          <a:prstGeom prst="rect">
            <a:avLst/>
          </a:prstGeom>
          <a:solidFill>
            <a:srgbClr val="00685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0 104 94</a:t>
            </a:r>
            <a:endParaRPr lang="en-GB" sz="947" dirty="0">
              <a:solidFill>
                <a:srgbClr val="000000"/>
              </a:solidFill>
              <a:latin typeface="Times New Roman" pitchFamily="18" charset="0"/>
              <a:cs typeface="Arial" charset="0"/>
            </a:endParaRPr>
          </a:p>
        </p:txBody>
      </p:sp>
      <p:sp>
        <p:nvSpPr>
          <p:cNvPr id="9" name="Rectangle 58">
            <a:extLst>
              <a:ext uri="{FF2B5EF4-FFF2-40B4-BE49-F238E27FC236}">
                <a16:creationId xmlns:a16="http://schemas.microsoft.com/office/drawing/2014/main" id="{7BB8EAAA-12EF-44B6-91F5-4C5A7E7E9311}"/>
              </a:ext>
            </a:extLst>
          </p:cNvPr>
          <p:cNvSpPr>
            <a:spLocks noChangeArrowheads="1"/>
          </p:cNvSpPr>
          <p:nvPr userDrawn="1"/>
        </p:nvSpPr>
        <p:spPr bwMode="auto">
          <a:xfrm>
            <a:off x="8476975" y="3873243"/>
            <a:ext cx="818143" cy="823048"/>
          </a:xfrm>
          <a:prstGeom prst="rect">
            <a:avLst/>
          </a:prstGeom>
          <a:solidFill>
            <a:srgbClr val="00AB8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0 171 142</a:t>
            </a:r>
            <a:endParaRPr lang="en-GB" sz="947" dirty="0">
              <a:solidFill>
                <a:srgbClr val="000000"/>
              </a:solidFill>
              <a:latin typeface="Times New Roman" pitchFamily="18" charset="0"/>
              <a:cs typeface="Arial" charset="0"/>
            </a:endParaRPr>
          </a:p>
        </p:txBody>
      </p:sp>
      <p:sp>
        <p:nvSpPr>
          <p:cNvPr id="10" name="Rectangle 60">
            <a:extLst>
              <a:ext uri="{FF2B5EF4-FFF2-40B4-BE49-F238E27FC236}">
                <a16:creationId xmlns:a16="http://schemas.microsoft.com/office/drawing/2014/main" id="{09A3AEEA-CE18-4EDE-BE52-1351313A851E}"/>
              </a:ext>
            </a:extLst>
          </p:cNvPr>
          <p:cNvSpPr>
            <a:spLocks noChangeArrowheads="1"/>
          </p:cNvSpPr>
          <p:nvPr userDrawn="1"/>
        </p:nvSpPr>
        <p:spPr bwMode="auto">
          <a:xfrm>
            <a:off x="6719943" y="4766744"/>
            <a:ext cx="818143" cy="823048"/>
          </a:xfrm>
          <a:prstGeom prst="rect">
            <a:avLst/>
          </a:prstGeom>
          <a:solidFill>
            <a:srgbClr val="43B02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67 176 42</a:t>
            </a:r>
            <a:endParaRPr lang="en-GB" sz="947" dirty="0">
              <a:solidFill>
                <a:srgbClr val="000000"/>
              </a:solidFill>
              <a:latin typeface="Times New Roman" pitchFamily="18" charset="0"/>
              <a:cs typeface="Arial" charset="0"/>
            </a:endParaRPr>
          </a:p>
        </p:txBody>
      </p:sp>
      <p:sp>
        <p:nvSpPr>
          <p:cNvPr id="11" name="Rectangle 61">
            <a:extLst>
              <a:ext uri="{FF2B5EF4-FFF2-40B4-BE49-F238E27FC236}">
                <a16:creationId xmlns:a16="http://schemas.microsoft.com/office/drawing/2014/main" id="{7F375331-7E59-4AD6-8C36-E5A00B6E2DD4}"/>
              </a:ext>
            </a:extLst>
          </p:cNvPr>
          <p:cNvSpPr>
            <a:spLocks noChangeArrowheads="1"/>
          </p:cNvSpPr>
          <p:nvPr userDrawn="1"/>
        </p:nvSpPr>
        <p:spPr bwMode="auto">
          <a:xfrm>
            <a:off x="7605850" y="3873243"/>
            <a:ext cx="818143" cy="823048"/>
          </a:xfrm>
          <a:prstGeom prst="rect">
            <a:avLst/>
          </a:prstGeom>
          <a:solidFill>
            <a:srgbClr val="80E0A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128 224 167</a:t>
            </a:r>
            <a:endParaRPr lang="en-GB" sz="947" dirty="0">
              <a:solidFill>
                <a:srgbClr val="333333"/>
              </a:solidFill>
              <a:latin typeface="Times New Roman" pitchFamily="18" charset="0"/>
              <a:cs typeface="Arial" charset="0"/>
            </a:endParaRPr>
          </a:p>
        </p:txBody>
      </p:sp>
      <p:sp>
        <p:nvSpPr>
          <p:cNvPr id="12" name="Rectangle 62">
            <a:extLst>
              <a:ext uri="{FF2B5EF4-FFF2-40B4-BE49-F238E27FC236}">
                <a16:creationId xmlns:a16="http://schemas.microsoft.com/office/drawing/2014/main" id="{DFB0ED23-BCF7-44A5-9C6B-35962A448B3B}"/>
              </a:ext>
            </a:extLst>
          </p:cNvPr>
          <p:cNvSpPr>
            <a:spLocks noChangeArrowheads="1"/>
          </p:cNvSpPr>
          <p:nvPr userDrawn="1"/>
        </p:nvSpPr>
        <p:spPr bwMode="auto">
          <a:xfrm>
            <a:off x="7607352" y="4766744"/>
            <a:ext cx="818143" cy="823048"/>
          </a:xfrm>
          <a:prstGeom prst="rect">
            <a:avLst/>
          </a:prstGeom>
          <a:solidFill>
            <a:srgbClr val="00BF6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0 191 111</a:t>
            </a:r>
            <a:endParaRPr lang="en-GB" sz="947" dirty="0">
              <a:solidFill>
                <a:srgbClr val="000000"/>
              </a:solidFill>
              <a:latin typeface="Times New Roman" pitchFamily="18" charset="0"/>
              <a:cs typeface="Arial" charset="0"/>
            </a:endParaRPr>
          </a:p>
        </p:txBody>
      </p:sp>
      <p:sp>
        <p:nvSpPr>
          <p:cNvPr id="13" name="Rectangle 63">
            <a:extLst>
              <a:ext uri="{FF2B5EF4-FFF2-40B4-BE49-F238E27FC236}">
                <a16:creationId xmlns:a16="http://schemas.microsoft.com/office/drawing/2014/main" id="{F60A77FF-0FAE-455F-8EAD-A60D4BA0DB28}"/>
              </a:ext>
            </a:extLst>
          </p:cNvPr>
          <p:cNvSpPr>
            <a:spLocks noChangeArrowheads="1"/>
          </p:cNvSpPr>
          <p:nvPr userDrawn="1"/>
        </p:nvSpPr>
        <p:spPr bwMode="auto">
          <a:xfrm>
            <a:off x="6719943" y="3873243"/>
            <a:ext cx="818143" cy="823048"/>
          </a:xfrm>
          <a:prstGeom prst="rect">
            <a:avLst/>
          </a:prstGeom>
          <a:solidFill>
            <a:srgbClr val="85B9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133 185 95</a:t>
            </a:r>
            <a:endParaRPr lang="en-GB" sz="947" dirty="0">
              <a:solidFill>
                <a:srgbClr val="000000"/>
              </a:solidFill>
              <a:latin typeface="Times New Roman" pitchFamily="18" charset="0"/>
              <a:cs typeface="Arial" charset="0"/>
            </a:endParaRPr>
          </a:p>
        </p:txBody>
      </p:sp>
      <p:sp>
        <p:nvSpPr>
          <p:cNvPr id="14" name="Rectangle 65">
            <a:extLst>
              <a:ext uri="{FF2B5EF4-FFF2-40B4-BE49-F238E27FC236}">
                <a16:creationId xmlns:a16="http://schemas.microsoft.com/office/drawing/2014/main" id="{B4C21866-DE96-4936-87DF-47C2F1F2F01D}"/>
              </a:ext>
            </a:extLst>
          </p:cNvPr>
          <p:cNvSpPr>
            <a:spLocks noChangeArrowheads="1"/>
          </p:cNvSpPr>
          <p:nvPr userDrawn="1"/>
        </p:nvSpPr>
        <p:spPr bwMode="auto">
          <a:xfrm>
            <a:off x="4952935" y="4766744"/>
            <a:ext cx="818143" cy="823048"/>
          </a:xfrm>
          <a:prstGeom prst="rect">
            <a:avLst/>
          </a:prstGeom>
          <a:solidFill>
            <a:srgbClr val="658D1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101 141 27</a:t>
            </a:r>
            <a:endParaRPr lang="en-GB" sz="947" dirty="0">
              <a:solidFill>
                <a:srgbClr val="000000"/>
              </a:solidFill>
              <a:latin typeface="Times New Roman" pitchFamily="18" charset="0"/>
              <a:cs typeface="Arial" charset="0"/>
            </a:endParaRPr>
          </a:p>
        </p:txBody>
      </p:sp>
      <p:sp>
        <p:nvSpPr>
          <p:cNvPr id="15" name="Rectangle 66">
            <a:extLst>
              <a:ext uri="{FF2B5EF4-FFF2-40B4-BE49-F238E27FC236}">
                <a16:creationId xmlns:a16="http://schemas.microsoft.com/office/drawing/2014/main" id="{31D120D7-C39C-4AA6-9A81-9ABB4F869A24}"/>
              </a:ext>
            </a:extLst>
          </p:cNvPr>
          <p:cNvSpPr>
            <a:spLocks noChangeArrowheads="1"/>
          </p:cNvSpPr>
          <p:nvPr userDrawn="1"/>
        </p:nvSpPr>
        <p:spPr bwMode="auto">
          <a:xfrm>
            <a:off x="5835727" y="3873243"/>
            <a:ext cx="818143" cy="823048"/>
          </a:xfrm>
          <a:prstGeom prst="rect">
            <a:avLst/>
          </a:prstGeom>
          <a:solidFill>
            <a:srgbClr val="C5E86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197 232 108</a:t>
            </a:r>
          </a:p>
        </p:txBody>
      </p:sp>
      <p:sp>
        <p:nvSpPr>
          <p:cNvPr id="16" name="Rectangle 67">
            <a:extLst>
              <a:ext uri="{FF2B5EF4-FFF2-40B4-BE49-F238E27FC236}">
                <a16:creationId xmlns:a16="http://schemas.microsoft.com/office/drawing/2014/main" id="{58DF3823-9165-4225-8CDE-4F3EFA77BEE2}"/>
              </a:ext>
            </a:extLst>
          </p:cNvPr>
          <p:cNvSpPr>
            <a:spLocks noChangeArrowheads="1"/>
          </p:cNvSpPr>
          <p:nvPr userDrawn="1"/>
        </p:nvSpPr>
        <p:spPr bwMode="auto">
          <a:xfrm>
            <a:off x="5835727" y="4766744"/>
            <a:ext cx="818143" cy="823048"/>
          </a:xfrm>
          <a:prstGeom prst="rect">
            <a:avLst/>
          </a:prstGeom>
          <a:solidFill>
            <a:srgbClr val="789D4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120 157 74</a:t>
            </a:r>
            <a:endParaRPr lang="en-GB" sz="947" dirty="0">
              <a:solidFill>
                <a:srgbClr val="000000"/>
              </a:solidFill>
              <a:latin typeface="Times New Roman" pitchFamily="18" charset="0"/>
              <a:cs typeface="Arial" charset="0"/>
            </a:endParaRPr>
          </a:p>
        </p:txBody>
      </p:sp>
      <p:sp>
        <p:nvSpPr>
          <p:cNvPr id="17" name="Rectangle 68">
            <a:extLst>
              <a:ext uri="{FF2B5EF4-FFF2-40B4-BE49-F238E27FC236}">
                <a16:creationId xmlns:a16="http://schemas.microsoft.com/office/drawing/2014/main" id="{2DED70CD-AAB0-4830-BAF0-A37019229FD9}"/>
              </a:ext>
            </a:extLst>
          </p:cNvPr>
          <p:cNvSpPr>
            <a:spLocks noChangeArrowheads="1"/>
          </p:cNvSpPr>
          <p:nvPr userDrawn="1"/>
        </p:nvSpPr>
        <p:spPr bwMode="auto">
          <a:xfrm>
            <a:off x="4952935" y="3873243"/>
            <a:ext cx="818143" cy="823048"/>
          </a:xfrm>
          <a:prstGeom prst="rect">
            <a:avLst/>
          </a:prstGeom>
          <a:solidFill>
            <a:srgbClr val="8EDD65"/>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142 221 101</a:t>
            </a:r>
            <a:endParaRPr lang="en-GB" sz="947" dirty="0">
              <a:solidFill>
                <a:srgbClr val="333333"/>
              </a:solidFill>
              <a:latin typeface="Times New Roman" pitchFamily="18" charset="0"/>
              <a:cs typeface="Arial" charset="0"/>
            </a:endParaRPr>
          </a:p>
        </p:txBody>
      </p:sp>
      <p:sp>
        <p:nvSpPr>
          <p:cNvPr id="18" name="Rectangle 70">
            <a:extLst>
              <a:ext uri="{FF2B5EF4-FFF2-40B4-BE49-F238E27FC236}">
                <a16:creationId xmlns:a16="http://schemas.microsoft.com/office/drawing/2014/main" id="{552CBAA4-1626-45C0-B475-9F10C4D0CFDD}"/>
              </a:ext>
            </a:extLst>
          </p:cNvPr>
          <p:cNvSpPr>
            <a:spLocks noChangeArrowheads="1"/>
          </p:cNvSpPr>
          <p:nvPr userDrawn="1"/>
        </p:nvSpPr>
        <p:spPr bwMode="auto">
          <a:xfrm>
            <a:off x="3176731" y="4766744"/>
            <a:ext cx="818143" cy="823048"/>
          </a:xfrm>
          <a:prstGeom prst="rect">
            <a:avLst/>
          </a:prstGeom>
          <a:solidFill>
            <a:srgbClr val="A8AD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168 173 0</a:t>
            </a:r>
            <a:endParaRPr lang="en-GB" sz="947" dirty="0">
              <a:solidFill>
                <a:srgbClr val="333333"/>
              </a:solidFill>
              <a:latin typeface="Times New Roman" pitchFamily="18" charset="0"/>
              <a:cs typeface="Arial" charset="0"/>
            </a:endParaRPr>
          </a:p>
        </p:txBody>
      </p:sp>
      <p:sp>
        <p:nvSpPr>
          <p:cNvPr id="19" name="Rectangle 71">
            <a:extLst>
              <a:ext uri="{FF2B5EF4-FFF2-40B4-BE49-F238E27FC236}">
                <a16:creationId xmlns:a16="http://schemas.microsoft.com/office/drawing/2014/main" id="{99B68EB2-C7C3-4AC5-9625-B06DFF468E26}"/>
              </a:ext>
            </a:extLst>
          </p:cNvPr>
          <p:cNvSpPr>
            <a:spLocks noChangeArrowheads="1"/>
          </p:cNvSpPr>
          <p:nvPr userDrawn="1"/>
        </p:nvSpPr>
        <p:spPr bwMode="auto">
          <a:xfrm>
            <a:off x="4056759" y="3873243"/>
            <a:ext cx="818143" cy="823048"/>
          </a:xfrm>
          <a:prstGeom prst="rect">
            <a:avLst/>
          </a:prstGeom>
          <a:solidFill>
            <a:srgbClr val="B5BD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181 189 0</a:t>
            </a:r>
          </a:p>
        </p:txBody>
      </p:sp>
      <p:sp>
        <p:nvSpPr>
          <p:cNvPr id="20" name="Rectangle 72">
            <a:extLst>
              <a:ext uri="{FF2B5EF4-FFF2-40B4-BE49-F238E27FC236}">
                <a16:creationId xmlns:a16="http://schemas.microsoft.com/office/drawing/2014/main" id="{066036AE-0816-4B3C-846B-5418D9D019F8}"/>
              </a:ext>
            </a:extLst>
          </p:cNvPr>
          <p:cNvSpPr>
            <a:spLocks noChangeArrowheads="1"/>
          </p:cNvSpPr>
          <p:nvPr userDrawn="1"/>
        </p:nvSpPr>
        <p:spPr bwMode="auto">
          <a:xfrm>
            <a:off x="4056759" y="4766744"/>
            <a:ext cx="818143" cy="823048"/>
          </a:xfrm>
          <a:prstGeom prst="rect">
            <a:avLst/>
          </a:prstGeom>
          <a:solidFill>
            <a:srgbClr val="7A9A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122 154 0</a:t>
            </a:r>
            <a:endParaRPr lang="en-GB" sz="947" dirty="0">
              <a:solidFill>
                <a:srgbClr val="000000"/>
              </a:solidFill>
              <a:latin typeface="Times New Roman" pitchFamily="18" charset="0"/>
              <a:cs typeface="Arial" charset="0"/>
            </a:endParaRPr>
          </a:p>
        </p:txBody>
      </p:sp>
      <p:sp>
        <p:nvSpPr>
          <p:cNvPr id="21" name="Rectangle 73">
            <a:extLst>
              <a:ext uri="{FF2B5EF4-FFF2-40B4-BE49-F238E27FC236}">
                <a16:creationId xmlns:a16="http://schemas.microsoft.com/office/drawing/2014/main" id="{7B0B07A3-C229-4FCB-BA3E-A519254A718D}"/>
              </a:ext>
            </a:extLst>
          </p:cNvPr>
          <p:cNvSpPr>
            <a:spLocks noChangeArrowheads="1"/>
          </p:cNvSpPr>
          <p:nvPr userDrawn="1"/>
        </p:nvSpPr>
        <p:spPr bwMode="auto">
          <a:xfrm>
            <a:off x="3176731" y="3873243"/>
            <a:ext cx="818143" cy="823048"/>
          </a:xfrm>
          <a:prstGeom prst="rect">
            <a:avLst/>
          </a:prstGeom>
          <a:solidFill>
            <a:srgbClr val="D0D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208 223 0</a:t>
            </a:r>
            <a:endParaRPr lang="en-GB" sz="947" dirty="0">
              <a:solidFill>
                <a:srgbClr val="333333"/>
              </a:solidFill>
              <a:latin typeface="Times New Roman" pitchFamily="18" charset="0"/>
              <a:cs typeface="Arial" charset="0"/>
            </a:endParaRPr>
          </a:p>
        </p:txBody>
      </p:sp>
      <p:sp>
        <p:nvSpPr>
          <p:cNvPr id="22" name="Text Box 3">
            <a:extLst>
              <a:ext uri="{FF2B5EF4-FFF2-40B4-BE49-F238E27FC236}">
                <a16:creationId xmlns:a16="http://schemas.microsoft.com/office/drawing/2014/main" id="{415CA681-7D4D-4279-AA3A-B222EEE0FEAF}"/>
              </a:ext>
            </a:extLst>
          </p:cNvPr>
          <p:cNvSpPr txBox="1">
            <a:spLocks noChangeArrowheads="1"/>
          </p:cNvSpPr>
          <p:nvPr userDrawn="1"/>
        </p:nvSpPr>
        <p:spPr bwMode="auto">
          <a:xfrm>
            <a:off x="2762876" y="1686088"/>
            <a:ext cx="818143" cy="823048"/>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100</a:t>
            </a:r>
          </a:p>
          <a:p>
            <a:pPr algn="ctr" defTabSz="865889" fontAlgn="base">
              <a:spcBef>
                <a:spcPct val="0"/>
              </a:spcBef>
              <a:spcAft>
                <a:spcPct val="0"/>
              </a:spcAft>
            </a:pPr>
            <a:r>
              <a:rPr lang="en-GB" altLang="fr-FR" sz="1042" dirty="0">
                <a:solidFill>
                  <a:srgbClr val="FFFFFF"/>
                </a:solidFill>
                <a:cs typeface="Arial" charset="0"/>
              </a:rPr>
              <a:t>G 115</a:t>
            </a:r>
          </a:p>
          <a:p>
            <a:pPr algn="ctr" defTabSz="865889" fontAlgn="base">
              <a:spcBef>
                <a:spcPct val="0"/>
              </a:spcBef>
              <a:spcAft>
                <a:spcPct val="0"/>
              </a:spcAft>
            </a:pPr>
            <a:r>
              <a:rPr lang="en-GB" altLang="fr-FR" sz="1042" dirty="0">
                <a:solidFill>
                  <a:srgbClr val="FFFFFF"/>
                </a:solidFill>
                <a:cs typeface="Arial" charset="0"/>
              </a:rPr>
              <a:t>B 175</a:t>
            </a:r>
          </a:p>
        </p:txBody>
      </p:sp>
      <p:sp>
        <p:nvSpPr>
          <p:cNvPr id="23" name="Text Box 4">
            <a:extLst>
              <a:ext uri="{FF2B5EF4-FFF2-40B4-BE49-F238E27FC236}">
                <a16:creationId xmlns:a16="http://schemas.microsoft.com/office/drawing/2014/main" id="{20A11A42-A89D-4905-99C0-1AD363300873}"/>
              </a:ext>
            </a:extLst>
          </p:cNvPr>
          <p:cNvSpPr txBox="1">
            <a:spLocks noChangeArrowheads="1"/>
          </p:cNvSpPr>
          <p:nvPr userDrawn="1"/>
        </p:nvSpPr>
        <p:spPr bwMode="auto">
          <a:xfrm>
            <a:off x="3642903" y="1686090"/>
            <a:ext cx="818143" cy="823048"/>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075</a:t>
            </a:r>
          </a:p>
          <a:p>
            <a:pPr algn="ctr" defTabSz="865889" fontAlgn="base">
              <a:spcBef>
                <a:spcPct val="0"/>
              </a:spcBef>
              <a:spcAft>
                <a:spcPct val="0"/>
              </a:spcAft>
            </a:pPr>
            <a:r>
              <a:rPr lang="en-GB" altLang="fr-FR" sz="1042" dirty="0">
                <a:solidFill>
                  <a:srgbClr val="000000"/>
                </a:solidFill>
                <a:cs typeface="Arial" charset="0"/>
              </a:rPr>
              <a:t>G 200</a:t>
            </a:r>
          </a:p>
          <a:p>
            <a:pPr algn="ctr" defTabSz="865889" fontAlgn="base">
              <a:spcBef>
                <a:spcPct val="0"/>
              </a:spcBef>
              <a:spcAft>
                <a:spcPct val="0"/>
              </a:spcAft>
            </a:pPr>
            <a:r>
              <a:rPr lang="en-GB" altLang="fr-FR" sz="1042" dirty="0">
                <a:solidFill>
                  <a:srgbClr val="000000"/>
                </a:solidFill>
                <a:cs typeface="Arial" charset="0"/>
              </a:rPr>
              <a:t>B 220</a:t>
            </a:r>
          </a:p>
        </p:txBody>
      </p:sp>
      <p:sp>
        <p:nvSpPr>
          <p:cNvPr id="24" name="Text Box 5">
            <a:extLst>
              <a:ext uri="{FF2B5EF4-FFF2-40B4-BE49-F238E27FC236}">
                <a16:creationId xmlns:a16="http://schemas.microsoft.com/office/drawing/2014/main" id="{13F6D8FA-4DC6-4FC7-984E-0E73B0584F3B}"/>
              </a:ext>
            </a:extLst>
          </p:cNvPr>
          <p:cNvSpPr txBox="1">
            <a:spLocks noChangeArrowheads="1"/>
          </p:cNvSpPr>
          <p:nvPr userDrawn="1"/>
        </p:nvSpPr>
        <p:spPr bwMode="auto">
          <a:xfrm>
            <a:off x="5627232" y="1686092"/>
            <a:ext cx="818143" cy="823048"/>
          </a:xfrm>
          <a:prstGeom prst="rect">
            <a:avLst/>
          </a:prstGeom>
          <a:solidFill>
            <a:srgbClr val="F0F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240</a:t>
            </a:r>
          </a:p>
          <a:p>
            <a:pPr algn="ctr" defTabSz="865889" fontAlgn="base">
              <a:spcBef>
                <a:spcPct val="0"/>
              </a:spcBef>
              <a:spcAft>
                <a:spcPct val="0"/>
              </a:spcAft>
            </a:pPr>
            <a:r>
              <a:rPr lang="en-GB" altLang="fr-FR" sz="1042" dirty="0">
                <a:solidFill>
                  <a:srgbClr val="000000"/>
                </a:solidFill>
                <a:cs typeface="Arial" charset="0"/>
              </a:rPr>
              <a:t>G 240</a:t>
            </a:r>
          </a:p>
          <a:p>
            <a:pPr algn="ctr" defTabSz="865889" fontAlgn="base">
              <a:spcBef>
                <a:spcPct val="0"/>
              </a:spcBef>
              <a:spcAft>
                <a:spcPct val="0"/>
              </a:spcAft>
            </a:pPr>
            <a:r>
              <a:rPr lang="en-GB" altLang="fr-FR" sz="1042" dirty="0">
                <a:solidFill>
                  <a:srgbClr val="000000"/>
                </a:solidFill>
                <a:cs typeface="Arial" charset="0"/>
              </a:rPr>
              <a:t>B 080</a:t>
            </a:r>
          </a:p>
        </p:txBody>
      </p:sp>
      <p:sp>
        <p:nvSpPr>
          <p:cNvPr id="25" name="Text Box 6">
            <a:extLst>
              <a:ext uri="{FF2B5EF4-FFF2-40B4-BE49-F238E27FC236}">
                <a16:creationId xmlns:a16="http://schemas.microsoft.com/office/drawing/2014/main" id="{82ED26E3-D783-434F-A97E-22B32C35823E}"/>
              </a:ext>
            </a:extLst>
          </p:cNvPr>
          <p:cNvSpPr txBox="1">
            <a:spLocks noChangeArrowheads="1"/>
          </p:cNvSpPr>
          <p:nvPr userDrawn="1"/>
        </p:nvSpPr>
        <p:spPr bwMode="auto">
          <a:xfrm>
            <a:off x="5627232" y="2580960"/>
            <a:ext cx="818143" cy="823048"/>
          </a:xfrm>
          <a:prstGeom prst="rect">
            <a:avLst/>
          </a:prstGeom>
          <a:solidFill>
            <a:srgbClr val="DCDC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220</a:t>
            </a:r>
          </a:p>
          <a:p>
            <a:pPr algn="ctr" defTabSz="865889" fontAlgn="base">
              <a:spcBef>
                <a:spcPct val="0"/>
              </a:spcBef>
              <a:spcAft>
                <a:spcPct val="0"/>
              </a:spcAft>
            </a:pPr>
            <a:r>
              <a:rPr lang="en-GB" altLang="fr-FR" sz="1042" dirty="0">
                <a:solidFill>
                  <a:srgbClr val="000000"/>
                </a:solidFill>
                <a:cs typeface="Arial" charset="0"/>
              </a:rPr>
              <a:t>G 220</a:t>
            </a:r>
          </a:p>
          <a:p>
            <a:pPr algn="ctr" defTabSz="865889" fontAlgn="base">
              <a:spcBef>
                <a:spcPct val="0"/>
              </a:spcBef>
              <a:spcAft>
                <a:spcPct val="0"/>
              </a:spcAft>
            </a:pPr>
            <a:r>
              <a:rPr lang="en-GB" altLang="fr-FR" sz="1042" dirty="0">
                <a:solidFill>
                  <a:srgbClr val="000000"/>
                </a:solidFill>
                <a:cs typeface="Arial" charset="0"/>
              </a:rPr>
              <a:t>B 030</a:t>
            </a:r>
          </a:p>
        </p:txBody>
      </p:sp>
      <p:sp>
        <p:nvSpPr>
          <p:cNvPr id="26" name="Text Box 7">
            <a:extLst>
              <a:ext uri="{FF2B5EF4-FFF2-40B4-BE49-F238E27FC236}">
                <a16:creationId xmlns:a16="http://schemas.microsoft.com/office/drawing/2014/main" id="{12B421C7-A7A3-42C5-88AE-479697C95AB6}"/>
              </a:ext>
            </a:extLst>
          </p:cNvPr>
          <p:cNvSpPr txBox="1">
            <a:spLocks noChangeArrowheads="1"/>
          </p:cNvSpPr>
          <p:nvPr userDrawn="1"/>
        </p:nvSpPr>
        <p:spPr bwMode="auto">
          <a:xfrm>
            <a:off x="4743278" y="1686090"/>
            <a:ext cx="818143" cy="823048"/>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230</a:t>
            </a:r>
          </a:p>
          <a:p>
            <a:pPr algn="ctr" defTabSz="865889" fontAlgn="base">
              <a:spcBef>
                <a:spcPct val="0"/>
              </a:spcBef>
              <a:spcAft>
                <a:spcPct val="0"/>
              </a:spcAft>
            </a:pPr>
            <a:r>
              <a:rPr lang="en-GB" altLang="fr-FR" sz="1042" dirty="0">
                <a:solidFill>
                  <a:srgbClr val="FFFFFF"/>
                </a:solidFill>
                <a:cs typeface="Arial" charset="0"/>
              </a:rPr>
              <a:t>G 160</a:t>
            </a:r>
          </a:p>
          <a:p>
            <a:pPr algn="ctr" defTabSz="865889" fontAlgn="base">
              <a:spcBef>
                <a:spcPct val="0"/>
              </a:spcBef>
              <a:spcAft>
                <a:spcPct val="0"/>
              </a:spcAft>
            </a:pPr>
            <a:r>
              <a:rPr lang="en-GB" altLang="fr-FR" sz="1042" dirty="0">
                <a:solidFill>
                  <a:srgbClr val="FFFFFF"/>
                </a:solidFill>
                <a:cs typeface="Arial" charset="0"/>
              </a:rPr>
              <a:t>B 030</a:t>
            </a:r>
          </a:p>
        </p:txBody>
      </p:sp>
      <p:sp>
        <p:nvSpPr>
          <p:cNvPr id="27" name="Text Box 8">
            <a:extLst>
              <a:ext uri="{FF2B5EF4-FFF2-40B4-BE49-F238E27FC236}">
                <a16:creationId xmlns:a16="http://schemas.microsoft.com/office/drawing/2014/main" id="{2544692A-2CED-4CAD-9C1D-DB4D9C833E31}"/>
              </a:ext>
            </a:extLst>
          </p:cNvPr>
          <p:cNvSpPr txBox="1">
            <a:spLocks noChangeArrowheads="1"/>
          </p:cNvSpPr>
          <p:nvPr userDrawn="1"/>
        </p:nvSpPr>
        <p:spPr bwMode="auto">
          <a:xfrm>
            <a:off x="4743278" y="2580958"/>
            <a:ext cx="818143" cy="823048"/>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220</a:t>
            </a:r>
          </a:p>
          <a:p>
            <a:pPr algn="ctr" defTabSz="865889" fontAlgn="base">
              <a:spcBef>
                <a:spcPct val="0"/>
              </a:spcBef>
              <a:spcAft>
                <a:spcPct val="0"/>
              </a:spcAft>
            </a:pPr>
            <a:r>
              <a:rPr lang="en-GB" altLang="fr-FR" sz="1042" dirty="0">
                <a:solidFill>
                  <a:srgbClr val="FFFFFF"/>
                </a:solidFill>
                <a:cs typeface="Arial" charset="0"/>
              </a:rPr>
              <a:t>G 125</a:t>
            </a:r>
          </a:p>
          <a:p>
            <a:pPr algn="ctr" defTabSz="865889" fontAlgn="base">
              <a:spcBef>
                <a:spcPct val="0"/>
              </a:spcBef>
              <a:spcAft>
                <a:spcPct val="0"/>
              </a:spcAft>
            </a:pPr>
            <a:r>
              <a:rPr lang="en-GB" altLang="fr-FR" sz="1042" dirty="0">
                <a:solidFill>
                  <a:srgbClr val="FFFFFF"/>
                </a:solidFill>
                <a:cs typeface="Arial" charset="0"/>
              </a:rPr>
              <a:t>B 050</a:t>
            </a:r>
          </a:p>
        </p:txBody>
      </p:sp>
      <p:sp>
        <p:nvSpPr>
          <p:cNvPr id="28" name="Text Box 9">
            <a:extLst>
              <a:ext uri="{FF2B5EF4-FFF2-40B4-BE49-F238E27FC236}">
                <a16:creationId xmlns:a16="http://schemas.microsoft.com/office/drawing/2014/main" id="{22EA53E8-0346-4654-9A5F-204C36624107}"/>
              </a:ext>
            </a:extLst>
          </p:cNvPr>
          <p:cNvSpPr txBox="1">
            <a:spLocks noChangeArrowheads="1"/>
          </p:cNvSpPr>
          <p:nvPr userDrawn="1"/>
        </p:nvSpPr>
        <p:spPr bwMode="auto">
          <a:xfrm>
            <a:off x="7593018" y="1686093"/>
            <a:ext cx="818143" cy="823048"/>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210</a:t>
            </a:r>
          </a:p>
          <a:p>
            <a:pPr algn="ctr" defTabSz="865889" fontAlgn="base">
              <a:spcBef>
                <a:spcPct val="0"/>
              </a:spcBef>
              <a:spcAft>
                <a:spcPct val="0"/>
              </a:spcAft>
            </a:pPr>
            <a:r>
              <a:rPr lang="en-GB" altLang="fr-FR" sz="1042" dirty="0">
                <a:solidFill>
                  <a:srgbClr val="000000"/>
                </a:solidFill>
                <a:cs typeface="Arial" charset="0"/>
              </a:rPr>
              <a:t>G 220</a:t>
            </a:r>
          </a:p>
          <a:p>
            <a:pPr algn="ctr" defTabSz="865889" fontAlgn="base">
              <a:spcBef>
                <a:spcPct val="0"/>
              </a:spcBef>
              <a:spcAft>
                <a:spcPct val="0"/>
              </a:spcAft>
            </a:pPr>
            <a:r>
              <a:rPr lang="en-GB" altLang="fr-FR" sz="1042" dirty="0">
                <a:solidFill>
                  <a:srgbClr val="000000"/>
                </a:solidFill>
                <a:cs typeface="Arial" charset="0"/>
              </a:rPr>
              <a:t>B 170</a:t>
            </a:r>
          </a:p>
        </p:txBody>
      </p:sp>
      <p:sp>
        <p:nvSpPr>
          <p:cNvPr id="29" name="Text Box 10">
            <a:extLst>
              <a:ext uri="{FF2B5EF4-FFF2-40B4-BE49-F238E27FC236}">
                <a16:creationId xmlns:a16="http://schemas.microsoft.com/office/drawing/2014/main" id="{CE325905-ED47-4916-A522-C8E5FD379E19}"/>
              </a:ext>
            </a:extLst>
          </p:cNvPr>
          <p:cNvSpPr txBox="1">
            <a:spLocks noChangeArrowheads="1"/>
          </p:cNvSpPr>
          <p:nvPr userDrawn="1"/>
        </p:nvSpPr>
        <p:spPr bwMode="auto">
          <a:xfrm>
            <a:off x="7593018" y="2580962"/>
            <a:ext cx="818143" cy="823048"/>
          </a:xfrm>
          <a:prstGeom prst="rect">
            <a:avLst/>
          </a:prstGeom>
          <a:solidFill>
            <a:srgbClr val="A0C873"/>
          </a:solidFill>
          <a:ln>
            <a:noFill/>
          </a:ln>
          <a:effec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160</a:t>
            </a:r>
          </a:p>
          <a:p>
            <a:pPr algn="ctr" defTabSz="865889" fontAlgn="base">
              <a:spcBef>
                <a:spcPct val="0"/>
              </a:spcBef>
              <a:spcAft>
                <a:spcPct val="0"/>
              </a:spcAft>
            </a:pPr>
            <a:r>
              <a:rPr lang="en-GB" altLang="fr-FR" sz="1042" dirty="0">
                <a:solidFill>
                  <a:srgbClr val="000000"/>
                </a:solidFill>
                <a:cs typeface="Arial" charset="0"/>
              </a:rPr>
              <a:t>G 200</a:t>
            </a:r>
          </a:p>
          <a:p>
            <a:pPr algn="ctr" defTabSz="865889" fontAlgn="base">
              <a:spcBef>
                <a:spcPct val="0"/>
              </a:spcBef>
              <a:spcAft>
                <a:spcPct val="0"/>
              </a:spcAft>
            </a:pPr>
            <a:r>
              <a:rPr lang="en-GB" altLang="fr-FR" sz="1042" dirty="0">
                <a:solidFill>
                  <a:srgbClr val="000000"/>
                </a:solidFill>
                <a:cs typeface="Arial" charset="0"/>
              </a:rPr>
              <a:t>B 115</a:t>
            </a:r>
          </a:p>
        </p:txBody>
      </p:sp>
      <p:sp>
        <p:nvSpPr>
          <p:cNvPr id="30" name="Text Box 11">
            <a:extLst>
              <a:ext uri="{FF2B5EF4-FFF2-40B4-BE49-F238E27FC236}">
                <a16:creationId xmlns:a16="http://schemas.microsoft.com/office/drawing/2014/main" id="{1FFFF7DB-3842-4536-84E6-814391481DB5}"/>
              </a:ext>
            </a:extLst>
          </p:cNvPr>
          <p:cNvSpPr txBox="1">
            <a:spLocks noChangeArrowheads="1"/>
          </p:cNvSpPr>
          <p:nvPr userDrawn="1"/>
        </p:nvSpPr>
        <p:spPr bwMode="auto">
          <a:xfrm>
            <a:off x="6713440" y="1686093"/>
            <a:ext cx="818143" cy="823048"/>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100</a:t>
            </a:r>
          </a:p>
          <a:p>
            <a:pPr algn="ctr" defTabSz="865889" fontAlgn="base">
              <a:spcBef>
                <a:spcPct val="0"/>
              </a:spcBef>
              <a:spcAft>
                <a:spcPct val="0"/>
              </a:spcAft>
            </a:pPr>
            <a:r>
              <a:rPr lang="en-GB" altLang="fr-FR" sz="1042" dirty="0">
                <a:solidFill>
                  <a:srgbClr val="FFFFFF"/>
                </a:solidFill>
                <a:cs typeface="Arial" charset="0"/>
              </a:rPr>
              <a:t>G 160</a:t>
            </a:r>
          </a:p>
          <a:p>
            <a:pPr algn="ctr" defTabSz="865889" fontAlgn="base">
              <a:spcBef>
                <a:spcPct val="0"/>
              </a:spcBef>
              <a:spcAft>
                <a:spcPct val="0"/>
              </a:spcAft>
            </a:pPr>
            <a:r>
              <a:rPr lang="en-GB" altLang="fr-FR" sz="1042" dirty="0">
                <a:solidFill>
                  <a:srgbClr val="FFFFFF"/>
                </a:solidFill>
                <a:cs typeface="Arial" charset="0"/>
              </a:rPr>
              <a:t>B 090</a:t>
            </a:r>
          </a:p>
        </p:txBody>
      </p:sp>
      <p:sp>
        <p:nvSpPr>
          <p:cNvPr id="31" name="Text Box 12">
            <a:extLst>
              <a:ext uri="{FF2B5EF4-FFF2-40B4-BE49-F238E27FC236}">
                <a16:creationId xmlns:a16="http://schemas.microsoft.com/office/drawing/2014/main" id="{D376ED71-59AB-43E8-91C9-294743E747A4}"/>
              </a:ext>
            </a:extLst>
          </p:cNvPr>
          <p:cNvSpPr txBox="1">
            <a:spLocks noChangeArrowheads="1"/>
          </p:cNvSpPr>
          <p:nvPr userDrawn="1"/>
        </p:nvSpPr>
        <p:spPr bwMode="auto">
          <a:xfrm>
            <a:off x="2762876" y="2580956"/>
            <a:ext cx="818143" cy="823048"/>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080</a:t>
            </a:r>
          </a:p>
          <a:p>
            <a:pPr algn="ctr" defTabSz="865889" fontAlgn="base">
              <a:spcBef>
                <a:spcPct val="0"/>
              </a:spcBef>
              <a:spcAft>
                <a:spcPct val="0"/>
              </a:spcAft>
            </a:pPr>
            <a:r>
              <a:rPr lang="en-GB" altLang="fr-FR" sz="1042" dirty="0">
                <a:solidFill>
                  <a:srgbClr val="FFFFFF"/>
                </a:solidFill>
                <a:cs typeface="Arial" charset="0"/>
              </a:rPr>
              <a:t>G 090</a:t>
            </a:r>
          </a:p>
          <a:p>
            <a:pPr algn="ctr" defTabSz="865889" fontAlgn="base">
              <a:spcBef>
                <a:spcPct val="0"/>
              </a:spcBef>
              <a:spcAft>
                <a:spcPct val="0"/>
              </a:spcAft>
            </a:pPr>
            <a:r>
              <a:rPr lang="en-GB" altLang="fr-FR" sz="1042" dirty="0">
                <a:solidFill>
                  <a:srgbClr val="FFFFFF"/>
                </a:solidFill>
                <a:cs typeface="Arial" charset="0"/>
              </a:rPr>
              <a:t>B 155</a:t>
            </a:r>
          </a:p>
        </p:txBody>
      </p:sp>
      <p:sp>
        <p:nvSpPr>
          <p:cNvPr id="32" name="Text Box 13">
            <a:extLst>
              <a:ext uri="{FF2B5EF4-FFF2-40B4-BE49-F238E27FC236}">
                <a16:creationId xmlns:a16="http://schemas.microsoft.com/office/drawing/2014/main" id="{BE3D2FDC-E1A7-4F8F-8ED6-9EA2C478E4B6}"/>
              </a:ext>
            </a:extLst>
          </p:cNvPr>
          <p:cNvSpPr txBox="1">
            <a:spLocks noChangeArrowheads="1"/>
          </p:cNvSpPr>
          <p:nvPr userDrawn="1"/>
        </p:nvSpPr>
        <p:spPr bwMode="auto">
          <a:xfrm>
            <a:off x="3642903" y="2580958"/>
            <a:ext cx="818143" cy="823048"/>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040</a:t>
            </a:r>
          </a:p>
          <a:p>
            <a:pPr algn="ctr" defTabSz="865889" fontAlgn="base">
              <a:spcBef>
                <a:spcPct val="0"/>
              </a:spcBef>
              <a:spcAft>
                <a:spcPct val="0"/>
              </a:spcAft>
            </a:pPr>
            <a:r>
              <a:rPr lang="en-GB" altLang="fr-FR" sz="1042" dirty="0">
                <a:solidFill>
                  <a:srgbClr val="000000"/>
                </a:solidFill>
                <a:cs typeface="Arial" charset="0"/>
              </a:rPr>
              <a:t>G 165</a:t>
            </a:r>
          </a:p>
          <a:p>
            <a:pPr algn="ctr" defTabSz="865889" fontAlgn="base">
              <a:spcBef>
                <a:spcPct val="0"/>
              </a:spcBef>
              <a:spcAft>
                <a:spcPct val="0"/>
              </a:spcAft>
            </a:pPr>
            <a:r>
              <a:rPr lang="en-GB" altLang="fr-FR" sz="1042" dirty="0">
                <a:solidFill>
                  <a:srgbClr val="000000"/>
                </a:solidFill>
                <a:cs typeface="Arial" charset="0"/>
              </a:rPr>
              <a:t>B 195</a:t>
            </a:r>
          </a:p>
        </p:txBody>
      </p:sp>
      <p:sp>
        <p:nvSpPr>
          <p:cNvPr id="33" name="Text Box 14">
            <a:extLst>
              <a:ext uri="{FF2B5EF4-FFF2-40B4-BE49-F238E27FC236}">
                <a16:creationId xmlns:a16="http://schemas.microsoft.com/office/drawing/2014/main" id="{268938EE-C073-4F9A-B223-FDEF9AF320F0}"/>
              </a:ext>
            </a:extLst>
          </p:cNvPr>
          <p:cNvSpPr txBox="1">
            <a:spLocks noChangeArrowheads="1"/>
          </p:cNvSpPr>
          <p:nvPr userDrawn="1"/>
        </p:nvSpPr>
        <p:spPr bwMode="auto">
          <a:xfrm>
            <a:off x="6713440" y="2580962"/>
            <a:ext cx="818143" cy="823048"/>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060</a:t>
            </a:r>
          </a:p>
          <a:p>
            <a:pPr algn="ctr" defTabSz="865889" fontAlgn="base">
              <a:spcBef>
                <a:spcPct val="0"/>
              </a:spcBef>
              <a:spcAft>
                <a:spcPct val="0"/>
              </a:spcAft>
            </a:pPr>
            <a:r>
              <a:rPr lang="en-GB" altLang="fr-FR" sz="1042" dirty="0">
                <a:solidFill>
                  <a:srgbClr val="FFFFFF"/>
                </a:solidFill>
                <a:cs typeface="Arial" charset="0"/>
              </a:rPr>
              <a:t>G 145</a:t>
            </a:r>
          </a:p>
          <a:p>
            <a:pPr algn="ctr" defTabSz="865889" fontAlgn="base">
              <a:spcBef>
                <a:spcPct val="0"/>
              </a:spcBef>
              <a:spcAft>
                <a:spcPct val="0"/>
              </a:spcAft>
            </a:pPr>
            <a:r>
              <a:rPr lang="en-GB" altLang="fr-FR" sz="1042" dirty="0">
                <a:solidFill>
                  <a:srgbClr val="FFFFFF"/>
                </a:solidFill>
                <a:cs typeface="Arial" charset="0"/>
              </a:rPr>
              <a:t>B 070</a:t>
            </a:r>
          </a:p>
        </p:txBody>
      </p:sp>
      <p:sp>
        <p:nvSpPr>
          <p:cNvPr id="34" name="Text Box 15">
            <a:extLst>
              <a:ext uri="{FF2B5EF4-FFF2-40B4-BE49-F238E27FC236}">
                <a16:creationId xmlns:a16="http://schemas.microsoft.com/office/drawing/2014/main" id="{6630A02F-B07B-4BEC-96CA-3276AAD9F0BD}"/>
              </a:ext>
            </a:extLst>
          </p:cNvPr>
          <p:cNvSpPr txBox="1">
            <a:spLocks noChangeArrowheads="1"/>
          </p:cNvSpPr>
          <p:nvPr userDrawn="1"/>
        </p:nvSpPr>
        <p:spPr bwMode="auto">
          <a:xfrm>
            <a:off x="8820233" y="1686093"/>
            <a:ext cx="818143" cy="823048"/>
          </a:xfrm>
          <a:prstGeom prst="rect">
            <a:avLst/>
          </a:prstGeom>
          <a:solidFill>
            <a:srgbClr val="82A44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130</a:t>
            </a:r>
          </a:p>
          <a:p>
            <a:pPr algn="ctr" defTabSz="865889" fontAlgn="base">
              <a:spcBef>
                <a:spcPct val="0"/>
              </a:spcBef>
              <a:spcAft>
                <a:spcPct val="0"/>
              </a:spcAft>
            </a:pPr>
            <a:r>
              <a:rPr lang="en-GB" altLang="fr-FR" sz="1042" dirty="0">
                <a:solidFill>
                  <a:srgbClr val="FFFFFF"/>
                </a:solidFill>
                <a:cs typeface="Arial" charset="0"/>
              </a:rPr>
              <a:t>G 164</a:t>
            </a:r>
          </a:p>
          <a:p>
            <a:pPr algn="ctr" defTabSz="865889" fontAlgn="base">
              <a:spcBef>
                <a:spcPct val="0"/>
              </a:spcBef>
              <a:spcAft>
                <a:spcPct val="0"/>
              </a:spcAft>
            </a:pPr>
            <a:r>
              <a:rPr lang="en-GB" altLang="fr-FR" sz="1042" dirty="0">
                <a:solidFill>
                  <a:srgbClr val="FFFFFF"/>
                </a:solidFill>
                <a:cs typeface="Arial" charset="0"/>
              </a:rPr>
              <a:t>B 074</a:t>
            </a:r>
          </a:p>
        </p:txBody>
      </p:sp>
      <p:sp>
        <p:nvSpPr>
          <p:cNvPr id="35" name="Date Placeholder 2">
            <a:extLst>
              <a:ext uri="{FF2B5EF4-FFF2-40B4-BE49-F238E27FC236}">
                <a16:creationId xmlns:a16="http://schemas.microsoft.com/office/drawing/2014/main" id="{A127B7B7-E028-452A-8E39-86C9B1F44A77}"/>
              </a:ext>
            </a:extLst>
          </p:cNvPr>
          <p:cNvSpPr>
            <a:spLocks noGrp="1"/>
          </p:cNvSpPr>
          <p:nvPr>
            <p:ph type="dt" sz="half" idx="2"/>
          </p:nvPr>
        </p:nvSpPr>
        <p:spPr>
          <a:xfrm>
            <a:off x="9273939" y="6479116"/>
            <a:ext cx="1757220" cy="365210"/>
          </a:xfrm>
          <a:prstGeom prst="rect">
            <a:avLst/>
          </a:prstGeom>
        </p:spPr>
        <p:txBody>
          <a:bodyPr/>
          <a:lstStyle>
            <a:lvl1pPr algn="r">
              <a:defRPr sz="1061">
                <a:latin typeface="BNPP Sans"/>
              </a:defRPr>
            </a:lvl1p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36" name="Slide Number Placeholder 3">
            <a:extLst>
              <a:ext uri="{FF2B5EF4-FFF2-40B4-BE49-F238E27FC236}">
                <a16:creationId xmlns:a16="http://schemas.microsoft.com/office/drawing/2014/main" id="{7AB748AF-D50C-4299-9F07-ACA752B557F6}"/>
              </a:ext>
            </a:extLst>
          </p:cNvPr>
          <p:cNvSpPr>
            <a:spLocks noGrp="1"/>
          </p:cNvSpPr>
          <p:nvPr>
            <p:ph type="sldNum" sz="quarter" idx="4"/>
          </p:nvPr>
        </p:nvSpPr>
        <p:spPr>
          <a:xfrm>
            <a:off x="11121120" y="6479116"/>
            <a:ext cx="568984" cy="365210"/>
          </a:xfrm>
          <a:prstGeom prst="rect">
            <a:avLst/>
          </a:prstGeom>
        </p:spPr>
        <p:txBody>
          <a:bodyPr/>
          <a:lstStyle>
            <a:lvl1pPr algn="r">
              <a:defRPr sz="1061">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Tree>
    <p:extLst>
      <p:ext uri="{BB962C8B-B14F-4D97-AF65-F5344CB8AC3E}">
        <p14:creationId xmlns:p14="http://schemas.microsoft.com/office/powerpoint/2010/main" val="38436151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cSld name="Title Straplin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29525" y="122428"/>
            <a:ext cx="11267873" cy="428499"/>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lvl2pPr>
              <a:defRPr>
                <a:solidFill>
                  <a:srgbClr val="404040"/>
                </a:solidFill>
              </a:defRPr>
            </a:lvl2pPr>
            <a:lvl3pPr>
              <a:defRPr sz="1066"/>
            </a:lvl3pPr>
            <a:lvl4pPr>
              <a:defRPr sz="969"/>
            </a:lvl4pPr>
            <a:lvl5pPr>
              <a:defRPr sz="87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0"/>
          </p:nvPr>
        </p:nvSpPr>
        <p:spPr>
          <a:xfrm>
            <a:off x="429525" y="637348"/>
            <a:ext cx="11267873" cy="428499"/>
          </a:xfrm>
        </p:spPr>
        <p:txBody>
          <a:bodyPr/>
          <a:lstStyle>
            <a:lvl1pPr>
              <a:defRPr>
                <a:solidFill>
                  <a:schemeClr val="tx1"/>
                </a:solidFill>
              </a:defRPr>
            </a:lvl1pPr>
            <a:lvl2pPr>
              <a:defRPr>
                <a:solidFill>
                  <a:srgbClr val="404040"/>
                </a:solidFill>
              </a:defRPr>
            </a:lvl2pPr>
          </a:lstStyle>
          <a:p>
            <a:pPr lvl="0"/>
            <a:r>
              <a:rPr lang="en-US" dirty="0"/>
              <a:t>Click to edit Master text styles</a:t>
            </a:r>
          </a:p>
        </p:txBody>
      </p:sp>
    </p:spTree>
    <p:extLst>
      <p:ext uri="{BB962C8B-B14F-4D97-AF65-F5344CB8AC3E}">
        <p14:creationId xmlns:p14="http://schemas.microsoft.com/office/powerpoint/2010/main" val="37600257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Single with Box">
    <p:spTree>
      <p:nvGrpSpPr>
        <p:cNvPr id="1" name=""/>
        <p:cNvGrpSpPr/>
        <p:nvPr/>
      </p:nvGrpSpPr>
      <p:grpSpPr>
        <a:xfrm>
          <a:off x="0" y="0"/>
          <a:ext cx="0" cy="0"/>
          <a:chOff x="0" y="0"/>
          <a:chExt cx="0" cy="0"/>
        </a:xfrm>
      </p:grpSpPr>
      <p:sp>
        <p:nvSpPr>
          <p:cNvPr id="2" name="Title 1"/>
          <p:cNvSpPr>
            <a:spLocks noGrp="1"/>
          </p:cNvSpPr>
          <p:nvPr>
            <p:ph type="title"/>
          </p:nvPr>
        </p:nvSpPr>
        <p:spPr>
          <a:xfrm>
            <a:off x="292611" y="191666"/>
            <a:ext cx="11408431" cy="593100"/>
          </a:xfrm>
          <a:prstGeom prst="rect">
            <a:avLst/>
          </a:prstGeom>
        </p:spPr>
        <p:txBody>
          <a:bodyPr/>
          <a:lstStyle/>
          <a:p>
            <a:r>
              <a:rPr lang="en-US" dirty="0"/>
              <a:t>Click to edit Master title style</a:t>
            </a:r>
            <a:endParaRPr lang="en-GB" dirty="0"/>
          </a:p>
        </p:txBody>
      </p:sp>
      <p:sp>
        <p:nvSpPr>
          <p:cNvPr id="12" name="Date Placeholder 11"/>
          <p:cNvSpPr>
            <a:spLocks noGrp="1"/>
          </p:cNvSpPr>
          <p:nvPr>
            <p:ph type="dt" sz="half" idx="11"/>
          </p:nvPr>
        </p:nvSpPr>
        <p:spPr/>
        <p:txBody>
          <a:bodyPr/>
          <a:lstStyle/>
          <a:p>
            <a:fld id="{7CD493CB-A8C3-47B1-B5B0-41CA100199D5}" type="datetime4">
              <a:rPr lang="en-US" smtClean="0">
                <a:solidFill>
                  <a:prstClr val="black"/>
                </a:solidFill>
              </a:rPr>
              <a:pPr/>
              <a:t>March 1, 2021</a:t>
            </a:fld>
            <a:r>
              <a:rPr lang="en-US">
                <a:solidFill>
                  <a:prstClr val="black"/>
                </a:solidFill>
              </a:rPr>
              <a:t> </a:t>
            </a:r>
            <a:r>
              <a:rPr lang="fr-FR">
                <a:solidFill>
                  <a:prstClr val="black"/>
                </a:solidFill>
              </a:rPr>
              <a:t>|</a:t>
            </a:r>
            <a:endParaRPr lang="en-GB" dirty="0">
              <a:solidFill>
                <a:prstClr val="black"/>
              </a:solidFill>
            </a:endParaRPr>
          </a:p>
        </p:txBody>
      </p:sp>
      <p:sp>
        <p:nvSpPr>
          <p:cNvPr id="13" name="Slide Number Placeholder 12"/>
          <p:cNvSpPr>
            <a:spLocks noGrp="1"/>
          </p:cNvSpPr>
          <p:nvPr>
            <p:ph type="sldNum" sz="quarter" idx="12"/>
          </p:nvPr>
        </p:nvSpPr>
        <p:spPr/>
        <p:txBody>
          <a:bodyPr/>
          <a:lstStyle/>
          <a:p>
            <a:fld id="{D2A18EA6-A457-46CC-B195-A0AD97A50690}" type="slidenum">
              <a:rPr lang="en-GB" smtClean="0">
                <a:solidFill>
                  <a:prstClr val="black"/>
                </a:solidFill>
              </a:rPr>
              <a:pPr/>
              <a:t>‹N°›</a:t>
            </a:fld>
            <a:endParaRPr lang="en-GB" dirty="0">
              <a:solidFill>
                <a:prstClr val="black"/>
              </a:solidFill>
            </a:endParaRPr>
          </a:p>
        </p:txBody>
      </p:sp>
      <p:sp>
        <p:nvSpPr>
          <p:cNvPr id="21" name="Content Placeholder 20"/>
          <p:cNvSpPr>
            <a:spLocks noGrp="1"/>
          </p:cNvSpPr>
          <p:nvPr>
            <p:ph sz="quarter" idx="13" hasCustomPrompt="1"/>
          </p:nvPr>
        </p:nvSpPr>
        <p:spPr>
          <a:xfrm>
            <a:off x="509682" y="1415539"/>
            <a:ext cx="11014684" cy="4321480"/>
          </a:xfrm>
        </p:spPr>
        <p:txBody>
          <a:bodyPr/>
          <a:lstStyle>
            <a:lvl1pPr>
              <a:defRPr baseline="0"/>
            </a:lvl1pPr>
            <a:lvl2pPr>
              <a:buSzPct val="110000"/>
              <a:defRPr/>
            </a:lvl2pPr>
            <a:lvl3pPr>
              <a:buSzPct val="110000"/>
              <a:defRPr/>
            </a:lvl3pPr>
            <a:lvl4pPr>
              <a:buSzPct val="110000"/>
              <a:defRPr/>
            </a:lvl4pPr>
            <a:lvl5pPr>
              <a:buSzPct val="110000"/>
              <a:defRPr/>
            </a:lvl5pPr>
          </a:lstStyle>
          <a:p>
            <a:pPr lvl="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Rectangle 13"/>
          <p:cNvSpPr/>
          <p:nvPr userDrawn="1"/>
        </p:nvSpPr>
        <p:spPr bwMode="auto">
          <a:xfrm>
            <a:off x="421109" y="1169056"/>
            <a:ext cx="11279934" cy="4637557"/>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115696" tIns="57850" rIns="115696" bIns="57850" numCol="1" rtlCol="0" anchor="t" anchorCtr="0" compatLnSpc="1">
            <a:prstTxWarp prst="textNoShape">
              <a:avLst/>
            </a:prstTxWarp>
          </a:bodyPr>
          <a:lstStyle/>
          <a:p>
            <a:pPr defTabSz="1197142" fontAlgn="base">
              <a:spcBef>
                <a:spcPct val="0"/>
              </a:spcBef>
              <a:spcAft>
                <a:spcPct val="0"/>
              </a:spcAft>
            </a:pPr>
            <a:endParaRPr lang="en-GB" sz="2386">
              <a:solidFill>
                <a:srgbClr val="000000"/>
              </a:solidFill>
              <a:cs typeface="Arial" charset="0"/>
            </a:endParaRPr>
          </a:p>
        </p:txBody>
      </p:sp>
      <p:sp>
        <p:nvSpPr>
          <p:cNvPr id="15" name="Rectangle 14"/>
          <p:cNvSpPr/>
          <p:nvPr userDrawn="1"/>
        </p:nvSpPr>
        <p:spPr bwMode="auto">
          <a:xfrm>
            <a:off x="421109" y="5809191"/>
            <a:ext cx="11279934" cy="12138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15696" tIns="57850" rIns="115696" bIns="57850" numCol="1" rtlCol="0" anchor="t" anchorCtr="0" compatLnSpc="1">
            <a:prstTxWarp prst="textNoShape">
              <a:avLst/>
            </a:prstTxWarp>
          </a:bodyPr>
          <a:lstStyle/>
          <a:p>
            <a:pPr defTabSz="1197142" fontAlgn="base">
              <a:spcBef>
                <a:spcPct val="0"/>
              </a:spcBef>
              <a:spcAft>
                <a:spcPct val="0"/>
              </a:spcAft>
            </a:pPr>
            <a:endParaRPr lang="en-GB" sz="2386">
              <a:solidFill>
                <a:prstClr val="black"/>
              </a:solidFill>
              <a:latin typeface="Arial" charset="0"/>
              <a:cs typeface="Arial" charset="0"/>
            </a:endParaRPr>
          </a:p>
        </p:txBody>
      </p:sp>
      <p:sp>
        <p:nvSpPr>
          <p:cNvPr id="10" name="Text Placeholder 9"/>
          <p:cNvSpPr>
            <a:spLocks noGrp="1"/>
          </p:cNvSpPr>
          <p:nvPr>
            <p:ph type="body" sz="quarter" idx="10" hasCustomPrompt="1"/>
          </p:nvPr>
        </p:nvSpPr>
        <p:spPr>
          <a:xfrm>
            <a:off x="291087" y="988685"/>
            <a:ext cx="2259941" cy="401018"/>
          </a:xfrm>
          <a:prstGeom prst="rect">
            <a:avLst/>
          </a:prstGeom>
          <a:solidFill>
            <a:schemeClr val="bg1"/>
          </a:solidFill>
        </p:spPr>
        <p:txBody>
          <a:bodyPr anchor="ctr"/>
          <a:lstStyle>
            <a:lvl1pPr marL="2008" indent="0">
              <a:buNone/>
              <a:defRPr sz="2386">
                <a:solidFill>
                  <a:srgbClr val="78848A"/>
                </a:solidFill>
                <a:latin typeface="BNPP Sans Condensed ExtraBold" pitchFamily="50" charset="0"/>
              </a:defRPr>
            </a:lvl1pPr>
          </a:lstStyle>
          <a:p>
            <a:pPr lvl="0"/>
            <a:r>
              <a:rPr lang="en-US" dirty="0"/>
              <a:t>CLICK TO ADD SUBTITLE</a:t>
            </a:r>
            <a:endParaRPr lang="en-GB" dirty="0"/>
          </a:p>
        </p:txBody>
      </p:sp>
      <p:sp>
        <p:nvSpPr>
          <p:cNvPr id="16" name="Text Placeholder 5"/>
          <p:cNvSpPr>
            <a:spLocks noGrp="1"/>
          </p:cNvSpPr>
          <p:nvPr>
            <p:ph type="body" sz="quarter" idx="20" hasCustomPrompt="1"/>
          </p:nvPr>
        </p:nvSpPr>
        <p:spPr>
          <a:xfrm>
            <a:off x="396820" y="5955730"/>
            <a:ext cx="3523971" cy="215950"/>
          </a:xfrm>
        </p:spPr>
        <p:txBody>
          <a:bodyPr/>
          <a:lstStyle>
            <a:lvl1pPr marL="2008" indent="0">
              <a:buNone/>
              <a:defRPr sz="1061" i="1">
                <a:latin typeface="BNPP Sans Light" pitchFamily="50" charset="0"/>
              </a:defRPr>
            </a:lvl1pPr>
          </a:lstStyle>
          <a:p>
            <a:pPr lvl="0"/>
            <a:r>
              <a:rPr lang="en-US" dirty="0"/>
              <a:t>Source: Lorem Ipsum</a:t>
            </a:r>
            <a:endParaRPr lang="en-GB" dirty="0"/>
          </a:p>
        </p:txBody>
      </p:sp>
    </p:spTree>
    <p:extLst>
      <p:ext uri="{BB962C8B-B14F-4D97-AF65-F5344CB8AC3E}">
        <p14:creationId xmlns:p14="http://schemas.microsoft.com/office/powerpoint/2010/main" val="107876634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1_Empty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7941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89464" y="191962"/>
            <a:ext cx="11353999" cy="593100"/>
          </a:xfrm>
          <a:prstGeom prst="rect">
            <a:avLst/>
          </a:prstGeom>
        </p:spPr>
        <p:txBody>
          <a:bodyPr/>
          <a:lstStyle/>
          <a:p>
            <a:r>
              <a:rPr lang="en-US" dirty="0"/>
              <a:t>Click to edit Master title style</a:t>
            </a:r>
            <a:endParaRPr lang="en-GB" dirty="0"/>
          </a:p>
        </p:txBody>
      </p:sp>
      <p:sp>
        <p:nvSpPr>
          <p:cNvPr id="12" name="Date Placeholder 11"/>
          <p:cNvSpPr>
            <a:spLocks noGrp="1"/>
          </p:cNvSpPr>
          <p:nvPr>
            <p:ph type="dt" sz="half" idx="11"/>
          </p:nvPr>
        </p:nvSpPr>
        <p:spPr/>
        <p:txBody>
          <a:bodyPr/>
          <a:lstStyle/>
          <a:p>
            <a:fld id="{7CD493CB-A8C3-47B1-B5B0-41CA100199D5}" type="datetime4">
              <a:rPr lang="en-US" smtClean="0">
                <a:solidFill>
                  <a:prstClr val="black"/>
                </a:solidFill>
              </a:rPr>
              <a:pPr/>
              <a:t>March 1, 2021</a:t>
            </a:fld>
            <a:r>
              <a:rPr lang="en-US">
                <a:solidFill>
                  <a:prstClr val="black"/>
                </a:solidFill>
              </a:rPr>
              <a:t> </a:t>
            </a:r>
            <a:r>
              <a:rPr lang="fr-FR">
                <a:solidFill>
                  <a:prstClr val="black"/>
                </a:solidFill>
              </a:rPr>
              <a:t>|</a:t>
            </a:r>
            <a:endParaRPr lang="en-GB" dirty="0">
              <a:solidFill>
                <a:prstClr val="black"/>
              </a:solidFill>
            </a:endParaRPr>
          </a:p>
        </p:txBody>
      </p:sp>
      <p:sp>
        <p:nvSpPr>
          <p:cNvPr id="13" name="Slide Number Placeholder 12"/>
          <p:cNvSpPr>
            <a:spLocks noGrp="1"/>
          </p:cNvSpPr>
          <p:nvPr>
            <p:ph type="sldNum" sz="quarter" idx="12"/>
          </p:nvPr>
        </p:nvSpPr>
        <p:spPr/>
        <p:txBody>
          <a:bodyPr/>
          <a:lstStyle/>
          <a:p>
            <a:fld id="{D2A18EA6-A457-46CC-B195-A0AD97A50690}" type="slidenum">
              <a:rPr lang="en-GB" smtClean="0">
                <a:solidFill>
                  <a:prstClr val="black"/>
                </a:solidFill>
              </a:rPr>
              <a:pPr/>
              <a:t>‹N°›</a:t>
            </a:fld>
            <a:endParaRPr lang="en-GB" dirty="0">
              <a:solidFill>
                <a:prstClr val="black"/>
              </a:solidFill>
            </a:endParaRPr>
          </a:p>
        </p:txBody>
      </p:sp>
      <p:sp>
        <p:nvSpPr>
          <p:cNvPr id="10" name="Text Placeholder 9"/>
          <p:cNvSpPr>
            <a:spLocks noGrp="1"/>
          </p:cNvSpPr>
          <p:nvPr>
            <p:ph type="body" sz="quarter" idx="10" hasCustomPrompt="1"/>
          </p:nvPr>
        </p:nvSpPr>
        <p:spPr>
          <a:xfrm>
            <a:off x="288933" y="988685"/>
            <a:ext cx="11394912" cy="401018"/>
          </a:xfrm>
          <a:prstGeom prst="rect">
            <a:avLst/>
          </a:prstGeom>
          <a:solidFill>
            <a:schemeClr val="bg1"/>
          </a:solidFill>
        </p:spPr>
        <p:txBody>
          <a:bodyPr anchor="ctr"/>
          <a:lstStyle>
            <a:lvl1pPr marL="2008" marR="0" indent="0" algn="l" defTabSz="1156967" rtl="0" eaLnBrk="1" fontAlgn="auto" latinLnBrk="0" hangingPunct="1">
              <a:lnSpc>
                <a:spcPct val="100000"/>
              </a:lnSpc>
              <a:spcBef>
                <a:spcPct val="20000"/>
              </a:spcBef>
              <a:spcAft>
                <a:spcPts val="0"/>
              </a:spcAft>
              <a:buClr>
                <a:srgbClr val="00915A"/>
              </a:buClr>
              <a:buSzTx/>
              <a:buFont typeface="Wingdings" panose="05000000000000000000" pitchFamily="2" charset="2"/>
              <a:buNone/>
              <a:tabLst/>
              <a:defRPr sz="2386">
                <a:solidFill>
                  <a:srgbClr val="78848A"/>
                </a:solidFill>
                <a:latin typeface="BNPP Sans Condensed ExtraBold" pitchFamily="50" charset="0"/>
              </a:defRPr>
            </a:lvl1pPr>
          </a:lstStyle>
          <a:p>
            <a:pPr marL="2008" marR="0" lvl="0" indent="0" algn="l" defTabSz="1156967" rtl="0" eaLnBrk="1" fontAlgn="auto" latinLnBrk="0" hangingPunct="1">
              <a:lnSpc>
                <a:spcPct val="100000"/>
              </a:lnSpc>
              <a:spcBef>
                <a:spcPct val="20000"/>
              </a:spcBef>
              <a:spcAft>
                <a:spcPts val="0"/>
              </a:spcAft>
              <a:buClr>
                <a:srgbClr val="00915A"/>
              </a:buClr>
              <a:buSzTx/>
              <a:buFont typeface="Wingdings" panose="05000000000000000000" pitchFamily="2" charset="2"/>
              <a:buNone/>
              <a:tabLst/>
              <a:defRPr/>
            </a:pPr>
            <a:r>
              <a:rPr lang="en-US" dirty="0"/>
              <a:t>CLICK TO ADD SUBTITLE</a:t>
            </a:r>
            <a:endParaRPr lang="en-GB" dirty="0"/>
          </a:p>
        </p:txBody>
      </p:sp>
    </p:spTree>
    <p:extLst>
      <p:ext uri="{BB962C8B-B14F-4D97-AF65-F5344CB8AC3E}">
        <p14:creationId xmlns:p14="http://schemas.microsoft.com/office/powerpoint/2010/main" val="162075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am pictures">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04"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17"/>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6" name="Picture Placeholder 5"/>
          <p:cNvSpPr>
            <a:spLocks noGrp="1"/>
          </p:cNvSpPr>
          <p:nvPr>
            <p:ph type="pic" sz="quarter" idx="10"/>
          </p:nvPr>
        </p:nvSpPr>
        <p:spPr>
          <a:xfrm>
            <a:off x="808286"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3" name="Picture Placeholder 5"/>
          <p:cNvSpPr>
            <a:spLocks noGrp="1"/>
          </p:cNvSpPr>
          <p:nvPr>
            <p:ph type="pic" sz="quarter" idx="11"/>
          </p:nvPr>
        </p:nvSpPr>
        <p:spPr>
          <a:xfrm>
            <a:off x="2668932"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22" name="Rectangle 15"/>
          <p:cNvSpPr>
            <a:spLocks noGrp="1" noChangeArrowheads="1"/>
          </p:cNvSpPr>
          <p:nvPr>
            <p:ph type="ftr" sz="quarter" idx="16"/>
          </p:nvPr>
        </p:nvSpPr>
        <p:spPr/>
        <p:txBody>
          <a:bodyPr/>
          <a:lstStyle>
            <a:lvl1pPr algn="r">
              <a:defRPr sz="1000" dirty="0" smtClean="0">
                <a:solidFill>
                  <a:srgbClr val="000000"/>
                </a:solidFill>
              </a:defRPr>
            </a:lvl1pPr>
          </a:lstStyle>
          <a:p>
            <a:pPr>
              <a:defRPr/>
            </a:pPr>
            <a:endParaRPr lang="en-GB"/>
          </a:p>
        </p:txBody>
      </p:sp>
      <p:sp>
        <p:nvSpPr>
          <p:cNvPr id="23" name="Rectangle 14"/>
          <p:cNvSpPr>
            <a:spLocks noGrp="1" noChangeArrowheads="1"/>
          </p:cNvSpPr>
          <p:nvPr>
            <p:ph type="dt" sz="half" idx="17"/>
          </p:nvPr>
        </p:nvSpPr>
        <p:spPr/>
        <p:txBody>
          <a:bodyPr/>
          <a:lstStyle>
            <a:lvl1pPr algn="ctr">
              <a:defRPr sz="900" smtClean="0">
                <a:solidFill>
                  <a:srgbClr val="000000"/>
                </a:solidFill>
              </a:defRPr>
            </a:lvl1pPr>
          </a:lstStyle>
          <a:p>
            <a:pPr>
              <a:defRPr/>
            </a:pPr>
            <a:fld id="{498F0F54-7E53-4762-8D72-4C45CFEBE0C5}" type="datetime1">
              <a:rPr lang="fr-FR"/>
              <a:pPr>
                <a:defRPr/>
              </a:pPr>
              <a:t>01/03/2021</a:t>
            </a:fld>
            <a:endParaRPr lang="en-GB" dirty="0"/>
          </a:p>
        </p:txBody>
      </p:sp>
      <p:sp>
        <p:nvSpPr>
          <p:cNvPr id="24" name="Espace réservé du numéro de diapositive 16"/>
          <p:cNvSpPr>
            <a:spLocks noGrp="1" noChangeArrowheads="1"/>
          </p:cNvSpPr>
          <p:nvPr>
            <p:ph type="sldNum" sz="quarter" idx="18"/>
          </p:nvPr>
        </p:nvSpPr>
        <p:spPr/>
        <p:txBody>
          <a:bodyPr/>
          <a:lstStyle>
            <a:lvl1pPr algn="r">
              <a:defRPr sz="1100" b="1" smtClean="0">
                <a:solidFill>
                  <a:srgbClr val="000000"/>
                </a:solidFill>
              </a:defRPr>
            </a:lvl1pPr>
          </a:lstStyle>
          <a:p>
            <a:pPr>
              <a:defRPr/>
            </a:pPr>
            <a:fld id="{D287283A-E02F-424E-81E0-161A4C678B1C}" type="slidenum">
              <a:rPr lang="en-GB"/>
              <a:pPr>
                <a:defRPr/>
              </a:pPr>
              <a:t>‹N°›</a:t>
            </a:fld>
            <a:endParaRPr lang="en-GB" dirty="0"/>
          </a:p>
        </p:txBody>
      </p:sp>
    </p:spTree>
    <p:extLst>
      <p:ext uri="{BB962C8B-B14F-4D97-AF65-F5344CB8AC3E}">
        <p14:creationId xmlns:p14="http://schemas.microsoft.com/office/powerpoint/2010/main" val="2210575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28"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39" y="890526"/>
            <a:ext cx="5485011" cy="5213412"/>
          </a:xfrm>
          <a:prstGeom prst="rect">
            <a:avLst/>
          </a:prstGeom>
        </p:spPr>
        <p:txBody>
          <a:bodyPr/>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861585BA-30F9-438C-BC1F-4F4FC8EAB6D6}" type="datetime1">
              <a:rPr lang="fr-FR"/>
              <a:pPr>
                <a:defRPr/>
              </a:pPr>
              <a:t>01/03/2021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D8C377BE-1BDB-429F-8CE3-D1CB07389459}" type="slidenum">
              <a:rPr lang="en-GB"/>
              <a:pPr>
                <a:defRPr/>
              </a:pPr>
              <a:t>‹N°›</a:t>
            </a:fld>
            <a:endParaRPr lang="en-GB" dirty="0"/>
          </a:p>
        </p:txBody>
      </p:sp>
    </p:spTree>
    <p:extLst>
      <p:ext uri="{BB962C8B-B14F-4D97-AF65-F5344CB8AC3E}">
        <p14:creationId xmlns:p14="http://schemas.microsoft.com/office/powerpoint/2010/main" val="274323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52"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60388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6038893"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39" y="0"/>
            <a:ext cx="5485011"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EDE97BE8-466D-4559-9BCE-575BF888FD54}" type="datetime1">
              <a:rPr lang="fr-FR"/>
              <a:pPr>
                <a:defRPr/>
              </a:pPr>
              <a:t>01/03/2021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EB92446B-98B8-4512-A276-818DB2DC9978}" type="slidenum">
              <a:rPr lang="en-GB"/>
              <a:pPr>
                <a:defRPr/>
              </a:pPr>
              <a:t>‹N°›</a:t>
            </a:fld>
            <a:endParaRPr lang="en-GB" dirty="0"/>
          </a:p>
        </p:txBody>
      </p:sp>
    </p:spTree>
    <p:extLst>
      <p:ext uri="{BB962C8B-B14F-4D97-AF65-F5344CB8AC3E}">
        <p14:creationId xmlns:p14="http://schemas.microsoft.com/office/powerpoint/2010/main" val="312652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869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oter ">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00"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Grp="1" noChangeArrowheads="1"/>
          </p:cNvSpPr>
          <p:nvPr>
            <p:ph type="ftr" sz="quarter" idx="10"/>
          </p:nvPr>
        </p:nvSpPr>
        <p:spPr/>
        <p:txBody>
          <a:bodyPr/>
          <a:lstStyle>
            <a:lvl1pPr algn="r">
              <a:defRPr sz="1000" dirty="0" smtClean="0">
                <a:solidFill>
                  <a:srgbClr val="000000"/>
                </a:solidFill>
              </a:defRPr>
            </a:lvl1pPr>
          </a:lstStyle>
          <a:p>
            <a:pPr>
              <a:defRPr/>
            </a:pPr>
            <a:endParaRPr lang="en-GB"/>
          </a:p>
        </p:txBody>
      </p:sp>
      <p:sp>
        <p:nvSpPr>
          <p:cNvPr id="11"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183C40B9-0B4A-4EAF-AFCE-4B6C9C2FAB34}" type="datetime1">
              <a:rPr lang="fr-FR"/>
              <a:pPr>
                <a:defRPr/>
              </a:pPr>
              <a:t>01/03/2021</a:t>
            </a:fld>
            <a:endParaRPr lang="en-GB" dirty="0"/>
          </a:p>
        </p:txBody>
      </p:sp>
      <p:sp>
        <p:nvSpPr>
          <p:cNvPr id="12"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FCB97C33-7993-416D-A838-B814739E3D65}" type="slidenum">
              <a:rPr lang="en-GB"/>
              <a:pPr>
                <a:defRPr/>
              </a:pPr>
              <a:t>‹N°›</a:t>
            </a:fld>
            <a:endParaRPr lang="en-GB" dirty="0"/>
          </a:p>
        </p:txBody>
      </p:sp>
    </p:spTree>
    <p:extLst>
      <p:ext uri="{BB962C8B-B14F-4D97-AF65-F5344CB8AC3E}">
        <p14:creationId xmlns:p14="http://schemas.microsoft.com/office/powerpoint/2010/main" val="4201825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2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sp>
        <p:nvSpPr>
          <p:cNvPr id="8" name="Rounded Rectangle 9"/>
          <p:cNvSpPr/>
          <p:nvPr userDrawn="1"/>
        </p:nvSpPr>
        <p:spPr>
          <a:xfrm>
            <a:off x="7158038" y="620713"/>
            <a:ext cx="2308225" cy="4992687"/>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9" name="Picture 16"/>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637338" y="234950"/>
            <a:ext cx="331152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pPr lvl="0"/>
            <a:endParaRPr lang="en-GB" noProof="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2A8BB804-6300-4233-8F0C-D4DCD866ACCC}" type="datetime1">
              <a:rPr lang="fr-FR"/>
              <a:pPr>
                <a:defRPr/>
              </a:pPr>
              <a:t>01/03/2021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C10FC3D0-DD2C-4FFE-8A73-1D64C15AB73E}" type="slidenum">
              <a:rPr lang="en-GB"/>
              <a:pPr>
                <a:defRPr/>
              </a:pPr>
              <a:t>‹N°›</a:t>
            </a:fld>
            <a:endParaRPr lang="en-GB" dirty="0"/>
          </a:p>
        </p:txBody>
      </p:sp>
    </p:spTree>
    <p:extLst>
      <p:ext uri="{BB962C8B-B14F-4D97-AF65-F5344CB8AC3E}">
        <p14:creationId xmlns:p14="http://schemas.microsoft.com/office/powerpoint/2010/main" val="101951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4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grpSp>
        <p:nvGrpSpPr>
          <p:cNvPr id="11" name="Groupe 17"/>
          <p:cNvGrpSpPr>
            <a:grpSpLocks/>
          </p:cNvGrpSpPr>
          <p:nvPr userDrawn="1"/>
        </p:nvGrpSpPr>
        <p:grpSpPr bwMode="auto">
          <a:xfrm>
            <a:off x="4344988" y="1341438"/>
            <a:ext cx="7777162" cy="3960812"/>
            <a:chOff x="4345286" y="1341562"/>
            <a:chExt cx="7776864" cy="3960440"/>
          </a:xfrm>
        </p:grpSpPr>
        <p:pic>
          <p:nvPicPr>
            <p:cNvPr id="12"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345286" y="1341562"/>
              <a:ext cx="7776864"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8015445" y="4270224"/>
              <a:ext cx="287326" cy="144449"/>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fr-FR" sz="1400" dirty="0">
                <a:solidFill>
                  <a:schemeClr val="tx1"/>
                </a:solidFill>
              </a:endParaRPr>
            </a:p>
          </p:txBody>
        </p:sp>
      </p:grpSp>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Picture Placeholder 10"/>
          <p:cNvSpPr>
            <a:spLocks noGrp="1"/>
          </p:cNvSpPr>
          <p:nvPr>
            <p:ph type="pic" sz="quarter" idx="10"/>
          </p:nvPr>
        </p:nvSpPr>
        <p:spPr>
          <a:xfrm>
            <a:off x="6238990" y="1809761"/>
            <a:ext cx="3838357" cy="2416447"/>
          </a:xfrm>
          <a:prstGeom prst="rect">
            <a:avLst/>
          </a:prstGeom>
          <a:solidFill>
            <a:schemeClr val="bg2"/>
          </a:solidFill>
        </p:spPr>
        <p:txBody>
          <a:bodyPr/>
          <a:lstStyle>
            <a:lvl1pPr>
              <a:defRPr/>
            </a:lvl1pPr>
          </a:lstStyle>
          <a:p>
            <a:pPr lvl="0"/>
            <a:r>
              <a:rPr lang="fr-FR" noProof="0"/>
              <a:t>Cliquez sur l'icône pour ajouter une image</a:t>
            </a:r>
            <a:endParaRPr lang="en-GB" noProof="0" dirty="0"/>
          </a:p>
        </p:txBody>
      </p:sp>
      <p:sp>
        <p:nvSpPr>
          <p:cNvPr id="15"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6"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E9FBDF04-000A-451E-A74F-43B654190E59}" type="datetime1">
              <a:rPr lang="fr-FR"/>
              <a:pPr>
                <a:defRPr/>
              </a:pPr>
              <a:t>01/03/2021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19C649EE-85FB-40B1-ACCB-28F8346044E8}" type="slidenum">
              <a:rPr lang="en-GB"/>
              <a:pPr>
                <a:defRPr/>
              </a:pPr>
              <a:t>‹N°›</a:t>
            </a:fld>
            <a:endParaRPr lang="en-GB" dirty="0"/>
          </a:p>
        </p:txBody>
      </p:sp>
    </p:spTree>
    <p:extLst>
      <p:ext uri="{BB962C8B-B14F-4D97-AF65-F5344CB8AC3E}">
        <p14:creationId xmlns:p14="http://schemas.microsoft.com/office/powerpoint/2010/main" val="3349772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72"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12122150" cy="307022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112156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73288" y="900113"/>
            <a:ext cx="77755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userDrawn="1"/>
        </p:nvSpPr>
        <p:spPr>
          <a:xfrm>
            <a:off x="5842000" y="3890963"/>
            <a:ext cx="287338" cy="71437"/>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6"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4066347" y="1367797"/>
            <a:ext cx="3838357" cy="2416447"/>
          </a:xfrm>
          <a:prstGeom prst="rect">
            <a:avLst/>
          </a:prstGeom>
          <a:solidFill>
            <a:schemeClr val="bg2"/>
          </a:solidFill>
        </p:spPr>
        <p:txBody>
          <a:bodyPr/>
          <a:lstStyle>
            <a:lvl1pPr>
              <a:defRPr/>
            </a:lvl1pPr>
          </a:lstStyle>
          <a:p>
            <a:pPr lvl="0"/>
            <a:r>
              <a:rPr lang="fr-FR" noProof="0"/>
              <a:t>Cliquez sur l'icône pour ajouter une image</a:t>
            </a:r>
            <a:endParaRPr lang="en-GB" noProof="0" dirty="0"/>
          </a:p>
        </p:txBody>
      </p:sp>
      <p:sp>
        <p:nvSpPr>
          <p:cNvPr id="17"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8"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03DC38A6-E526-4896-86C5-8EA8E247B7E2}" type="datetime1">
              <a:rPr lang="fr-FR"/>
              <a:pPr>
                <a:defRPr/>
              </a:pPr>
              <a:t>01/03/2021</a:t>
            </a:fld>
            <a:endParaRPr lang="en-GB" dirty="0"/>
          </a:p>
        </p:txBody>
      </p:sp>
      <p:sp>
        <p:nvSpPr>
          <p:cNvPr id="19"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F4A32837-4427-4AE1-A8F5-113B717F515C}" type="slidenum">
              <a:rPr lang="en-GB"/>
              <a:pPr>
                <a:defRPr/>
              </a:pPr>
              <a:t>‹N°›</a:t>
            </a:fld>
            <a:endParaRPr lang="en-GB" dirty="0"/>
          </a:p>
        </p:txBody>
      </p:sp>
    </p:spTree>
    <p:extLst>
      <p:ext uri="{BB962C8B-B14F-4D97-AF65-F5344CB8AC3E}">
        <p14:creationId xmlns:p14="http://schemas.microsoft.com/office/powerpoint/2010/main" val="579428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9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5070897" y="261442"/>
            <a:ext cx="1980357" cy="1980357"/>
          </a:xfrm>
          <a:prstGeom prst="ellipse">
            <a:avLst/>
          </a:prstGeom>
          <a:solidFill>
            <a:schemeClr val="bg1">
              <a:lumMod val="95000"/>
            </a:schemeClr>
          </a:solidFill>
        </p:spPr>
        <p:txBody>
          <a:bodyPr/>
          <a:lstStyle/>
          <a:p>
            <a:pPr lvl="0"/>
            <a:endParaRPr lang="en-GB" noProof="0" dirty="0"/>
          </a:p>
        </p:txBody>
      </p:sp>
      <p:sp>
        <p:nvSpPr>
          <p:cNvPr id="12"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12C3CB85-27C7-4441-9A96-E55E64D68746}" type="datetime1">
              <a:rPr lang="fr-FR"/>
              <a:pPr>
                <a:defRPr/>
              </a:pPr>
              <a:t>01/03/2021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8BF30645-2D8C-4926-AE43-8719C6ED70BD}" type="slidenum">
              <a:rPr lang="en-GB"/>
              <a:pPr>
                <a:defRPr/>
              </a:pPr>
              <a:t>‹N°›</a:t>
            </a:fld>
            <a:endParaRPr lang="en-GB" dirty="0"/>
          </a:p>
        </p:txBody>
      </p:sp>
    </p:spTree>
    <p:extLst>
      <p:ext uri="{BB962C8B-B14F-4D97-AF65-F5344CB8AC3E}">
        <p14:creationId xmlns:p14="http://schemas.microsoft.com/office/powerpoint/2010/main" val="165979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TITLE AND VISUAL">
    <p:spTree>
      <p:nvGrpSpPr>
        <p:cNvPr id="1" name=""/>
        <p:cNvGrpSpPr/>
        <p:nvPr/>
      </p:nvGrpSpPr>
      <p:grpSpPr>
        <a:xfrm>
          <a:off x="0" y="0"/>
          <a:ext cx="0" cy="0"/>
          <a:chOff x="0" y="0"/>
          <a:chExt cx="0" cy="0"/>
        </a:xfrm>
      </p:grpSpPr>
      <p:graphicFrame>
        <p:nvGraphicFramePr>
          <p:cNvPr id="7"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88" name="Diapositive think-cell" r:id="rId5" imgW="344" imgH="344" progId="TCLayout.ActiveDocument.1">
                  <p:embed/>
                </p:oleObj>
              </mc:Choice>
              <mc:Fallback>
                <p:oleObj name="Diapositive think-cell" r:id="rId5" imgW="344" imgH="344" progId="TCLayout.ActiveDocument.1">
                  <p:embed/>
                  <p:pic>
                    <p:nvPicPr>
                      <p:cNvPr id="7"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pPr lvl="0"/>
            <a:endParaRPr lang="en-GB" noProof="0"/>
          </a:p>
        </p:txBody>
      </p:sp>
      <p:sp>
        <p:nvSpPr>
          <p:cNvPr id="2"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fr-FR" noProof="0" dirty="0"/>
          </a:p>
        </p:txBody>
      </p:sp>
      <p:sp>
        <p:nvSpPr>
          <p:cNvPr id="3" name="Sous-titre 2"/>
          <p:cNvSpPr>
            <a:spLocks noGrp="1"/>
          </p:cNvSpPr>
          <p:nvPr>
            <p:ph type="subTitle" idx="1"/>
          </p:nvPr>
        </p:nvSpPr>
        <p:spPr>
          <a:xfrm>
            <a:off x="517290" y="1800794"/>
            <a:ext cx="7063300" cy="432100"/>
          </a:xfrm>
          <a:prstGeom prst="rect">
            <a:avLst/>
          </a:prstGeom>
        </p:spPr>
        <p:txBody>
          <a:bodyPr l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109480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GENDA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20"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6061075" y="0"/>
            <a:ext cx="6061075"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000" dirty="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4908D6A6-F4C6-44EA-BBBF-A8B6337F63C2}" type="datetime1">
              <a:rPr lang="fr-FR"/>
              <a:pPr>
                <a:defRPr/>
              </a:pPr>
              <a:t>01/03/2021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72089C95-6BA9-49B8-A423-182409532D3E}" type="slidenum">
              <a:rPr lang="en-GB"/>
              <a:pPr>
                <a:defRPr/>
              </a:pPr>
              <a:t>‹N°›</a:t>
            </a:fld>
            <a:endParaRPr lang="en-GB" dirty="0"/>
          </a:p>
        </p:txBody>
      </p:sp>
    </p:spTree>
    <p:extLst>
      <p:ext uri="{BB962C8B-B14F-4D97-AF65-F5344CB8AC3E}">
        <p14:creationId xmlns:p14="http://schemas.microsoft.com/office/powerpoint/2010/main" val="3442156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FULL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4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1" y="0"/>
            <a:ext cx="12122150"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6EB6A704-4DFC-42B0-A432-D9A28B362CE6}" type="datetime1">
              <a:rPr lang="fr-FR"/>
              <a:pPr>
                <a:defRPr/>
              </a:pPr>
              <a:t>01/03/2021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D090F192-78D0-4064-81E4-798D32452BA9}" type="slidenum">
              <a:rPr lang="en-GB"/>
              <a:pPr>
                <a:defRPr/>
              </a:pPr>
              <a:t>‹N°›</a:t>
            </a:fld>
            <a:endParaRPr lang="en-GB" dirty="0"/>
          </a:p>
        </p:txBody>
      </p:sp>
    </p:spTree>
    <p:extLst>
      <p:ext uri="{BB962C8B-B14F-4D97-AF65-F5344CB8AC3E}">
        <p14:creationId xmlns:p14="http://schemas.microsoft.com/office/powerpoint/2010/main" val="2257908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68"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0" y="4763"/>
            <a:ext cx="12122150" cy="611346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anchor="ctr"/>
          <a:lstStyle/>
          <a:p>
            <a:pPr algn="ctr" defTabSz="1211878" eaLnBrk="1" fontAlgn="auto" hangingPunct="1">
              <a:spcBef>
                <a:spcPts val="0"/>
              </a:spcBef>
              <a:spcAft>
                <a:spcPts val="0"/>
              </a:spcAft>
              <a:defRPr/>
            </a:pPr>
            <a:endParaRPr lang="pt-PT">
              <a:solidFill>
                <a:srgbClr val="FFFFFF"/>
              </a:solidFill>
            </a:endParaRPr>
          </a:p>
        </p:txBody>
      </p:sp>
      <p:pic>
        <p:nvPicPr>
          <p:cNvPr id="7" name="Picture 5"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Espace réservé du pied de page 15"/>
          <p:cNvSpPr>
            <a:spLocks noGrp="1" noChangeArrowheads="1"/>
          </p:cNvSpPr>
          <p:nvPr>
            <p:ph type="ftr" sz="quarter" idx="10"/>
          </p:nvPr>
        </p:nvSpPr>
        <p:spPr/>
        <p:txBody>
          <a:bodyPr/>
          <a:lstStyle>
            <a:lvl1pPr algn="r">
              <a:defRPr sz="1000" dirty="0">
                <a:solidFill>
                  <a:srgbClr val="000000"/>
                </a:solidFill>
              </a:defRPr>
            </a:lvl1pPr>
          </a:lstStyle>
          <a:p>
            <a:pPr>
              <a:defRPr/>
            </a:pPr>
            <a:endParaRPr lang="en-GB"/>
          </a:p>
        </p:txBody>
      </p:sp>
      <p:sp>
        <p:nvSpPr>
          <p:cNvPr id="10"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1D0C0E80-8BFF-45B2-A18B-8E431DC965EE}" type="datetime1">
              <a:rPr lang="fr-FR"/>
              <a:pPr>
                <a:defRPr/>
              </a:pPr>
              <a:t>01/03/2021</a:t>
            </a:fld>
            <a:endParaRPr lang="en-GB" dirty="0"/>
          </a:p>
        </p:txBody>
      </p:sp>
      <p:sp>
        <p:nvSpPr>
          <p:cNvPr id="11"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124766DF-D145-4D38-86E7-A2CF20A37CA0}" type="slidenum">
              <a:rPr lang="en-GB"/>
              <a:pPr>
                <a:defRPr/>
              </a:pPr>
              <a:t>‹N°›</a:t>
            </a:fld>
            <a:endParaRPr lang="en-GB" dirty="0"/>
          </a:p>
        </p:txBody>
      </p:sp>
    </p:spTree>
    <p:extLst>
      <p:ext uri="{BB962C8B-B14F-4D97-AF65-F5344CB8AC3E}">
        <p14:creationId xmlns:p14="http://schemas.microsoft.com/office/powerpoint/2010/main" val="2645737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592"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a:off x="454025" y="879475"/>
            <a:ext cx="112156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866775"/>
            <a:ext cx="12122150" cy="524827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anchor="ctr"/>
          <a:lstStyle/>
          <a:p>
            <a:pPr algn="ctr" defTabSz="1211878" eaLnBrk="1" fontAlgn="auto" hangingPunct="1">
              <a:spcBef>
                <a:spcPts val="0"/>
              </a:spcBef>
              <a:spcAft>
                <a:spcPts val="0"/>
              </a:spcAft>
              <a:defRPr/>
            </a:pPr>
            <a:endParaRPr lang="pt-PT">
              <a:solidFill>
                <a:srgbClr val="FFFFFF"/>
              </a:solidFill>
            </a:endParaRPr>
          </a:p>
        </p:txBody>
      </p:sp>
      <p:pic>
        <p:nvPicPr>
          <p:cNvPr id="9" name="Picture 7"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9"/>
          <p:cNvSpPr>
            <a:spLocks noGrp="1"/>
          </p:cNvSpPr>
          <p:nvPr>
            <p:ph type="title"/>
          </p:nvPr>
        </p:nvSpPr>
        <p:spPr>
          <a:xfrm>
            <a:off x="454155" y="99048"/>
            <a:ext cx="11215375" cy="745837"/>
          </a:xfrm>
        </p:spPr>
        <p:txBody>
          <a:bodyPr>
            <a:normAutofit/>
          </a:bodyPr>
          <a:lstStyle>
            <a:lvl1pPr>
              <a:defRPr sz="3600" baseline="0"/>
            </a:lvl1pPr>
          </a:lstStyle>
          <a:p>
            <a:r>
              <a:rPr lang="fr-FR" noProof="0"/>
              <a:t>Modifiez le style du titre</a:t>
            </a:r>
            <a:endParaRPr lang="en-GB" noProof="0" dirty="0"/>
          </a:p>
        </p:txBody>
      </p:sp>
      <p:sp>
        <p:nvSpPr>
          <p:cNvPr id="11" name="Rectangle 15"/>
          <p:cNvSpPr>
            <a:spLocks noGrp="1" noChangeArrowheads="1"/>
          </p:cNvSpPr>
          <p:nvPr>
            <p:ph type="ftr" sz="quarter" idx="10"/>
          </p:nvPr>
        </p:nvSpPr>
        <p:spPr/>
        <p:txBody>
          <a:bodyPr/>
          <a:lstStyle>
            <a:lvl1pPr algn="r">
              <a:defRPr sz="1000" dirty="0">
                <a:solidFill>
                  <a:srgbClr val="000000"/>
                </a:solidFill>
              </a:defRPr>
            </a:lvl1pPr>
          </a:lstStyle>
          <a:p>
            <a:pPr>
              <a:defRPr/>
            </a:pPr>
            <a:endParaRPr lang="en-GB"/>
          </a:p>
        </p:txBody>
      </p:sp>
      <p:sp>
        <p:nvSpPr>
          <p:cNvPr id="13"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12735BA8-67D2-437B-BA49-6213C717B192}" type="datetime1">
              <a:rPr lang="fr-FR"/>
              <a:pPr>
                <a:defRPr/>
              </a:pPr>
              <a:t>01/03/2021</a:t>
            </a:fld>
            <a:endParaRPr lang="en-GB" dirty="0"/>
          </a:p>
        </p:txBody>
      </p:sp>
      <p:sp>
        <p:nvSpPr>
          <p:cNvPr id="14"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F8BE0F52-F384-41D7-8A06-4B04EA33D062}" type="slidenum">
              <a:rPr lang="en-GB"/>
              <a:pPr>
                <a:defRPr/>
              </a:pPr>
              <a:t>‹N°›</a:t>
            </a:fld>
            <a:endParaRPr lang="en-GB" dirty="0"/>
          </a:p>
        </p:txBody>
      </p:sp>
    </p:spTree>
    <p:extLst>
      <p:ext uri="{BB962C8B-B14F-4D97-AF65-F5344CB8AC3E}">
        <p14:creationId xmlns:p14="http://schemas.microsoft.com/office/powerpoint/2010/main" val="21447587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ITLE AND VISUAL">
    <p:spTree>
      <p:nvGrpSpPr>
        <p:cNvPr id="1" name=""/>
        <p:cNvGrpSpPr/>
        <p:nvPr/>
      </p:nvGrpSpPr>
      <p:grpSpPr>
        <a:xfrm>
          <a:off x="0" y="0"/>
          <a:ext cx="0" cy="0"/>
          <a:chOff x="0" y="0"/>
          <a:chExt cx="0" cy="0"/>
        </a:xfrm>
      </p:grpSpPr>
      <p:graphicFrame>
        <p:nvGraphicFramePr>
          <p:cNvPr id="7"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40" name="Diapositive think-cell" r:id="rId5" imgW="344" imgH="344" progId="TCLayout.ActiveDocument.1">
                  <p:embed/>
                </p:oleObj>
              </mc:Choice>
              <mc:Fallback>
                <p:oleObj name="Diapositive think-cell" r:id="rId5" imgW="344" imgH="344" progId="TCLayout.ActiveDocument.1">
                  <p:embed/>
                  <p:pic>
                    <p:nvPicPr>
                      <p:cNvPr id="7"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pic>
        <p:nvPicPr>
          <p:cNvPr id="12" name="Picture 3"/>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300" dirty="0">
              <a:solidFill>
                <a:srgbClr val="43B02A"/>
              </a:solidFill>
            </a:endParaRPr>
          </a:p>
        </p:txBody>
      </p:sp>
      <p:sp>
        <p:nvSpPr>
          <p:cNvPr id="5" name="Espace réservé pour une image  4"/>
          <p:cNvSpPr>
            <a:spLocks noGrp="1"/>
          </p:cNvSpPr>
          <p:nvPr>
            <p:ph type="pic" sz="quarter" idx="15"/>
          </p:nvPr>
        </p:nvSpPr>
        <p:spPr>
          <a:xfrm>
            <a:off x="0" y="2"/>
            <a:ext cx="12122150" cy="5084762"/>
          </a:xfrm>
          <a:prstGeom prst="rect">
            <a:avLst/>
          </a:prstGeom>
        </p:spPr>
        <p:txBody>
          <a:bodyPr lIns="91425" tIns="45712" rIns="91425" bIns="45712"/>
          <a:lstStyle/>
          <a:p>
            <a:pPr lvl="0"/>
            <a:endParaRPr lang="fr-FR" noProof="0"/>
          </a:p>
        </p:txBody>
      </p:sp>
      <p:sp>
        <p:nvSpPr>
          <p:cNvPr id="2" name="Titre 1"/>
          <p:cNvSpPr>
            <a:spLocks noGrp="1"/>
          </p:cNvSpPr>
          <p:nvPr>
            <p:ph type="ctrTitle"/>
          </p:nvPr>
        </p:nvSpPr>
        <p:spPr>
          <a:xfrm>
            <a:off x="517290" y="478938"/>
            <a:ext cx="7064085" cy="1334985"/>
          </a:xfrm>
        </p:spPr>
        <p:txBody>
          <a:bodyPr anchor="t"/>
          <a:lstStyle>
            <a:lvl1pPr algn="l">
              <a:lnSpc>
                <a:spcPct val="85000"/>
              </a:lnSpc>
              <a:defRPr sz="4800" b="1" cap="all" spc="0" baseline="0">
                <a:solidFill>
                  <a:schemeClr val="bg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376986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7_TITLE AND VISUAL">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64"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12122150" cy="681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300" dirty="0">
              <a:solidFill>
                <a:srgbClr val="43B02A"/>
              </a:solidFill>
            </a:endParaRPr>
          </a:p>
        </p:txBody>
      </p:sp>
      <p:pic>
        <p:nvPicPr>
          <p:cNvPr id="13"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517290" y="478938"/>
            <a:ext cx="7064085" cy="1334985"/>
          </a:xfrm>
        </p:spPr>
        <p:txBody>
          <a:bodyPr anchor="t"/>
          <a:lstStyle>
            <a:lvl1pPr algn="l">
              <a:lnSpc>
                <a:spcPct val="85000"/>
              </a:lnSpc>
              <a:defRPr sz="4800" b="1" cap="all" spc="0" baseline="0">
                <a:solidFill>
                  <a:schemeClr val="bg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3391217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6_TITLE AND VISUAL">
    <p:spTree>
      <p:nvGrpSpPr>
        <p:cNvPr id="1" name=""/>
        <p:cNvGrpSpPr/>
        <p:nvPr/>
      </p:nvGrpSpPr>
      <p:grpSpPr>
        <a:xfrm>
          <a:off x="0" y="0"/>
          <a:ext cx="0" cy="0"/>
          <a:chOff x="0" y="0"/>
          <a:chExt cx="0" cy="0"/>
        </a:xfrm>
      </p:grpSpPr>
      <p:graphicFrame>
        <p:nvGraphicFramePr>
          <p:cNvPr id="7"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688" name="Diapositive think-cell" r:id="rId5" imgW="344" imgH="344" progId="TCLayout.ActiveDocument.1">
                  <p:embed/>
                </p:oleObj>
              </mc:Choice>
              <mc:Fallback>
                <p:oleObj name="Diapositive think-cell" r:id="rId5" imgW="344" imgH="344" progId="TCLayout.ActiveDocument.1">
                  <p:embed/>
                  <p:pic>
                    <p:nvPicPr>
                      <p:cNvPr id="7"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300" dirty="0">
              <a:solidFill>
                <a:srgbClr val="43B02A"/>
              </a:solidFill>
            </a:endParaRPr>
          </a:p>
        </p:txBody>
      </p:sp>
      <p:pic>
        <p:nvPicPr>
          <p:cNvPr id="13" name="Picture 3"/>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lIns="91425" tIns="45712" rIns="91425" bIns="45712"/>
          <a:lstStyle/>
          <a:p>
            <a:pPr lvl="0"/>
            <a:endParaRPr lang="en-GB" noProof="0"/>
          </a:p>
        </p:txBody>
      </p:sp>
      <p:sp>
        <p:nvSpPr>
          <p:cNvPr id="2" name="Titre 1"/>
          <p:cNvSpPr>
            <a:spLocks noGrp="1"/>
          </p:cNvSpPr>
          <p:nvPr>
            <p:ph type="ctrTitle"/>
          </p:nvPr>
        </p:nvSpPr>
        <p:spPr>
          <a:xfrm>
            <a:off x="517290" y="478938"/>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3152394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12"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pic>
        <p:nvPicPr>
          <p:cNvPr id="9" name="Picture 3"/>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lIns="91425" tIns="45712" rIns="91425" bIns="45712"/>
          <a:lstStyle/>
          <a:p>
            <a:pPr lvl="0"/>
            <a:endParaRPr lang="en-GB" noProof="0"/>
          </a:p>
        </p:txBody>
      </p:sp>
    </p:spTree>
    <p:extLst>
      <p:ext uri="{BB962C8B-B14F-4D97-AF65-F5344CB8AC3E}">
        <p14:creationId xmlns:p14="http://schemas.microsoft.com/office/powerpoint/2010/main" val="14589631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ITLE LIGHT">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36"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2" descr="C:\Users\ChristineB\Seenk-D\BNPP\2015-05\fond.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63" y="0"/>
            <a:ext cx="1212215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083175"/>
            <a:ext cx="12126913"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300" dirty="0">
              <a:solidFill>
                <a:srgbClr val="43B02A"/>
              </a:solidFill>
            </a:endParaRPr>
          </a:p>
        </p:txBody>
      </p:sp>
      <p:pic>
        <p:nvPicPr>
          <p:cNvPr id="13"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re 1"/>
          <p:cNvSpPr>
            <a:spLocks noGrp="1"/>
          </p:cNvSpPr>
          <p:nvPr>
            <p:ph type="ctrTitle"/>
          </p:nvPr>
        </p:nvSpPr>
        <p:spPr>
          <a:xfrm>
            <a:off x="517290" y="478938"/>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en-GB" noProof="0" dirty="0"/>
          </a:p>
        </p:txBody>
      </p:sp>
      <p:sp>
        <p:nvSpPr>
          <p:cNvPr id="16" name="Sous-titre 2"/>
          <p:cNvSpPr>
            <a:spLocks noGrp="1"/>
          </p:cNvSpPr>
          <p:nvPr>
            <p:ph type="subTitle" idx="1"/>
          </p:nvPr>
        </p:nvSpPr>
        <p:spPr>
          <a:xfrm>
            <a:off x="517290" y="1800794"/>
            <a:ext cx="7063300" cy="432100"/>
          </a:xfrm>
          <a:prstGeom prst="rect">
            <a:avLst/>
          </a:prstGeom>
        </p:spPr>
        <p:txBody>
          <a:bodyPr lIns="0" tIns="45712" rIns="0" bIns="45712" anchor="ctr">
            <a:noAutofit/>
          </a:bodyPr>
          <a:lstStyle>
            <a:lvl1pPr marL="0" indent="0" algn="l">
              <a:buNone/>
              <a:defRPr sz="28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tIns="45712" rIns="91425"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tIns="45712" rIns="91425"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2464734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60"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61963" y="333375"/>
            <a:ext cx="6172200" cy="4105275"/>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marL="234059" defTabSz="1214572" eaLnBrk="1" fontAlgn="auto" hangingPunct="1">
              <a:lnSpc>
                <a:spcPct val="120000"/>
              </a:lnSpc>
              <a:spcBef>
                <a:spcPts val="0"/>
              </a:spcBef>
              <a:spcAft>
                <a:spcPts val="0"/>
              </a:spcAft>
              <a:defRPr/>
            </a:pPr>
            <a:r>
              <a:rPr lang="en-GB" sz="1600" b="1" u="sng" dirty="0">
                <a:solidFill>
                  <a:srgbClr val="000000"/>
                </a:solidFill>
              </a:rPr>
              <a:t>HOW TO INSERT A PICTURE ON A SLIDE WITH SEVERAL SHAPES?</a:t>
            </a:r>
          </a:p>
          <a:p>
            <a:pPr marL="234059" defTabSz="1214572" eaLnBrk="1" fontAlgn="auto" hangingPunct="1">
              <a:lnSpc>
                <a:spcPct val="120000"/>
              </a:lnSpc>
              <a:spcBef>
                <a:spcPts val="0"/>
              </a:spcBef>
              <a:spcAft>
                <a:spcPts val="0"/>
              </a:spcAft>
              <a:defRPr/>
            </a:pPr>
            <a:endParaRPr lang="en-GB" sz="1600" u="sng" dirty="0">
              <a:solidFill>
                <a:srgbClr val="000000"/>
              </a:solidFill>
            </a:endParaRP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rPr>
              <a:t>View </a:t>
            </a:r>
            <a:r>
              <a:rPr lang="en-GB" sz="1600" dirty="0">
                <a:solidFill>
                  <a:srgbClr val="000000"/>
                </a:solidFill>
                <a:sym typeface="Wingdings 3"/>
              </a:rPr>
              <a:t> Slide Master</a:t>
            </a: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sym typeface="Wingdings 3"/>
              </a:rPr>
              <a:t>Choose slide Title with picture</a:t>
            </a: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sym typeface="Wingdings 3"/>
              </a:rPr>
              <a:t>Insert your picture</a:t>
            </a: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sym typeface="Wingdings 3"/>
              </a:rPr>
              <a:t>Right click on picture, choose Send Backward</a:t>
            </a: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sym typeface="Wingdings 3"/>
              </a:rPr>
              <a:t>Delete the slide with text</a:t>
            </a:r>
            <a:br>
              <a:rPr lang="en-GB" sz="1600" dirty="0">
                <a:solidFill>
                  <a:srgbClr val="000000"/>
                </a:solidFill>
                <a:sym typeface="Wingdings 3"/>
              </a:rPr>
            </a:br>
            <a:r>
              <a:rPr lang="en-GB" sz="1600" dirty="0">
                <a:solidFill>
                  <a:srgbClr val="000000"/>
                </a:solidFill>
                <a:sym typeface="Wingdings 3"/>
              </a:rPr>
              <a:t>(just to show right place and size for the picture)</a:t>
            </a:r>
          </a:p>
          <a:p>
            <a:pPr marL="234059" defTabSz="1214572"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59" defTabSz="1214572"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To create many same slides with different pictures: </a:t>
            </a:r>
          </a:p>
          <a:p>
            <a:pPr marL="234059" defTabSz="1214572"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copy/paste this slide and change the picture</a:t>
            </a:r>
          </a:p>
          <a:p>
            <a:pPr marL="234059" defTabSz="1214572"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59" defTabSz="1214572"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ATTENTION : do not insert the picture with Format Background</a:t>
            </a:r>
            <a:endParaRPr lang="en-GB" sz="1600" dirty="0">
              <a:solidFill>
                <a:srgbClr val="000000"/>
              </a:solidFill>
            </a:endParaRPr>
          </a:p>
        </p:txBody>
      </p:sp>
      <p:pic>
        <p:nvPicPr>
          <p:cNvPr id="7"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161338" y="333375"/>
            <a:ext cx="346868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e 11"/>
          <p:cNvGrpSpPr>
            <a:grpSpLocks/>
          </p:cNvGrpSpPr>
          <p:nvPr userDrawn="1"/>
        </p:nvGrpSpPr>
        <p:grpSpPr bwMode="auto">
          <a:xfrm>
            <a:off x="6824663" y="1897063"/>
            <a:ext cx="4805362" cy="4143375"/>
            <a:chOff x="4633595" y="1895912"/>
            <a:chExt cx="4402901" cy="3846138"/>
          </a:xfrm>
        </p:grpSpPr>
        <p:pic>
          <p:nvPicPr>
            <p:cNvPr id="9" name="Picture 8"/>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 name="Picture 10" descr="C:\Users\ChristineB\Desktop\Sans titre 6.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061325" y="3462338"/>
            <a:ext cx="2970213"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88963" y="4786313"/>
            <a:ext cx="21002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461963" y="4621213"/>
            <a:ext cx="2352675" cy="414337"/>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r>
              <a:rPr lang="en-GB" b="1" dirty="0">
                <a:solidFill>
                  <a:srgbClr val="D0DF00"/>
                </a:solidFill>
                <a:sym typeface="Wingdings 3"/>
              </a:rPr>
              <a:t></a:t>
            </a:r>
            <a:r>
              <a:rPr lang="en-GB" sz="1900" dirty="0">
                <a:solidFill>
                  <a:srgbClr val="FFFFFF"/>
                </a:solidFill>
                <a:sym typeface="Wingdings 3"/>
              </a:rPr>
              <a:t>   </a:t>
            </a:r>
            <a:r>
              <a:rPr lang="en-GB" sz="1900" dirty="0">
                <a:solidFill>
                  <a:srgbClr val="FFFFFF"/>
                </a:solidFill>
              </a:rPr>
              <a:t>NOT TO DO</a:t>
            </a:r>
            <a:r>
              <a:rPr lang="en-GB" b="1" dirty="0">
                <a:solidFill>
                  <a:srgbClr val="D0DF00"/>
                </a:solidFill>
                <a:sym typeface="Wingdings 3"/>
              </a:rPr>
              <a:t></a:t>
            </a:r>
            <a:endParaRPr lang="en-GB" dirty="0">
              <a:solidFill>
                <a:srgbClr val="D0DF00"/>
              </a:solidFill>
            </a:endParaRPr>
          </a:p>
        </p:txBody>
      </p:sp>
      <p:sp>
        <p:nvSpPr>
          <p:cNvPr id="14" name="Espace réservé du pied de page 2"/>
          <p:cNvSpPr>
            <a:spLocks noGrp="1"/>
          </p:cNvSpPr>
          <p:nvPr>
            <p:ph type="ftr" sz="quarter" idx="10"/>
          </p:nvPr>
        </p:nvSpPr>
        <p:spPr/>
        <p:txBody>
          <a:bodyPr/>
          <a:lstStyle>
            <a:lvl1pPr defTabSz="1213121">
              <a:defRPr/>
            </a:lvl1pPr>
          </a:lstStyle>
          <a:p>
            <a:pPr>
              <a:defRPr/>
            </a:pPr>
            <a:endParaRPr lang="en-GB"/>
          </a:p>
        </p:txBody>
      </p:sp>
      <p:sp>
        <p:nvSpPr>
          <p:cNvPr id="15" name="Espace réservé de la date 3"/>
          <p:cNvSpPr>
            <a:spLocks noGrp="1"/>
          </p:cNvSpPr>
          <p:nvPr>
            <p:ph type="dt" sz="half" idx="11"/>
          </p:nvPr>
        </p:nvSpPr>
        <p:spPr/>
        <p:txBody>
          <a:bodyPr/>
          <a:lstStyle>
            <a:lvl1pPr defTabSz="1213121">
              <a:defRPr/>
            </a:lvl1pPr>
          </a:lstStyle>
          <a:p>
            <a:pPr>
              <a:defRPr/>
            </a:pPr>
            <a:fld id="{E1BA9706-3E0B-415B-8C4A-221A29361191}" type="datetime1">
              <a:rPr lang="fr-FR"/>
              <a:pPr>
                <a:defRPr/>
              </a:pPr>
              <a:t>01/03/2021</a:t>
            </a:fld>
            <a:endParaRPr lang="en-GB" dirty="0"/>
          </a:p>
        </p:txBody>
      </p:sp>
      <p:sp>
        <p:nvSpPr>
          <p:cNvPr id="16" name="Espace réservé du numéro de diapositive 4"/>
          <p:cNvSpPr>
            <a:spLocks noGrp="1"/>
          </p:cNvSpPr>
          <p:nvPr>
            <p:ph type="sldNum" sz="quarter" idx="12"/>
          </p:nvPr>
        </p:nvSpPr>
        <p:spPr/>
        <p:txBody>
          <a:bodyPr/>
          <a:lstStyle>
            <a:lvl1pPr defTabSz="1213121">
              <a:defRPr/>
            </a:lvl1pPr>
          </a:lstStyle>
          <a:p>
            <a:pPr>
              <a:defRPr/>
            </a:pPr>
            <a:fld id="{F1133FBC-5C73-4C23-922B-F2B55729FC9A}" type="slidenum">
              <a:rPr lang="en-GB"/>
              <a:pPr>
                <a:defRPr/>
              </a:pPr>
              <a:t>‹N°›</a:t>
            </a:fld>
            <a:endParaRPr lang="en-GB" dirty="0"/>
          </a:p>
        </p:txBody>
      </p:sp>
    </p:spTree>
    <p:extLst>
      <p:ext uri="{BB962C8B-B14F-4D97-AF65-F5344CB8AC3E}">
        <p14:creationId xmlns:p14="http://schemas.microsoft.com/office/powerpoint/2010/main" val="3138972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12"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pic>
        <p:nvPicPr>
          <p:cNvPr id="9" name="Picture 4" descr="C:\Users\ChristineB\Seenk-D\BNPP\2015-02\PPT_43-06.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a:lstStyle/>
          <a:p>
            <a:pPr lvl="0"/>
            <a:endParaRPr lang="en-GB" noProof="0"/>
          </a:p>
        </p:txBody>
      </p:sp>
    </p:spTree>
    <p:extLst>
      <p:ext uri="{BB962C8B-B14F-4D97-AF65-F5344CB8AC3E}">
        <p14:creationId xmlns:p14="http://schemas.microsoft.com/office/powerpoint/2010/main" val="1505874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and 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78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userDrawn="1"/>
        </p:nvSpPr>
        <p:spPr>
          <a:xfrm>
            <a:off x="454025"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13" name="ZoneTexte 12"/>
          <p:cNvSpPr txBox="1"/>
          <p:nvPr userDrawn="1"/>
        </p:nvSpPr>
        <p:spPr>
          <a:xfrm>
            <a:off x="606425"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4" name="Rectangle 15"/>
          <p:cNvSpPr>
            <a:spLocks noGrp="1" noChangeArrowheads="1"/>
          </p:cNvSpPr>
          <p:nvPr>
            <p:ph type="ftr" sz="quarter" idx="10"/>
          </p:nvPr>
        </p:nvSpPr>
        <p:spPr/>
        <p:txBody>
          <a:bodyPr/>
          <a:lstStyle>
            <a:lvl1pPr algn="r">
              <a:defRPr sz="11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1"/>
          </p:nvPr>
        </p:nvSpPr>
        <p:spPr/>
        <p:txBody>
          <a:bodyPr/>
          <a:lstStyle>
            <a:lvl1pPr algn="ctr">
              <a:defRPr sz="900" smtClean="0">
                <a:solidFill>
                  <a:srgbClr val="000000"/>
                </a:solidFill>
              </a:defRPr>
            </a:lvl1pPr>
          </a:lstStyle>
          <a:p>
            <a:pPr>
              <a:defRPr/>
            </a:pPr>
            <a:fld id="{14CA299A-771A-4F44-8645-242A1CF51A10}" type="datetime1">
              <a:rPr lang="fr-FR"/>
              <a:pPr>
                <a:defRPr/>
              </a:pPr>
              <a:t>01/03/2021</a:t>
            </a:fld>
            <a:endParaRPr lang="en-GB" dirty="0"/>
          </a:p>
        </p:txBody>
      </p:sp>
      <p:sp>
        <p:nvSpPr>
          <p:cNvPr id="16"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6386A620-3A98-4B39-B9A3-B2240F91D8D9}" type="slidenum">
              <a:rPr lang="en-GB"/>
              <a:pPr>
                <a:defRPr/>
              </a:pPr>
              <a:t>‹N°›</a:t>
            </a:fld>
            <a:endParaRPr lang="en-GB" dirty="0"/>
          </a:p>
        </p:txBody>
      </p:sp>
    </p:spTree>
    <p:extLst>
      <p:ext uri="{BB962C8B-B14F-4D97-AF65-F5344CB8AC3E}">
        <p14:creationId xmlns:p14="http://schemas.microsoft.com/office/powerpoint/2010/main" val="4233984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Title and Footer ">
    <p:spTree>
      <p:nvGrpSpPr>
        <p:cNvPr id="1" name=""/>
        <p:cNvGrpSpPr/>
        <p:nvPr/>
      </p:nvGrpSpPr>
      <p:grpSpPr>
        <a:xfrm>
          <a:off x="0" y="0"/>
          <a:ext cx="0" cy="0"/>
          <a:chOff x="0" y="0"/>
          <a:chExt cx="0" cy="0"/>
        </a:xfrm>
      </p:grpSpPr>
      <p:graphicFrame>
        <p:nvGraphicFramePr>
          <p:cNvPr id="1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08" name="Diapositive think-cell" r:id="rId5" imgW="344" imgH="344" progId="TCLayout.ActiveDocument.1">
                  <p:embed/>
                </p:oleObj>
              </mc:Choice>
              <mc:Fallback>
                <p:oleObj name="Diapositive think-cell" r:id="rId5" imgW="344" imgH="344" progId="TCLayout.ActiveDocument.1">
                  <p:embed/>
                  <p:pic>
                    <p:nvPicPr>
                      <p:cNvPr id="1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17"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userDrawn="1"/>
        </p:nvSpPr>
        <p:spPr>
          <a:xfrm>
            <a:off x="461963" y="1846263"/>
            <a:ext cx="1646237"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36" name="ZoneTexte 35"/>
          <p:cNvSpPr txBox="1"/>
          <p:nvPr userDrawn="1"/>
        </p:nvSpPr>
        <p:spPr>
          <a:xfrm>
            <a:off x="461963" y="1998663"/>
            <a:ext cx="1646237"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37" name="ZoneTexte 4"/>
          <p:cNvSpPr txBox="1"/>
          <p:nvPr userDrawn="1"/>
        </p:nvSpPr>
        <p:spPr>
          <a:xfrm>
            <a:off x="6769100"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38" name="ZoneTexte 12"/>
          <p:cNvSpPr txBox="1"/>
          <p:nvPr userDrawn="1"/>
        </p:nvSpPr>
        <p:spPr>
          <a:xfrm>
            <a:off x="6769100"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22" name="Text Placeholder 21"/>
          <p:cNvSpPr>
            <a:spLocks noGrp="1"/>
          </p:cNvSpPr>
          <p:nvPr>
            <p:ph type="body" sz="quarter" idx="13"/>
          </p:nvPr>
        </p:nvSpPr>
        <p:spPr>
          <a:xfrm>
            <a:off x="1236541" y="1054073"/>
            <a:ext cx="4111749" cy="639147"/>
          </a:xfrm>
          <a:prstGeom prst="rect">
            <a:avLst/>
          </a:prstGeom>
        </p:spPr>
        <p:txBody>
          <a:bodyPr lIns="91425" tIns="45712" rIns="91425" bIns="45712"/>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23" name="Text Placeholder 21"/>
          <p:cNvSpPr>
            <a:spLocks noGrp="1"/>
          </p:cNvSpPr>
          <p:nvPr>
            <p:ph type="body" sz="quarter" idx="14"/>
          </p:nvPr>
        </p:nvSpPr>
        <p:spPr>
          <a:xfrm>
            <a:off x="461193" y="1979864"/>
            <a:ext cx="4894132" cy="1086648"/>
          </a:xfrm>
          <a:prstGeom prst="rect">
            <a:avLst/>
          </a:prstGeom>
        </p:spPr>
        <p:txBody>
          <a:bodyPr lIns="91425" tIns="45712" rIns="91425" bIns="45712">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24" name="Text Placeholder 21"/>
          <p:cNvSpPr>
            <a:spLocks noGrp="1"/>
          </p:cNvSpPr>
          <p:nvPr>
            <p:ph type="body" sz="quarter" idx="15"/>
          </p:nvPr>
        </p:nvSpPr>
        <p:spPr>
          <a:xfrm>
            <a:off x="461193" y="3507964"/>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5" name="Text Placeholder 21"/>
          <p:cNvSpPr>
            <a:spLocks noGrp="1"/>
          </p:cNvSpPr>
          <p:nvPr>
            <p:ph type="body" sz="quarter" idx="16"/>
          </p:nvPr>
        </p:nvSpPr>
        <p:spPr>
          <a:xfrm>
            <a:off x="461193" y="4894246"/>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6" name="Text Placeholder 21"/>
          <p:cNvSpPr>
            <a:spLocks noGrp="1"/>
          </p:cNvSpPr>
          <p:nvPr>
            <p:ph type="body" sz="quarter" idx="17"/>
          </p:nvPr>
        </p:nvSpPr>
        <p:spPr>
          <a:xfrm>
            <a:off x="461194" y="3136460"/>
            <a:ext cx="1860476" cy="363859"/>
          </a:xfrm>
          <a:prstGeom prst="rect">
            <a:avLst/>
          </a:prstGeom>
        </p:spPr>
        <p:txBody>
          <a:bodyPr lIns="91425" tIns="45712" rIns="91425" bIns="45712"/>
          <a:lstStyle>
            <a:lvl1pPr>
              <a:defRPr lang="en-US" sz="19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27" name="Text Placeholder 21"/>
          <p:cNvSpPr>
            <a:spLocks noGrp="1"/>
          </p:cNvSpPr>
          <p:nvPr>
            <p:ph type="body" sz="quarter" idx="18"/>
          </p:nvPr>
        </p:nvSpPr>
        <p:spPr>
          <a:xfrm>
            <a:off x="461194" y="4562545"/>
            <a:ext cx="1860476" cy="363859"/>
          </a:xfrm>
          <a:prstGeom prst="rect">
            <a:avLst/>
          </a:prstGeom>
        </p:spPr>
        <p:txBody>
          <a:bodyPr lIns="91425" tIns="45712" rIns="91425" bIns="45712"/>
          <a:lstStyle>
            <a:lvl1pPr>
              <a:defRPr lang="en-US" sz="19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0" name="Text Placeholder 21"/>
          <p:cNvSpPr>
            <a:spLocks noGrp="1"/>
          </p:cNvSpPr>
          <p:nvPr>
            <p:ph type="body" sz="quarter" idx="19"/>
          </p:nvPr>
        </p:nvSpPr>
        <p:spPr>
          <a:xfrm>
            <a:off x="7543702" y="1054073"/>
            <a:ext cx="4111749" cy="639147"/>
          </a:xfrm>
          <a:prstGeom prst="rect">
            <a:avLst/>
          </a:prstGeom>
        </p:spPr>
        <p:txBody>
          <a:bodyPr lIns="91425" tIns="45712" rIns="91425" bIns="45712"/>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31" name="Text Placeholder 21"/>
          <p:cNvSpPr>
            <a:spLocks noGrp="1"/>
          </p:cNvSpPr>
          <p:nvPr>
            <p:ph type="body" sz="quarter" idx="20"/>
          </p:nvPr>
        </p:nvSpPr>
        <p:spPr>
          <a:xfrm>
            <a:off x="6768356" y="1979864"/>
            <a:ext cx="4894132" cy="1086648"/>
          </a:xfrm>
          <a:prstGeom prst="rect">
            <a:avLst/>
          </a:prstGeom>
        </p:spPr>
        <p:txBody>
          <a:bodyPr lIns="91425" tIns="45712" rIns="91425" bIns="45712">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32" name="Text Placeholder 21"/>
          <p:cNvSpPr>
            <a:spLocks noGrp="1"/>
          </p:cNvSpPr>
          <p:nvPr>
            <p:ph type="body" sz="quarter" idx="21"/>
          </p:nvPr>
        </p:nvSpPr>
        <p:spPr>
          <a:xfrm>
            <a:off x="6768356" y="3507964"/>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3" name="Text Placeholder 21"/>
          <p:cNvSpPr>
            <a:spLocks noGrp="1"/>
          </p:cNvSpPr>
          <p:nvPr>
            <p:ph type="body" sz="quarter" idx="22"/>
          </p:nvPr>
        </p:nvSpPr>
        <p:spPr>
          <a:xfrm>
            <a:off x="6768356" y="4894246"/>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4" name="Text Placeholder 21"/>
          <p:cNvSpPr>
            <a:spLocks noGrp="1"/>
          </p:cNvSpPr>
          <p:nvPr>
            <p:ph type="body" sz="quarter" idx="23"/>
          </p:nvPr>
        </p:nvSpPr>
        <p:spPr>
          <a:xfrm>
            <a:off x="6768356" y="3136460"/>
            <a:ext cx="1860476" cy="363859"/>
          </a:xfrm>
          <a:prstGeom prst="rect">
            <a:avLst/>
          </a:prstGeom>
        </p:spPr>
        <p:txBody>
          <a:bodyPr lIns="91425" tIns="45712" rIns="91425" bIns="45712"/>
          <a:lstStyle>
            <a:lvl1pPr>
              <a:defRPr lang="en-US" sz="19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35" name="Text Placeholder 21"/>
          <p:cNvSpPr>
            <a:spLocks noGrp="1"/>
          </p:cNvSpPr>
          <p:nvPr>
            <p:ph type="body" sz="quarter" idx="24"/>
          </p:nvPr>
        </p:nvSpPr>
        <p:spPr>
          <a:xfrm>
            <a:off x="6768356" y="4562545"/>
            <a:ext cx="1860476" cy="363859"/>
          </a:xfrm>
          <a:prstGeom prst="rect">
            <a:avLst/>
          </a:prstGeom>
        </p:spPr>
        <p:txBody>
          <a:bodyPr lIns="91425" tIns="45712" rIns="91425" bIns="45712"/>
          <a:lstStyle>
            <a:lvl1pPr>
              <a:defRPr lang="en-US" sz="19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9" name="Rectangle 15"/>
          <p:cNvSpPr>
            <a:spLocks noGrp="1" noChangeArrowheads="1"/>
          </p:cNvSpPr>
          <p:nvPr>
            <p:ph type="ftr" sz="quarter" idx="25"/>
          </p:nvPr>
        </p:nvSpPr>
        <p:spPr/>
        <p:txBody>
          <a:bodyPr/>
          <a:lstStyle>
            <a:lvl1pPr algn="r">
              <a:defRPr sz="1100" dirty="0" smtClean="0">
                <a:solidFill>
                  <a:srgbClr val="000000"/>
                </a:solidFill>
              </a:defRPr>
            </a:lvl1pPr>
          </a:lstStyle>
          <a:p>
            <a:pPr>
              <a:defRPr/>
            </a:pPr>
            <a:endParaRPr lang="en-GB"/>
          </a:p>
        </p:txBody>
      </p:sp>
      <p:sp>
        <p:nvSpPr>
          <p:cNvPr id="40" name="Rectangle 14"/>
          <p:cNvSpPr>
            <a:spLocks noGrp="1" noChangeArrowheads="1"/>
          </p:cNvSpPr>
          <p:nvPr>
            <p:ph type="dt" sz="half" idx="26"/>
          </p:nvPr>
        </p:nvSpPr>
        <p:spPr/>
        <p:txBody>
          <a:bodyPr/>
          <a:lstStyle>
            <a:lvl1pPr algn="ctr">
              <a:defRPr sz="900" smtClean="0">
                <a:solidFill>
                  <a:srgbClr val="000000"/>
                </a:solidFill>
              </a:defRPr>
            </a:lvl1pPr>
          </a:lstStyle>
          <a:p>
            <a:pPr>
              <a:defRPr/>
            </a:pPr>
            <a:fld id="{79243600-264F-48B3-979B-7683D3BAADEE}" type="datetime1">
              <a:rPr lang="fr-FR"/>
              <a:pPr>
                <a:defRPr/>
              </a:pPr>
              <a:t>01/03/2021</a:t>
            </a:fld>
            <a:endParaRPr lang="en-GB" dirty="0"/>
          </a:p>
        </p:txBody>
      </p:sp>
      <p:sp>
        <p:nvSpPr>
          <p:cNvPr id="41" name="Espace réservé du numéro de diapositive 16"/>
          <p:cNvSpPr>
            <a:spLocks noGrp="1" noChangeArrowheads="1"/>
          </p:cNvSpPr>
          <p:nvPr>
            <p:ph type="sldNum" sz="quarter" idx="27"/>
          </p:nvPr>
        </p:nvSpPr>
        <p:spPr/>
        <p:txBody>
          <a:bodyPr/>
          <a:lstStyle>
            <a:lvl1pPr algn="r">
              <a:defRPr sz="1100" b="1" smtClean="0">
                <a:solidFill>
                  <a:srgbClr val="000000"/>
                </a:solidFill>
              </a:defRPr>
            </a:lvl1pPr>
          </a:lstStyle>
          <a:p>
            <a:pPr>
              <a:defRPr/>
            </a:pPr>
            <a:fld id="{101D195D-DADE-4010-9500-CE9F8A06F850}" type="slidenum">
              <a:rPr lang="en-GB"/>
              <a:pPr>
                <a:defRPr/>
              </a:pPr>
              <a:t>‹N°›</a:t>
            </a:fld>
            <a:endParaRPr lang="en-GB" dirty="0"/>
          </a:p>
        </p:txBody>
      </p:sp>
    </p:spTree>
    <p:extLst>
      <p:ext uri="{BB962C8B-B14F-4D97-AF65-F5344CB8AC3E}">
        <p14:creationId xmlns:p14="http://schemas.microsoft.com/office/powerpoint/2010/main" val="30614535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Title and Footer ">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32"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userDrawn="1"/>
        </p:nvSpPr>
        <p:spPr>
          <a:xfrm>
            <a:off x="454025"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14" name="ZoneTexte 13"/>
          <p:cNvSpPr txBox="1"/>
          <p:nvPr userDrawn="1"/>
        </p:nvSpPr>
        <p:spPr>
          <a:xfrm>
            <a:off x="606425"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15" name="Espace réservé pour une image  15"/>
          <p:cNvSpPr>
            <a:spLocks noGrp="1"/>
          </p:cNvSpPr>
          <p:nvPr>
            <p:ph type="pic" sz="quarter" idx="13"/>
          </p:nvPr>
        </p:nvSpPr>
        <p:spPr>
          <a:xfrm>
            <a:off x="0" y="890588"/>
            <a:ext cx="12122150" cy="1458912"/>
          </a:xfrm>
          <a:prstGeom prst="rect">
            <a:avLst/>
          </a:prstGeom>
        </p:spPr>
        <p:txBody>
          <a:bodyPr lIns="91425" tIns="45712" rIns="91425" bIns="45712"/>
          <a:lstStyle/>
          <a:p>
            <a:pPr lvl="0"/>
            <a:endParaRPr lang="fr-FR" noProof="0" dirty="0"/>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6" name="Espace réservé du pied de page 15"/>
          <p:cNvSpPr>
            <a:spLocks noGrp="1" noChangeArrowheads="1"/>
          </p:cNvSpPr>
          <p:nvPr>
            <p:ph type="ftr" sz="quarter" idx="14"/>
          </p:nvPr>
        </p:nvSpPr>
        <p:spPr/>
        <p:txBody>
          <a:bodyPr/>
          <a:lstStyle>
            <a:lvl1pPr algn="r">
              <a:defRPr sz="1100" dirty="0" smtClean="0">
                <a:solidFill>
                  <a:srgbClr val="000000"/>
                </a:solidFill>
              </a:defRPr>
            </a:lvl1pPr>
          </a:lstStyle>
          <a:p>
            <a:pPr>
              <a:defRPr/>
            </a:pPr>
            <a:endParaRPr lang="en-GB"/>
          </a:p>
        </p:txBody>
      </p:sp>
      <p:sp>
        <p:nvSpPr>
          <p:cNvPr id="17" name="Rectangle 14"/>
          <p:cNvSpPr>
            <a:spLocks noGrp="1" noChangeArrowheads="1"/>
          </p:cNvSpPr>
          <p:nvPr>
            <p:ph type="dt" sz="half" idx="15"/>
          </p:nvPr>
        </p:nvSpPr>
        <p:spPr/>
        <p:txBody>
          <a:bodyPr/>
          <a:lstStyle>
            <a:lvl1pPr algn="ctr">
              <a:defRPr sz="900" smtClean="0">
                <a:solidFill>
                  <a:srgbClr val="000000"/>
                </a:solidFill>
              </a:defRPr>
            </a:lvl1pPr>
          </a:lstStyle>
          <a:p>
            <a:pPr>
              <a:defRPr/>
            </a:pPr>
            <a:fld id="{CE51C970-5A3A-4486-AB10-15608AB2A681}" type="datetime1">
              <a:rPr lang="fr-FR"/>
              <a:pPr>
                <a:defRPr/>
              </a:pPr>
              <a:t>01/03/2021</a:t>
            </a:fld>
            <a:endParaRPr lang="en-GB" dirty="0"/>
          </a:p>
        </p:txBody>
      </p:sp>
      <p:sp>
        <p:nvSpPr>
          <p:cNvPr id="18" name="Espace réservé du numéro de diapositive 16"/>
          <p:cNvSpPr>
            <a:spLocks noGrp="1" noChangeArrowheads="1"/>
          </p:cNvSpPr>
          <p:nvPr>
            <p:ph type="sldNum" sz="quarter" idx="16"/>
          </p:nvPr>
        </p:nvSpPr>
        <p:spPr/>
        <p:txBody>
          <a:bodyPr/>
          <a:lstStyle>
            <a:lvl1pPr algn="r">
              <a:defRPr sz="1100" b="1" smtClean="0">
                <a:solidFill>
                  <a:srgbClr val="000000"/>
                </a:solidFill>
              </a:defRPr>
            </a:lvl1pPr>
          </a:lstStyle>
          <a:p>
            <a:pPr>
              <a:defRPr/>
            </a:pPr>
            <a:fld id="{05082419-1EB5-4D5A-9830-2E158C20FFD0}" type="slidenum">
              <a:rPr lang="en-GB"/>
              <a:pPr>
                <a:defRPr/>
              </a:pPr>
              <a:t>‹N°›</a:t>
            </a:fld>
            <a:endParaRPr lang="en-GB" dirty="0"/>
          </a:p>
        </p:txBody>
      </p:sp>
    </p:spTree>
    <p:extLst>
      <p:ext uri="{BB962C8B-B14F-4D97-AF65-F5344CB8AC3E}">
        <p14:creationId xmlns:p14="http://schemas.microsoft.com/office/powerpoint/2010/main" val="11192478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Title and Footer ">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856"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userDrawn="1"/>
        </p:nvSpPr>
        <p:spPr>
          <a:xfrm>
            <a:off x="454025"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21" name="ZoneTexte 20"/>
          <p:cNvSpPr txBox="1"/>
          <p:nvPr userDrawn="1"/>
        </p:nvSpPr>
        <p:spPr>
          <a:xfrm>
            <a:off x="606425"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22" name="Rectangle 21"/>
          <p:cNvSpPr/>
          <p:nvPr userDrawn="1"/>
        </p:nvSpPr>
        <p:spPr>
          <a:xfrm>
            <a:off x="6094413" y="1928813"/>
            <a:ext cx="6048375" cy="2519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fr-FR" sz="1500" dirty="0">
              <a:solidFill>
                <a:srgbClr val="000000"/>
              </a:solidFil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5" name="Espace réservé pour une image  15"/>
          <p:cNvSpPr>
            <a:spLocks noGrp="1"/>
          </p:cNvSpPr>
          <p:nvPr>
            <p:ph type="pic" sz="quarter" idx="13"/>
          </p:nvPr>
        </p:nvSpPr>
        <p:spPr>
          <a:xfrm>
            <a:off x="0" y="890588"/>
            <a:ext cx="6094414" cy="1458912"/>
          </a:xfrm>
          <a:prstGeom prst="rect">
            <a:avLst/>
          </a:prstGeom>
        </p:spPr>
        <p:txBody>
          <a:bodyPr lIns="91425" tIns="45712" rIns="91425" bIns="45712"/>
          <a:lstStyle/>
          <a:p>
            <a:pPr lvl="0"/>
            <a:endParaRPr lang="fr-FR" noProof="0" dirty="0"/>
          </a:p>
        </p:txBody>
      </p:sp>
      <p:sp>
        <p:nvSpPr>
          <p:cNvPr id="16" name="Espace réservé pour une image  17"/>
          <p:cNvSpPr>
            <a:spLocks noGrp="1"/>
          </p:cNvSpPr>
          <p:nvPr>
            <p:ph type="pic" sz="quarter" idx="14"/>
          </p:nvPr>
        </p:nvSpPr>
        <p:spPr>
          <a:xfrm>
            <a:off x="6094414" y="891136"/>
            <a:ext cx="6024561" cy="1458364"/>
          </a:xfrm>
          <a:prstGeom prst="rect">
            <a:avLst/>
          </a:prstGeom>
        </p:spPr>
        <p:txBody>
          <a:bodyPr lIns="91425" tIns="45712" rIns="91425" bIns="45712"/>
          <a:lstStyle/>
          <a:p>
            <a:pPr lvl="0"/>
            <a:endParaRPr lang="fr-FR" noProof="0" dirty="0"/>
          </a:p>
        </p:txBody>
      </p:sp>
      <p:sp>
        <p:nvSpPr>
          <p:cNvPr id="7" name="Espace réservé du texte 6"/>
          <p:cNvSpPr>
            <a:spLocks noGrp="1"/>
          </p:cNvSpPr>
          <p:nvPr>
            <p:ph type="body" sz="quarter" idx="21"/>
          </p:nvPr>
        </p:nvSpPr>
        <p:spPr>
          <a:xfrm>
            <a:off x="-2944" y="2349882"/>
            <a:ext cx="6096971" cy="1677382"/>
          </a:xfrm>
          <a:prstGeom prst="rect">
            <a:avLst/>
          </a:prstGeom>
        </p:spPr>
        <p:txBody>
          <a:bodyPr wrap="square" lIns="91425" tIns="45712" rIns="91425" bIns="45712">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9" name="Espace réservé du texte 6"/>
          <p:cNvSpPr>
            <a:spLocks noGrp="1"/>
          </p:cNvSpPr>
          <p:nvPr>
            <p:ph type="body" sz="quarter" idx="22"/>
          </p:nvPr>
        </p:nvSpPr>
        <p:spPr>
          <a:xfrm>
            <a:off x="6091855" y="2349882"/>
            <a:ext cx="6030295" cy="1677382"/>
          </a:xfrm>
          <a:prstGeom prst="rect">
            <a:avLst/>
          </a:prstGeom>
        </p:spPr>
        <p:txBody>
          <a:bodyPr wrap="square" lIns="91425" tIns="45712" rIns="91425" bIns="45712">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3" name="Rectangle 15"/>
          <p:cNvSpPr>
            <a:spLocks noGrp="1" noChangeArrowheads="1"/>
          </p:cNvSpPr>
          <p:nvPr>
            <p:ph type="ftr" sz="quarter" idx="23"/>
          </p:nvPr>
        </p:nvSpPr>
        <p:spPr/>
        <p:txBody>
          <a:bodyPr/>
          <a:lstStyle>
            <a:lvl1pPr algn="r">
              <a:defRPr sz="1100" dirty="0" smtClean="0">
                <a:solidFill>
                  <a:srgbClr val="000000"/>
                </a:solidFill>
              </a:defRPr>
            </a:lvl1pPr>
          </a:lstStyle>
          <a:p>
            <a:pPr>
              <a:defRPr/>
            </a:pPr>
            <a:endParaRPr lang="en-GB"/>
          </a:p>
        </p:txBody>
      </p:sp>
      <p:sp>
        <p:nvSpPr>
          <p:cNvPr id="24" name="Rectangle 14"/>
          <p:cNvSpPr>
            <a:spLocks noGrp="1" noChangeArrowheads="1"/>
          </p:cNvSpPr>
          <p:nvPr>
            <p:ph type="dt" sz="half" idx="24"/>
          </p:nvPr>
        </p:nvSpPr>
        <p:spPr/>
        <p:txBody>
          <a:bodyPr/>
          <a:lstStyle>
            <a:lvl1pPr algn="ctr">
              <a:defRPr sz="900" smtClean="0">
                <a:solidFill>
                  <a:srgbClr val="000000"/>
                </a:solidFill>
              </a:defRPr>
            </a:lvl1pPr>
          </a:lstStyle>
          <a:p>
            <a:pPr>
              <a:defRPr/>
            </a:pPr>
            <a:fld id="{8FCF3367-BFB5-407F-9FA9-EF95F73D9FCB}" type="datetime1">
              <a:rPr lang="fr-FR"/>
              <a:pPr>
                <a:defRPr/>
              </a:pPr>
              <a:t>01/03/2021</a:t>
            </a:fld>
            <a:endParaRPr lang="en-GB" dirty="0"/>
          </a:p>
        </p:txBody>
      </p:sp>
      <p:sp>
        <p:nvSpPr>
          <p:cNvPr id="25" name="Espace réservé du numéro de diapositive 16"/>
          <p:cNvSpPr>
            <a:spLocks noGrp="1" noChangeArrowheads="1"/>
          </p:cNvSpPr>
          <p:nvPr>
            <p:ph type="sldNum" sz="quarter" idx="25"/>
          </p:nvPr>
        </p:nvSpPr>
        <p:spPr/>
        <p:txBody>
          <a:bodyPr/>
          <a:lstStyle>
            <a:lvl1pPr algn="r">
              <a:defRPr sz="1100" b="1" smtClean="0">
                <a:solidFill>
                  <a:srgbClr val="000000"/>
                </a:solidFill>
              </a:defRPr>
            </a:lvl1pPr>
          </a:lstStyle>
          <a:p>
            <a:pPr>
              <a:defRPr/>
            </a:pPr>
            <a:fld id="{18AC9143-0A04-4CE6-A036-AB34164D5EE9}" type="slidenum">
              <a:rPr lang="en-GB"/>
              <a:pPr>
                <a:defRPr/>
              </a:pPr>
              <a:t>‹N°›</a:t>
            </a:fld>
            <a:endParaRPr lang="en-GB" dirty="0"/>
          </a:p>
        </p:txBody>
      </p:sp>
    </p:spTree>
    <p:extLst>
      <p:ext uri="{BB962C8B-B14F-4D97-AF65-F5344CB8AC3E}">
        <p14:creationId xmlns:p14="http://schemas.microsoft.com/office/powerpoint/2010/main" val="11128701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and Footer ">
    <p:spTree>
      <p:nvGrpSpPr>
        <p:cNvPr id="1" name=""/>
        <p:cNvGrpSpPr/>
        <p:nvPr/>
      </p:nvGrpSpPr>
      <p:grpSpPr>
        <a:xfrm>
          <a:off x="0" y="0"/>
          <a:ext cx="0" cy="0"/>
          <a:chOff x="0" y="0"/>
          <a:chExt cx="0" cy="0"/>
        </a:xfrm>
      </p:grpSpPr>
      <p:graphicFrame>
        <p:nvGraphicFramePr>
          <p:cNvPr id="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880" name="Diapositive think-cell" r:id="rId5" imgW="344" imgH="344" progId="TCLayout.ActiveDocument.1">
                  <p:embed/>
                </p:oleObj>
              </mc:Choice>
              <mc:Fallback>
                <p:oleObj name="Diapositive think-cell" r:id="rId5" imgW="344" imgH="344" progId="TCLayout.ActiveDocument.1">
                  <p:embed/>
                  <p:pic>
                    <p:nvPicPr>
                      <p:cNvPr id="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userDrawn="1"/>
        </p:nvSpPr>
        <p:spPr>
          <a:xfrm>
            <a:off x="454025"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17" name="ZoneTexte 16"/>
          <p:cNvSpPr txBox="1"/>
          <p:nvPr userDrawn="1"/>
        </p:nvSpPr>
        <p:spPr>
          <a:xfrm>
            <a:off x="606425"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7" name="Espace réservé pour une image  6"/>
          <p:cNvSpPr>
            <a:spLocks noGrp="1"/>
          </p:cNvSpPr>
          <p:nvPr>
            <p:ph type="pic" sz="quarter" idx="10"/>
          </p:nvPr>
        </p:nvSpPr>
        <p:spPr>
          <a:xfrm>
            <a:off x="0" y="890588"/>
            <a:ext cx="12122150" cy="1574801"/>
          </a:xfrm>
          <a:prstGeom prst="rect">
            <a:avLst/>
          </a:prstGeom>
        </p:spPr>
        <p:txBody>
          <a:bodyPr lIns="91425" tIns="45712" rIns="91425" bIns="45712"/>
          <a:lstStyle/>
          <a:p>
            <a:pPr lvl="0"/>
            <a:endParaRPr lang="fr-FR" noProof="0"/>
          </a:p>
        </p:txBody>
      </p:sp>
      <p:sp>
        <p:nvSpPr>
          <p:cNvPr id="15" name="Espace réservé du texte 14"/>
          <p:cNvSpPr>
            <a:spLocks noGrp="1"/>
          </p:cNvSpPr>
          <p:nvPr>
            <p:ph type="body" sz="quarter" idx="11"/>
          </p:nvPr>
        </p:nvSpPr>
        <p:spPr>
          <a:xfrm>
            <a:off x="454156" y="2465389"/>
            <a:ext cx="11215376" cy="3638550"/>
          </a:xfrm>
          <a:prstGeom prst="rect">
            <a:avLst/>
          </a:prstGeom>
        </p:spPr>
        <p:txBody>
          <a:bodyPr lIns="91425" tIns="45712" rIns="91425" bIns="45712"/>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Rectangle 15"/>
          <p:cNvSpPr>
            <a:spLocks noGrp="1" noChangeArrowheads="1"/>
          </p:cNvSpPr>
          <p:nvPr>
            <p:ph type="ftr" sz="quarter" idx="12"/>
          </p:nvPr>
        </p:nvSpPr>
        <p:spPr/>
        <p:txBody>
          <a:bodyPr/>
          <a:lstStyle>
            <a:lvl1pPr algn="r">
              <a:defRPr sz="1100" dirty="0" smtClean="0">
                <a:solidFill>
                  <a:srgbClr val="000000"/>
                </a:solidFill>
              </a:defRPr>
            </a:lvl1pPr>
          </a:lstStyle>
          <a:p>
            <a:pPr>
              <a:defRPr/>
            </a:pPr>
            <a:endParaRPr lang="en-GB"/>
          </a:p>
        </p:txBody>
      </p:sp>
      <p:sp>
        <p:nvSpPr>
          <p:cNvPr id="19" name="Rectangle 14"/>
          <p:cNvSpPr>
            <a:spLocks noGrp="1" noChangeArrowheads="1"/>
          </p:cNvSpPr>
          <p:nvPr>
            <p:ph type="dt" sz="half" idx="13"/>
          </p:nvPr>
        </p:nvSpPr>
        <p:spPr/>
        <p:txBody>
          <a:bodyPr/>
          <a:lstStyle>
            <a:lvl1pPr algn="ctr">
              <a:defRPr sz="900" smtClean="0">
                <a:solidFill>
                  <a:srgbClr val="000000"/>
                </a:solidFill>
              </a:defRPr>
            </a:lvl1pPr>
          </a:lstStyle>
          <a:p>
            <a:pPr>
              <a:defRPr/>
            </a:pPr>
            <a:fld id="{22780704-36C0-4DFE-9EC7-BB2738C17B40}" type="datetime1">
              <a:rPr lang="fr-FR"/>
              <a:pPr>
                <a:defRPr/>
              </a:pPr>
              <a:t>01/03/2021</a:t>
            </a:fld>
            <a:endParaRPr lang="en-GB" dirty="0"/>
          </a:p>
        </p:txBody>
      </p:sp>
      <p:sp>
        <p:nvSpPr>
          <p:cNvPr id="20" name="Espace réservé du numéro de diapositive 16"/>
          <p:cNvSpPr>
            <a:spLocks noGrp="1" noChangeArrowheads="1"/>
          </p:cNvSpPr>
          <p:nvPr>
            <p:ph type="sldNum" sz="quarter" idx="14"/>
          </p:nvPr>
        </p:nvSpPr>
        <p:spPr/>
        <p:txBody>
          <a:bodyPr/>
          <a:lstStyle>
            <a:lvl1pPr algn="r">
              <a:defRPr sz="1100" b="1" smtClean="0">
                <a:solidFill>
                  <a:srgbClr val="000000"/>
                </a:solidFill>
              </a:defRPr>
            </a:lvl1pPr>
          </a:lstStyle>
          <a:p>
            <a:pPr>
              <a:defRPr/>
            </a:pPr>
            <a:fld id="{561A2036-DFF5-4584-8EDB-FF06B24B8774}" type="slidenum">
              <a:rPr lang="en-GB"/>
              <a:pPr>
                <a:defRPr/>
              </a:pPr>
              <a:t>‹N°›</a:t>
            </a:fld>
            <a:endParaRPr lang="en-GB" dirty="0"/>
          </a:p>
        </p:txBody>
      </p:sp>
    </p:spTree>
    <p:extLst>
      <p:ext uri="{BB962C8B-B14F-4D97-AF65-F5344CB8AC3E}">
        <p14:creationId xmlns:p14="http://schemas.microsoft.com/office/powerpoint/2010/main" val="28918538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eam pictures">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04"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6" name="Picture Placeholder 5"/>
          <p:cNvSpPr>
            <a:spLocks noGrp="1"/>
          </p:cNvSpPr>
          <p:nvPr>
            <p:ph type="pic" sz="quarter" idx="10"/>
          </p:nvPr>
        </p:nvSpPr>
        <p:spPr>
          <a:xfrm>
            <a:off x="808287"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3" name="Picture Placeholder 5"/>
          <p:cNvSpPr>
            <a:spLocks noGrp="1"/>
          </p:cNvSpPr>
          <p:nvPr>
            <p:ph type="pic" sz="quarter" idx="11"/>
          </p:nvPr>
        </p:nvSpPr>
        <p:spPr>
          <a:xfrm>
            <a:off x="2668933"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4" name="Picture Placeholder 5"/>
          <p:cNvSpPr>
            <a:spLocks noGrp="1"/>
          </p:cNvSpPr>
          <p:nvPr>
            <p:ph type="pic" sz="quarter" idx="12"/>
          </p:nvPr>
        </p:nvSpPr>
        <p:spPr>
          <a:xfrm>
            <a:off x="4529579"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6" name="Picture Placeholder 5"/>
          <p:cNvSpPr>
            <a:spLocks noGrp="1"/>
          </p:cNvSpPr>
          <p:nvPr>
            <p:ph type="pic" sz="quarter" idx="14"/>
          </p:nvPr>
        </p:nvSpPr>
        <p:spPr>
          <a:xfrm>
            <a:off x="8250871"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22" name="Rectangle 15"/>
          <p:cNvSpPr>
            <a:spLocks noGrp="1" noChangeArrowheads="1"/>
          </p:cNvSpPr>
          <p:nvPr>
            <p:ph type="ftr" sz="quarter" idx="16"/>
          </p:nvPr>
        </p:nvSpPr>
        <p:spPr/>
        <p:txBody>
          <a:bodyPr/>
          <a:lstStyle>
            <a:lvl1pPr algn="r">
              <a:defRPr sz="1100" dirty="0" smtClean="0">
                <a:solidFill>
                  <a:srgbClr val="000000"/>
                </a:solidFill>
              </a:defRPr>
            </a:lvl1pPr>
          </a:lstStyle>
          <a:p>
            <a:pPr>
              <a:defRPr/>
            </a:pPr>
            <a:endParaRPr lang="en-GB"/>
          </a:p>
        </p:txBody>
      </p:sp>
      <p:sp>
        <p:nvSpPr>
          <p:cNvPr id="23" name="Rectangle 14"/>
          <p:cNvSpPr>
            <a:spLocks noGrp="1" noChangeArrowheads="1"/>
          </p:cNvSpPr>
          <p:nvPr>
            <p:ph type="dt" sz="half" idx="17"/>
          </p:nvPr>
        </p:nvSpPr>
        <p:spPr/>
        <p:txBody>
          <a:bodyPr/>
          <a:lstStyle>
            <a:lvl1pPr algn="ctr">
              <a:defRPr sz="900" smtClean="0">
                <a:solidFill>
                  <a:srgbClr val="000000"/>
                </a:solidFill>
              </a:defRPr>
            </a:lvl1pPr>
          </a:lstStyle>
          <a:p>
            <a:pPr>
              <a:defRPr/>
            </a:pPr>
            <a:fld id="{9997FDFD-04AC-47A4-9013-B52541ED0B74}" type="datetime1">
              <a:rPr lang="fr-FR"/>
              <a:pPr>
                <a:defRPr/>
              </a:pPr>
              <a:t>01/03/2021</a:t>
            </a:fld>
            <a:endParaRPr lang="en-GB" dirty="0"/>
          </a:p>
        </p:txBody>
      </p:sp>
      <p:sp>
        <p:nvSpPr>
          <p:cNvPr id="24" name="Espace réservé du numéro de diapositive 16"/>
          <p:cNvSpPr>
            <a:spLocks noGrp="1" noChangeArrowheads="1"/>
          </p:cNvSpPr>
          <p:nvPr>
            <p:ph type="sldNum" sz="quarter" idx="18"/>
          </p:nvPr>
        </p:nvSpPr>
        <p:spPr/>
        <p:txBody>
          <a:bodyPr/>
          <a:lstStyle>
            <a:lvl1pPr algn="r">
              <a:defRPr sz="1100" b="1" smtClean="0">
                <a:solidFill>
                  <a:srgbClr val="000000"/>
                </a:solidFill>
              </a:defRPr>
            </a:lvl1pPr>
          </a:lstStyle>
          <a:p>
            <a:pPr>
              <a:defRPr/>
            </a:pPr>
            <a:fld id="{58C33C04-D500-49E8-B273-CA3A87A750FA}" type="slidenum">
              <a:rPr lang="en-GB"/>
              <a:pPr>
                <a:defRPr/>
              </a:pPr>
              <a:t>‹N°›</a:t>
            </a:fld>
            <a:endParaRPr lang="en-GB" dirty="0"/>
          </a:p>
        </p:txBody>
      </p:sp>
    </p:spTree>
    <p:extLst>
      <p:ext uri="{BB962C8B-B14F-4D97-AF65-F5344CB8AC3E}">
        <p14:creationId xmlns:p14="http://schemas.microsoft.com/office/powerpoint/2010/main" val="25749398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28"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40" y="890526"/>
            <a:ext cx="5485010" cy="5213412"/>
          </a:xfrm>
          <a:prstGeom prst="rect">
            <a:avLst/>
          </a:prstGeom>
        </p:spPr>
        <p:txBody>
          <a:bodyPr lIns="91425" tIns="45712" rIns="91425" bIns="45712"/>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24B33C12-F44E-4DBC-91F3-33B3804093F0}" type="datetime1">
              <a:rPr lang="fr-FR"/>
              <a:pPr>
                <a:defRPr/>
              </a:pPr>
              <a:t>01/03/2021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162CC8B5-AADE-4895-85F3-80FA60BEA89E}" type="slidenum">
              <a:rPr lang="en-GB"/>
              <a:pPr>
                <a:defRPr/>
              </a:pPr>
              <a:t>‹N°›</a:t>
            </a:fld>
            <a:endParaRPr lang="en-GB" dirty="0"/>
          </a:p>
        </p:txBody>
      </p:sp>
    </p:spTree>
    <p:extLst>
      <p:ext uri="{BB962C8B-B14F-4D97-AF65-F5344CB8AC3E}">
        <p14:creationId xmlns:p14="http://schemas.microsoft.com/office/powerpoint/2010/main" val="22139760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52"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60388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ous-titre 2"/>
          <p:cNvSpPr>
            <a:spLocks noGrp="1"/>
          </p:cNvSpPr>
          <p:nvPr>
            <p:ph type="subTitle" idx="1"/>
          </p:nvPr>
        </p:nvSpPr>
        <p:spPr>
          <a:xfrm>
            <a:off x="454231" y="279626"/>
            <a:ext cx="6038893"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40" y="0"/>
            <a:ext cx="5485010" cy="6103938"/>
          </a:xfrm>
          <a:prstGeom prst="rect">
            <a:avLst/>
          </a:prstGeom>
        </p:spPr>
        <p:txBody>
          <a:bodyPr lIns="91425" tIns="45712" rIns="91425" bIns="45712"/>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50790509-7A0B-4FCC-BA6D-6F72B309C9F1}" type="datetime1">
              <a:rPr lang="fr-FR"/>
              <a:pPr>
                <a:defRPr/>
              </a:pPr>
              <a:t>01/03/2021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210D6F72-9F1E-4FE7-A1E8-218182852DA6}" type="slidenum">
              <a:rPr lang="en-GB"/>
              <a:pPr>
                <a:defRPr/>
              </a:pPr>
              <a:t>‹N°›</a:t>
            </a:fld>
            <a:endParaRPr lang="en-GB" dirty="0"/>
          </a:p>
        </p:txBody>
      </p:sp>
    </p:spTree>
    <p:extLst>
      <p:ext uri="{BB962C8B-B14F-4D97-AF65-F5344CB8AC3E}">
        <p14:creationId xmlns:p14="http://schemas.microsoft.com/office/powerpoint/2010/main" val="18962870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9503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ooter ">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00"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0" name="Rectangle 15"/>
          <p:cNvSpPr>
            <a:spLocks noGrp="1" noChangeArrowheads="1"/>
          </p:cNvSpPr>
          <p:nvPr>
            <p:ph type="ftr" sz="quarter" idx="10"/>
          </p:nvPr>
        </p:nvSpPr>
        <p:spPr/>
        <p:txBody>
          <a:bodyPr/>
          <a:lstStyle>
            <a:lvl1pPr algn="r">
              <a:defRPr sz="1100" dirty="0" smtClean="0">
                <a:solidFill>
                  <a:srgbClr val="000000"/>
                </a:solidFill>
              </a:defRPr>
            </a:lvl1pPr>
          </a:lstStyle>
          <a:p>
            <a:pPr>
              <a:defRPr/>
            </a:pPr>
            <a:endParaRPr lang="en-GB"/>
          </a:p>
        </p:txBody>
      </p:sp>
      <p:sp>
        <p:nvSpPr>
          <p:cNvPr id="11"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79BB7F3D-CA61-4F95-B404-7601DFBF5EC6}" type="datetime1">
              <a:rPr lang="fr-FR"/>
              <a:pPr>
                <a:defRPr/>
              </a:pPr>
              <a:t>01/03/2021</a:t>
            </a:fld>
            <a:endParaRPr lang="en-GB" dirty="0"/>
          </a:p>
        </p:txBody>
      </p:sp>
      <p:sp>
        <p:nvSpPr>
          <p:cNvPr id="12"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D159A54D-2771-4CAF-A394-7CFFAE652248}" type="slidenum">
              <a:rPr lang="en-GB"/>
              <a:pPr>
                <a:defRPr/>
              </a:pPr>
              <a:t>‹N°›</a:t>
            </a:fld>
            <a:endParaRPr lang="en-GB" dirty="0"/>
          </a:p>
        </p:txBody>
      </p:sp>
    </p:spTree>
    <p:extLst>
      <p:ext uri="{BB962C8B-B14F-4D97-AF65-F5344CB8AC3E}">
        <p14:creationId xmlns:p14="http://schemas.microsoft.com/office/powerpoint/2010/main" val="301617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LIGHT">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36"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2" descr="C:\Users\ChristineB\Seenk-D\BNPP\2015-05\fond.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63" y="0"/>
            <a:ext cx="1212215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083175"/>
            <a:ext cx="12126913"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fr-FR" noProof="0" dirty="0"/>
          </a:p>
        </p:txBody>
      </p:sp>
      <p:sp>
        <p:nvSpPr>
          <p:cNvPr id="16" name="Sous-titre 2"/>
          <p:cNvSpPr>
            <a:spLocks noGrp="1"/>
          </p:cNvSpPr>
          <p:nvPr>
            <p:ph type="subTitle" idx="1"/>
          </p:nvPr>
        </p:nvSpPr>
        <p:spPr>
          <a:xfrm>
            <a:off x="517290" y="1800794"/>
            <a:ext cx="7063300" cy="432100"/>
          </a:xfrm>
          <a:prstGeom prst="rect">
            <a:avLst/>
          </a:prstGeom>
        </p:spPr>
        <p:txBody>
          <a:bodyPr lIns="0" r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883771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02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8" name="Rounded Rectangle 9"/>
          <p:cNvSpPr/>
          <p:nvPr userDrawn="1"/>
        </p:nvSpPr>
        <p:spPr>
          <a:xfrm>
            <a:off x="7158038" y="620713"/>
            <a:ext cx="2308225" cy="4992687"/>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pic>
        <p:nvPicPr>
          <p:cNvPr id="9" name="Picture 16"/>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637338" y="234950"/>
            <a:ext cx="331152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lIns="91425" tIns="45712" rIns="91425" bIns="45712">
            <a:noAutofit/>
          </a:bodyPr>
          <a:lstStyle/>
          <a:p>
            <a:pPr lvl="0"/>
            <a:endParaRPr lang="en-GB" noProof="0"/>
          </a:p>
        </p:txBody>
      </p:sp>
      <p:sp>
        <p:nvSpPr>
          <p:cNvPr id="14"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31F8F1D0-404D-403D-8B87-2CD2DD738742}" type="datetime1">
              <a:rPr lang="fr-FR"/>
              <a:pPr>
                <a:defRPr/>
              </a:pPr>
              <a:t>01/03/2021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89FE020F-1BA0-4E1F-BCD3-A752841CC72F}" type="slidenum">
              <a:rPr lang="en-GB"/>
              <a:pPr>
                <a:defRPr/>
              </a:pPr>
              <a:t>‹N°›</a:t>
            </a:fld>
            <a:endParaRPr lang="en-GB" dirty="0"/>
          </a:p>
        </p:txBody>
      </p:sp>
    </p:spTree>
    <p:extLst>
      <p:ext uri="{BB962C8B-B14F-4D97-AF65-F5344CB8AC3E}">
        <p14:creationId xmlns:p14="http://schemas.microsoft.com/office/powerpoint/2010/main" val="22547265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3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04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pic>
        <p:nvPicPr>
          <p:cNvPr id="8"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grpSp>
        <p:nvGrpSpPr>
          <p:cNvPr id="12" name="Groupe 18"/>
          <p:cNvGrpSpPr>
            <a:grpSpLocks/>
          </p:cNvGrpSpPr>
          <p:nvPr userDrawn="1"/>
        </p:nvGrpSpPr>
        <p:grpSpPr bwMode="auto">
          <a:xfrm>
            <a:off x="4344988" y="1341438"/>
            <a:ext cx="7777162" cy="3960812"/>
            <a:chOff x="4345286" y="1341562"/>
            <a:chExt cx="7776864" cy="3960440"/>
          </a:xfrm>
        </p:grpSpPr>
        <p:pic>
          <p:nvPicPr>
            <p:cNvPr id="13" name="Picture 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45286" y="1341562"/>
              <a:ext cx="7776864"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userDrawn="1"/>
          </p:nvSpPr>
          <p:spPr>
            <a:xfrm>
              <a:off x="8015445" y="4270224"/>
              <a:ext cx="287326" cy="144449"/>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2914" eaLnBrk="1" fontAlgn="auto" hangingPunct="1">
                <a:spcBef>
                  <a:spcPts val="0"/>
                </a:spcBef>
                <a:spcAft>
                  <a:spcPts val="0"/>
                </a:spcAft>
                <a:defRPr/>
              </a:pPr>
              <a:endParaRPr lang="fr-FR" sz="1500" dirty="0">
                <a:solidFill>
                  <a:srgbClr val="000000"/>
                </a:solidFill>
              </a:endParaRPr>
            </a:p>
          </p:txBody>
        </p:sp>
      </p:grpSp>
      <p:sp>
        <p:nvSpPr>
          <p:cNvPr id="19" name="Picture Placeholder 10"/>
          <p:cNvSpPr>
            <a:spLocks noGrp="1"/>
          </p:cNvSpPr>
          <p:nvPr>
            <p:ph type="pic" sz="quarter" idx="10"/>
          </p:nvPr>
        </p:nvSpPr>
        <p:spPr>
          <a:xfrm>
            <a:off x="6238990" y="1809762"/>
            <a:ext cx="3838357" cy="2416447"/>
          </a:xfrm>
          <a:prstGeom prst="rect">
            <a:avLst/>
          </a:prstGeom>
          <a:solidFill>
            <a:schemeClr val="bg2"/>
          </a:solidFill>
        </p:spPr>
        <p:txBody>
          <a:bodyPr lIns="91425" tIns="45712" rIns="91425" bIns="45712"/>
          <a:lstStyle>
            <a:lvl1pPr>
              <a:defRPr/>
            </a:lvl1pPr>
          </a:lstStyle>
          <a:p>
            <a:pPr lvl="0"/>
            <a:r>
              <a:rPr lang="fr-FR" noProof="0"/>
              <a:t>Cliquez sur l'icône pour ajouter une image</a:t>
            </a:r>
            <a:endParaRPr lang="en-GB" noProof="0" dirty="0"/>
          </a:p>
        </p:txBody>
      </p:sp>
      <p:sp>
        <p:nvSpPr>
          <p:cNvPr id="15"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6"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D455A21A-D241-48C6-9DB6-BA059AF3292C}" type="datetime1">
              <a:rPr lang="fr-FR"/>
              <a:pPr>
                <a:defRPr/>
              </a:pPr>
              <a:t>01/03/2021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81BFB369-E3BF-49C6-A7A3-646F98B318A3}" type="slidenum">
              <a:rPr lang="en-GB"/>
              <a:pPr>
                <a:defRPr/>
              </a:pPr>
              <a:t>‹N°›</a:t>
            </a:fld>
            <a:endParaRPr lang="en-GB" dirty="0"/>
          </a:p>
        </p:txBody>
      </p:sp>
    </p:spTree>
    <p:extLst>
      <p:ext uri="{BB962C8B-B14F-4D97-AF65-F5344CB8AC3E}">
        <p14:creationId xmlns:p14="http://schemas.microsoft.com/office/powerpoint/2010/main" val="37309797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072"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12122150" cy="307022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pic>
        <p:nvPicPr>
          <p:cNvPr id="10"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necteur droit 14"/>
          <p:cNvCxnSpPr/>
          <p:nvPr userDrawn="1"/>
        </p:nvCxnSpPr>
        <p:spPr>
          <a:xfrm>
            <a:off x="454025" y="890588"/>
            <a:ext cx="112156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2173288" y="900113"/>
            <a:ext cx="77755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userDrawn="1"/>
        </p:nvSpPr>
        <p:spPr>
          <a:xfrm>
            <a:off x="5842000" y="3890963"/>
            <a:ext cx="287338" cy="71437"/>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4066348" y="1367797"/>
            <a:ext cx="3838357" cy="2416447"/>
          </a:xfrm>
          <a:prstGeom prst="rect">
            <a:avLst/>
          </a:prstGeom>
          <a:solidFill>
            <a:schemeClr val="bg2"/>
          </a:solidFill>
        </p:spPr>
        <p:txBody>
          <a:bodyPr lIns="91425" tIns="45712" rIns="91425" bIns="45712"/>
          <a:lstStyle>
            <a:lvl1pPr>
              <a:defRPr/>
            </a:lvl1pPr>
          </a:lstStyle>
          <a:p>
            <a:pPr lvl="0"/>
            <a:r>
              <a:rPr lang="fr-FR" noProof="0"/>
              <a:t>Cliquez sur l'icône pour ajouter une image</a:t>
            </a:r>
            <a:endParaRPr lang="en-GB" noProof="0" dirty="0"/>
          </a:p>
        </p:txBody>
      </p:sp>
      <p:sp>
        <p:nvSpPr>
          <p:cNvPr id="17"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8"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C452019E-0CC3-4E4B-8579-27D31D1420B2}" type="datetime1">
              <a:rPr lang="fr-FR"/>
              <a:pPr>
                <a:defRPr/>
              </a:pPr>
              <a:t>01/03/2021</a:t>
            </a:fld>
            <a:endParaRPr lang="en-GB" dirty="0"/>
          </a:p>
        </p:txBody>
      </p:sp>
      <p:sp>
        <p:nvSpPr>
          <p:cNvPr id="19"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A12E6332-D37C-4818-BCB6-2E0278AA4434}" type="slidenum">
              <a:rPr lang="en-GB"/>
              <a:pPr>
                <a:defRPr/>
              </a:pPr>
              <a:t>‹N°›</a:t>
            </a:fld>
            <a:endParaRPr lang="en-GB" dirty="0"/>
          </a:p>
        </p:txBody>
      </p:sp>
    </p:spTree>
    <p:extLst>
      <p:ext uri="{BB962C8B-B14F-4D97-AF65-F5344CB8AC3E}">
        <p14:creationId xmlns:p14="http://schemas.microsoft.com/office/powerpoint/2010/main" val="22043173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09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1" name="Picture Placeholder 10"/>
          <p:cNvSpPr>
            <a:spLocks noGrp="1"/>
          </p:cNvSpPr>
          <p:nvPr>
            <p:ph type="pic" sz="quarter" idx="10"/>
          </p:nvPr>
        </p:nvSpPr>
        <p:spPr>
          <a:xfrm>
            <a:off x="5070898" y="261442"/>
            <a:ext cx="1980357" cy="1980357"/>
          </a:xfrm>
          <a:prstGeom prst="ellipse">
            <a:avLst/>
          </a:prstGeom>
          <a:solidFill>
            <a:schemeClr val="bg1">
              <a:lumMod val="95000"/>
            </a:schemeClr>
          </a:solidFill>
        </p:spPr>
        <p:txBody>
          <a:bodyPr lIns="91425" tIns="45712" rIns="91425" bIns="45712"/>
          <a:lstStyle/>
          <a:p>
            <a:pPr lvl="0"/>
            <a:endParaRPr lang="en-GB" noProof="0" dirty="0"/>
          </a:p>
        </p:txBody>
      </p:sp>
      <p:sp>
        <p:nvSpPr>
          <p:cNvPr id="12"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F16058D3-AC2F-4FD9-AC14-31261AD0BF5A}" type="datetime1">
              <a:rPr lang="fr-FR"/>
              <a:pPr>
                <a:defRPr/>
              </a:pPr>
              <a:t>01/03/2021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B4D25DB0-4575-487B-A955-C33B17F94ECA}" type="slidenum">
              <a:rPr lang="en-GB"/>
              <a:pPr>
                <a:defRPr/>
              </a:pPr>
              <a:t>‹N°›</a:t>
            </a:fld>
            <a:endParaRPr lang="en-GB" dirty="0"/>
          </a:p>
        </p:txBody>
      </p:sp>
    </p:spTree>
    <p:extLst>
      <p:ext uri="{BB962C8B-B14F-4D97-AF65-F5344CB8AC3E}">
        <p14:creationId xmlns:p14="http://schemas.microsoft.com/office/powerpoint/2010/main" val="17890616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AGENDA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20"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1" name="Picture Placeholder 10"/>
          <p:cNvSpPr>
            <a:spLocks noGrp="1"/>
          </p:cNvSpPr>
          <p:nvPr>
            <p:ph type="pic" sz="quarter" idx="10"/>
          </p:nvPr>
        </p:nvSpPr>
        <p:spPr>
          <a:xfrm>
            <a:off x="6061075" y="0"/>
            <a:ext cx="6061075" cy="6103938"/>
          </a:xfrm>
          <a:prstGeom prst="rect">
            <a:avLst/>
          </a:prstGeom>
        </p:spPr>
        <p:txBody>
          <a:bodyPr lIns="91425" tIns="45712" rIns="91425" bIns="45712"/>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100" dirty="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F903E30B-8F81-4FE1-B847-CC5E3FCCE24A}" type="datetime1">
              <a:rPr lang="fr-FR"/>
              <a:pPr>
                <a:defRPr/>
              </a:pPr>
              <a:t>01/03/2021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178536CC-36B9-4907-95BE-D370413D1CC0}" type="slidenum">
              <a:rPr lang="en-GB"/>
              <a:pPr>
                <a:defRPr/>
              </a:pPr>
              <a:t>‹N°›</a:t>
            </a:fld>
            <a:endParaRPr lang="en-GB" dirty="0"/>
          </a:p>
        </p:txBody>
      </p:sp>
    </p:spTree>
    <p:extLst>
      <p:ext uri="{BB962C8B-B14F-4D97-AF65-F5344CB8AC3E}">
        <p14:creationId xmlns:p14="http://schemas.microsoft.com/office/powerpoint/2010/main" val="713640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FULL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14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1" name="Picture Placeholder 10"/>
          <p:cNvSpPr>
            <a:spLocks noGrp="1"/>
          </p:cNvSpPr>
          <p:nvPr>
            <p:ph type="pic" sz="quarter" idx="10"/>
          </p:nvPr>
        </p:nvSpPr>
        <p:spPr>
          <a:xfrm>
            <a:off x="1" y="0"/>
            <a:ext cx="12122150" cy="6103938"/>
          </a:xfrm>
          <a:prstGeom prst="rect">
            <a:avLst/>
          </a:prstGeom>
        </p:spPr>
        <p:txBody>
          <a:bodyPr lIns="91425" tIns="45712" rIns="91425" bIns="45712"/>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1EBC545F-7E03-4B9A-9769-652AE1571EF5}" type="datetime1">
              <a:rPr lang="fr-FR"/>
              <a:pPr>
                <a:defRPr/>
              </a:pPr>
              <a:t>01/03/2021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B6F612F7-925D-4E8A-B70E-D01ACE096471}" type="slidenum">
              <a:rPr lang="en-GB"/>
              <a:pPr>
                <a:defRPr/>
              </a:pPr>
              <a:t>‹N°›</a:t>
            </a:fld>
            <a:endParaRPr lang="en-GB" dirty="0"/>
          </a:p>
        </p:txBody>
      </p:sp>
    </p:spTree>
    <p:extLst>
      <p:ext uri="{BB962C8B-B14F-4D97-AF65-F5344CB8AC3E}">
        <p14:creationId xmlns:p14="http://schemas.microsoft.com/office/powerpoint/2010/main" val="3675822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452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192"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0" y="4763"/>
            <a:ext cx="12122150" cy="611346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anchor="ctr"/>
          <a:lstStyle/>
          <a:p>
            <a:pPr algn="ctr" defTabSz="1211670" eaLnBrk="1" fontAlgn="auto" hangingPunct="1">
              <a:spcBef>
                <a:spcPts val="0"/>
              </a:spcBef>
              <a:spcAft>
                <a:spcPts val="0"/>
              </a:spcAft>
              <a:defRPr/>
            </a:pPr>
            <a:endParaRPr lang="pt-PT">
              <a:solidFill>
                <a:srgbClr val="FFFFFF"/>
              </a:solidFill>
            </a:endParaRPr>
          </a:p>
        </p:txBody>
      </p:sp>
      <p:sp>
        <p:nvSpPr>
          <p:cNvPr id="7" name="Rectangle 15"/>
          <p:cNvSpPr>
            <a:spLocks noGrp="1" noChangeArrowheads="1"/>
          </p:cNvSpPr>
          <p:nvPr>
            <p:ph type="ftr" sz="quarter" idx="10"/>
          </p:nvPr>
        </p:nvSpPr>
        <p:spPr/>
        <p:txBody>
          <a:bodyPr/>
          <a:lstStyle>
            <a:lvl1pPr algn="r">
              <a:defRPr sz="1100" dirty="0">
                <a:solidFill>
                  <a:srgbClr val="000000"/>
                </a:solidFill>
              </a:defRPr>
            </a:lvl1pPr>
          </a:lstStyle>
          <a:p>
            <a:pPr>
              <a:defRPr/>
            </a:pPr>
            <a:endParaRPr lang="en-GB"/>
          </a:p>
        </p:txBody>
      </p:sp>
      <p:sp>
        <p:nvSpPr>
          <p:cNvPr id="8"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54913436-A226-4B5D-92D0-5C89E19476B4}" type="datetime1">
              <a:rPr lang="fr-FR"/>
              <a:pPr>
                <a:defRPr/>
              </a:pPr>
              <a:t>01/03/2021</a:t>
            </a:fld>
            <a:endParaRPr lang="en-GB" dirty="0"/>
          </a:p>
        </p:txBody>
      </p:sp>
      <p:sp>
        <p:nvSpPr>
          <p:cNvPr id="9"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84A1019B-EDCC-4BB7-A483-32D349F3DEBB}" type="slidenum">
              <a:rPr lang="en-GB"/>
              <a:pPr>
                <a:defRPr/>
              </a:pPr>
              <a:t>‹N°›</a:t>
            </a:fld>
            <a:endParaRPr lang="en-GB" dirty="0"/>
          </a:p>
        </p:txBody>
      </p:sp>
    </p:spTree>
    <p:extLst>
      <p:ext uri="{BB962C8B-B14F-4D97-AF65-F5344CB8AC3E}">
        <p14:creationId xmlns:p14="http://schemas.microsoft.com/office/powerpoint/2010/main" val="21584624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21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a:off x="454025" y="879475"/>
            <a:ext cx="112156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866775"/>
            <a:ext cx="12122150" cy="524827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anchor="ctr"/>
          <a:lstStyle/>
          <a:p>
            <a:pPr algn="ctr" defTabSz="1211670" eaLnBrk="1" fontAlgn="auto" hangingPunct="1">
              <a:spcBef>
                <a:spcPts val="0"/>
              </a:spcBef>
              <a:spcAft>
                <a:spcPts val="0"/>
              </a:spcAft>
              <a:defRPr/>
            </a:pPr>
            <a:endParaRPr lang="pt-PT">
              <a:solidFill>
                <a:srgbClr val="FFFFFF"/>
              </a:solidFill>
            </a:endParaRPr>
          </a:p>
        </p:txBody>
      </p:sp>
      <p:sp>
        <p:nvSpPr>
          <p:cNvPr id="12" name="Titre 9"/>
          <p:cNvSpPr>
            <a:spLocks noGrp="1"/>
          </p:cNvSpPr>
          <p:nvPr>
            <p:ph type="title"/>
          </p:nvPr>
        </p:nvSpPr>
        <p:spPr>
          <a:xfrm>
            <a:off x="454155" y="99048"/>
            <a:ext cx="11215375" cy="745837"/>
          </a:xfrm>
        </p:spPr>
        <p:txBody>
          <a:bodyPr>
            <a:normAutofit/>
          </a:bodyPr>
          <a:lstStyle>
            <a:lvl1pPr>
              <a:defRPr sz="3600" baseline="0"/>
            </a:lvl1pPr>
          </a:lstStyle>
          <a:p>
            <a:r>
              <a:rPr lang="fr-FR" noProof="0"/>
              <a:t>Modifiez le style du titre</a:t>
            </a:r>
            <a:endParaRPr lang="en-GB" noProof="0" dirty="0"/>
          </a:p>
        </p:txBody>
      </p:sp>
      <p:sp>
        <p:nvSpPr>
          <p:cNvPr id="9" name="Rectangle 15"/>
          <p:cNvSpPr>
            <a:spLocks noGrp="1" noChangeArrowheads="1"/>
          </p:cNvSpPr>
          <p:nvPr>
            <p:ph type="ftr" sz="quarter" idx="10"/>
          </p:nvPr>
        </p:nvSpPr>
        <p:spPr/>
        <p:txBody>
          <a:bodyPr/>
          <a:lstStyle>
            <a:lvl1pPr algn="r">
              <a:defRPr sz="1100" dirty="0">
                <a:solidFill>
                  <a:srgbClr val="000000"/>
                </a:solidFill>
              </a:defRPr>
            </a:lvl1pPr>
          </a:lstStyle>
          <a:p>
            <a:pPr>
              <a:defRPr/>
            </a:pPr>
            <a:endParaRPr lang="en-GB"/>
          </a:p>
        </p:txBody>
      </p:sp>
      <p:sp>
        <p:nvSpPr>
          <p:cNvPr id="10"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0A058E68-D828-4B1F-BF92-AD0A2F8009F0}" type="datetime1">
              <a:rPr lang="fr-FR"/>
              <a:pPr>
                <a:defRPr/>
              </a:pPr>
              <a:t>01/03/2021</a:t>
            </a:fld>
            <a:endParaRPr lang="en-GB" dirty="0"/>
          </a:p>
        </p:txBody>
      </p:sp>
      <p:sp>
        <p:nvSpPr>
          <p:cNvPr id="11"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8CBDA068-6F97-4792-9D00-65B08E71A9E7}" type="slidenum">
              <a:rPr lang="en-GB"/>
              <a:pPr>
                <a:defRPr/>
              </a:pPr>
              <a:t>‹N°›</a:t>
            </a:fld>
            <a:endParaRPr lang="en-GB" dirty="0"/>
          </a:p>
        </p:txBody>
      </p:sp>
    </p:spTree>
    <p:extLst>
      <p:ext uri="{BB962C8B-B14F-4D97-AF65-F5344CB8AC3E}">
        <p14:creationId xmlns:p14="http://schemas.microsoft.com/office/powerpoint/2010/main" val="40120065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LIGHT">
    <p:spTree>
      <p:nvGrpSpPr>
        <p:cNvPr id="1" name=""/>
        <p:cNvGrpSpPr/>
        <p:nvPr/>
      </p:nvGrpSpPr>
      <p:grpSpPr>
        <a:xfrm>
          <a:off x="0" y="0"/>
          <a:ext cx="0" cy="0"/>
          <a:chOff x="0" y="0"/>
          <a:chExt cx="0" cy="0"/>
        </a:xfrm>
      </p:grpSpPr>
      <p:graphicFrame>
        <p:nvGraphicFramePr>
          <p:cNvPr id="6" name="Objet 15" hidden="1"/>
          <p:cNvGraphicFramePr>
            <a:graphicFrameLocks/>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264" name="Diapositive think-cell" r:id="rId5" imgW="360" imgH="360" progId="TCLayout.ActiveDocument.1">
                  <p:embed/>
                </p:oleObj>
              </mc:Choice>
              <mc:Fallback>
                <p:oleObj name="Diapositive think-cell" r:id="rId5" imgW="360" imgH="360" progId="TCLayout.ActiveDocument.1">
                  <p:embed/>
                  <p:pic>
                    <p:nvPicPr>
                      <p:cNvPr id="6" name="Objet 15" hidden="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3430"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8" name="Picture 2" descr="C:\Users\ChristineB\Seenk-D\BNPP\2015-05\fo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3" y="0"/>
            <a:ext cx="1212215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763" y="5326063"/>
            <a:ext cx="12117387" cy="15335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090" tIns="85719" rIns="87090" bIns="85719" anchor="ctr"/>
          <a:lstStyle/>
          <a:p>
            <a:pPr algn="ctr" defTabSz="1213121" eaLnBrk="1" fontAlgn="auto" hangingPunct="1">
              <a:spcBef>
                <a:spcPts val="0"/>
              </a:spcBef>
              <a:spcAft>
                <a:spcPts val="0"/>
              </a:spcAft>
              <a:defRPr/>
            </a:pPr>
            <a:endParaRPr lang="en-US" sz="1333" dirty="0">
              <a:solidFill>
                <a:srgbClr val="000000"/>
              </a:solidFill>
            </a:endParaRPr>
          </a:p>
        </p:txBody>
      </p:sp>
      <p:sp>
        <p:nvSpPr>
          <p:cNvPr id="10" name="Rectangle 9"/>
          <p:cNvSpPr/>
          <p:nvPr/>
        </p:nvSpPr>
        <p:spPr>
          <a:xfrm>
            <a:off x="1420813" y="5024438"/>
            <a:ext cx="4629150" cy="6032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090" tIns="85719" rIns="87090" bIns="85719" anchor="ctr"/>
          <a:lstStyle/>
          <a:p>
            <a:pPr algn="ctr" defTabSz="1213121" eaLnBrk="1" fontAlgn="auto" hangingPunct="1">
              <a:spcBef>
                <a:spcPts val="0"/>
              </a:spcBef>
              <a:spcAft>
                <a:spcPts val="0"/>
              </a:spcAft>
              <a:defRPr/>
            </a:pPr>
            <a:endParaRPr lang="en-US" sz="952" dirty="0">
              <a:solidFill>
                <a:srgbClr val="43B02A"/>
              </a:solidFill>
            </a:endParaRPr>
          </a:p>
        </p:txBody>
      </p:sp>
      <p:pic>
        <p:nvPicPr>
          <p:cNvPr id="13"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89838" y="5997575"/>
            <a:ext cx="38401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8313" y="5800725"/>
            <a:ext cx="392271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userDrawn="1"/>
        </p:nvSpPr>
        <p:spPr>
          <a:xfrm>
            <a:off x="9699625" y="341313"/>
            <a:ext cx="982663" cy="1793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4294" rIns="34294" anchor="ctr"/>
          <a:lstStyle/>
          <a:p>
            <a:pPr algn="ctr" defTabSz="1213121" eaLnBrk="1" fontAlgn="auto" hangingPunct="1">
              <a:spcBef>
                <a:spcPts val="0"/>
              </a:spcBef>
              <a:spcAft>
                <a:spcPts val="0"/>
              </a:spcAft>
              <a:defRPr/>
            </a:pPr>
            <a:r>
              <a:rPr lang="en-US" sz="667" b="1" dirty="0">
                <a:solidFill>
                  <a:srgbClr val="FF0000"/>
                </a:solidFill>
              </a:rPr>
              <a:t>CONFIDENTIAL</a:t>
            </a:r>
          </a:p>
        </p:txBody>
      </p:sp>
      <p:sp>
        <p:nvSpPr>
          <p:cNvPr id="2" name="Titre 1"/>
          <p:cNvSpPr>
            <a:spLocks noGrp="1"/>
          </p:cNvSpPr>
          <p:nvPr>
            <p:ph type="ctrTitle"/>
          </p:nvPr>
        </p:nvSpPr>
        <p:spPr>
          <a:xfrm>
            <a:off x="476695" y="255648"/>
            <a:ext cx="7064085" cy="864200"/>
          </a:xfrm>
        </p:spPr>
        <p:txBody>
          <a:bodyPr anchor="t">
            <a:noAutofit/>
          </a:bodyPr>
          <a:lstStyle>
            <a:lvl1pPr algn="l">
              <a:lnSpc>
                <a:spcPct val="85000"/>
              </a:lnSpc>
              <a:defRPr sz="3430" b="1" cap="all" baseline="0">
                <a:solidFill>
                  <a:schemeClr val="tx1"/>
                </a:solidFill>
              </a:defRPr>
            </a:lvl1pPr>
          </a:lstStyle>
          <a:p>
            <a:r>
              <a:rPr lang="fr-FR" noProof="0"/>
              <a:t>Modifiez le style du titre</a:t>
            </a:r>
            <a:endParaRPr lang="en-US" noProof="0" dirty="0"/>
          </a:p>
        </p:txBody>
      </p:sp>
      <p:sp>
        <p:nvSpPr>
          <p:cNvPr id="3" name="Sous-titre 2"/>
          <p:cNvSpPr>
            <a:spLocks noGrp="1"/>
          </p:cNvSpPr>
          <p:nvPr>
            <p:ph type="subTitle" idx="1"/>
          </p:nvPr>
        </p:nvSpPr>
        <p:spPr>
          <a:xfrm>
            <a:off x="476630" y="1773275"/>
            <a:ext cx="7063300" cy="432100"/>
          </a:xfrm>
        </p:spPr>
        <p:txBody>
          <a:bodyPr anchor="ctr"/>
          <a:lstStyle>
            <a:lvl1pPr marL="0" indent="0" algn="l">
              <a:buNone/>
              <a:defRPr sz="2382" cap="all" baseline="0">
                <a:solidFill>
                  <a:schemeClr val="tx1"/>
                </a:solidFill>
                <a:latin typeface="+mj-lt"/>
              </a:defRPr>
            </a:lvl1pPr>
            <a:lvl2pPr marL="435472" indent="0" algn="ctr">
              <a:buNone/>
              <a:defRPr>
                <a:solidFill>
                  <a:schemeClr val="tx1">
                    <a:tint val="75000"/>
                  </a:schemeClr>
                </a:solidFill>
              </a:defRPr>
            </a:lvl2pPr>
            <a:lvl3pPr marL="870942" indent="0" algn="ctr">
              <a:buNone/>
              <a:defRPr>
                <a:solidFill>
                  <a:schemeClr val="tx1">
                    <a:tint val="75000"/>
                  </a:schemeClr>
                </a:solidFill>
              </a:defRPr>
            </a:lvl3pPr>
            <a:lvl4pPr marL="1306415" indent="0" algn="ctr">
              <a:buNone/>
              <a:defRPr>
                <a:solidFill>
                  <a:schemeClr val="tx1">
                    <a:tint val="75000"/>
                  </a:schemeClr>
                </a:solidFill>
              </a:defRPr>
            </a:lvl4pPr>
            <a:lvl5pPr marL="1741884" indent="0" algn="ctr">
              <a:buNone/>
              <a:defRPr>
                <a:solidFill>
                  <a:schemeClr val="tx1">
                    <a:tint val="75000"/>
                  </a:schemeClr>
                </a:solidFill>
              </a:defRPr>
            </a:lvl5pPr>
            <a:lvl6pPr marL="2177353" indent="0" algn="ctr">
              <a:buNone/>
              <a:defRPr>
                <a:solidFill>
                  <a:schemeClr val="tx1">
                    <a:tint val="75000"/>
                  </a:schemeClr>
                </a:solidFill>
              </a:defRPr>
            </a:lvl6pPr>
            <a:lvl7pPr marL="2612824" indent="0" algn="ctr">
              <a:buNone/>
              <a:defRPr>
                <a:solidFill>
                  <a:schemeClr val="tx1">
                    <a:tint val="75000"/>
                  </a:schemeClr>
                </a:solidFill>
              </a:defRPr>
            </a:lvl7pPr>
            <a:lvl8pPr marL="3048295" indent="0" algn="ctr">
              <a:buNone/>
              <a:defRPr>
                <a:solidFill>
                  <a:schemeClr val="tx1">
                    <a:tint val="75000"/>
                  </a:schemeClr>
                </a:solidFill>
              </a:defRPr>
            </a:lvl8pPr>
            <a:lvl9pPr marL="3483766" indent="0" algn="ctr">
              <a:buNone/>
              <a:defRPr>
                <a:solidFill>
                  <a:schemeClr val="tx1">
                    <a:tint val="75000"/>
                  </a:schemeClr>
                </a:solidFill>
              </a:defRPr>
            </a:lvl9pPr>
          </a:lstStyle>
          <a:p>
            <a:r>
              <a:rPr lang="fr-FR" noProof="0"/>
              <a:t>Modifier le style des sous-titres du masque</a:t>
            </a:r>
            <a:endParaRPr lang="en-US" noProof="0" dirty="0"/>
          </a:p>
        </p:txBody>
      </p:sp>
      <p:sp>
        <p:nvSpPr>
          <p:cNvPr id="11" name="Espace réservé du texte 2"/>
          <p:cNvSpPr>
            <a:spLocks noGrp="1"/>
          </p:cNvSpPr>
          <p:nvPr>
            <p:ph type="body" idx="13"/>
          </p:nvPr>
        </p:nvSpPr>
        <p:spPr>
          <a:xfrm>
            <a:off x="1632005" y="5113351"/>
            <a:ext cx="4199800" cy="216050"/>
          </a:xfrm>
        </p:spPr>
        <p:txBody>
          <a:bodyPr anchor="ctr"/>
          <a:lstStyle>
            <a:lvl1pPr marL="0" indent="0" algn="l">
              <a:buNone/>
              <a:defRPr sz="1333" b="0" cap="all" baseline="0">
                <a:solidFill>
                  <a:schemeClr val="bg1"/>
                </a:solidFill>
              </a:defRPr>
            </a:lvl1pPr>
            <a:lvl2pPr marL="435472" indent="0">
              <a:buNone/>
              <a:defRPr sz="1906" b="1"/>
            </a:lvl2pPr>
            <a:lvl3pPr marL="870942" indent="0">
              <a:buNone/>
              <a:defRPr sz="1714" b="1"/>
            </a:lvl3pPr>
            <a:lvl4pPr marL="1306415" indent="0">
              <a:buNone/>
              <a:defRPr sz="1524" b="1"/>
            </a:lvl4pPr>
            <a:lvl5pPr marL="1741884" indent="0">
              <a:buNone/>
              <a:defRPr sz="1524" b="1"/>
            </a:lvl5pPr>
            <a:lvl6pPr marL="2177353" indent="0">
              <a:buNone/>
              <a:defRPr sz="1524" b="1"/>
            </a:lvl6pPr>
            <a:lvl7pPr marL="2612824" indent="0">
              <a:buNone/>
              <a:defRPr sz="1524" b="1"/>
            </a:lvl7pPr>
            <a:lvl8pPr marL="3048295" indent="0">
              <a:buNone/>
              <a:defRPr sz="1524" b="1"/>
            </a:lvl8pPr>
            <a:lvl9pPr marL="3483766" indent="0">
              <a:buNone/>
              <a:defRPr sz="1524" b="1"/>
            </a:lvl9pPr>
          </a:lstStyle>
          <a:p>
            <a:pPr lvl="0"/>
            <a:r>
              <a:rPr lang="fr-FR" noProof="0"/>
              <a:t>Modifier les styles du texte du masque</a:t>
            </a:r>
          </a:p>
        </p:txBody>
      </p:sp>
      <p:sp>
        <p:nvSpPr>
          <p:cNvPr id="12" name="Espace réservé du texte 2"/>
          <p:cNvSpPr>
            <a:spLocks noGrp="1"/>
          </p:cNvSpPr>
          <p:nvPr>
            <p:ph type="body" idx="14"/>
          </p:nvPr>
        </p:nvSpPr>
        <p:spPr>
          <a:xfrm>
            <a:off x="1632005" y="5336924"/>
            <a:ext cx="4199800" cy="216050"/>
          </a:xfrm>
        </p:spPr>
        <p:txBody>
          <a:bodyPr anchor="ctr"/>
          <a:lstStyle>
            <a:lvl1pPr marL="0" indent="0" algn="l">
              <a:buNone/>
              <a:defRPr sz="1333" b="0">
                <a:solidFill>
                  <a:schemeClr val="bg1"/>
                </a:solidFill>
              </a:defRPr>
            </a:lvl1pPr>
            <a:lvl2pPr marL="435472" indent="0">
              <a:buNone/>
              <a:defRPr sz="1906" b="1"/>
            </a:lvl2pPr>
            <a:lvl3pPr marL="870942" indent="0">
              <a:buNone/>
              <a:defRPr sz="1714" b="1"/>
            </a:lvl3pPr>
            <a:lvl4pPr marL="1306415" indent="0">
              <a:buNone/>
              <a:defRPr sz="1524" b="1"/>
            </a:lvl4pPr>
            <a:lvl5pPr marL="1741884" indent="0">
              <a:buNone/>
              <a:defRPr sz="1524" b="1"/>
            </a:lvl5pPr>
            <a:lvl6pPr marL="2177353" indent="0">
              <a:buNone/>
              <a:defRPr sz="1524" b="1"/>
            </a:lvl6pPr>
            <a:lvl7pPr marL="2612824" indent="0">
              <a:buNone/>
              <a:defRPr sz="1524" b="1"/>
            </a:lvl7pPr>
            <a:lvl8pPr marL="3048295" indent="0">
              <a:buNone/>
              <a:defRPr sz="1524" b="1"/>
            </a:lvl8pPr>
            <a:lvl9pPr marL="3483766" indent="0">
              <a:buNone/>
              <a:defRPr sz="1524" b="1"/>
            </a:lvl9pPr>
          </a:lstStyle>
          <a:p>
            <a:pPr lvl="0"/>
            <a:r>
              <a:rPr lang="fr-FR" noProof="0"/>
              <a:t>Modifier les styles du texte du masque</a:t>
            </a:r>
          </a:p>
        </p:txBody>
      </p:sp>
    </p:spTree>
    <p:extLst>
      <p:ext uri="{BB962C8B-B14F-4D97-AF65-F5344CB8AC3E}">
        <p14:creationId xmlns:p14="http://schemas.microsoft.com/office/powerpoint/2010/main" val="142043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0"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61963" y="333375"/>
            <a:ext cx="6172200" cy="4105275"/>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marL="234099" defTabSz="1214780" eaLnBrk="1" fontAlgn="auto" hangingPunct="1">
              <a:lnSpc>
                <a:spcPct val="120000"/>
              </a:lnSpc>
              <a:spcBef>
                <a:spcPts val="0"/>
              </a:spcBef>
              <a:spcAft>
                <a:spcPts val="0"/>
              </a:spcAft>
              <a:defRPr/>
            </a:pPr>
            <a:r>
              <a:rPr lang="en-GB" sz="1600" b="1" u="sng" dirty="0">
                <a:solidFill>
                  <a:srgbClr val="000000"/>
                </a:solidFill>
              </a:rPr>
              <a:t>HOW TO INSERT A PICTURE ON A SLIDE WITH SEVERAL SHAPES?</a:t>
            </a:r>
          </a:p>
          <a:p>
            <a:pPr marL="234099" defTabSz="1214780" eaLnBrk="1" fontAlgn="auto" hangingPunct="1">
              <a:lnSpc>
                <a:spcPct val="120000"/>
              </a:lnSpc>
              <a:spcBef>
                <a:spcPts val="0"/>
              </a:spcBef>
              <a:spcAft>
                <a:spcPts val="0"/>
              </a:spcAft>
              <a:defRPr/>
            </a:pPr>
            <a:endParaRPr lang="en-GB" sz="1600" u="sng" dirty="0">
              <a:solidFill>
                <a:srgbClr val="000000"/>
              </a:solidFill>
            </a:endParaRP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rPr>
              <a:t>View </a:t>
            </a:r>
            <a:r>
              <a:rPr lang="en-GB" sz="1600" dirty="0">
                <a:solidFill>
                  <a:srgbClr val="000000"/>
                </a:solidFill>
                <a:sym typeface="Wingdings 3"/>
              </a:rPr>
              <a:t> Slide Master</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Choose slide Title with picture</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Insert your picture</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Right click on picture, choose Send Backward</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Delete the slide with text</a:t>
            </a:r>
            <a:br>
              <a:rPr lang="en-GB" sz="1600" dirty="0">
                <a:solidFill>
                  <a:srgbClr val="000000"/>
                </a:solidFill>
                <a:sym typeface="Wingdings 3"/>
              </a:rPr>
            </a:br>
            <a:r>
              <a:rPr lang="en-GB" sz="1600" dirty="0">
                <a:solidFill>
                  <a:srgbClr val="000000"/>
                </a:solidFill>
                <a:sym typeface="Wingdings 3"/>
              </a:rPr>
              <a:t>(just to show right place and size for the picture)</a:t>
            </a:r>
          </a:p>
          <a:p>
            <a:pPr marL="234099" defTabSz="1214780"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To create many same slides with different pictures: </a:t>
            </a: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copy/paste this slide and change the picture</a:t>
            </a:r>
          </a:p>
          <a:p>
            <a:pPr marL="234099" defTabSz="1214780"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ATTENTION : do not insert the picture with Format Background</a:t>
            </a:r>
            <a:endParaRPr lang="en-GB" sz="1600" dirty="0">
              <a:solidFill>
                <a:srgbClr val="000000"/>
              </a:solidFill>
            </a:endParaRPr>
          </a:p>
        </p:txBody>
      </p:sp>
      <p:pic>
        <p:nvPicPr>
          <p:cNvPr id="7"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161338" y="333375"/>
            <a:ext cx="346868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e 11"/>
          <p:cNvGrpSpPr>
            <a:grpSpLocks/>
          </p:cNvGrpSpPr>
          <p:nvPr userDrawn="1"/>
        </p:nvGrpSpPr>
        <p:grpSpPr bwMode="auto">
          <a:xfrm>
            <a:off x="6824663" y="1897063"/>
            <a:ext cx="4805362" cy="4143375"/>
            <a:chOff x="4633595" y="1895912"/>
            <a:chExt cx="4402901" cy="3846138"/>
          </a:xfrm>
        </p:grpSpPr>
        <p:pic>
          <p:nvPicPr>
            <p:cNvPr id="9" name="Picture 8"/>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 name="Picture 10" descr="C:\Users\ChristineB\Desktop\Sans titre 6.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061325" y="3462338"/>
            <a:ext cx="2970213"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88963" y="4786313"/>
            <a:ext cx="21002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461963" y="4621213"/>
            <a:ext cx="2352675" cy="414337"/>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r>
              <a:rPr lang="en-GB" b="1" dirty="0">
                <a:solidFill>
                  <a:srgbClr val="D0DF00"/>
                </a:solidFill>
                <a:sym typeface="Wingdings 3"/>
              </a:rPr>
              <a:t></a:t>
            </a:r>
            <a:r>
              <a:rPr lang="en-GB" sz="1900" dirty="0">
                <a:solidFill>
                  <a:srgbClr val="FFFFFF"/>
                </a:solidFill>
                <a:sym typeface="Wingdings 3"/>
              </a:rPr>
              <a:t>   </a:t>
            </a:r>
            <a:r>
              <a:rPr lang="en-GB" sz="1900" dirty="0">
                <a:solidFill>
                  <a:srgbClr val="FFFFFF"/>
                </a:solidFill>
              </a:rPr>
              <a:t>NOT TO DO</a:t>
            </a:r>
            <a:r>
              <a:rPr lang="en-GB" b="1" dirty="0">
                <a:solidFill>
                  <a:srgbClr val="D0DF00"/>
                </a:solidFill>
                <a:sym typeface="Wingdings 3"/>
              </a:rPr>
              <a:t></a:t>
            </a:r>
            <a:endParaRPr lang="en-GB" dirty="0">
              <a:solidFill>
                <a:srgbClr val="D0DF00"/>
              </a:solidFill>
            </a:endParaRPr>
          </a:p>
        </p:txBody>
      </p:sp>
      <p:sp>
        <p:nvSpPr>
          <p:cNvPr id="14" name="Espace réservé du pied de page 2"/>
          <p:cNvSpPr>
            <a:spLocks noGrp="1"/>
          </p:cNvSpPr>
          <p:nvPr>
            <p:ph type="ftr" sz="quarter" idx="10"/>
          </p:nvPr>
        </p:nvSpPr>
        <p:spPr/>
        <p:txBody>
          <a:bodyPr/>
          <a:lstStyle>
            <a:lvl1pPr defTabSz="1213121">
              <a:defRPr/>
            </a:lvl1pPr>
          </a:lstStyle>
          <a:p>
            <a:pPr>
              <a:defRPr/>
            </a:pPr>
            <a:endParaRPr lang="en-GB"/>
          </a:p>
        </p:txBody>
      </p:sp>
      <p:sp>
        <p:nvSpPr>
          <p:cNvPr id="15" name="Espace réservé de la date 3"/>
          <p:cNvSpPr>
            <a:spLocks noGrp="1"/>
          </p:cNvSpPr>
          <p:nvPr>
            <p:ph type="dt" sz="half" idx="11"/>
          </p:nvPr>
        </p:nvSpPr>
        <p:spPr/>
        <p:txBody>
          <a:bodyPr/>
          <a:lstStyle>
            <a:lvl1pPr defTabSz="1213121">
              <a:defRPr/>
            </a:lvl1pPr>
          </a:lstStyle>
          <a:p>
            <a:pPr>
              <a:defRPr/>
            </a:pPr>
            <a:fld id="{A7153063-330B-4947-9B0C-1959E5C74D94}" type="datetime1">
              <a:rPr lang="fr-FR"/>
              <a:pPr>
                <a:defRPr/>
              </a:pPr>
              <a:t>01/03/2021</a:t>
            </a:fld>
            <a:endParaRPr lang="en-GB" dirty="0"/>
          </a:p>
        </p:txBody>
      </p:sp>
      <p:sp>
        <p:nvSpPr>
          <p:cNvPr id="16" name="Espace réservé du numéro de diapositive 4"/>
          <p:cNvSpPr>
            <a:spLocks noGrp="1"/>
          </p:cNvSpPr>
          <p:nvPr>
            <p:ph type="sldNum" sz="quarter" idx="12"/>
          </p:nvPr>
        </p:nvSpPr>
        <p:spPr/>
        <p:txBody>
          <a:bodyPr/>
          <a:lstStyle>
            <a:lvl1pPr defTabSz="1213121">
              <a:defRPr/>
            </a:lvl1pPr>
          </a:lstStyle>
          <a:p>
            <a:pPr>
              <a:defRPr/>
            </a:pPr>
            <a:fld id="{2BDFF250-3363-45D9-BEBD-2D56127AA411}" type="slidenum">
              <a:rPr lang="en-GB"/>
              <a:pPr>
                <a:defRPr/>
              </a:pPr>
              <a:t>‹N°›</a:t>
            </a:fld>
            <a:endParaRPr lang="en-GB" dirty="0"/>
          </a:p>
        </p:txBody>
      </p:sp>
    </p:spTree>
    <p:extLst>
      <p:ext uri="{BB962C8B-B14F-4D97-AF65-F5344CB8AC3E}">
        <p14:creationId xmlns:p14="http://schemas.microsoft.com/office/powerpoint/2010/main" val="35811418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1_BNP Paribas CIB Cover">
    <p:spTree>
      <p:nvGrpSpPr>
        <p:cNvPr id="1" name=""/>
        <p:cNvGrpSpPr/>
        <p:nvPr/>
      </p:nvGrpSpPr>
      <p:grpSpPr>
        <a:xfrm>
          <a:off x="0" y="0"/>
          <a:ext cx="0" cy="0"/>
          <a:chOff x="0" y="0"/>
          <a:chExt cx="0" cy="0"/>
        </a:xfrm>
      </p:grpSpPr>
      <p:graphicFrame>
        <p:nvGraphicFramePr>
          <p:cNvPr id="6" name="Objet 15"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5288" name="Diapositive think-cell" r:id="rId5" imgW="360" imgH="360" progId="TCLayout.ActiveDocument.1">
                  <p:embed/>
                </p:oleObj>
              </mc:Choice>
              <mc:Fallback>
                <p:oleObj name="Diapositive think-cell" r:id="rId5" imgW="360" imgH="360" progId="TCLayout.ActiveDocument.1">
                  <p:embed/>
                  <p:pic>
                    <p:nvPicPr>
                      <p:cNvPr id="6" name="Objet 15"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hidden="1"/>
          <p:cNvSpPr/>
          <p:nvPr userDrawn="1">
            <p:custDataLst>
              <p:tags r:id="rId3"/>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3524"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10" name="Picture 2" descr="S:\CIB SSC Design Services\Graphic\Teresa\Images to organize\iStock-502247416.jpg"/>
          <p:cNvPicPr>
            <a:picLocks noChangeAspect="1" noChangeArrowheads="1"/>
          </p:cNvPicPr>
          <p:nvPr userDrawn="1"/>
        </p:nvPicPr>
        <p:blipFill>
          <a:blip r:embed="rId7">
            <a:extLst>
              <a:ext uri="{28A0092B-C50C-407E-A947-70E740481C1C}">
                <a14:useLocalDpi xmlns:a14="http://schemas.microsoft.com/office/drawing/2010/main" val="0"/>
              </a:ext>
            </a:extLst>
          </a:blip>
          <a:srcRect b="9988"/>
          <a:stretch>
            <a:fillRect/>
          </a:stretch>
        </p:blipFill>
        <p:spPr bwMode="auto">
          <a:xfrm>
            <a:off x="4763" y="0"/>
            <a:ext cx="12117387"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userDrawn="1"/>
        </p:nvPicPr>
        <p:blipFill>
          <a:blip r:embed="rId8">
            <a:extLst>
              <a:ext uri="{28A0092B-C50C-407E-A947-70E740481C1C}">
                <a14:useLocalDpi xmlns:a14="http://schemas.microsoft.com/office/drawing/2010/main" val="0"/>
              </a:ext>
            </a:extLst>
          </a:blip>
          <a:srcRect l="8455"/>
          <a:stretch>
            <a:fillRect/>
          </a:stretch>
        </p:blipFill>
        <p:spPr bwMode="auto">
          <a:xfrm>
            <a:off x="-4763" y="0"/>
            <a:ext cx="11101388" cy="596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Triangle 1"/>
          <p:cNvSpPr/>
          <p:nvPr userDrawn="1"/>
        </p:nvSpPr>
        <p:spPr>
          <a:xfrm flipV="1">
            <a:off x="4763" y="0"/>
            <a:ext cx="12117387" cy="4208463"/>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121" eaLnBrk="1" fontAlgn="auto" hangingPunct="1">
              <a:spcBef>
                <a:spcPts val="0"/>
              </a:spcBef>
              <a:spcAft>
                <a:spcPts val="0"/>
              </a:spcAft>
              <a:defRPr/>
            </a:pPr>
            <a:endParaRPr lang="en-US" sz="1714" dirty="0">
              <a:solidFill>
                <a:srgbClr val="FFFFFF"/>
              </a:solidFill>
            </a:endParaRPr>
          </a:p>
        </p:txBody>
      </p:sp>
      <p:pic>
        <p:nvPicPr>
          <p:cNvPr id="13" name="Picture 3"/>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696200" y="6034088"/>
            <a:ext cx="37496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30213" y="5816600"/>
            <a:ext cx="38322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userDrawn="1"/>
        </p:nvSpPr>
        <p:spPr>
          <a:xfrm>
            <a:off x="10463213" y="5578475"/>
            <a:ext cx="982662" cy="177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4294" rIns="34294" anchor="ctr"/>
          <a:lstStyle/>
          <a:p>
            <a:pPr algn="ctr" defTabSz="1213121" eaLnBrk="1" fontAlgn="auto" hangingPunct="1">
              <a:spcBef>
                <a:spcPts val="0"/>
              </a:spcBef>
              <a:spcAft>
                <a:spcPts val="0"/>
              </a:spcAft>
              <a:defRPr/>
            </a:pPr>
            <a:r>
              <a:rPr lang="en-US" sz="667" b="1" dirty="0">
                <a:solidFill>
                  <a:srgbClr val="FF0000"/>
                </a:solidFill>
              </a:rPr>
              <a:t>CONFIDENTIAL</a:t>
            </a:r>
          </a:p>
        </p:txBody>
      </p:sp>
      <p:sp>
        <p:nvSpPr>
          <p:cNvPr id="16" name="Rectangle 15"/>
          <p:cNvSpPr/>
          <p:nvPr userDrawn="1"/>
        </p:nvSpPr>
        <p:spPr>
          <a:xfrm>
            <a:off x="1420813" y="5024438"/>
            <a:ext cx="4629150" cy="6032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090" tIns="85719" rIns="87090" bIns="85719" anchor="ctr"/>
          <a:lstStyle/>
          <a:p>
            <a:pPr algn="ctr" defTabSz="1213121" eaLnBrk="1" fontAlgn="auto" hangingPunct="1">
              <a:spcBef>
                <a:spcPts val="0"/>
              </a:spcBef>
              <a:spcAft>
                <a:spcPts val="0"/>
              </a:spcAft>
              <a:defRPr/>
            </a:pPr>
            <a:endParaRPr lang="en-US" sz="952" dirty="0">
              <a:solidFill>
                <a:srgbClr val="43B02A"/>
              </a:solidFill>
            </a:endParaRPr>
          </a:p>
        </p:txBody>
      </p:sp>
      <p:sp>
        <p:nvSpPr>
          <p:cNvPr id="7" name="Titre 1"/>
          <p:cNvSpPr>
            <a:spLocks noGrp="1"/>
          </p:cNvSpPr>
          <p:nvPr>
            <p:ph type="ctrTitle"/>
          </p:nvPr>
        </p:nvSpPr>
        <p:spPr>
          <a:xfrm>
            <a:off x="517293" y="255648"/>
            <a:ext cx="7064085" cy="864200"/>
          </a:xfrm>
          <a:prstGeom prst="rect">
            <a:avLst/>
          </a:prstGeom>
        </p:spPr>
        <p:txBody>
          <a:bodyPr anchor="t">
            <a:noAutofit/>
          </a:bodyPr>
          <a:lstStyle>
            <a:lvl1pPr algn="l">
              <a:lnSpc>
                <a:spcPct val="85000"/>
              </a:lnSpc>
              <a:defRPr sz="3524" b="1" cap="all" baseline="0">
                <a:solidFill>
                  <a:schemeClr val="bg1"/>
                </a:solidFill>
              </a:defRPr>
            </a:lvl1pPr>
          </a:lstStyle>
          <a:p>
            <a:r>
              <a:rPr lang="fr-FR" noProof="0"/>
              <a:t>Modifiez le style du titre</a:t>
            </a:r>
            <a:endParaRPr lang="en-US" noProof="0" dirty="0"/>
          </a:p>
        </p:txBody>
      </p:sp>
      <p:sp>
        <p:nvSpPr>
          <p:cNvPr id="8" name="Sous-titre 2"/>
          <p:cNvSpPr>
            <a:spLocks noGrp="1"/>
          </p:cNvSpPr>
          <p:nvPr>
            <p:ph type="subTitle" idx="1"/>
          </p:nvPr>
        </p:nvSpPr>
        <p:spPr>
          <a:xfrm>
            <a:off x="517290" y="1144059"/>
            <a:ext cx="7063300" cy="432100"/>
          </a:xfrm>
          <a:prstGeom prst="rect">
            <a:avLst/>
          </a:prstGeom>
        </p:spPr>
        <p:txBody>
          <a:bodyPr anchor="ctr"/>
          <a:lstStyle>
            <a:lvl1pPr marL="0" indent="0" algn="l">
              <a:buNone/>
              <a:defRPr sz="2476" cap="all" baseline="0">
                <a:solidFill>
                  <a:schemeClr val="bg1"/>
                </a:solidFill>
                <a:latin typeface="+mj-lt"/>
              </a:defRPr>
            </a:lvl1pPr>
            <a:lvl2pPr marL="450791" indent="0" algn="ctr">
              <a:buNone/>
              <a:defRPr>
                <a:solidFill>
                  <a:schemeClr val="tx1">
                    <a:tint val="75000"/>
                  </a:schemeClr>
                </a:solidFill>
              </a:defRPr>
            </a:lvl2pPr>
            <a:lvl3pPr marL="901579" indent="0" algn="ctr">
              <a:buNone/>
              <a:defRPr>
                <a:solidFill>
                  <a:schemeClr val="tx1">
                    <a:tint val="75000"/>
                  </a:schemeClr>
                </a:solidFill>
              </a:defRPr>
            </a:lvl3pPr>
            <a:lvl4pPr marL="1352370" indent="0" algn="ctr">
              <a:buNone/>
              <a:defRPr>
                <a:solidFill>
                  <a:schemeClr val="tx1">
                    <a:tint val="75000"/>
                  </a:schemeClr>
                </a:solidFill>
              </a:defRPr>
            </a:lvl4pPr>
            <a:lvl5pPr marL="1803160" indent="0" algn="ctr">
              <a:buNone/>
              <a:defRPr>
                <a:solidFill>
                  <a:schemeClr val="tx1">
                    <a:tint val="75000"/>
                  </a:schemeClr>
                </a:solidFill>
              </a:defRPr>
            </a:lvl5pPr>
            <a:lvl6pPr marL="2253950" indent="0" algn="ctr">
              <a:buNone/>
              <a:defRPr>
                <a:solidFill>
                  <a:schemeClr val="tx1">
                    <a:tint val="75000"/>
                  </a:schemeClr>
                </a:solidFill>
              </a:defRPr>
            </a:lvl6pPr>
            <a:lvl7pPr marL="2704740" indent="0" algn="ctr">
              <a:buNone/>
              <a:defRPr>
                <a:solidFill>
                  <a:schemeClr val="tx1">
                    <a:tint val="75000"/>
                  </a:schemeClr>
                </a:solidFill>
              </a:defRPr>
            </a:lvl7pPr>
            <a:lvl8pPr marL="3155530" indent="0" algn="ctr">
              <a:buNone/>
              <a:defRPr>
                <a:solidFill>
                  <a:schemeClr val="tx1">
                    <a:tint val="75000"/>
                  </a:schemeClr>
                </a:solidFill>
              </a:defRPr>
            </a:lvl8pPr>
            <a:lvl9pPr marL="3606320" indent="0" algn="ctr">
              <a:buNone/>
              <a:defRPr>
                <a:solidFill>
                  <a:schemeClr val="tx1">
                    <a:tint val="75000"/>
                  </a:schemeClr>
                </a:solidFill>
              </a:defRPr>
            </a:lvl9pPr>
          </a:lstStyle>
          <a:p>
            <a:r>
              <a:rPr lang="fr-FR" noProof="0"/>
              <a:t>Modifier le style des sous-titres du masque</a:t>
            </a:r>
            <a:endParaRPr lang="en-US" noProof="0" dirty="0"/>
          </a:p>
        </p:txBody>
      </p:sp>
      <p:sp>
        <p:nvSpPr>
          <p:cNvPr id="17" name="Espace réservé du texte 2"/>
          <p:cNvSpPr>
            <a:spLocks noGrp="1"/>
          </p:cNvSpPr>
          <p:nvPr>
            <p:ph type="body" idx="13"/>
          </p:nvPr>
        </p:nvSpPr>
        <p:spPr>
          <a:xfrm>
            <a:off x="1632005" y="5113351"/>
            <a:ext cx="4199800" cy="216050"/>
          </a:xfrm>
        </p:spPr>
        <p:txBody>
          <a:bodyPr anchor="ctr"/>
          <a:lstStyle>
            <a:lvl1pPr marL="0" indent="0" algn="l">
              <a:buNone/>
              <a:defRPr sz="1333" b="0" cap="all" baseline="0">
                <a:solidFill>
                  <a:schemeClr val="bg1"/>
                </a:solidFill>
              </a:defRPr>
            </a:lvl1pPr>
            <a:lvl2pPr marL="435472" indent="0">
              <a:buNone/>
              <a:defRPr sz="1906" b="1"/>
            </a:lvl2pPr>
            <a:lvl3pPr marL="870942" indent="0">
              <a:buNone/>
              <a:defRPr sz="1714" b="1"/>
            </a:lvl3pPr>
            <a:lvl4pPr marL="1306415" indent="0">
              <a:buNone/>
              <a:defRPr sz="1524" b="1"/>
            </a:lvl4pPr>
            <a:lvl5pPr marL="1741884" indent="0">
              <a:buNone/>
              <a:defRPr sz="1524" b="1"/>
            </a:lvl5pPr>
            <a:lvl6pPr marL="2177353" indent="0">
              <a:buNone/>
              <a:defRPr sz="1524" b="1"/>
            </a:lvl6pPr>
            <a:lvl7pPr marL="2612824" indent="0">
              <a:buNone/>
              <a:defRPr sz="1524" b="1"/>
            </a:lvl7pPr>
            <a:lvl8pPr marL="3048295" indent="0">
              <a:buNone/>
              <a:defRPr sz="1524" b="1"/>
            </a:lvl8pPr>
            <a:lvl9pPr marL="3483766" indent="0">
              <a:buNone/>
              <a:defRPr sz="1524" b="1"/>
            </a:lvl9pPr>
          </a:lstStyle>
          <a:p>
            <a:pPr lvl="0"/>
            <a:r>
              <a:rPr lang="fr-FR" noProof="0"/>
              <a:t>Modifier les styles du texte du masque</a:t>
            </a:r>
          </a:p>
        </p:txBody>
      </p:sp>
      <p:sp>
        <p:nvSpPr>
          <p:cNvPr id="18" name="Espace réservé du texte 2"/>
          <p:cNvSpPr>
            <a:spLocks noGrp="1"/>
          </p:cNvSpPr>
          <p:nvPr>
            <p:ph type="body" idx="14"/>
          </p:nvPr>
        </p:nvSpPr>
        <p:spPr>
          <a:xfrm>
            <a:off x="1632005" y="5336924"/>
            <a:ext cx="4199800" cy="216050"/>
          </a:xfrm>
        </p:spPr>
        <p:txBody>
          <a:bodyPr anchor="ctr"/>
          <a:lstStyle>
            <a:lvl1pPr marL="0" indent="0" algn="l">
              <a:buNone/>
              <a:defRPr sz="1333" b="0">
                <a:solidFill>
                  <a:schemeClr val="bg1"/>
                </a:solidFill>
              </a:defRPr>
            </a:lvl1pPr>
            <a:lvl2pPr marL="435472" indent="0">
              <a:buNone/>
              <a:defRPr sz="1906" b="1"/>
            </a:lvl2pPr>
            <a:lvl3pPr marL="870942" indent="0">
              <a:buNone/>
              <a:defRPr sz="1714" b="1"/>
            </a:lvl3pPr>
            <a:lvl4pPr marL="1306415" indent="0">
              <a:buNone/>
              <a:defRPr sz="1524" b="1"/>
            </a:lvl4pPr>
            <a:lvl5pPr marL="1741884" indent="0">
              <a:buNone/>
              <a:defRPr sz="1524" b="1"/>
            </a:lvl5pPr>
            <a:lvl6pPr marL="2177353" indent="0">
              <a:buNone/>
              <a:defRPr sz="1524" b="1"/>
            </a:lvl6pPr>
            <a:lvl7pPr marL="2612824" indent="0">
              <a:buNone/>
              <a:defRPr sz="1524" b="1"/>
            </a:lvl7pPr>
            <a:lvl8pPr marL="3048295" indent="0">
              <a:buNone/>
              <a:defRPr sz="1524" b="1"/>
            </a:lvl8pPr>
            <a:lvl9pPr marL="3483766" indent="0">
              <a:buNone/>
              <a:defRPr sz="1524" b="1"/>
            </a:lvl9pPr>
          </a:lstStyle>
          <a:p>
            <a:pPr lvl="0"/>
            <a:r>
              <a:rPr lang="fr-FR" noProof="0"/>
              <a:t>Modifier les styles du texte du masque</a:t>
            </a:r>
          </a:p>
        </p:txBody>
      </p:sp>
    </p:spTree>
    <p:extLst>
      <p:ext uri="{BB962C8B-B14F-4D97-AF65-F5344CB8AC3E}">
        <p14:creationId xmlns:p14="http://schemas.microsoft.com/office/powerpoint/2010/main" val="42845666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AND TEXTE">
    <p:spTree>
      <p:nvGrpSpPr>
        <p:cNvPr id="1" name=""/>
        <p:cNvGrpSpPr/>
        <p:nvPr/>
      </p:nvGrpSpPr>
      <p:grpSpPr>
        <a:xfrm>
          <a:off x="0" y="0"/>
          <a:ext cx="0" cy="0"/>
          <a:chOff x="0" y="0"/>
          <a:chExt cx="0" cy="0"/>
        </a:xfrm>
      </p:grpSpPr>
      <p:graphicFrame>
        <p:nvGraphicFramePr>
          <p:cNvPr id="4" name="Objet 3" hidden="1"/>
          <p:cNvGraphicFramePr>
            <a:graphicFrameLocks/>
          </p:cNvGraphicFramePr>
          <p:nvPr>
            <p:custDataLst>
              <p:tags r:id="rId2"/>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09551" name="Diapositive think-cell" r:id="rId7" imgW="360" imgH="360" progId="TCLayout.ActiveDocument.1">
                  <p:embed/>
                </p:oleObj>
              </mc:Choice>
              <mc:Fallback>
                <p:oleObj name="Diapositive think-cell" r:id="rId7" imgW="360" imgH="360" progId="TCLayout.ActiveDocument.1">
                  <p:embed/>
                  <p:pic>
                    <p:nvPicPr>
                      <p:cNvPr id="4" name="Objet 3" hidden="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7163" cy="1587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6" name="Picture 3" descr="C:\Users\ChristineB\Seenk-D\BNPP\2015-02\PPT_43-0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9313" y="6288088"/>
            <a:ext cx="2444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563" y="6410325"/>
            <a:ext cx="23717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8"/>
          <p:cNvCxnSpPr/>
          <p:nvPr/>
        </p:nvCxnSpPr>
        <p:spPr>
          <a:xfrm>
            <a:off x="477838" y="6103938"/>
            <a:ext cx="1116806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10"/>
          <p:cNvSpPr txBox="1"/>
          <p:nvPr userDrawn="1"/>
        </p:nvSpPr>
        <p:spPr>
          <a:xfrm>
            <a:off x="1739900" y="6115050"/>
            <a:ext cx="7986713" cy="263525"/>
          </a:xfrm>
          <a:prstGeom prst="rect">
            <a:avLst/>
          </a:prstGeom>
          <a:noFill/>
        </p:spPr>
        <p:txBody>
          <a:bodyPr lIns="87016" tIns="43507" rIns="87016" bIns="43507">
            <a:spAutoFit/>
          </a:bodyPr>
          <a:lstStyle/>
          <a:p>
            <a:pPr algn="ctr" defTabSz="870189" eaLnBrk="1" fontAlgn="auto" hangingPunct="1">
              <a:spcBef>
                <a:spcPts val="0"/>
              </a:spcBef>
              <a:spcAft>
                <a:spcPts val="0"/>
              </a:spcAft>
              <a:defRPr/>
            </a:pPr>
            <a:r>
              <a:rPr lang="en-US" sz="571" dirty="0">
                <a:solidFill>
                  <a:srgbClr val="5A5A5A">
                    <a:lumMod val="60000"/>
                    <a:lumOff val="40000"/>
                  </a:srgbClr>
                </a:solidFill>
                <a:latin typeface="+mn-lt"/>
              </a:rPr>
              <a:t>Confidential information in application of French Code du travail article L-432-7. The elements and propositions included in this document are only work hypothesis. Any decision which might impact current organization structure will be taken according to legal and social procedures in place</a:t>
            </a:r>
          </a:p>
        </p:txBody>
      </p:sp>
      <p:sp>
        <p:nvSpPr>
          <p:cNvPr id="12" name="fc" descr="BNPP Classification : Confidential"/>
          <p:cNvSpPr txBox="1"/>
          <p:nvPr userDrawn="1"/>
        </p:nvSpPr>
        <p:spPr>
          <a:xfrm>
            <a:off x="0" y="6554788"/>
            <a:ext cx="12122150" cy="0"/>
          </a:xfrm>
          <a:prstGeom prst="rect">
            <a:avLst/>
          </a:prstGeom>
          <a:noFill/>
        </p:spPr>
        <p:txBody>
          <a:bodyPr lIns="0" tIns="0" rIns="0" bIns="0"/>
          <a:lstStyle/>
          <a:p>
            <a:pPr algn="ctr" defTabSz="1213121" eaLnBrk="1" fontAlgn="auto" hangingPunct="1">
              <a:spcBef>
                <a:spcPts val="0"/>
              </a:spcBef>
              <a:spcAft>
                <a:spcPts val="0"/>
              </a:spcAft>
              <a:defRPr/>
            </a:pPr>
            <a:r>
              <a:rPr lang="en-US" sz="810">
                <a:solidFill>
                  <a:srgbClr val="000000"/>
                </a:solidFill>
                <a:latin typeface="Microsoft Sans Serif" panose="020B0604020202020204" pitchFamily="34" charset="0"/>
              </a:rPr>
              <a:t>BNPP Classification : </a:t>
            </a:r>
            <a:r>
              <a:rPr lang="en-US" sz="810">
                <a:solidFill>
                  <a:srgbClr val="FFA500"/>
                </a:solidFill>
                <a:latin typeface="Microsoft Sans Serif" panose="020B0604020202020204" pitchFamily="34" charset="0"/>
              </a:rPr>
              <a:t>Confidential</a:t>
            </a:r>
            <a:endParaRPr lang="en-US" sz="810" dirty="0">
              <a:solidFill>
                <a:srgbClr val="FFA500"/>
              </a:solidFill>
              <a:latin typeface="Microsoft Sans Serif" panose="020B0604020202020204" pitchFamily="34" charset="0"/>
            </a:endParaRPr>
          </a:p>
        </p:txBody>
      </p:sp>
      <p:graphicFrame>
        <p:nvGraphicFramePr>
          <p:cNvPr id="13" name="Objet 15" hidden="1"/>
          <p:cNvGraphicFramePr>
            <a:graphicFrameLocks/>
          </p:cNvGraphicFramePr>
          <p:nvPr>
            <p:custDataLst>
              <p:tags r:id="rId4"/>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09552" name="Diapositive think-cell" r:id="rId11" imgW="360" imgH="360" progId="TCLayout.ActiveDocument.1">
                  <p:embed/>
                </p:oleObj>
              </mc:Choice>
              <mc:Fallback>
                <p:oleObj name="Diapositive think-cell" r:id="rId11" imgW="360" imgH="360" progId="TCLayout.ActiveDocument.1">
                  <p:embed/>
                  <p:pic>
                    <p:nvPicPr>
                      <p:cNvPr id="13" name="Objet 15" hidden="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3" hidden="1"/>
          <p:cNvSpPr/>
          <p:nvPr userDrawn="1">
            <p:custDataLst>
              <p:tags r:id="rId5"/>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cxnSp>
        <p:nvCxnSpPr>
          <p:cNvPr id="15" name="Connecteur droit 14"/>
          <p:cNvCxnSpPr/>
          <p:nvPr/>
        </p:nvCxnSpPr>
        <p:spPr>
          <a:xfrm>
            <a:off x="476250" y="879475"/>
            <a:ext cx="1116806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p:cNvSpPr txBox="1">
            <a:spLocks noChangeArrowheads="1"/>
          </p:cNvSpPr>
          <p:nvPr/>
        </p:nvSpPr>
        <p:spPr bwMode="auto">
          <a:xfrm>
            <a:off x="7969250" y="6392863"/>
            <a:ext cx="2673350"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62" dirty="0">
                <a:solidFill>
                  <a:srgbClr val="000000"/>
                </a:solidFill>
              </a:rPr>
              <a:t>BP2S IT Strategy &amp; Transformation</a:t>
            </a:r>
          </a:p>
        </p:txBody>
      </p:sp>
      <p:sp>
        <p:nvSpPr>
          <p:cNvPr id="17" name="Rectangle 14"/>
          <p:cNvSpPr txBox="1">
            <a:spLocks noChangeArrowheads="1"/>
          </p:cNvSpPr>
          <p:nvPr/>
        </p:nvSpPr>
        <p:spPr bwMode="auto">
          <a:xfrm>
            <a:off x="10710863" y="6392863"/>
            <a:ext cx="939800" cy="179387"/>
          </a:xfrm>
          <a:prstGeom prst="rect">
            <a:avLst/>
          </a:prstGeom>
          <a:noFill/>
          <a:ln w="9525">
            <a:noFill/>
            <a:miter lim="800000"/>
            <a:headEnd/>
            <a:tailEnd/>
          </a:ln>
          <a:effectLst/>
        </p:spPr>
        <p:txBody>
          <a:bodyPr wrap="none" lIns="0" tIns="0" rIns="0" bIns="0" anchor="ctr"/>
          <a:lstStyle>
            <a:defPPr>
              <a:defRPr lang="fr-FR"/>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0942" fontAlgn="auto">
              <a:spcBef>
                <a:spcPts val="0"/>
              </a:spcBef>
              <a:spcAft>
                <a:spcPts val="0"/>
              </a:spcAft>
              <a:defRPr/>
            </a:pPr>
            <a:r>
              <a:rPr lang="en-US" sz="762" dirty="0">
                <a:solidFill>
                  <a:srgbClr val="000000"/>
                </a:solidFill>
              </a:rPr>
              <a:t>| 15/10/2019 | </a:t>
            </a:r>
          </a:p>
        </p:txBody>
      </p:sp>
      <p:sp>
        <p:nvSpPr>
          <p:cNvPr id="18" name="Espace réservé du numéro de diapositive 16"/>
          <p:cNvSpPr txBox="1">
            <a:spLocks noChangeArrowheads="1"/>
          </p:cNvSpPr>
          <p:nvPr/>
        </p:nvSpPr>
        <p:spPr bwMode="auto">
          <a:xfrm>
            <a:off x="11637963" y="6392863"/>
            <a:ext cx="238125"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64DEB855-BEE2-4137-95A2-FE720B8F6A76}" type="slidenum">
              <a:rPr lang="en-US" sz="762" smtClean="0">
                <a:solidFill>
                  <a:srgbClr val="000000"/>
                </a:solidFill>
              </a:rPr>
              <a:pPr fontAlgn="auto">
                <a:spcBef>
                  <a:spcPts val="0"/>
                </a:spcBef>
                <a:spcAft>
                  <a:spcPts val="0"/>
                </a:spcAft>
                <a:defRPr/>
              </a:pPr>
              <a:t>‹N°›</a:t>
            </a:fld>
            <a:endParaRPr lang="en-US" sz="762" dirty="0">
              <a:solidFill>
                <a:srgbClr val="000000"/>
              </a:solidFill>
            </a:endParaRPr>
          </a:p>
        </p:txBody>
      </p:sp>
      <p:sp>
        <p:nvSpPr>
          <p:cNvPr id="11" name="Espace réservé du contenu 2"/>
          <p:cNvSpPr>
            <a:spLocks noGrp="1"/>
          </p:cNvSpPr>
          <p:nvPr>
            <p:ph idx="1"/>
          </p:nvPr>
        </p:nvSpPr>
        <p:spPr>
          <a:xfrm>
            <a:off x="475628" y="1125808"/>
            <a:ext cx="11170897" cy="4825529"/>
          </a:xfrm>
        </p:spPr>
        <p:txBody>
          <a:bodyPr/>
          <a:lstStyle>
            <a:lvl1pPr>
              <a:defRPr/>
            </a:lvl1pPr>
            <a:lvl2pPr marL="341724" indent="-170864">
              <a:defRPr/>
            </a:lvl2pPr>
            <a:lvl3pPr marL="512585" indent="-173886">
              <a:defRPr/>
            </a:lvl3pPr>
            <a:lvl4pPr marL="684959" indent="-164814">
              <a:defRPr/>
            </a:lvl4pPr>
            <a:lvl5pPr marL="3025" indent="4534">
              <a:defRPr/>
            </a:lvl5p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dirty="0"/>
          </a:p>
        </p:txBody>
      </p:sp>
      <p:sp>
        <p:nvSpPr>
          <p:cNvPr id="8" name="Titre 7"/>
          <p:cNvSpPr>
            <a:spLocks noGrp="1"/>
          </p:cNvSpPr>
          <p:nvPr>
            <p:ph type="title"/>
          </p:nvPr>
        </p:nvSpPr>
        <p:spPr>
          <a:xfrm>
            <a:off x="475628" y="116226"/>
            <a:ext cx="11170897" cy="745837"/>
          </a:xfrm>
        </p:spPr>
        <p:txBody>
          <a:bodyPr/>
          <a:lstStyle>
            <a:lvl1pPr>
              <a:defRPr>
                <a:solidFill>
                  <a:schemeClr val="accent1"/>
                </a:solidFill>
              </a:defRPr>
            </a:lvl1pPr>
          </a:lstStyle>
          <a:p>
            <a:r>
              <a:rPr lang="fr-FR" noProof="0"/>
              <a:t>Modifiez le style du titre</a:t>
            </a:r>
            <a:endParaRPr lang="en-US" noProof="0" dirty="0"/>
          </a:p>
        </p:txBody>
      </p:sp>
    </p:spTree>
    <p:extLst>
      <p:ext uri="{BB962C8B-B14F-4D97-AF65-F5344CB8AC3E}">
        <p14:creationId xmlns:p14="http://schemas.microsoft.com/office/powerpoint/2010/main" val="28933384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graphicFrame>
        <p:nvGraphicFramePr>
          <p:cNvPr id="3" name="Objet 3" hidden="1"/>
          <p:cNvGraphicFramePr>
            <a:graphicFrameLocks/>
          </p:cNvGraphicFramePr>
          <p:nvPr>
            <p:custDataLst>
              <p:tags r:id="rId2"/>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10575" name="Diapositive think-cell" r:id="rId7" imgW="360" imgH="360" progId="TCLayout.ActiveDocument.1">
                  <p:embed/>
                </p:oleObj>
              </mc:Choice>
              <mc:Fallback>
                <p:oleObj name="Diapositive think-cell" r:id="rId7" imgW="360" imgH="360" progId="TCLayout.ActiveDocument.1">
                  <p:embed/>
                  <p:pic>
                    <p:nvPicPr>
                      <p:cNvPr id="3" name="Objet 3" hidden="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7163" cy="1587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5" name="Picture 3" descr="C:\Users\ChristineB\Seenk-D\BNPP\2015-02\PPT_43-0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9313" y="6288088"/>
            <a:ext cx="2444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563" y="6410325"/>
            <a:ext cx="23717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necteur droit 6"/>
          <p:cNvCxnSpPr/>
          <p:nvPr/>
        </p:nvCxnSpPr>
        <p:spPr>
          <a:xfrm>
            <a:off x="477838" y="6103938"/>
            <a:ext cx="1116806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10"/>
          <p:cNvSpPr txBox="1"/>
          <p:nvPr userDrawn="1"/>
        </p:nvSpPr>
        <p:spPr>
          <a:xfrm>
            <a:off x="1739900" y="6115050"/>
            <a:ext cx="7986713" cy="263525"/>
          </a:xfrm>
          <a:prstGeom prst="rect">
            <a:avLst/>
          </a:prstGeom>
          <a:noFill/>
        </p:spPr>
        <p:txBody>
          <a:bodyPr lIns="87016" tIns="43507" rIns="87016" bIns="43507">
            <a:spAutoFit/>
          </a:bodyPr>
          <a:lstStyle/>
          <a:p>
            <a:pPr algn="ctr" defTabSz="870189" eaLnBrk="1" fontAlgn="auto" hangingPunct="1">
              <a:spcBef>
                <a:spcPts val="0"/>
              </a:spcBef>
              <a:spcAft>
                <a:spcPts val="0"/>
              </a:spcAft>
              <a:defRPr/>
            </a:pPr>
            <a:r>
              <a:rPr lang="en-US" sz="571" dirty="0">
                <a:solidFill>
                  <a:srgbClr val="5A5A5A">
                    <a:lumMod val="60000"/>
                    <a:lumOff val="40000"/>
                  </a:srgbClr>
                </a:solidFill>
                <a:latin typeface="+mn-lt"/>
              </a:rPr>
              <a:t>Confidential information in application of French Code du travail article L-432-7. The elements and propositions included in this document are only work hypothesis. Any decision which might impact current organization structure will be taken according to legal and social procedures in place</a:t>
            </a:r>
          </a:p>
        </p:txBody>
      </p:sp>
      <p:sp>
        <p:nvSpPr>
          <p:cNvPr id="9" name="fc" descr="BNPP Classification : Confidential"/>
          <p:cNvSpPr txBox="1"/>
          <p:nvPr userDrawn="1"/>
        </p:nvSpPr>
        <p:spPr>
          <a:xfrm>
            <a:off x="0" y="6554788"/>
            <a:ext cx="12122150" cy="0"/>
          </a:xfrm>
          <a:prstGeom prst="rect">
            <a:avLst/>
          </a:prstGeom>
          <a:noFill/>
        </p:spPr>
        <p:txBody>
          <a:bodyPr lIns="0" tIns="0" rIns="0" bIns="0"/>
          <a:lstStyle/>
          <a:p>
            <a:pPr algn="ctr" defTabSz="1213121" eaLnBrk="1" fontAlgn="auto" hangingPunct="1">
              <a:spcBef>
                <a:spcPts val="0"/>
              </a:spcBef>
              <a:spcAft>
                <a:spcPts val="0"/>
              </a:spcAft>
              <a:defRPr/>
            </a:pPr>
            <a:r>
              <a:rPr lang="en-US" sz="810">
                <a:solidFill>
                  <a:srgbClr val="000000"/>
                </a:solidFill>
                <a:latin typeface="Microsoft Sans Serif" panose="020B0604020202020204" pitchFamily="34" charset="0"/>
              </a:rPr>
              <a:t>BNPP Classification : </a:t>
            </a:r>
            <a:r>
              <a:rPr lang="en-US" sz="810">
                <a:solidFill>
                  <a:srgbClr val="FFA500"/>
                </a:solidFill>
                <a:latin typeface="Microsoft Sans Serif" panose="020B0604020202020204" pitchFamily="34" charset="0"/>
              </a:rPr>
              <a:t>Confidential</a:t>
            </a:r>
            <a:endParaRPr lang="en-US" sz="810" dirty="0">
              <a:solidFill>
                <a:srgbClr val="FFA500"/>
              </a:solidFill>
              <a:latin typeface="Microsoft Sans Serif" panose="020B0604020202020204" pitchFamily="34" charset="0"/>
            </a:endParaRPr>
          </a:p>
        </p:txBody>
      </p:sp>
      <p:graphicFrame>
        <p:nvGraphicFramePr>
          <p:cNvPr id="10" name="Objet 15" hidden="1"/>
          <p:cNvGraphicFramePr>
            <a:graphicFrameLocks noChangeAspect="1"/>
          </p:cNvGraphicFramePr>
          <p:nvPr userDrawn="1">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576" name="Diapositive think-cell" r:id="rId11" imgW="360" imgH="360" progId="TCLayout.ActiveDocument.1">
                  <p:embed/>
                </p:oleObj>
              </mc:Choice>
              <mc:Fallback>
                <p:oleObj name="Diapositive think-cell" r:id="rId11" imgW="360" imgH="360" progId="TCLayout.ActiveDocument.1">
                  <p:embed/>
                  <p:pic>
                    <p:nvPicPr>
                      <p:cNvPr id="10" name="Objet 15"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hidden="1"/>
          <p:cNvSpPr/>
          <p:nvPr userDrawn="1">
            <p:custDataLst>
              <p:tags r:id="rId5"/>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271" b="1" dirty="0">
              <a:solidFill>
                <a:schemeClr val="tx1"/>
              </a:solidFill>
              <a:latin typeface="Arial Narrow" panose="020B0606020202030204" pitchFamily="34" charset="0"/>
              <a:ea typeface="+mj-ea"/>
              <a:cs typeface="+mj-cs"/>
              <a:sym typeface="Arial Narrow" panose="020B0606020202030204" pitchFamily="34" charset="0"/>
            </a:endParaRPr>
          </a:p>
        </p:txBody>
      </p:sp>
      <p:cxnSp>
        <p:nvCxnSpPr>
          <p:cNvPr id="13" name="Connecteur droit 12"/>
          <p:cNvCxnSpPr/>
          <p:nvPr userDrawn="1"/>
        </p:nvCxnSpPr>
        <p:spPr>
          <a:xfrm>
            <a:off x="454025" y="879475"/>
            <a:ext cx="112156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866775"/>
            <a:ext cx="12122150" cy="524827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121" eaLnBrk="1" fontAlgn="auto" hangingPunct="1">
              <a:spcBef>
                <a:spcPts val="0"/>
              </a:spcBef>
              <a:spcAft>
                <a:spcPts val="0"/>
              </a:spcAft>
              <a:defRPr/>
            </a:pPr>
            <a:endParaRPr lang="en-US" sz="1857" dirty="0"/>
          </a:p>
        </p:txBody>
      </p:sp>
      <p:sp>
        <p:nvSpPr>
          <p:cNvPr id="15" name="Rectangle 15"/>
          <p:cNvSpPr txBox="1">
            <a:spLocks noChangeArrowheads="1"/>
          </p:cNvSpPr>
          <p:nvPr userDrawn="1"/>
        </p:nvSpPr>
        <p:spPr bwMode="auto">
          <a:xfrm>
            <a:off x="7969250" y="6392863"/>
            <a:ext cx="2673350"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62" dirty="0">
                <a:solidFill>
                  <a:srgbClr val="000000"/>
                </a:solidFill>
              </a:rPr>
              <a:t>BP2S IT Strategy &amp; Transformation</a:t>
            </a:r>
          </a:p>
        </p:txBody>
      </p:sp>
      <p:sp>
        <p:nvSpPr>
          <p:cNvPr id="16" name="Rectangle 14"/>
          <p:cNvSpPr txBox="1">
            <a:spLocks noChangeArrowheads="1"/>
          </p:cNvSpPr>
          <p:nvPr userDrawn="1"/>
        </p:nvSpPr>
        <p:spPr bwMode="auto">
          <a:xfrm>
            <a:off x="10710863" y="6392863"/>
            <a:ext cx="939800" cy="179387"/>
          </a:xfrm>
          <a:prstGeom prst="rect">
            <a:avLst/>
          </a:prstGeom>
          <a:noFill/>
          <a:ln w="9525">
            <a:noFill/>
            <a:miter lim="800000"/>
            <a:headEnd/>
            <a:tailEnd/>
          </a:ln>
          <a:effectLst/>
        </p:spPr>
        <p:txBody>
          <a:bodyPr wrap="none" lIns="0" tIns="0" rIns="0" bIns="0" anchor="ctr"/>
          <a:lstStyle>
            <a:defPPr>
              <a:defRPr lang="fr-FR"/>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0942" fontAlgn="auto">
              <a:spcBef>
                <a:spcPts val="0"/>
              </a:spcBef>
              <a:spcAft>
                <a:spcPts val="0"/>
              </a:spcAft>
              <a:defRPr/>
            </a:pPr>
            <a:r>
              <a:rPr lang="en-US" sz="762" dirty="0">
                <a:solidFill>
                  <a:srgbClr val="000000"/>
                </a:solidFill>
              </a:rPr>
              <a:t>| 16/09/2019 | </a:t>
            </a:r>
          </a:p>
        </p:txBody>
      </p:sp>
      <p:sp>
        <p:nvSpPr>
          <p:cNvPr id="17" name="Espace réservé du numéro de diapositive 16"/>
          <p:cNvSpPr txBox="1">
            <a:spLocks noChangeArrowheads="1"/>
          </p:cNvSpPr>
          <p:nvPr userDrawn="1"/>
        </p:nvSpPr>
        <p:spPr bwMode="auto">
          <a:xfrm>
            <a:off x="11637963" y="6392863"/>
            <a:ext cx="238125"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F9E58F9-C2BB-44C6-8154-403B215BC479}" type="slidenum">
              <a:rPr lang="en-US" sz="762" smtClean="0">
                <a:solidFill>
                  <a:srgbClr val="000000"/>
                </a:solidFill>
              </a:rPr>
              <a:pPr fontAlgn="auto">
                <a:spcBef>
                  <a:spcPts val="0"/>
                </a:spcBef>
                <a:spcAft>
                  <a:spcPts val="0"/>
                </a:spcAft>
                <a:defRPr/>
              </a:pPr>
              <a:t>‹N°›</a:t>
            </a:fld>
            <a:endParaRPr lang="en-US" sz="762" dirty="0">
              <a:solidFill>
                <a:srgbClr val="000000"/>
              </a:solidFill>
            </a:endParaRPr>
          </a:p>
        </p:txBody>
      </p:sp>
      <p:sp>
        <p:nvSpPr>
          <p:cNvPr id="12" name="Titre 9"/>
          <p:cNvSpPr>
            <a:spLocks noGrp="1"/>
          </p:cNvSpPr>
          <p:nvPr>
            <p:ph type="title"/>
          </p:nvPr>
        </p:nvSpPr>
        <p:spPr>
          <a:xfrm>
            <a:off x="454154" y="99043"/>
            <a:ext cx="11215375" cy="745837"/>
          </a:xfrm>
        </p:spPr>
        <p:txBody>
          <a:bodyPr/>
          <a:lstStyle>
            <a:lvl1pPr>
              <a:defRPr sz="2271" baseline="0"/>
            </a:lvl1pPr>
          </a:lstStyle>
          <a:p>
            <a:r>
              <a:rPr lang="fr-FR" noProof="0"/>
              <a:t>Modifiez le style du titre</a:t>
            </a:r>
            <a:endParaRPr lang="en-US" noProof="0" dirty="0"/>
          </a:p>
        </p:txBody>
      </p:sp>
    </p:spTree>
    <p:extLst>
      <p:ext uri="{BB962C8B-B14F-4D97-AF65-F5344CB8AC3E}">
        <p14:creationId xmlns:p14="http://schemas.microsoft.com/office/powerpoint/2010/main" val="19737633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1_Section Divider">
    <p:spTree>
      <p:nvGrpSpPr>
        <p:cNvPr id="1" name=""/>
        <p:cNvGrpSpPr/>
        <p:nvPr/>
      </p:nvGrpSpPr>
      <p:grpSpPr>
        <a:xfrm>
          <a:off x="0" y="0"/>
          <a:ext cx="0" cy="0"/>
          <a:chOff x="0" y="0"/>
          <a:chExt cx="0" cy="0"/>
        </a:xfrm>
      </p:grpSpPr>
      <p:graphicFrame>
        <p:nvGraphicFramePr>
          <p:cNvPr id="4" name="Objet 3" hidden="1"/>
          <p:cNvGraphicFramePr>
            <a:graphicFrameLocks/>
          </p:cNvGraphicFramePr>
          <p:nvPr>
            <p:custDataLst>
              <p:tags r:id="rId2"/>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11599" name="Diapositive think-cell" r:id="rId7" imgW="360" imgH="360" progId="TCLayout.ActiveDocument.1">
                  <p:embed/>
                </p:oleObj>
              </mc:Choice>
              <mc:Fallback>
                <p:oleObj name="Diapositive think-cell" r:id="rId7" imgW="360" imgH="360" progId="TCLayout.ActiveDocument.1">
                  <p:embed/>
                  <p:pic>
                    <p:nvPicPr>
                      <p:cNvPr id="4" name="Objet 3" hidden="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7163" cy="1587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8" name="Picture 3" descr="C:\Users\ChristineB\Seenk-D\BNPP\2015-02\PPT_43-0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9313" y="6288088"/>
            <a:ext cx="2444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563" y="6410325"/>
            <a:ext cx="23717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9"/>
          <p:cNvCxnSpPr/>
          <p:nvPr/>
        </p:nvCxnSpPr>
        <p:spPr>
          <a:xfrm>
            <a:off x="477838" y="6103938"/>
            <a:ext cx="1116806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739900" y="6115050"/>
            <a:ext cx="7986713" cy="263525"/>
          </a:xfrm>
          <a:prstGeom prst="rect">
            <a:avLst/>
          </a:prstGeom>
          <a:noFill/>
        </p:spPr>
        <p:txBody>
          <a:bodyPr lIns="87016" tIns="43507" rIns="87016" bIns="43507">
            <a:spAutoFit/>
          </a:bodyPr>
          <a:lstStyle/>
          <a:p>
            <a:pPr algn="ctr" defTabSz="870189" eaLnBrk="1" fontAlgn="auto" hangingPunct="1">
              <a:spcBef>
                <a:spcPts val="0"/>
              </a:spcBef>
              <a:spcAft>
                <a:spcPts val="0"/>
              </a:spcAft>
              <a:defRPr/>
            </a:pPr>
            <a:r>
              <a:rPr lang="en-US" sz="571" dirty="0">
                <a:solidFill>
                  <a:srgbClr val="5A5A5A">
                    <a:lumMod val="60000"/>
                    <a:lumOff val="40000"/>
                  </a:srgbClr>
                </a:solidFill>
                <a:latin typeface="+mn-lt"/>
              </a:rPr>
              <a:t>Confidential information in application of French Code du travail article L-432-7. The elements and propositions included in this document are only work hypothesis. Any decision which might impact current organization structure will be taken according to legal and social procedures in place</a:t>
            </a:r>
          </a:p>
        </p:txBody>
      </p:sp>
      <p:sp>
        <p:nvSpPr>
          <p:cNvPr id="12" name="fc" descr="BNPP Classification : Confidential"/>
          <p:cNvSpPr txBox="1"/>
          <p:nvPr userDrawn="1"/>
        </p:nvSpPr>
        <p:spPr>
          <a:xfrm>
            <a:off x="0" y="6554788"/>
            <a:ext cx="12122150" cy="0"/>
          </a:xfrm>
          <a:prstGeom prst="rect">
            <a:avLst/>
          </a:prstGeom>
          <a:noFill/>
        </p:spPr>
        <p:txBody>
          <a:bodyPr lIns="0" tIns="0" rIns="0" bIns="0"/>
          <a:lstStyle/>
          <a:p>
            <a:pPr algn="ctr" defTabSz="1213121" eaLnBrk="1" fontAlgn="auto" hangingPunct="1">
              <a:spcBef>
                <a:spcPts val="0"/>
              </a:spcBef>
              <a:spcAft>
                <a:spcPts val="0"/>
              </a:spcAft>
              <a:defRPr/>
            </a:pPr>
            <a:r>
              <a:rPr lang="en-US" sz="810">
                <a:solidFill>
                  <a:srgbClr val="000000"/>
                </a:solidFill>
                <a:latin typeface="Microsoft Sans Serif" panose="020B0604020202020204" pitchFamily="34" charset="0"/>
              </a:rPr>
              <a:t>BNPP Classification : </a:t>
            </a:r>
            <a:r>
              <a:rPr lang="en-US" sz="810">
                <a:solidFill>
                  <a:srgbClr val="FFA500"/>
                </a:solidFill>
                <a:latin typeface="Microsoft Sans Serif" panose="020B0604020202020204" pitchFamily="34" charset="0"/>
              </a:rPr>
              <a:t>Confidential</a:t>
            </a:r>
            <a:endParaRPr lang="en-US" sz="810" dirty="0">
              <a:solidFill>
                <a:srgbClr val="FFA500"/>
              </a:solidFill>
              <a:latin typeface="Microsoft Sans Serif" panose="020B0604020202020204" pitchFamily="34" charset="0"/>
            </a:endParaRPr>
          </a:p>
        </p:txBody>
      </p:sp>
      <p:graphicFrame>
        <p:nvGraphicFramePr>
          <p:cNvPr id="13" name="Objet 15" hidden="1"/>
          <p:cNvGraphicFramePr>
            <a:graphicFrameLocks/>
          </p:cNvGraphicFramePr>
          <p:nvPr>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600" name="Diapositive think-cell" r:id="rId11" imgW="360" imgH="360" progId="TCLayout.ActiveDocument.1">
                  <p:embed/>
                </p:oleObj>
              </mc:Choice>
              <mc:Fallback>
                <p:oleObj name="Diapositive think-cell" r:id="rId11" imgW="360" imgH="360" progId="TCLayout.ActiveDocument.1">
                  <p:embed/>
                  <p:pic>
                    <p:nvPicPr>
                      <p:cNvPr id="13" name="Objet 15" hidden="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3" hidden="1"/>
          <p:cNvSpPr/>
          <p:nvPr userDrawn="1">
            <p:custDataLst>
              <p:tags r:id="rId5"/>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3523" b="1" dirty="0">
              <a:solidFill>
                <a:schemeClr val="tx1"/>
              </a:solidFill>
              <a:latin typeface="Arial Narrow" panose="020B0606020202030204" pitchFamily="34" charset="0"/>
              <a:ea typeface="+mj-ea"/>
              <a:cs typeface="+mj-cs"/>
              <a:sym typeface="Arial Narrow" panose="020B0606020202030204" pitchFamily="34" charset="0"/>
            </a:endParaRPr>
          </a:p>
        </p:txBody>
      </p:sp>
      <p:sp>
        <p:nvSpPr>
          <p:cNvPr id="15" name="Rectangle 14"/>
          <p:cNvSpPr/>
          <p:nvPr/>
        </p:nvSpPr>
        <p:spPr>
          <a:xfrm>
            <a:off x="0" y="2263775"/>
            <a:ext cx="12122150" cy="28130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14" tIns="43307" rIns="86614" bIns="43307" anchor="ctr"/>
          <a:lstStyle/>
          <a:p>
            <a:pPr algn="ctr" defTabSz="896218" eaLnBrk="1" fontAlgn="auto" hangingPunct="1">
              <a:spcBef>
                <a:spcPts val="0"/>
              </a:spcBef>
              <a:spcAft>
                <a:spcPts val="0"/>
              </a:spcAft>
              <a:defRPr/>
            </a:pPr>
            <a:endParaRPr lang="en-US" sz="1809" dirty="0">
              <a:solidFill>
                <a:srgbClr val="FFFFFF"/>
              </a:solidFill>
            </a:endParaRPr>
          </a:p>
        </p:txBody>
      </p:sp>
      <p:cxnSp>
        <p:nvCxnSpPr>
          <p:cNvPr id="16" name="Connecteur droit 14"/>
          <p:cNvCxnSpPr/>
          <p:nvPr/>
        </p:nvCxnSpPr>
        <p:spPr>
          <a:xfrm>
            <a:off x="454025" y="6103938"/>
            <a:ext cx="112156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4"/>
          <p:cNvCxnSpPr/>
          <p:nvPr/>
        </p:nvCxnSpPr>
        <p:spPr>
          <a:xfrm>
            <a:off x="6697663" y="2263775"/>
            <a:ext cx="5424487"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6"/>
          <p:cNvCxnSpPr/>
          <p:nvPr/>
        </p:nvCxnSpPr>
        <p:spPr>
          <a:xfrm>
            <a:off x="0" y="2263775"/>
            <a:ext cx="5424488"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15"/>
          <p:cNvSpPr txBox="1">
            <a:spLocks noChangeArrowheads="1"/>
          </p:cNvSpPr>
          <p:nvPr/>
        </p:nvSpPr>
        <p:spPr bwMode="auto">
          <a:xfrm>
            <a:off x="7969250" y="6392863"/>
            <a:ext cx="2673350"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62" dirty="0">
                <a:solidFill>
                  <a:srgbClr val="000000"/>
                </a:solidFill>
              </a:rPr>
              <a:t>BP2S IT Strategy &amp; Transformation</a:t>
            </a:r>
          </a:p>
        </p:txBody>
      </p:sp>
      <p:sp>
        <p:nvSpPr>
          <p:cNvPr id="20" name="Rectangle 14"/>
          <p:cNvSpPr txBox="1">
            <a:spLocks noChangeArrowheads="1"/>
          </p:cNvSpPr>
          <p:nvPr/>
        </p:nvSpPr>
        <p:spPr bwMode="auto">
          <a:xfrm>
            <a:off x="10710863" y="6392863"/>
            <a:ext cx="939800" cy="179387"/>
          </a:xfrm>
          <a:prstGeom prst="rect">
            <a:avLst/>
          </a:prstGeom>
          <a:noFill/>
          <a:ln w="9525">
            <a:noFill/>
            <a:miter lim="800000"/>
            <a:headEnd/>
            <a:tailEnd/>
          </a:ln>
          <a:effectLst/>
        </p:spPr>
        <p:txBody>
          <a:bodyPr wrap="none" lIns="0" tIns="0" rIns="0" bIns="0" anchor="ctr"/>
          <a:lstStyle>
            <a:defPPr>
              <a:defRPr lang="fr-FR"/>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0568" fontAlgn="auto">
              <a:spcBef>
                <a:spcPts val="0"/>
              </a:spcBef>
              <a:spcAft>
                <a:spcPts val="0"/>
              </a:spcAft>
              <a:defRPr/>
            </a:pPr>
            <a:r>
              <a:rPr lang="en-US" sz="762" dirty="0">
                <a:solidFill>
                  <a:srgbClr val="000000"/>
                </a:solidFill>
              </a:rPr>
              <a:t>| 16/09/2019 | </a:t>
            </a:r>
          </a:p>
        </p:txBody>
      </p:sp>
      <p:sp>
        <p:nvSpPr>
          <p:cNvPr id="21" name="Espace réservé du numéro de diapositive 16"/>
          <p:cNvSpPr txBox="1">
            <a:spLocks noChangeArrowheads="1"/>
          </p:cNvSpPr>
          <p:nvPr/>
        </p:nvSpPr>
        <p:spPr bwMode="auto">
          <a:xfrm>
            <a:off x="11637963" y="6392863"/>
            <a:ext cx="238125"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9543E9B1-909B-431F-88A9-1F80B225EDBD}" type="slidenum">
              <a:rPr lang="en-US" sz="762" smtClean="0">
                <a:solidFill>
                  <a:srgbClr val="000000"/>
                </a:solidFill>
              </a:rPr>
              <a:pPr fontAlgn="auto">
                <a:spcBef>
                  <a:spcPts val="0"/>
                </a:spcBef>
                <a:spcAft>
                  <a:spcPts val="0"/>
                </a:spcAft>
                <a:defRPr/>
              </a:pPr>
              <a:t>‹N°›</a:t>
            </a:fld>
            <a:endParaRPr lang="en-US" sz="762" dirty="0">
              <a:solidFill>
                <a:srgbClr val="000000"/>
              </a:solidFill>
            </a:endParaRPr>
          </a:p>
        </p:txBody>
      </p:sp>
      <p:sp>
        <p:nvSpPr>
          <p:cNvPr id="6" name="Titre 1"/>
          <p:cNvSpPr>
            <a:spLocks noGrp="1"/>
          </p:cNvSpPr>
          <p:nvPr>
            <p:ph type="ctrTitle"/>
          </p:nvPr>
        </p:nvSpPr>
        <p:spPr>
          <a:xfrm>
            <a:off x="1962584" y="2900879"/>
            <a:ext cx="8196984" cy="1538024"/>
          </a:xfrm>
        </p:spPr>
        <p:txBody>
          <a:bodyPr>
            <a:noAutofit/>
          </a:bodyPr>
          <a:lstStyle>
            <a:lvl1pPr algn="ctr">
              <a:lnSpc>
                <a:spcPct val="85000"/>
              </a:lnSpc>
              <a:defRPr sz="3523" b="1" cap="all" baseline="0">
                <a:solidFill>
                  <a:schemeClr val="tx1"/>
                </a:solidFill>
              </a:defRPr>
            </a:lvl1pPr>
          </a:lstStyle>
          <a:p>
            <a:r>
              <a:rPr lang="fr-FR" noProof="0"/>
              <a:t>Modifiez le style du titre</a:t>
            </a:r>
            <a:endParaRPr lang="en-US" noProof="0" dirty="0"/>
          </a:p>
        </p:txBody>
      </p:sp>
      <p:sp>
        <p:nvSpPr>
          <p:cNvPr id="7" name="Sous-titre 2"/>
          <p:cNvSpPr>
            <a:spLocks noGrp="1"/>
          </p:cNvSpPr>
          <p:nvPr>
            <p:ph type="subTitle" idx="1"/>
          </p:nvPr>
        </p:nvSpPr>
        <p:spPr>
          <a:xfrm>
            <a:off x="5523526" y="1931759"/>
            <a:ext cx="1075100" cy="663856"/>
          </a:xfrm>
          <a:prstGeom prst="rect">
            <a:avLst/>
          </a:prstGeom>
          <a:solidFill>
            <a:schemeClr val="tx2"/>
          </a:solidFill>
          <a:ln>
            <a:noFill/>
          </a:ln>
        </p:spPr>
        <p:txBody>
          <a:bodyPr lIns="90962" tIns="45481" rIns="90962" bIns="45481" anchor="ctr">
            <a:noAutofit/>
          </a:bodyPr>
          <a:lstStyle>
            <a:lvl1pPr marL="0" indent="0" algn="ctr">
              <a:buNone/>
              <a:defRPr sz="4285" b="0" cap="all" baseline="0">
                <a:solidFill>
                  <a:schemeClr val="bg1"/>
                </a:solidFill>
                <a:latin typeface="+mn-lt"/>
              </a:defRPr>
            </a:lvl1pPr>
            <a:lvl2pPr marL="448109" indent="0" algn="ctr">
              <a:buNone/>
              <a:defRPr>
                <a:solidFill>
                  <a:schemeClr val="tx1">
                    <a:tint val="75000"/>
                  </a:schemeClr>
                </a:solidFill>
              </a:defRPr>
            </a:lvl2pPr>
            <a:lvl3pPr marL="896218" indent="0" algn="ctr">
              <a:buNone/>
              <a:defRPr>
                <a:solidFill>
                  <a:schemeClr val="tx1">
                    <a:tint val="75000"/>
                  </a:schemeClr>
                </a:solidFill>
              </a:defRPr>
            </a:lvl3pPr>
            <a:lvl4pPr marL="1344331" indent="0" algn="ctr">
              <a:buNone/>
              <a:defRPr>
                <a:solidFill>
                  <a:schemeClr val="tx1">
                    <a:tint val="75000"/>
                  </a:schemeClr>
                </a:solidFill>
              </a:defRPr>
            </a:lvl4pPr>
            <a:lvl5pPr marL="1792437" indent="0" algn="ctr">
              <a:buNone/>
              <a:defRPr>
                <a:solidFill>
                  <a:schemeClr val="tx1">
                    <a:tint val="75000"/>
                  </a:schemeClr>
                </a:solidFill>
              </a:defRPr>
            </a:lvl5pPr>
            <a:lvl6pPr marL="2240542" indent="0" algn="ctr">
              <a:buNone/>
              <a:defRPr>
                <a:solidFill>
                  <a:schemeClr val="tx1">
                    <a:tint val="75000"/>
                  </a:schemeClr>
                </a:solidFill>
              </a:defRPr>
            </a:lvl6pPr>
            <a:lvl7pPr marL="2688654" indent="0" algn="ctr">
              <a:buNone/>
              <a:defRPr>
                <a:solidFill>
                  <a:schemeClr val="tx1">
                    <a:tint val="75000"/>
                  </a:schemeClr>
                </a:solidFill>
              </a:defRPr>
            </a:lvl7pPr>
            <a:lvl8pPr marL="3136762" indent="0" algn="ctr">
              <a:buNone/>
              <a:defRPr>
                <a:solidFill>
                  <a:schemeClr val="tx1">
                    <a:tint val="75000"/>
                  </a:schemeClr>
                </a:solidFill>
              </a:defRPr>
            </a:lvl8pPr>
            <a:lvl9pPr marL="3584881" indent="0" algn="ctr">
              <a:buNone/>
              <a:defRPr>
                <a:solidFill>
                  <a:schemeClr val="tx1">
                    <a:tint val="75000"/>
                  </a:schemeClr>
                </a:solidFill>
              </a:defRPr>
            </a:lvl9pPr>
          </a:lstStyle>
          <a:p>
            <a:r>
              <a:rPr lang="fr-FR" noProof="0"/>
              <a:t>Modifier le style des sous-titres du masque</a:t>
            </a:r>
            <a:endParaRPr lang="en-US" noProof="0" dirty="0"/>
          </a:p>
        </p:txBody>
      </p:sp>
    </p:spTree>
    <p:extLst>
      <p:ext uri="{BB962C8B-B14F-4D97-AF65-F5344CB8AC3E}">
        <p14:creationId xmlns:p14="http://schemas.microsoft.com/office/powerpoint/2010/main" val="1358091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7_TITLE AND VISUAL">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408"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12122150" cy="681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bg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anchor="ctr">
            <a:noAutofit/>
          </a:bodyPr>
          <a:lstStyle>
            <a:lvl1pPr marL="0" indent="0" algn="l">
              <a:buNone/>
              <a:defRPr sz="2800" cap="all" baseline="0">
                <a:solidFill>
                  <a:schemeClr val="bg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2522641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6_TITLE AND VISUAL">
    <p:spTree>
      <p:nvGrpSpPr>
        <p:cNvPr id="1" name=""/>
        <p:cNvGrpSpPr/>
        <p:nvPr/>
      </p:nvGrpSpPr>
      <p:grpSpPr>
        <a:xfrm>
          <a:off x="0" y="0"/>
          <a:ext cx="0" cy="0"/>
          <a:chOff x="0" y="0"/>
          <a:chExt cx="0" cy="0"/>
        </a:xfrm>
      </p:grpSpPr>
      <p:graphicFrame>
        <p:nvGraphicFramePr>
          <p:cNvPr id="7"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32" name="Diapositive think-cell" r:id="rId5" imgW="344" imgH="344" progId="TCLayout.ActiveDocument.1">
                  <p:embed/>
                </p:oleObj>
              </mc:Choice>
              <mc:Fallback>
                <p:oleObj name="Diapositive think-cell" r:id="rId5" imgW="344" imgH="344" progId="TCLayout.ActiveDocument.1">
                  <p:embed/>
                  <p:pic>
                    <p:nvPicPr>
                      <p:cNvPr id="7"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pPr lvl="0"/>
            <a:endParaRPr lang="en-GB" noProof="0"/>
          </a:p>
        </p:txBody>
      </p:sp>
      <p:sp>
        <p:nvSpPr>
          <p:cNvPr id="2"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fr-FR" noProof="0" dirty="0"/>
          </a:p>
        </p:txBody>
      </p:sp>
      <p:sp>
        <p:nvSpPr>
          <p:cNvPr id="3" name="Sous-titre 2"/>
          <p:cNvSpPr>
            <a:spLocks noGrp="1"/>
          </p:cNvSpPr>
          <p:nvPr>
            <p:ph type="subTitle" idx="1"/>
          </p:nvPr>
        </p:nvSpPr>
        <p:spPr>
          <a:xfrm>
            <a:off x="517290" y="1800794"/>
            <a:ext cx="7063300" cy="432100"/>
          </a:xfrm>
          <a:prstGeom prst="rect">
            <a:avLst/>
          </a:prstGeom>
        </p:spPr>
        <p:txBody>
          <a:bodyPr l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4875811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5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pic>
        <p:nvPicPr>
          <p:cNvPr id="9" name="Picture 4" descr="C:\Users\ChristineB\Seenk-D\BNPP\2015-02\PPT_43-06.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a:lstStyle/>
          <a:p>
            <a:pPr lvl="0"/>
            <a:endParaRPr lang="en-GB" noProof="0"/>
          </a:p>
        </p:txBody>
      </p:sp>
    </p:spTree>
    <p:extLst>
      <p:ext uri="{BB962C8B-B14F-4D97-AF65-F5344CB8AC3E}">
        <p14:creationId xmlns:p14="http://schemas.microsoft.com/office/powerpoint/2010/main" val="33123926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TITLE LIGHT">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480"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2" descr="C:\Users\ChristineB\Seenk-D\BNPP\2015-05\fond.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63" y="0"/>
            <a:ext cx="1212215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083175"/>
            <a:ext cx="12126913"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fr-FR" noProof="0" dirty="0"/>
          </a:p>
        </p:txBody>
      </p:sp>
      <p:sp>
        <p:nvSpPr>
          <p:cNvPr id="16" name="Sous-titre 2"/>
          <p:cNvSpPr>
            <a:spLocks noGrp="1"/>
          </p:cNvSpPr>
          <p:nvPr>
            <p:ph type="subTitle" idx="1"/>
          </p:nvPr>
        </p:nvSpPr>
        <p:spPr>
          <a:xfrm>
            <a:off x="517290" y="1800794"/>
            <a:ext cx="7063300" cy="432100"/>
          </a:xfrm>
          <a:prstGeom prst="rect">
            <a:avLst/>
          </a:prstGeom>
        </p:spPr>
        <p:txBody>
          <a:bodyPr lIns="0" r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26023295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04"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61963" y="333375"/>
            <a:ext cx="6172200" cy="4105275"/>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marL="234099" defTabSz="1214780" eaLnBrk="1" fontAlgn="auto" hangingPunct="1">
              <a:lnSpc>
                <a:spcPct val="120000"/>
              </a:lnSpc>
              <a:spcBef>
                <a:spcPts val="0"/>
              </a:spcBef>
              <a:spcAft>
                <a:spcPts val="0"/>
              </a:spcAft>
              <a:defRPr/>
            </a:pPr>
            <a:r>
              <a:rPr lang="en-GB" sz="1600" b="1" u="sng" dirty="0">
                <a:solidFill>
                  <a:srgbClr val="000000"/>
                </a:solidFill>
              </a:rPr>
              <a:t>HOW TO INSERT A PICTURE ON A SLIDE WITH SEVERAL SHAPES?</a:t>
            </a:r>
          </a:p>
          <a:p>
            <a:pPr marL="234099" defTabSz="1214780" eaLnBrk="1" fontAlgn="auto" hangingPunct="1">
              <a:lnSpc>
                <a:spcPct val="120000"/>
              </a:lnSpc>
              <a:spcBef>
                <a:spcPts val="0"/>
              </a:spcBef>
              <a:spcAft>
                <a:spcPts val="0"/>
              </a:spcAft>
              <a:defRPr/>
            </a:pPr>
            <a:endParaRPr lang="en-GB" sz="1600" u="sng" dirty="0">
              <a:solidFill>
                <a:srgbClr val="000000"/>
              </a:solidFill>
            </a:endParaRP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rPr>
              <a:t>View </a:t>
            </a:r>
            <a:r>
              <a:rPr lang="en-GB" sz="1600" dirty="0">
                <a:solidFill>
                  <a:srgbClr val="000000"/>
                </a:solidFill>
                <a:sym typeface="Wingdings 3"/>
              </a:rPr>
              <a:t> Slide Master</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Choose slide Title with picture</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Insert your picture</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Right click on picture, choose Send Backward</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Delete the slide with text</a:t>
            </a:r>
            <a:br>
              <a:rPr lang="en-GB" sz="1600" dirty="0">
                <a:solidFill>
                  <a:srgbClr val="000000"/>
                </a:solidFill>
                <a:sym typeface="Wingdings 3"/>
              </a:rPr>
            </a:br>
            <a:r>
              <a:rPr lang="en-GB" sz="1600" dirty="0">
                <a:solidFill>
                  <a:srgbClr val="000000"/>
                </a:solidFill>
                <a:sym typeface="Wingdings 3"/>
              </a:rPr>
              <a:t>(just to show right place and size for the picture)</a:t>
            </a:r>
          </a:p>
          <a:p>
            <a:pPr marL="234099" defTabSz="1214780"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To create many same slides with different pictures: </a:t>
            </a: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copy/paste this slide and change the picture</a:t>
            </a:r>
          </a:p>
          <a:p>
            <a:pPr marL="234099" defTabSz="1214780"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ATTENTION : do not insert the picture with Format Background</a:t>
            </a:r>
            <a:endParaRPr lang="en-GB" sz="1600" dirty="0">
              <a:solidFill>
                <a:srgbClr val="000000"/>
              </a:solidFill>
            </a:endParaRPr>
          </a:p>
        </p:txBody>
      </p:sp>
      <p:pic>
        <p:nvPicPr>
          <p:cNvPr id="7"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161338" y="333375"/>
            <a:ext cx="346868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e 11"/>
          <p:cNvGrpSpPr>
            <a:grpSpLocks/>
          </p:cNvGrpSpPr>
          <p:nvPr userDrawn="1"/>
        </p:nvGrpSpPr>
        <p:grpSpPr bwMode="auto">
          <a:xfrm>
            <a:off x="6824663" y="1897063"/>
            <a:ext cx="4805362" cy="4143375"/>
            <a:chOff x="4633595" y="1895912"/>
            <a:chExt cx="4402901" cy="3846138"/>
          </a:xfrm>
        </p:grpSpPr>
        <p:pic>
          <p:nvPicPr>
            <p:cNvPr id="9" name="Picture 8"/>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 name="Picture 10" descr="C:\Users\ChristineB\Desktop\Sans titre 6.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061325" y="3462338"/>
            <a:ext cx="2970213"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88963" y="4786313"/>
            <a:ext cx="21002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461963" y="4621213"/>
            <a:ext cx="2352675" cy="414337"/>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r>
              <a:rPr lang="en-GB" b="1" dirty="0">
                <a:solidFill>
                  <a:srgbClr val="D0DF00"/>
                </a:solidFill>
                <a:sym typeface="Wingdings 3"/>
              </a:rPr>
              <a:t></a:t>
            </a:r>
            <a:r>
              <a:rPr lang="en-GB" sz="1900" dirty="0">
                <a:solidFill>
                  <a:srgbClr val="FFFFFF"/>
                </a:solidFill>
                <a:sym typeface="Wingdings 3"/>
              </a:rPr>
              <a:t>   </a:t>
            </a:r>
            <a:r>
              <a:rPr lang="en-GB" sz="1900" dirty="0">
                <a:solidFill>
                  <a:srgbClr val="FFFFFF"/>
                </a:solidFill>
              </a:rPr>
              <a:t>NOT TO DO</a:t>
            </a:r>
            <a:r>
              <a:rPr lang="en-GB" b="1" dirty="0">
                <a:solidFill>
                  <a:srgbClr val="D0DF00"/>
                </a:solidFill>
                <a:sym typeface="Wingdings 3"/>
              </a:rPr>
              <a:t></a:t>
            </a:r>
            <a:endParaRPr lang="en-GB" dirty="0">
              <a:solidFill>
                <a:srgbClr val="D0DF00"/>
              </a:solidFill>
            </a:endParaRPr>
          </a:p>
        </p:txBody>
      </p:sp>
      <p:sp>
        <p:nvSpPr>
          <p:cNvPr id="14" name="Espace réservé du pied de page 2"/>
          <p:cNvSpPr>
            <a:spLocks noGrp="1"/>
          </p:cNvSpPr>
          <p:nvPr>
            <p:ph type="ftr" sz="quarter" idx="10"/>
          </p:nvPr>
        </p:nvSpPr>
        <p:spPr/>
        <p:txBody>
          <a:bodyPr/>
          <a:lstStyle>
            <a:lvl1pPr defTabSz="1213121">
              <a:defRPr/>
            </a:lvl1pPr>
          </a:lstStyle>
          <a:p>
            <a:pPr>
              <a:defRPr/>
            </a:pPr>
            <a:endParaRPr lang="en-GB"/>
          </a:p>
        </p:txBody>
      </p:sp>
      <p:sp>
        <p:nvSpPr>
          <p:cNvPr id="15" name="Espace réservé de la date 3"/>
          <p:cNvSpPr>
            <a:spLocks noGrp="1"/>
          </p:cNvSpPr>
          <p:nvPr>
            <p:ph type="dt" sz="half" idx="11"/>
          </p:nvPr>
        </p:nvSpPr>
        <p:spPr/>
        <p:txBody>
          <a:bodyPr/>
          <a:lstStyle>
            <a:lvl1pPr defTabSz="1213121">
              <a:defRPr/>
            </a:lvl1pPr>
          </a:lstStyle>
          <a:p>
            <a:pPr>
              <a:defRPr/>
            </a:pPr>
            <a:fld id="{6FF5BBA9-D139-4904-86C1-F4AFCA51675E}" type="datetime1">
              <a:rPr lang="fr-FR"/>
              <a:pPr>
                <a:defRPr/>
              </a:pPr>
              <a:t>01/03/2021</a:t>
            </a:fld>
            <a:endParaRPr lang="en-GB" dirty="0"/>
          </a:p>
        </p:txBody>
      </p:sp>
      <p:sp>
        <p:nvSpPr>
          <p:cNvPr id="16" name="Espace réservé du numéro de diapositive 4"/>
          <p:cNvSpPr>
            <a:spLocks noGrp="1"/>
          </p:cNvSpPr>
          <p:nvPr>
            <p:ph type="sldNum" sz="quarter" idx="12"/>
          </p:nvPr>
        </p:nvSpPr>
        <p:spPr/>
        <p:txBody>
          <a:bodyPr/>
          <a:lstStyle>
            <a:lvl1pPr defTabSz="1213121">
              <a:defRPr/>
            </a:lvl1pPr>
          </a:lstStyle>
          <a:p>
            <a:pPr>
              <a:defRPr/>
            </a:pPr>
            <a:fld id="{4F92921A-932D-46F2-849A-B939BAA0C96F}" type="slidenum">
              <a:rPr lang="en-GB"/>
              <a:pPr>
                <a:defRPr/>
              </a:pPr>
              <a:t>‹N°›</a:t>
            </a:fld>
            <a:endParaRPr lang="en-GB" dirty="0"/>
          </a:p>
        </p:txBody>
      </p:sp>
    </p:spTree>
    <p:extLst>
      <p:ext uri="{BB962C8B-B14F-4D97-AF65-F5344CB8AC3E}">
        <p14:creationId xmlns:p14="http://schemas.microsoft.com/office/powerpoint/2010/main" val="36346603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and 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552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2" name="ZoneTexte 11"/>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3"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4" name="Rectangle 15"/>
          <p:cNvSpPr>
            <a:spLocks noGrp="1" noChangeArrowheads="1"/>
          </p:cNvSpPr>
          <p:nvPr>
            <p:ph type="ftr" sz="quarter" idx="10"/>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1"/>
          </p:nvPr>
        </p:nvSpPr>
        <p:spPr/>
        <p:txBody>
          <a:bodyPr/>
          <a:lstStyle>
            <a:lvl1pPr algn="ctr">
              <a:defRPr sz="900" smtClean="0">
                <a:solidFill>
                  <a:srgbClr val="000000"/>
                </a:solidFill>
              </a:defRPr>
            </a:lvl1pPr>
          </a:lstStyle>
          <a:p>
            <a:pPr>
              <a:defRPr/>
            </a:pPr>
            <a:fld id="{230B8C17-BD88-40C7-9BCC-6D57A66435DE}" type="datetime1">
              <a:rPr lang="fr-FR"/>
              <a:pPr>
                <a:defRPr/>
              </a:pPr>
              <a:t>01/03/2021</a:t>
            </a:fld>
            <a:endParaRPr lang="en-GB" dirty="0"/>
          </a:p>
        </p:txBody>
      </p:sp>
      <p:sp>
        <p:nvSpPr>
          <p:cNvPr id="16"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844073F8-204F-410F-87D0-71E5D8A4F030}" type="slidenum">
              <a:rPr lang="en-GB"/>
              <a:pPr>
                <a:defRPr/>
              </a:pPr>
              <a:t>‹N°›</a:t>
            </a:fld>
            <a:endParaRPr lang="en-GB" dirty="0"/>
          </a:p>
        </p:txBody>
      </p:sp>
    </p:spTree>
    <p:extLst>
      <p:ext uri="{BB962C8B-B14F-4D97-AF65-F5344CB8AC3E}">
        <p14:creationId xmlns:p14="http://schemas.microsoft.com/office/powerpoint/2010/main" val="84818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8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2" name="ZoneTexte 11"/>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3"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4" name="Rectangle 15"/>
          <p:cNvSpPr>
            <a:spLocks noGrp="1" noChangeArrowheads="1"/>
          </p:cNvSpPr>
          <p:nvPr>
            <p:ph type="ftr" sz="quarter" idx="10"/>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1"/>
          </p:nvPr>
        </p:nvSpPr>
        <p:spPr/>
        <p:txBody>
          <a:bodyPr/>
          <a:lstStyle>
            <a:lvl1pPr algn="ctr">
              <a:defRPr sz="900" smtClean="0">
                <a:solidFill>
                  <a:srgbClr val="000000"/>
                </a:solidFill>
              </a:defRPr>
            </a:lvl1pPr>
          </a:lstStyle>
          <a:p>
            <a:pPr>
              <a:defRPr/>
            </a:pPr>
            <a:fld id="{67326B34-D4AF-4EDB-B2D4-B0E26C1B22E4}" type="datetime1">
              <a:rPr lang="fr-FR"/>
              <a:pPr>
                <a:defRPr/>
              </a:pPr>
              <a:t>01/03/2021</a:t>
            </a:fld>
            <a:endParaRPr lang="en-GB" dirty="0"/>
          </a:p>
        </p:txBody>
      </p:sp>
      <p:sp>
        <p:nvSpPr>
          <p:cNvPr id="16"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F7EA54B9-0C61-41A8-873F-A0AE77017E41}" type="slidenum">
              <a:rPr lang="en-GB"/>
              <a:pPr>
                <a:defRPr/>
              </a:pPr>
              <a:t>‹N°›</a:t>
            </a:fld>
            <a:endParaRPr lang="en-GB" dirty="0"/>
          </a:p>
        </p:txBody>
      </p:sp>
    </p:spTree>
    <p:extLst>
      <p:ext uri="{BB962C8B-B14F-4D97-AF65-F5344CB8AC3E}">
        <p14:creationId xmlns:p14="http://schemas.microsoft.com/office/powerpoint/2010/main" val="25371737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4_Title and Footer ">
    <p:spTree>
      <p:nvGrpSpPr>
        <p:cNvPr id="1" name=""/>
        <p:cNvGrpSpPr/>
        <p:nvPr/>
      </p:nvGrpSpPr>
      <p:grpSpPr>
        <a:xfrm>
          <a:off x="0" y="0"/>
          <a:ext cx="0" cy="0"/>
          <a:chOff x="0" y="0"/>
          <a:chExt cx="0" cy="0"/>
        </a:xfrm>
      </p:grpSpPr>
      <p:graphicFrame>
        <p:nvGraphicFramePr>
          <p:cNvPr id="1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52" name="Diapositive think-cell" r:id="rId5" imgW="344" imgH="344" progId="TCLayout.ActiveDocument.1">
                  <p:embed/>
                </p:oleObj>
              </mc:Choice>
              <mc:Fallback>
                <p:oleObj name="Diapositive think-cell" r:id="rId5" imgW="344" imgH="344" progId="TCLayout.ActiveDocument.1">
                  <p:embed/>
                  <p:pic>
                    <p:nvPicPr>
                      <p:cNvPr id="1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7"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userDrawn="1"/>
        </p:nvSpPr>
        <p:spPr>
          <a:xfrm>
            <a:off x="461963" y="1846263"/>
            <a:ext cx="1646237"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9" name="ZoneTexte 28"/>
          <p:cNvSpPr txBox="1"/>
          <p:nvPr userDrawn="1"/>
        </p:nvSpPr>
        <p:spPr>
          <a:xfrm>
            <a:off x="461963" y="1998663"/>
            <a:ext cx="1646237"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36" name="ZoneTexte 4"/>
          <p:cNvSpPr txBox="1"/>
          <p:nvPr userDrawn="1"/>
        </p:nvSpPr>
        <p:spPr>
          <a:xfrm>
            <a:off x="6769100"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37" name="ZoneTexte 12"/>
          <p:cNvSpPr txBox="1"/>
          <p:nvPr userDrawn="1"/>
        </p:nvSpPr>
        <p:spPr>
          <a:xfrm>
            <a:off x="6769100"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38" name="Picture 3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22" name="Text Placeholder 21"/>
          <p:cNvSpPr>
            <a:spLocks noGrp="1"/>
          </p:cNvSpPr>
          <p:nvPr>
            <p:ph type="body" sz="quarter" idx="13"/>
          </p:nvPr>
        </p:nvSpPr>
        <p:spPr>
          <a:xfrm>
            <a:off x="1236539"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23" name="Text Placeholder 21"/>
          <p:cNvSpPr>
            <a:spLocks noGrp="1"/>
          </p:cNvSpPr>
          <p:nvPr>
            <p:ph type="body" sz="quarter" idx="14"/>
          </p:nvPr>
        </p:nvSpPr>
        <p:spPr>
          <a:xfrm>
            <a:off x="461193"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24" name="Text Placeholder 21"/>
          <p:cNvSpPr>
            <a:spLocks noGrp="1"/>
          </p:cNvSpPr>
          <p:nvPr>
            <p:ph type="body" sz="quarter" idx="15"/>
          </p:nvPr>
        </p:nvSpPr>
        <p:spPr>
          <a:xfrm>
            <a:off x="461193"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5" name="Text Placeholder 21"/>
          <p:cNvSpPr>
            <a:spLocks noGrp="1"/>
          </p:cNvSpPr>
          <p:nvPr>
            <p:ph type="body" sz="quarter" idx="16"/>
          </p:nvPr>
        </p:nvSpPr>
        <p:spPr>
          <a:xfrm>
            <a:off x="461193"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6" name="Text Placeholder 21"/>
          <p:cNvSpPr>
            <a:spLocks noGrp="1"/>
          </p:cNvSpPr>
          <p:nvPr>
            <p:ph type="body" sz="quarter" idx="17"/>
          </p:nvPr>
        </p:nvSpPr>
        <p:spPr>
          <a:xfrm>
            <a:off x="461193"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27" name="Text Placeholder 21"/>
          <p:cNvSpPr>
            <a:spLocks noGrp="1"/>
          </p:cNvSpPr>
          <p:nvPr>
            <p:ph type="body" sz="quarter" idx="18"/>
          </p:nvPr>
        </p:nvSpPr>
        <p:spPr>
          <a:xfrm>
            <a:off x="461193"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0" name="Text Placeholder 21"/>
          <p:cNvSpPr>
            <a:spLocks noGrp="1"/>
          </p:cNvSpPr>
          <p:nvPr>
            <p:ph type="body" sz="quarter" idx="19"/>
          </p:nvPr>
        </p:nvSpPr>
        <p:spPr>
          <a:xfrm>
            <a:off x="7543701"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31" name="Text Placeholder 21"/>
          <p:cNvSpPr>
            <a:spLocks noGrp="1"/>
          </p:cNvSpPr>
          <p:nvPr>
            <p:ph type="body" sz="quarter" idx="20"/>
          </p:nvPr>
        </p:nvSpPr>
        <p:spPr>
          <a:xfrm>
            <a:off x="6768355"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32" name="Text Placeholder 21"/>
          <p:cNvSpPr>
            <a:spLocks noGrp="1"/>
          </p:cNvSpPr>
          <p:nvPr>
            <p:ph type="body" sz="quarter" idx="21"/>
          </p:nvPr>
        </p:nvSpPr>
        <p:spPr>
          <a:xfrm>
            <a:off x="6768355"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3" name="Text Placeholder 21"/>
          <p:cNvSpPr>
            <a:spLocks noGrp="1"/>
          </p:cNvSpPr>
          <p:nvPr>
            <p:ph type="body" sz="quarter" idx="22"/>
          </p:nvPr>
        </p:nvSpPr>
        <p:spPr>
          <a:xfrm>
            <a:off x="6768355"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4" name="Text Placeholder 21"/>
          <p:cNvSpPr>
            <a:spLocks noGrp="1"/>
          </p:cNvSpPr>
          <p:nvPr>
            <p:ph type="body" sz="quarter" idx="23"/>
          </p:nvPr>
        </p:nvSpPr>
        <p:spPr>
          <a:xfrm>
            <a:off x="6768355"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35" name="Text Placeholder 21"/>
          <p:cNvSpPr>
            <a:spLocks noGrp="1"/>
          </p:cNvSpPr>
          <p:nvPr>
            <p:ph type="body" sz="quarter" idx="24"/>
          </p:nvPr>
        </p:nvSpPr>
        <p:spPr>
          <a:xfrm>
            <a:off x="6768355"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9" name="Rectangle 15"/>
          <p:cNvSpPr>
            <a:spLocks noGrp="1" noChangeArrowheads="1"/>
          </p:cNvSpPr>
          <p:nvPr>
            <p:ph type="ftr" sz="quarter" idx="25"/>
          </p:nvPr>
        </p:nvSpPr>
        <p:spPr/>
        <p:txBody>
          <a:bodyPr/>
          <a:lstStyle>
            <a:lvl1pPr algn="r">
              <a:defRPr sz="1000" dirty="0" smtClean="0">
                <a:solidFill>
                  <a:srgbClr val="000000"/>
                </a:solidFill>
              </a:defRPr>
            </a:lvl1pPr>
          </a:lstStyle>
          <a:p>
            <a:pPr>
              <a:defRPr/>
            </a:pPr>
            <a:endParaRPr lang="en-GB"/>
          </a:p>
        </p:txBody>
      </p:sp>
      <p:sp>
        <p:nvSpPr>
          <p:cNvPr id="40" name="Rectangle 14"/>
          <p:cNvSpPr>
            <a:spLocks noGrp="1" noChangeArrowheads="1"/>
          </p:cNvSpPr>
          <p:nvPr>
            <p:ph type="dt" sz="half" idx="26"/>
          </p:nvPr>
        </p:nvSpPr>
        <p:spPr/>
        <p:txBody>
          <a:bodyPr/>
          <a:lstStyle>
            <a:lvl1pPr algn="ctr">
              <a:defRPr sz="900" smtClean="0">
                <a:solidFill>
                  <a:srgbClr val="000000"/>
                </a:solidFill>
              </a:defRPr>
            </a:lvl1pPr>
          </a:lstStyle>
          <a:p>
            <a:pPr>
              <a:defRPr/>
            </a:pPr>
            <a:fld id="{31D5F1EE-2588-44FA-8E19-D4436F38C2BE}" type="datetime1">
              <a:rPr lang="fr-FR"/>
              <a:pPr>
                <a:defRPr/>
              </a:pPr>
              <a:t>01/03/2021</a:t>
            </a:fld>
            <a:endParaRPr lang="en-GB" dirty="0"/>
          </a:p>
        </p:txBody>
      </p:sp>
      <p:sp>
        <p:nvSpPr>
          <p:cNvPr id="41" name="Espace réservé du numéro de diapositive 16"/>
          <p:cNvSpPr>
            <a:spLocks noGrp="1" noChangeArrowheads="1"/>
          </p:cNvSpPr>
          <p:nvPr>
            <p:ph type="sldNum" sz="quarter" idx="27"/>
          </p:nvPr>
        </p:nvSpPr>
        <p:spPr/>
        <p:txBody>
          <a:bodyPr/>
          <a:lstStyle>
            <a:lvl1pPr algn="r">
              <a:defRPr sz="1100" b="1" smtClean="0">
                <a:solidFill>
                  <a:srgbClr val="000000"/>
                </a:solidFill>
              </a:defRPr>
            </a:lvl1pPr>
          </a:lstStyle>
          <a:p>
            <a:pPr>
              <a:defRPr/>
            </a:pPr>
            <a:fld id="{7819AC56-4AB4-4799-8FAE-779F20391FFB}" type="slidenum">
              <a:rPr lang="en-GB"/>
              <a:pPr>
                <a:defRPr/>
              </a:pPr>
              <a:t>‹N°›</a:t>
            </a:fld>
            <a:endParaRPr lang="en-GB" dirty="0"/>
          </a:p>
        </p:txBody>
      </p:sp>
    </p:spTree>
    <p:extLst>
      <p:ext uri="{BB962C8B-B14F-4D97-AF65-F5344CB8AC3E}">
        <p14:creationId xmlns:p14="http://schemas.microsoft.com/office/powerpoint/2010/main" val="22093363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3_Title and Footer ">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76"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3" name="ZoneTexte 12"/>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4"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Espace réservé pour une image  15"/>
          <p:cNvSpPr>
            <a:spLocks noGrp="1"/>
          </p:cNvSpPr>
          <p:nvPr>
            <p:ph type="pic" sz="quarter" idx="13"/>
          </p:nvPr>
        </p:nvSpPr>
        <p:spPr>
          <a:xfrm>
            <a:off x="0" y="890588"/>
            <a:ext cx="12122150" cy="1458912"/>
          </a:xfrm>
          <a:prstGeom prst="rect">
            <a:avLst/>
          </a:prstGeom>
        </p:spPr>
        <p:txBody>
          <a:bodyPr/>
          <a:lstStyle/>
          <a:p>
            <a:pPr lvl="0"/>
            <a:endParaRPr lang="fr-FR" noProof="0" dirty="0"/>
          </a:p>
        </p:txBody>
      </p:sp>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6" name="Espace réservé du pied de page 15"/>
          <p:cNvSpPr>
            <a:spLocks noGrp="1" noChangeArrowheads="1"/>
          </p:cNvSpPr>
          <p:nvPr>
            <p:ph type="ftr" sz="quarter" idx="14"/>
          </p:nvPr>
        </p:nvSpPr>
        <p:spPr/>
        <p:txBody>
          <a:bodyPr/>
          <a:lstStyle>
            <a:lvl1pPr algn="r">
              <a:defRPr sz="1000" dirty="0" smtClean="0">
                <a:solidFill>
                  <a:srgbClr val="000000"/>
                </a:solidFill>
              </a:defRPr>
            </a:lvl1pPr>
          </a:lstStyle>
          <a:p>
            <a:pPr>
              <a:defRPr/>
            </a:pPr>
            <a:endParaRPr lang="en-GB"/>
          </a:p>
        </p:txBody>
      </p:sp>
      <p:sp>
        <p:nvSpPr>
          <p:cNvPr id="17" name="Rectangle 14"/>
          <p:cNvSpPr>
            <a:spLocks noGrp="1" noChangeArrowheads="1"/>
          </p:cNvSpPr>
          <p:nvPr>
            <p:ph type="dt" sz="half" idx="15"/>
          </p:nvPr>
        </p:nvSpPr>
        <p:spPr/>
        <p:txBody>
          <a:bodyPr/>
          <a:lstStyle>
            <a:lvl1pPr algn="ctr">
              <a:defRPr sz="900" smtClean="0">
                <a:solidFill>
                  <a:srgbClr val="000000"/>
                </a:solidFill>
              </a:defRPr>
            </a:lvl1pPr>
          </a:lstStyle>
          <a:p>
            <a:pPr>
              <a:defRPr/>
            </a:pPr>
            <a:fld id="{B29FD19F-A030-443E-9D1E-E1A128DE8B87}" type="datetime1">
              <a:rPr lang="fr-FR"/>
              <a:pPr>
                <a:defRPr/>
              </a:pPr>
              <a:t>01/03/2021</a:t>
            </a:fld>
            <a:endParaRPr lang="en-GB" dirty="0"/>
          </a:p>
        </p:txBody>
      </p:sp>
      <p:sp>
        <p:nvSpPr>
          <p:cNvPr id="18" name="Espace réservé du numéro de diapositive 16"/>
          <p:cNvSpPr>
            <a:spLocks noGrp="1" noChangeArrowheads="1"/>
          </p:cNvSpPr>
          <p:nvPr>
            <p:ph type="sldNum" sz="quarter" idx="16"/>
          </p:nvPr>
        </p:nvSpPr>
        <p:spPr/>
        <p:txBody>
          <a:bodyPr/>
          <a:lstStyle>
            <a:lvl1pPr algn="r">
              <a:defRPr sz="1100" b="1" smtClean="0">
                <a:solidFill>
                  <a:srgbClr val="000000"/>
                </a:solidFill>
              </a:defRPr>
            </a:lvl1pPr>
          </a:lstStyle>
          <a:p>
            <a:pPr>
              <a:defRPr/>
            </a:pPr>
            <a:fld id="{2BA850CB-AEA5-453A-86D2-706FDDFC32C6}" type="slidenum">
              <a:rPr lang="en-GB"/>
              <a:pPr>
                <a:defRPr/>
              </a:pPr>
              <a:t>‹N°›</a:t>
            </a:fld>
            <a:endParaRPr lang="en-GB" dirty="0"/>
          </a:p>
        </p:txBody>
      </p:sp>
    </p:spTree>
    <p:extLst>
      <p:ext uri="{BB962C8B-B14F-4D97-AF65-F5344CB8AC3E}">
        <p14:creationId xmlns:p14="http://schemas.microsoft.com/office/powerpoint/2010/main" val="29103270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2_Title and Footer ">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00"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0" name="ZoneTexte 19"/>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1" name="Rectangle 20"/>
          <p:cNvSpPr/>
          <p:nvPr userDrawn="1"/>
        </p:nvSpPr>
        <p:spPr>
          <a:xfrm>
            <a:off x="6094413" y="1928813"/>
            <a:ext cx="6048375" cy="2519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fr-FR" sz="1400" dirty="0">
              <a:solidFill>
                <a:schemeClr val="tx1"/>
              </a:solidFill>
            </a:endParaRPr>
          </a:p>
        </p:txBody>
      </p:sp>
      <p:pic>
        <p:nvPicPr>
          <p:cNvPr id="22" name="Picture 16"/>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5" name="Espace réservé pour une image  15"/>
          <p:cNvSpPr>
            <a:spLocks noGrp="1"/>
          </p:cNvSpPr>
          <p:nvPr>
            <p:ph type="pic" sz="quarter" idx="13"/>
          </p:nvPr>
        </p:nvSpPr>
        <p:spPr>
          <a:xfrm>
            <a:off x="0" y="890588"/>
            <a:ext cx="6094413" cy="1458912"/>
          </a:xfrm>
          <a:prstGeom prst="rect">
            <a:avLst/>
          </a:prstGeom>
        </p:spPr>
        <p:txBody>
          <a:bodyPr/>
          <a:lstStyle/>
          <a:p>
            <a:pPr lvl="0"/>
            <a:endParaRPr lang="fr-FR" noProof="0" dirty="0"/>
          </a:p>
        </p:txBody>
      </p:sp>
      <p:sp>
        <p:nvSpPr>
          <p:cNvPr id="16" name="Espace réservé pour une image  17"/>
          <p:cNvSpPr>
            <a:spLocks noGrp="1"/>
          </p:cNvSpPr>
          <p:nvPr>
            <p:ph type="pic" sz="quarter" idx="14"/>
          </p:nvPr>
        </p:nvSpPr>
        <p:spPr>
          <a:xfrm>
            <a:off x="6094413" y="891136"/>
            <a:ext cx="6024562" cy="1458364"/>
          </a:xfrm>
          <a:prstGeom prst="rect">
            <a:avLst/>
          </a:prstGeom>
        </p:spPr>
        <p:txBody>
          <a:bodyPr/>
          <a:lstStyle/>
          <a:p>
            <a:pPr lvl="0"/>
            <a:endParaRPr lang="fr-FR" noProof="0" dirty="0"/>
          </a:p>
        </p:txBody>
      </p:sp>
      <p:sp>
        <p:nvSpPr>
          <p:cNvPr id="7" name="Espace réservé du texte 6"/>
          <p:cNvSpPr>
            <a:spLocks noGrp="1"/>
          </p:cNvSpPr>
          <p:nvPr>
            <p:ph type="body" sz="quarter" idx="21"/>
          </p:nvPr>
        </p:nvSpPr>
        <p:spPr>
          <a:xfrm>
            <a:off x="-2945" y="2349881"/>
            <a:ext cx="6096971" cy="1677382"/>
          </a:xfrm>
          <a:prstGeom prst="rect">
            <a:avLst/>
          </a:prstGeom>
        </p:spPr>
        <p:txBody>
          <a:bodyPr wrap="square">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9" name="Espace réservé du texte 6"/>
          <p:cNvSpPr>
            <a:spLocks noGrp="1"/>
          </p:cNvSpPr>
          <p:nvPr>
            <p:ph type="body" sz="quarter" idx="22"/>
          </p:nvPr>
        </p:nvSpPr>
        <p:spPr>
          <a:xfrm>
            <a:off x="6091855" y="2349881"/>
            <a:ext cx="6030295" cy="1677382"/>
          </a:xfrm>
          <a:prstGeom prst="rect">
            <a:avLst/>
          </a:prstGeom>
        </p:spPr>
        <p:txBody>
          <a:bodyPr wrap="square">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3" name="Rectangle 15"/>
          <p:cNvSpPr>
            <a:spLocks noGrp="1" noChangeArrowheads="1"/>
          </p:cNvSpPr>
          <p:nvPr>
            <p:ph type="ftr" sz="quarter" idx="23"/>
          </p:nvPr>
        </p:nvSpPr>
        <p:spPr/>
        <p:txBody>
          <a:bodyPr/>
          <a:lstStyle>
            <a:lvl1pPr algn="r">
              <a:defRPr sz="1000" dirty="0" smtClean="0">
                <a:solidFill>
                  <a:srgbClr val="000000"/>
                </a:solidFill>
              </a:defRPr>
            </a:lvl1pPr>
          </a:lstStyle>
          <a:p>
            <a:pPr>
              <a:defRPr/>
            </a:pPr>
            <a:endParaRPr lang="en-GB"/>
          </a:p>
        </p:txBody>
      </p:sp>
      <p:sp>
        <p:nvSpPr>
          <p:cNvPr id="24" name="Rectangle 14"/>
          <p:cNvSpPr>
            <a:spLocks noGrp="1" noChangeArrowheads="1"/>
          </p:cNvSpPr>
          <p:nvPr>
            <p:ph type="dt" sz="half" idx="24"/>
          </p:nvPr>
        </p:nvSpPr>
        <p:spPr/>
        <p:txBody>
          <a:bodyPr/>
          <a:lstStyle>
            <a:lvl1pPr algn="ctr">
              <a:defRPr sz="900" smtClean="0">
                <a:solidFill>
                  <a:srgbClr val="000000"/>
                </a:solidFill>
              </a:defRPr>
            </a:lvl1pPr>
          </a:lstStyle>
          <a:p>
            <a:pPr>
              <a:defRPr/>
            </a:pPr>
            <a:fld id="{D9242225-926A-495F-A562-7B37F34EFB0E}" type="datetime1">
              <a:rPr lang="fr-FR"/>
              <a:pPr>
                <a:defRPr/>
              </a:pPr>
              <a:t>01/03/2021</a:t>
            </a:fld>
            <a:endParaRPr lang="en-GB" dirty="0"/>
          </a:p>
        </p:txBody>
      </p:sp>
      <p:sp>
        <p:nvSpPr>
          <p:cNvPr id="25" name="Espace réservé du numéro de diapositive 16"/>
          <p:cNvSpPr>
            <a:spLocks noGrp="1" noChangeArrowheads="1"/>
          </p:cNvSpPr>
          <p:nvPr>
            <p:ph type="sldNum" sz="quarter" idx="25"/>
          </p:nvPr>
        </p:nvSpPr>
        <p:spPr/>
        <p:txBody>
          <a:bodyPr/>
          <a:lstStyle>
            <a:lvl1pPr algn="r">
              <a:defRPr sz="1100" b="1" smtClean="0">
                <a:solidFill>
                  <a:srgbClr val="000000"/>
                </a:solidFill>
              </a:defRPr>
            </a:lvl1pPr>
          </a:lstStyle>
          <a:p>
            <a:pPr>
              <a:defRPr/>
            </a:pPr>
            <a:fld id="{0E81AE92-2359-4E84-8924-6329D769237F}" type="slidenum">
              <a:rPr lang="en-GB"/>
              <a:pPr>
                <a:defRPr/>
              </a:pPr>
              <a:t>‹N°›</a:t>
            </a:fld>
            <a:endParaRPr lang="en-GB" dirty="0"/>
          </a:p>
        </p:txBody>
      </p:sp>
    </p:spTree>
    <p:extLst>
      <p:ext uri="{BB962C8B-B14F-4D97-AF65-F5344CB8AC3E}">
        <p14:creationId xmlns:p14="http://schemas.microsoft.com/office/powerpoint/2010/main" val="11931291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Title and Footer ">
    <p:spTree>
      <p:nvGrpSpPr>
        <p:cNvPr id="1" name=""/>
        <p:cNvGrpSpPr/>
        <p:nvPr/>
      </p:nvGrpSpPr>
      <p:grpSpPr>
        <a:xfrm>
          <a:off x="0" y="0"/>
          <a:ext cx="0" cy="0"/>
          <a:chOff x="0" y="0"/>
          <a:chExt cx="0" cy="0"/>
        </a:xfrm>
      </p:grpSpPr>
      <p:graphicFrame>
        <p:nvGraphicFramePr>
          <p:cNvPr id="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24" name="Diapositive think-cell" r:id="rId5" imgW="344" imgH="344" progId="TCLayout.ActiveDocument.1">
                  <p:embed/>
                </p:oleObj>
              </mc:Choice>
              <mc:Fallback>
                <p:oleObj name="Diapositive think-cell" r:id="rId5" imgW="344" imgH="344" progId="TCLayout.ActiveDocument.1">
                  <p:embed/>
                  <p:pic>
                    <p:nvPicPr>
                      <p:cNvPr id="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6" name="ZoneTexte 15"/>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7"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pPr lvl="0"/>
            <a:endParaRPr lang="fr-FR" noProof="0"/>
          </a:p>
        </p:txBody>
      </p:sp>
      <p:sp>
        <p:nvSpPr>
          <p:cNvPr id="15" name="Espace réservé du texte 14"/>
          <p:cNvSpPr>
            <a:spLocks noGrp="1"/>
          </p:cNvSpPr>
          <p:nvPr>
            <p:ph type="body" sz="quarter" idx="11"/>
          </p:nvPr>
        </p:nvSpPr>
        <p:spPr>
          <a:xfrm>
            <a:off x="454155" y="2465388"/>
            <a:ext cx="11215376" cy="3638550"/>
          </a:xfrm>
          <a:prstGeom prst="rect">
            <a:avLst/>
          </a:prstGeo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Rectangle 15"/>
          <p:cNvSpPr>
            <a:spLocks noGrp="1" noChangeArrowheads="1"/>
          </p:cNvSpPr>
          <p:nvPr>
            <p:ph type="ftr" sz="quarter" idx="12"/>
          </p:nvPr>
        </p:nvSpPr>
        <p:spPr/>
        <p:txBody>
          <a:bodyPr/>
          <a:lstStyle>
            <a:lvl1pPr algn="r">
              <a:defRPr sz="1000" dirty="0" smtClean="0">
                <a:solidFill>
                  <a:srgbClr val="000000"/>
                </a:solidFill>
              </a:defRPr>
            </a:lvl1pPr>
          </a:lstStyle>
          <a:p>
            <a:pPr>
              <a:defRPr/>
            </a:pPr>
            <a:endParaRPr lang="en-GB"/>
          </a:p>
        </p:txBody>
      </p:sp>
      <p:sp>
        <p:nvSpPr>
          <p:cNvPr id="19" name="Rectangle 14"/>
          <p:cNvSpPr>
            <a:spLocks noGrp="1" noChangeArrowheads="1"/>
          </p:cNvSpPr>
          <p:nvPr>
            <p:ph type="dt" sz="half" idx="13"/>
          </p:nvPr>
        </p:nvSpPr>
        <p:spPr/>
        <p:txBody>
          <a:bodyPr/>
          <a:lstStyle>
            <a:lvl1pPr algn="ctr">
              <a:defRPr sz="900" smtClean="0">
                <a:solidFill>
                  <a:srgbClr val="000000"/>
                </a:solidFill>
              </a:defRPr>
            </a:lvl1pPr>
          </a:lstStyle>
          <a:p>
            <a:pPr>
              <a:defRPr/>
            </a:pPr>
            <a:fld id="{82131FE4-8D64-4376-8CC0-4C08EB63D6BB}" type="datetime1">
              <a:rPr lang="fr-FR"/>
              <a:pPr>
                <a:defRPr/>
              </a:pPr>
              <a:t>01/03/2021</a:t>
            </a:fld>
            <a:endParaRPr lang="en-GB" dirty="0"/>
          </a:p>
        </p:txBody>
      </p:sp>
      <p:sp>
        <p:nvSpPr>
          <p:cNvPr id="20" name="Espace réservé du numéro de diapositive 16"/>
          <p:cNvSpPr>
            <a:spLocks noGrp="1" noChangeArrowheads="1"/>
          </p:cNvSpPr>
          <p:nvPr>
            <p:ph type="sldNum" sz="quarter" idx="14"/>
          </p:nvPr>
        </p:nvSpPr>
        <p:spPr/>
        <p:txBody>
          <a:bodyPr/>
          <a:lstStyle>
            <a:lvl1pPr algn="r">
              <a:defRPr sz="1100" b="1" smtClean="0">
                <a:solidFill>
                  <a:srgbClr val="000000"/>
                </a:solidFill>
              </a:defRPr>
            </a:lvl1pPr>
          </a:lstStyle>
          <a:p>
            <a:pPr>
              <a:defRPr/>
            </a:pPr>
            <a:fld id="{1AB50945-3747-4D1E-8A21-7D5B17F0E180}" type="slidenum">
              <a:rPr lang="en-GB"/>
              <a:pPr>
                <a:defRPr/>
              </a:pPr>
              <a:t>‹N°›</a:t>
            </a:fld>
            <a:endParaRPr lang="en-GB" dirty="0"/>
          </a:p>
        </p:txBody>
      </p:sp>
    </p:spTree>
    <p:extLst>
      <p:ext uri="{BB962C8B-B14F-4D97-AF65-F5344CB8AC3E}">
        <p14:creationId xmlns:p14="http://schemas.microsoft.com/office/powerpoint/2010/main" val="20859859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eam pictures">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648"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17"/>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6" name="Picture Placeholder 5"/>
          <p:cNvSpPr>
            <a:spLocks noGrp="1"/>
          </p:cNvSpPr>
          <p:nvPr>
            <p:ph type="pic" sz="quarter" idx="10"/>
          </p:nvPr>
        </p:nvSpPr>
        <p:spPr>
          <a:xfrm>
            <a:off x="808286"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3" name="Picture Placeholder 5"/>
          <p:cNvSpPr>
            <a:spLocks noGrp="1"/>
          </p:cNvSpPr>
          <p:nvPr>
            <p:ph type="pic" sz="quarter" idx="11"/>
          </p:nvPr>
        </p:nvSpPr>
        <p:spPr>
          <a:xfrm>
            <a:off x="2668932"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22" name="Rectangle 15"/>
          <p:cNvSpPr>
            <a:spLocks noGrp="1" noChangeArrowheads="1"/>
          </p:cNvSpPr>
          <p:nvPr>
            <p:ph type="ftr" sz="quarter" idx="16"/>
          </p:nvPr>
        </p:nvSpPr>
        <p:spPr/>
        <p:txBody>
          <a:bodyPr/>
          <a:lstStyle>
            <a:lvl1pPr algn="r">
              <a:defRPr sz="1000" dirty="0" smtClean="0">
                <a:solidFill>
                  <a:srgbClr val="000000"/>
                </a:solidFill>
              </a:defRPr>
            </a:lvl1pPr>
          </a:lstStyle>
          <a:p>
            <a:pPr>
              <a:defRPr/>
            </a:pPr>
            <a:endParaRPr lang="en-GB"/>
          </a:p>
        </p:txBody>
      </p:sp>
      <p:sp>
        <p:nvSpPr>
          <p:cNvPr id="23" name="Rectangle 14"/>
          <p:cNvSpPr>
            <a:spLocks noGrp="1" noChangeArrowheads="1"/>
          </p:cNvSpPr>
          <p:nvPr>
            <p:ph type="dt" sz="half" idx="17"/>
          </p:nvPr>
        </p:nvSpPr>
        <p:spPr/>
        <p:txBody>
          <a:bodyPr/>
          <a:lstStyle>
            <a:lvl1pPr algn="ctr">
              <a:defRPr sz="900" smtClean="0">
                <a:solidFill>
                  <a:srgbClr val="000000"/>
                </a:solidFill>
              </a:defRPr>
            </a:lvl1pPr>
          </a:lstStyle>
          <a:p>
            <a:pPr>
              <a:defRPr/>
            </a:pPr>
            <a:fld id="{254A9827-4AB0-41D6-A792-4AC156BD07FF}" type="datetime1">
              <a:rPr lang="fr-FR"/>
              <a:pPr>
                <a:defRPr/>
              </a:pPr>
              <a:t>01/03/2021</a:t>
            </a:fld>
            <a:endParaRPr lang="en-GB" dirty="0"/>
          </a:p>
        </p:txBody>
      </p:sp>
      <p:sp>
        <p:nvSpPr>
          <p:cNvPr id="24" name="Espace réservé du numéro de diapositive 16"/>
          <p:cNvSpPr>
            <a:spLocks noGrp="1" noChangeArrowheads="1"/>
          </p:cNvSpPr>
          <p:nvPr>
            <p:ph type="sldNum" sz="quarter" idx="18"/>
          </p:nvPr>
        </p:nvSpPr>
        <p:spPr/>
        <p:txBody>
          <a:bodyPr/>
          <a:lstStyle>
            <a:lvl1pPr algn="r">
              <a:defRPr sz="1100" b="1" smtClean="0">
                <a:solidFill>
                  <a:srgbClr val="000000"/>
                </a:solidFill>
              </a:defRPr>
            </a:lvl1pPr>
          </a:lstStyle>
          <a:p>
            <a:pPr>
              <a:defRPr/>
            </a:pPr>
            <a:fld id="{2F96CA1B-DE15-47BA-B8C6-A530E4A5C857}" type="slidenum">
              <a:rPr lang="en-GB"/>
              <a:pPr>
                <a:defRPr/>
              </a:pPr>
              <a:t>‹N°›</a:t>
            </a:fld>
            <a:endParaRPr lang="en-GB" dirty="0"/>
          </a:p>
        </p:txBody>
      </p:sp>
    </p:spTree>
    <p:extLst>
      <p:ext uri="{BB962C8B-B14F-4D97-AF65-F5344CB8AC3E}">
        <p14:creationId xmlns:p14="http://schemas.microsoft.com/office/powerpoint/2010/main" val="1252011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72"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39" y="890526"/>
            <a:ext cx="5485011" cy="5213412"/>
          </a:xfrm>
          <a:prstGeom prst="rect">
            <a:avLst/>
          </a:prstGeom>
        </p:spPr>
        <p:txBody>
          <a:bodyPr/>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CA79CF15-B5FD-40BB-8778-B3D2B9410EF3}" type="datetime1">
              <a:rPr lang="fr-FR"/>
              <a:pPr>
                <a:defRPr/>
              </a:pPr>
              <a:t>01/03/2021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A4ED4274-F221-420E-BD09-ACB5EC52BCC0}" type="slidenum">
              <a:rPr lang="en-GB"/>
              <a:pPr>
                <a:defRPr/>
              </a:pPr>
              <a:t>‹N°›</a:t>
            </a:fld>
            <a:endParaRPr lang="en-GB" dirty="0"/>
          </a:p>
        </p:txBody>
      </p:sp>
    </p:spTree>
    <p:extLst>
      <p:ext uri="{BB962C8B-B14F-4D97-AF65-F5344CB8AC3E}">
        <p14:creationId xmlns:p14="http://schemas.microsoft.com/office/powerpoint/2010/main" val="21107627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696"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60388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6038893"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39" y="0"/>
            <a:ext cx="5485011"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ABDBEB9D-9304-4F4B-A586-BADBBD24D349}" type="datetime1">
              <a:rPr lang="fr-FR"/>
              <a:pPr>
                <a:defRPr/>
              </a:pPr>
              <a:t>01/03/2021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3F57FD12-4CD9-457A-8E54-D9FC2A3D42FD}" type="slidenum">
              <a:rPr lang="en-GB"/>
              <a:pPr>
                <a:defRPr/>
              </a:pPr>
              <a:t>‹N°›</a:t>
            </a:fld>
            <a:endParaRPr lang="en-GB" dirty="0"/>
          </a:p>
        </p:txBody>
      </p:sp>
    </p:spTree>
    <p:extLst>
      <p:ext uri="{BB962C8B-B14F-4D97-AF65-F5344CB8AC3E}">
        <p14:creationId xmlns:p14="http://schemas.microsoft.com/office/powerpoint/2010/main" val="26296359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9744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Footer ">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44"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Grp="1" noChangeArrowheads="1"/>
          </p:cNvSpPr>
          <p:nvPr>
            <p:ph type="ftr" sz="quarter" idx="10"/>
          </p:nvPr>
        </p:nvSpPr>
        <p:spPr/>
        <p:txBody>
          <a:bodyPr/>
          <a:lstStyle>
            <a:lvl1pPr algn="r">
              <a:defRPr sz="1000" dirty="0" smtClean="0">
                <a:solidFill>
                  <a:srgbClr val="000000"/>
                </a:solidFill>
              </a:defRPr>
            </a:lvl1pPr>
          </a:lstStyle>
          <a:p>
            <a:pPr>
              <a:defRPr/>
            </a:pPr>
            <a:endParaRPr lang="en-GB"/>
          </a:p>
        </p:txBody>
      </p:sp>
      <p:sp>
        <p:nvSpPr>
          <p:cNvPr id="11"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48055A13-6AD3-4151-95F4-8AC99DF2B8BA}" type="datetime1">
              <a:rPr lang="fr-FR"/>
              <a:pPr>
                <a:defRPr/>
              </a:pPr>
              <a:t>01/03/2021</a:t>
            </a:fld>
            <a:endParaRPr lang="en-GB" dirty="0"/>
          </a:p>
        </p:txBody>
      </p:sp>
      <p:sp>
        <p:nvSpPr>
          <p:cNvPr id="12"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34A57232-CE07-44B8-BB30-F64F26F26BD9}" type="slidenum">
              <a:rPr lang="en-GB"/>
              <a:pPr>
                <a:defRPr/>
              </a:pPr>
              <a:t>‹N°›</a:t>
            </a:fld>
            <a:endParaRPr lang="en-GB" dirty="0"/>
          </a:p>
        </p:txBody>
      </p:sp>
    </p:spTree>
    <p:extLst>
      <p:ext uri="{BB962C8B-B14F-4D97-AF65-F5344CB8AC3E}">
        <p14:creationId xmlns:p14="http://schemas.microsoft.com/office/powerpoint/2010/main" val="1231700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2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76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sp>
        <p:nvSpPr>
          <p:cNvPr id="8" name="Rounded Rectangle 9"/>
          <p:cNvSpPr/>
          <p:nvPr userDrawn="1"/>
        </p:nvSpPr>
        <p:spPr>
          <a:xfrm>
            <a:off x="7158038" y="620713"/>
            <a:ext cx="2308225" cy="4992687"/>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9" name="Picture 16"/>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637338" y="234950"/>
            <a:ext cx="331152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pPr lvl="0"/>
            <a:endParaRPr lang="en-GB" noProof="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1166EB53-184A-48FA-97A8-ABB3765EF350}" type="datetime1">
              <a:rPr lang="fr-FR"/>
              <a:pPr>
                <a:defRPr/>
              </a:pPr>
              <a:t>01/03/2021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C187FFD3-EF44-496F-868B-7E96D77E1D77}" type="slidenum">
              <a:rPr lang="en-GB"/>
              <a:pPr>
                <a:defRPr/>
              </a:pPr>
              <a:t>‹N°›</a:t>
            </a:fld>
            <a:endParaRPr lang="en-GB" dirty="0"/>
          </a:p>
        </p:txBody>
      </p:sp>
    </p:spTree>
    <p:extLst>
      <p:ext uri="{BB962C8B-B14F-4D97-AF65-F5344CB8AC3E}">
        <p14:creationId xmlns:p14="http://schemas.microsoft.com/office/powerpoint/2010/main" val="418941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Title and Footer ">
    <p:spTree>
      <p:nvGrpSpPr>
        <p:cNvPr id="1" name=""/>
        <p:cNvGrpSpPr/>
        <p:nvPr/>
      </p:nvGrpSpPr>
      <p:grpSpPr>
        <a:xfrm>
          <a:off x="0" y="0"/>
          <a:ext cx="0" cy="0"/>
          <a:chOff x="0" y="0"/>
          <a:chExt cx="0" cy="0"/>
        </a:xfrm>
      </p:grpSpPr>
      <p:graphicFrame>
        <p:nvGraphicFramePr>
          <p:cNvPr id="1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08" name="Diapositive think-cell" r:id="rId5" imgW="344" imgH="344" progId="TCLayout.ActiveDocument.1">
                  <p:embed/>
                </p:oleObj>
              </mc:Choice>
              <mc:Fallback>
                <p:oleObj name="Diapositive think-cell" r:id="rId5" imgW="344" imgH="344" progId="TCLayout.ActiveDocument.1">
                  <p:embed/>
                  <p:pic>
                    <p:nvPicPr>
                      <p:cNvPr id="1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7"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userDrawn="1"/>
        </p:nvSpPr>
        <p:spPr>
          <a:xfrm>
            <a:off x="461963" y="1846263"/>
            <a:ext cx="1646237"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9" name="ZoneTexte 28"/>
          <p:cNvSpPr txBox="1"/>
          <p:nvPr userDrawn="1"/>
        </p:nvSpPr>
        <p:spPr>
          <a:xfrm>
            <a:off x="461963" y="1998663"/>
            <a:ext cx="1646237"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36" name="ZoneTexte 4"/>
          <p:cNvSpPr txBox="1"/>
          <p:nvPr userDrawn="1"/>
        </p:nvSpPr>
        <p:spPr>
          <a:xfrm>
            <a:off x="6769100"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37" name="ZoneTexte 12"/>
          <p:cNvSpPr txBox="1"/>
          <p:nvPr userDrawn="1"/>
        </p:nvSpPr>
        <p:spPr>
          <a:xfrm>
            <a:off x="6769100"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38" name="Picture 3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22" name="Text Placeholder 21"/>
          <p:cNvSpPr>
            <a:spLocks noGrp="1"/>
          </p:cNvSpPr>
          <p:nvPr>
            <p:ph type="body" sz="quarter" idx="13"/>
          </p:nvPr>
        </p:nvSpPr>
        <p:spPr>
          <a:xfrm>
            <a:off x="1236539"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23" name="Text Placeholder 21"/>
          <p:cNvSpPr>
            <a:spLocks noGrp="1"/>
          </p:cNvSpPr>
          <p:nvPr>
            <p:ph type="body" sz="quarter" idx="14"/>
          </p:nvPr>
        </p:nvSpPr>
        <p:spPr>
          <a:xfrm>
            <a:off x="461193"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24" name="Text Placeholder 21"/>
          <p:cNvSpPr>
            <a:spLocks noGrp="1"/>
          </p:cNvSpPr>
          <p:nvPr>
            <p:ph type="body" sz="quarter" idx="15"/>
          </p:nvPr>
        </p:nvSpPr>
        <p:spPr>
          <a:xfrm>
            <a:off x="461193"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5" name="Text Placeholder 21"/>
          <p:cNvSpPr>
            <a:spLocks noGrp="1"/>
          </p:cNvSpPr>
          <p:nvPr>
            <p:ph type="body" sz="quarter" idx="16"/>
          </p:nvPr>
        </p:nvSpPr>
        <p:spPr>
          <a:xfrm>
            <a:off x="461193"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6" name="Text Placeholder 21"/>
          <p:cNvSpPr>
            <a:spLocks noGrp="1"/>
          </p:cNvSpPr>
          <p:nvPr>
            <p:ph type="body" sz="quarter" idx="17"/>
          </p:nvPr>
        </p:nvSpPr>
        <p:spPr>
          <a:xfrm>
            <a:off x="461193"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27" name="Text Placeholder 21"/>
          <p:cNvSpPr>
            <a:spLocks noGrp="1"/>
          </p:cNvSpPr>
          <p:nvPr>
            <p:ph type="body" sz="quarter" idx="18"/>
          </p:nvPr>
        </p:nvSpPr>
        <p:spPr>
          <a:xfrm>
            <a:off x="461193"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0" name="Text Placeholder 21"/>
          <p:cNvSpPr>
            <a:spLocks noGrp="1"/>
          </p:cNvSpPr>
          <p:nvPr>
            <p:ph type="body" sz="quarter" idx="19"/>
          </p:nvPr>
        </p:nvSpPr>
        <p:spPr>
          <a:xfrm>
            <a:off x="7543701"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31" name="Text Placeholder 21"/>
          <p:cNvSpPr>
            <a:spLocks noGrp="1"/>
          </p:cNvSpPr>
          <p:nvPr>
            <p:ph type="body" sz="quarter" idx="20"/>
          </p:nvPr>
        </p:nvSpPr>
        <p:spPr>
          <a:xfrm>
            <a:off x="6768355"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32" name="Text Placeholder 21"/>
          <p:cNvSpPr>
            <a:spLocks noGrp="1"/>
          </p:cNvSpPr>
          <p:nvPr>
            <p:ph type="body" sz="quarter" idx="21"/>
          </p:nvPr>
        </p:nvSpPr>
        <p:spPr>
          <a:xfrm>
            <a:off x="6768355"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3" name="Text Placeholder 21"/>
          <p:cNvSpPr>
            <a:spLocks noGrp="1"/>
          </p:cNvSpPr>
          <p:nvPr>
            <p:ph type="body" sz="quarter" idx="22"/>
          </p:nvPr>
        </p:nvSpPr>
        <p:spPr>
          <a:xfrm>
            <a:off x="6768355"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4" name="Text Placeholder 21"/>
          <p:cNvSpPr>
            <a:spLocks noGrp="1"/>
          </p:cNvSpPr>
          <p:nvPr>
            <p:ph type="body" sz="quarter" idx="23"/>
          </p:nvPr>
        </p:nvSpPr>
        <p:spPr>
          <a:xfrm>
            <a:off x="6768355"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35" name="Text Placeholder 21"/>
          <p:cNvSpPr>
            <a:spLocks noGrp="1"/>
          </p:cNvSpPr>
          <p:nvPr>
            <p:ph type="body" sz="quarter" idx="24"/>
          </p:nvPr>
        </p:nvSpPr>
        <p:spPr>
          <a:xfrm>
            <a:off x="6768355"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9" name="Rectangle 15"/>
          <p:cNvSpPr>
            <a:spLocks noGrp="1" noChangeArrowheads="1"/>
          </p:cNvSpPr>
          <p:nvPr>
            <p:ph type="ftr" sz="quarter" idx="25"/>
          </p:nvPr>
        </p:nvSpPr>
        <p:spPr/>
        <p:txBody>
          <a:bodyPr/>
          <a:lstStyle>
            <a:lvl1pPr algn="r">
              <a:defRPr sz="1000" dirty="0" smtClean="0">
                <a:solidFill>
                  <a:srgbClr val="000000"/>
                </a:solidFill>
              </a:defRPr>
            </a:lvl1pPr>
          </a:lstStyle>
          <a:p>
            <a:pPr>
              <a:defRPr/>
            </a:pPr>
            <a:endParaRPr lang="en-GB"/>
          </a:p>
        </p:txBody>
      </p:sp>
      <p:sp>
        <p:nvSpPr>
          <p:cNvPr id="40" name="Rectangle 14"/>
          <p:cNvSpPr>
            <a:spLocks noGrp="1" noChangeArrowheads="1"/>
          </p:cNvSpPr>
          <p:nvPr>
            <p:ph type="dt" sz="half" idx="26"/>
          </p:nvPr>
        </p:nvSpPr>
        <p:spPr/>
        <p:txBody>
          <a:bodyPr/>
          <a:lstStyle>
            <a:lvl1pPr algn="ctr">
              <a:defRPr sz="900" smtClean="0">
                <a:solidFill>
                  <a:srgbClr val="000000"/>
                </a:solidFill>
              </a:defRPr>
            </a:lvl1pPr>
          </a:lstStyle>
          <a:p>
            <a:pPr>
              <a:defRPr/>
            </a:pPr>
            <a:fld id="{E885EE4B-DF44-4C8F-A39F-439EFEFDF5A6}" type="datetime1">
              <a:rPr lang="fr-FR"/>
              <a:pPr>
                <a:defRPr/>
              </a:pPr>
              <a:t>01/03/2021</a:t>
            </a:fld>
            <a:endParaRPr lang="en-GB" dirty="0"/>
          </a:p>
        </p:txBody>
      </p:sp>
      <p:sp>
        <p:nvSpPr>
          <p:cNvPr id="41" name="Espace réservé du numéro de diapositive 16"/>
          <p:cNvSpPr>
            <a:spLocks noGrp="1" noChangeArrowheads="1"/>
          </p:cNvSpPr>
          <p:nvPr>
            <p:ph type="sldNum" sz="quarter" idx="27"/>
          </p:nvPr>
        </p:nvSpPr>
        <p:spPr/>
        <p:txBody>
          <a:bodyPr/>
          <a:lstStyle>
            <a:lvl1pPr algn="r">
              <a:defRPr sz="1100" b="1" smtClean="0">
                <a:solidFill>
                  <a:srgbClr val="000000"/>
                </a:solidFill>
              </a:defRPr>
            </a:lvl1pPr>
          </a:lstStyle>
          <a:p>
            <a:pPr>
              <a:defRPr/>
            </a:pPr>
            <a:fld id="{E8B3E867-4872-4967-94B4-95A58BE60284}" type="slidenum">
              <a:rPr lang="en-GB"/>
              <a:pPr>
                <a:defRPr/>
              </a:pPr>
              <a:t>‹N°›</a:t>
            </a:fld>
            <a:endParaRPr lang="en-GB" dirty="0"/>
          </a:p>
        </p:txBody>
      </p:sp>
    </p:spTree>
    <p:extLst>
      <p:ext uri="{BB962C8B-B14F-4D97-AF65-F5344CB8AC3E}">
        <p14:creationId xmlns:p14="http://schemas.microsoft.com/office/powerpoint/2010/main" val="27272577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3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792"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grpSp>
        <p:nvGrpSpPr>
          <p:cNvPr id="11" name="Groupe 17"/>
          <p:cNvGrpSpPr>
            <a:grpSpLocks/>
          </p:cNvGrpSpPr>
          <p:nvPr userDrawn="1"/>
        </p:nvGrpSpPr>
        <p:grpSpPr bwMode="auto">
          <a:xfrm>
            <a:off x="4344988" y="1341438"/>
            <a:ext cx="7777162" cy="3960812"/>
            <a:chOff x="4345286" y="1341562"/>
            <a:chExt cx="7776864" cy="3960440"/>
          </a:xfrm>
        </p:grpSpPr>
        <p:pic>
          <p:nvPicPr>
            <p:cNvPr id="12"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345286" y="1341562"/>
              <a:ext cx="7776864"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8015445" y="4270224"/>
              <a:ext cx="287326" cy="144449"/>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fr-FR" sz="1400" dirty="0">
                <a:solidFill>
                  <a:schemeClr val="tx1"/>
                </a:solidFill>
              </a:endParaRPr>
            </a:p>
          </p:txBody>
        </p:sp>
      </p:grpSp>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Picture Placeholder 10"/>
          <p:cNvSpPr>
            <a:spLocks noGrp="1"/>
          </p:cNvSpPr>
          <p:nvPr>
            <p:ph type="pic" sz="quarter" idx="10"/>
          </p:nvPr>
        </p:nvSpPr>
        <p:spPr>
          <a:xfrm>
            <a:off x="6238990" y="1809761"/>
            <a:ext cx="3838357" cy="2416447"/>
          </a:xfrm>
          <a:prstGeom prst="rect">
            <a:avLst/>
          </a:prstGeom>
          <a:solidFill>
            <a:schemeClr val="bg2"/>
          </a:solidFill>
        </p:spPr>
        <p:txBody>
          <a:bodyPr/>
          <a:lstStyle>
            <a:lvl1pPr>
              <a:defRPr/>
            </a:lvl1pPr>
          </a:lstStyle>
          <a:p>
            <a:pPr lvl="0"/>
            <a:r>
              <a:rPr lang="fr-FR" noProof="0"/>
              <a:t>Cliquez sur l'icône pour ajouter une image</a:t>
            </a:r>
            <a:endParaRPr lang="en-GB" noProof="0" dirty="0"/>
          </a:p>
        </p:txBody>
      </p:sp>
      <p:sp>
        <p:nvSpPr>
          <p:cNvPr id="15"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6"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D1FD429F-8840-41D0-8719-3396370F6571}" type="datetime1">
              <a:rPr lang="fr-FR"/>
              <a:pPr>
                <a:defRPr/>
              </a:pPr>
              <a:t>01/03/2021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DC5AAF4C-80CC-4B27-B942-F18A5D2ED071}" type="slidenum">
              <a:rPr lang="en-GB"/>
              <a:pPr>
                <a:defRPr/>
              </a:pPr>
              <a:t>‹N°›</a:t>
            </a:fld>
            <a:endParaRPr lang="en-GB" dirty="0"/>
          </a:p>
        </p:txBody>
      </p:sp>
    </p:spTree>
    <p:extLst>
      <p:ext uri="{BB962C8B-B14F-4D97-AF65-F5344CB8AC3E}">
        <p14:creationId xmlns:p14="http://schemas.microsoft.com/office/powerpoint/2010/main" val="3770051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2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816"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12122150" cy="307022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112156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73288" y="900113"/>
            <a:ext cx="77755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userDrawn="1"/>
        </p:nvSpPr>
        <p:spPr>
          <a:xfrm>
            <a:off x="5842000" y="3890963"/>
            <a:ext cx="287338" cy="71437"/>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6"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4066347" y="1367797"/>
            <a:ext cx="3838357" cy="2416447"/>
          </a:xfrm>
          <a:prstGeom prst="rect">
            <a:avLst/>
          </a:prstGeom>
          <a:solidFill>
            <a:schemeClr val="bg2"/>
          </a:solidFill>
        </p:spPr>
        <p:txBody>
          <a:bodyPr/>
          <a:lstStyle>
            <a:lvl1pPr>
              <a:defRPr/>
            </a:lvl1pPr>
          </a:lstStyle>
          <a:p>
            <a:pPr lvl="0"/>
            <a:r>
              <a:rPr lang="fr-FR" noProof="0"/>
              <a:t>Cliquez sur l'icône pour ajouter une image</a:t>
            </a:r>
            <a:endParaRPr lang="en-GB" noProof="0" dirty="0"/>
          </a:p>
        </p:txBody>
      </p:sp>
      <p:sp>
        <p:nvSpPr>
          <p:cNvPr id="17"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8"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4EBD6C94-2E91-4B1F-B1C7-0410C3279455}" type="datetime1">
              <a:rPr lang="fr-FR"/>
              <a:pPr>
                <a:defRPr/>
              </a:pPr>
              <a:t>01/03/2021</a:t>
            </a:fld>
            <a:endParaRPr lang="en-GB" dirty="0"/>
          </a:p>
        </p:txBody>
      </p:sp>
      <p:sp>
        <p:nvSpPr>
          <p:cNvPr id="19"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3D199285-14B0-4E1E-B235-84A6C803F780}" type="slidenum">
              <a:rPr lang="en-GB"/>
              <a:pPr>
                <a:defRPr/>
              </a:pPr>
              <a:t>‹N°›</a:t>
            </a:fld>
            <a:endParaRPr lang="en-GB" dirty="0"/>
          </a:p>
        </p:txBody>
      </p:sp>
    </p:spTree>
    <p:extLst>
      <p:ext uri="{BB962C8B-B14F-4D97-AF65-F5344CB8AC3E}">
        <p14:creationId xmlns:p14="http://schemas.microsoft.com/office/powerpoint/2010/main" val="1457346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840"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5070897" y="261442"/>
            <a:ext cx="1980357" cy="1980357"/>
          </a:xfrm>
          <a:prstGeom prst="ellipse">
            <a:avLst/>
          </a:prstGeom>
          <a:solidFill>
            <a:schemeClr val="bg1">
              <a:lumMod val="95000"/>
            </a:schemeClr>
          </a:solidFill>
        </p:spPr>
        <p:txBody>
          <a:bodyPr/>
          <a:lstStyle/>
          <a:p>
            <a:pPr lvl="0"/>
            <a:endParaRPr lang="en-GB" noProof="0" dirty="0"/>
          </a:p>
        </p:txBody>
      </p:sp>
      <p:sp>
        <p:nvSpPr>
          <p:cNvPr id="12"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1CB11A42-FD24-443C-AF92-9BDE072F82E4}" type="datetime1">
              <a:rPr lang="fr-FR"/>
              <a:pPr>
                <a:defRPr/>
              </a:pPr>
              <a:t>01/03/2021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D7F3C406-8E59-4F4E-8CAC-E97BD31E88D4}" type="slidenum">
              <a:rPr lang="en-GB"/>
              <a:pPr>
                <a:defRPr/>
              </a:pPr>
              <a:t>‹N°›</a:t>
            </a:fld>
            <a:endParaRPr lang="en-GB" dirty="0"/>
          </a:p>
        </p:txBody>
      </p:sp>
    </p:spTree>
    <p:extLst>
      <p:ext uri="{BB962C8B-B14F-4D97-AF65-F5344CB8AC3E}">
        <p14:creationId xmlns:p14="http://schemas.microsoft.com/office/powerpoint/2010/main" val="12065879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AGENDA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86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6061075" y="0"/>
            <a:ext cx="6061075"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000" dirty="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1D8846C3-8E4B-4498-AF19-E8FC16F4A414}" type="datetime1">
              <a:rPr lang="fr-FR"/>
              <a:pPr>
                <a:defRPr/>
              </a:pPr>
              <a:t>01/03/2021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A9E0E5B3-32C5-45CF-9CF3-6D489FDA294F}" type="slidenum">
              <a:rPr lang="en-GB"/>
              <a:pPr>
                <a:defRPr/>
              </a:pPr>
              <a:t>‹N°›</a:t>
            </a:fld>
            <a:endParaRPr lang="en-GB" dirty="0"/>
          </a:p>
        </p:txBody>
      </p:sp>
    </p:spTree>
    <p:extLst>
      <p:ext uri="{BB962C8B-B14F-4D97-AF65-F5344CB8AC3E}">
        <p14:creationId xmlns:p14="http://schemas.microsoft.com/office/powerpoint/2010/main" val="996540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FULL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88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1" y="0"/>
            <a:ext cx="12122150"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BDE0AA73-696A-4163-8299-936C3396FDB3}" type="datetime1">
              <a:rPr lang="fr-FR"/>
              <a:pPr>
                <a:defRPr/>
              </a:pPr>
              <a:t>01/03/2021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3C185B1E-76DA-4EAA-8756-060CF3E015DF}" type="slidenum">
              <a:rPr lang="en-GB"/>
              <a:pPr>
                <a:defRPr/>
              </a:pPr>
              <a:t>‹N°›</a:t>
            </a:fld>
            <a:endParaRPr lang="en-GB" dirty="0"/>
          </a:p>
        </p:txBody>
      </p:sp>
    </p:spTree>
    <p:extLst>
      <p:ext uri="{BB962C8B-B14F-4D97-AF65-F5344CB8AC3E}">
        <p14:creationId xmlns:p14="http://schemas.microsoft.com/office/powerpoint/2010/main" val="1957190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12"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0" y="4763"/>
            <a:ext cx="12122150" cy="611346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anchor="ctr"/>
          <a:lstStyle/>
          <a:p>
            <a:pPr algn="ctr" defTabSz="1211878" eaLnBrk="1" fontAlgn="auto" hangingPunct="1">
              <a:spcBef>
                <a:spcPts val="0"/>
              </a:spcBef>
              <a:spcAft>
                <a:spcPts val="0"/>
              </a:spcAft>
              <a:defRPr/>
            </a:pPr>
            <a:endParaRPr lang="pt-PT">
              <a:solidFill>
                <a:srgbClr val="FFFFFF"/>
              </a:solidFill>
            </a:endParaRPr>
          </a:p>
        </p:txBody>
      </p:sp>
      <p:pic>
        <p:nvPicPr>
          <p:cNvPr id="7" name="Picture 5"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Espace réservé du pied de page 15"/>
          <p:cNvSpPr>
            <a:spLocks noGrp="1" noChangeArrowheads="1"/>
          </p:cNvSpPr>
          <p:nvPr>
            <p:ph type="ftr" sz="quarter" idx="10"/>
          </p:nvPr>
        </p:nvSpPr>
        <p:spPr/>
        <p:txBody>
          <a:bodyPr/>
          <a:lstStyle>
            <a:lvl1pPr algn="r">
              <a:defRPr sz="1000" dirty="0">
                <a:solidFill>
                  <a:srgbClr val="000000"/>
                </a:solidFill>
              </a:defRPr>
            </a:lvl1pPr>
          </a:lstStyle>
          <a:p>
            <a:pPr>
              <a:defRPr/>
            </a:pPr>
            <a:endParaRPr lang="en-GB"/>
          </a:p>
        </p:txBody>
      </p:sp>
      <p:sp>
        <p:nvSpPr>
          <p:cNvPr id="10"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87D75E12-936D-44D3-8A6A-158AB7247CED}" type="datetime1">
              <a:rPr lang="fr-FR"/>
              <a:pPr>
                <a:defRPr/>
              </a:pPr>
              <a:t>01/03/2021</a:t>
            </a:fld>
            <a:endParaRPr lang="en-GB" dirty="0"/>
          </a:p>
        </p:txBody>
      </p:sp>
      <p:sp>
        <p:nvSpPr>
          <p:cNvPr id="11"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8F9471A4-98AE-4A2F-B325-CBB7F7EF1DE3}" type="slidenum">
              <a:rPr lang="en-GB"/>
              <a:pPr>
                <a:defRPr/>
              </a:pPr>
              <a:t>‹N°›</a:t>
            </a:fld>
            <a:endParaRPr lang="en-GB" dirty="0"/>
          </a:p>
        </p:txBody>
      </p:sp>
    </p:spTree>
    <p:extLst>
      <p:ext uri="{BB962C8B-B14F-4D97-AF65-F5344CB8AC3E}">
        <p14:creationId xmlns:p14="http://schemas.microsoft.com/office/powerpoint/2010/main" val="9890106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93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a:off x="454025" y="879475"/>
            <a:ext cx="112156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866775"/>
            <a:ext cx="12122150" cy="524827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anchor="ctr"/>
          <a:lstStyle/>
          <a:p>
            <a:pPr algn="ctr" defTabSz="1211878" eaLnBrk="1" fontAlgn="auto" hangingPunct="1">
              <a:spcBef>
                <a:spcPts val="0"/>
              </a:spcBef>
              <a:spcAft>
                <a:spcPts val="0"/>
              </a:spcAft>
              <a:defRPr/>
            </a:pPr>
            <a:endParaRPr lang="pt-PT">
              <a:solidFill>
                <a:srgbClr val="FFFFFF"/>
              </a:solidFill>
            </a:endParaRPr>
          </a:p>
        </p:txBody>
      </p:sp>
      <p:pic>
        <p:nvPicPr>
          <p:cNvPr id="9" name="Picture 7"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9"/>
          <p:cNvSpPr>
            <a:spLocks noGrp="1"/>
          </p:cNvSpPr>
          <p:nvPr>
            <p:ph type="title"/>
          </p:nvPr>
        </p:nvSpPr>
        <p:spPr>
          <a:xfrm>
            <a:off x="454155" y="99048"/>
            <a:ext cx="11215375" cy="745837"/>
          </a:xfrm>
        </p:spPr>
        <p:txBody>
          <a:bodyPr>
            <a:normAutofit/>
          </a:bodyPr>
          <a:lstStyle>
            <a:lvl1pPr>
              <a:defRPr sz="3600" baseline="0"/>
            </a:lvl1pPr>
          </a:lstStyle>
          <a:p>
            <a:r>
              <a:rPr lang="fr-FR" noProof="0"/>
              <a:t>Modifiez le style du titre</a:t>
            </a:r>
            <a:endParaRPr lang="en-GB" noProof="0" dirty="0"/>
          </a:p>
        </p:txBody>
      </p:sp>
      <p:sp>
        <p:nvSpPr>
          <p:cNvPr id="11" name="Rectangle 15"/>
          <p:cNvSpPr>
            <a:spLocks noGrp="1" noChangeArrowheads="1"/>
          </p:cNvSpPr>
          <p:nvPr>
            <p:ph type="ftr" sz="quarter" idx="10"/>
          </p:nvPr>
        </p:nvSpPr>
        <p:spPr/>
        <p:txBody>
          <a:bodyPr/>
          <a:lstStyle>
            <a:lvl1pPr algn="r">
              <a:defRPr sz="1000" dirty="0">
                <a:solidFill>
                  <a:srgbClr val="000000"/>
                </a:solidFill>
              </a:defRPr>
            </a:lvl1pPr>
          </a:lstStyle>
          <a:p>
            <a:pPr>
              <a:defRPr/>
            </a:pPr>
            <a:endParaRPr lang="en-GB"/>
          </a:p>
        </p:txBody>
      </p:sp>
      <p:sp>
        <p:nvSpPr>
          <p:cNvPr id="13"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F3F44BFA-9DFC-48BA-ABF9-4DB81D14088B}" type="datetime1">
              <a:rPr lang="fr-FR"/>
              <a:pPr>
                <a:defRPr/>
              </a:pPr>
              <a:t>01/03/2021</a:t>
            </a:fld>
            <a:endParaRPr lang="en-GB" dirty="0"/>
          </a:p>
        </p:txBody>
      </p:sp>
      <p:sp>
        <p:nvSpPr>
          <p:cNvPr id="14"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C6EEB2E6-433E-4444-A02F-A32114EBFACD}" type="slidenum">
              <a:rPr lang="en-GB"/>
              <a:pPr>
                <a:defRPr/>
              </a:pPr>
              <a:t>‹N°›</a:t>
            </a:fld>
            <a:endParaRPr lang="en-GB" dirty="0"/>
          </a:p>
        </p:txBody>
      </p:sp>
    </p:spTree>
    <p:extLst>
      <p:ext uri="{BB962C8B-B14F-4D97-AF65-F5344CB8AC3E}">
        <p14:creationId xmlns:p14="http://schemas.microsoft.com/office/powerpoint/2010/main" val="28278870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7231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TITLE AND TEXT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98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userDrawn="1"/>
        </p:nvCxnSpPr>
        <p:spPr>
          <a:xfrm>
            <a:off x="454025" y="879475"/>
            <a:ext cx="112156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0"/>
          <p:cNvCxnSpPr/>
          <p:nvPr userDrawn="1"/>
        </p:nvCxnSpPr>
        <p:spPr>
          <a:xfrm>
            <a:off x="11310938" y="6415088"/>
            <a:ext cx="0" cy="144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normAutofit/>
          </a:bodyPr>
          <a:lstStyle>
            <a:lvl1pPr>
              <a:defRPr sz="2916" cap="all" baseline="0"/>
            </a:lvl1pPr>
          </a:lstStyle>
          <a:p>
            <a:r>
              <a:rPr lang="fr-FR" noProof="0"/>
              <a:t>Modifiez le style du titre</a:t>
            </a:r>
            <a:endParaRPr lang="en-GB" noProof="0" dirty="0"/>
          </a:p>
        </p:txBody>
      </p:sp>
      <p:sp>
        <p:nvSpPr>
          <p:cNvPr id="10" name="Espace réservé de la date 10"/>
          <p:cNvSpPr>
            <a:spLocks noGrp="1"/>
          </p:cNvSpPr>
          <p:nvPr>
            <p:ph type="dt" sz="half" idx="10"/>
          </p:nvPr>
        </p:nvSpPr>
        <p:spPr>
          <a:xfrm>
            <a:off x="10167938" y="6397625"/>
            <a:ext cx="939800" cy="179388"/>
          </a:xfrm>
        </p:spPr>
        <p:txBody>
          <a:bodyPr/>
          <a:lstStyle>
            <a:lvl1pPr algn="r" defTabSz="1213121">
              <a:defRPr smtClean="0">
                <a:solidFill>
                  <a:schemeClr val="tx1"/>
                </a:solidFill>
              </a:defRPr>
            </a:lvl1pPr>
          </a:lstStyle>
          <a:p>
            <a:pPr>
              <a:defRPr/>
            </a:pPr>
            <a:fld id="{439ED724-4B41-4F0E-92C6-66B31B2BA2CA}" type="datetime3">
              <a:rPr lang="en-US"/>
              <a:pPr>
                <a:defRPr/>
              </a:pPr>
              <a:t>1 March 2021</a:t>
            </a:fld>
            <a:endParaRPr lang="en-GB" dirty="0"/>
          </a:p>
        </p:txBody>
      </p:sp>
      <p:sp>
        <p:nvSpPr>
          <p:cNvPr id="11" name="Espace réservé du numéro de diapositive 12"/>
          <p:cNvSpPr>
            <a:spLocks noGrp="1"/>
          </p:cNvSpPr>
          <p:nvPr>
            <p:ph type="sldNum" sz="quarter" idx="11"/>
          </p:nvPr>
        </p:nvSpPr>
        <p:spPr>
          <a:xfrm>
            <a:off x="11444288" y="6397625"/>
            <a:ext cx="238125" cy="179388"/>
          </a:xfrm>
        </p:spPr>
        <p:txBody>
          <a:bodyPr/>
          <a:lstStyle>
            <a:lvl1pPr defTabSz="1213121">
              <a:defRPr>
                <a:solidFill>
                  <a:schemeClr val="tx1"/>
                </a:solidFill>
              </a:defRPr>
            </a:lvl1pPr>
          </a:lstStyle>
          <a:p>
            <a:pPr>
              <a:defRPr/>
            </a:pPr>
            <a:fld id="{B962E9DB-1BFE-4171-8322-24152BBDD47D}" type="slidenum">
              <a:rPr lang="en-GB"/>
              <a:pPr>
                <a:defRPr/>
              </a:pPr>
              <a:t>‹N°›</a:t>
            </a:fld>
            <a:endParaRPr lang="en-GB" dirty="0"/>
          </a:p>
        </p:txBody>
      </p:sp>
    </p:spTree>
    <p:extLst>
      <p:ext uri="{BB962C8B-B14F-4D97-AF65-F5344CB8AC3E}">
        <p14:creationId xmlns:p14="http://schemas.microsoft.com/office/powerpoint/2010/main" val="20885239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2106" y="2119"/>
          <a:ext cx="2104" cy="2116"/>
        </p:xfrm>
        <a:graphic>
          <a:graphicData uri="http://schemas.openxmlformats.org/presentationml/2006/ole">
            <mc:AlternateContent xmlns:mc="http://schemas.openxmlformats.org/markup-compatibility/2006">
              <mc:Choice xmlns:v="urn:schemas-microsoft-com:vml" Requires="v">
                <p:oleObj spid="_x0000_s87032"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06" y="2119"/>
                        <a:ext cx="2104" cy="2116"/>
                      </a:xfrm>
                      <a:prstGeom prst="rect">
                        <a:avLst/>
                      </a:prstGeom>
                    </p:spPr>
                  </p:pic>
                </p:oleObj>
              </mc:Fallback>
            </mc:AlternateContent>
          </a:graphicData>
        </a:graphic>
      </p:graphicFrame>
      <p:sp>
        <p:nvSpPr>
          <p:cNvPr id="13" name="Espace réservé du numéro de diapositive 12"/>
          <p:cNvSpPr>
            <a:spLocks noGrp="1"/>
          </p:cNvSpPr>
          <p:nvPr>
            <p:ph type="sldNum" sz="quarter" idx="12"/>
          </p:nvPr>
        </p:nvSpPr>
        <p:spPr/>
        <p:txBody>
          <a:bodyPr/>
          <a:lstStyle/>
          <a:p>
            <a:pPr>
              <a:defRPr/>
            </a:pPr>
            <a:fld id="{276219AF-F5ED-455B-A512-B03AB3602319}" type="slidenum">
              <a:rPr lang="en-US" smtClean="0">
                <a:solidFill>
                  <a:srgbClr val="000000"/>
                </a:solidFill>
              </a:rPr>
              <a:pPr>
                <a:defRPr/>
              </a:pPr>
              <a:t>‹N°›</a:t>
            </a:fld>
            <a:endParaRPr lang="en-US" dirty="0">
              <a:solidFill>
                <a:srgbClr val="000000"/>
              </a:solidFill>
            </a:endParaRPr>
          </a:p>
        </p:txBody>
      </p:sp>
      <p:sp>
        <p:nvSpPr>
          <p:cNvPr id="7" name="Rectangle 6"/>
          <p:cNvSpPr/>
          <p:nvPr userDrawn="1"/>
        </p:nvSpPr>
        <p:spPr>
          <a:xfrm>
            <a:off x="0" y="5081"/>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20"/>
            <a:endParaRPr lang="en-US" sz="3182" dirty="0">
              <a:solidFill>
                <a:srgbClr val="000000"/>
              </a:solidFill>
            </a:endParaRPr>
          </a:p>
        </p:txBody>
      </p:sp>
    </p:spTree>
    <p:extLst>
      <p:ext uri="{BB962C8B-B14F-4D97-AF65-F5344CB8AC3E}">
        <p14:creationId xmlns:p14="http://schemas.microsoft.com/office/powerpoint/2010/main" val="280426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Title and Footer ">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32"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3" name="ZoneTexte 12"/>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4"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Espace réservé pour une image  15"/>
          <p:cNvSpPr>
            <a:spLocks noGrp="1"/>
          </p:cNvSpPr>
          <p:nvPr>
            <p:ph type="pic" sz="quarter" idx="13"/>
          </p:nvPr>
        </p:nvSpPr>
        <p:spPr>
          <a:xfrm>
            <a:off x="0" y="890588"/>
            <a:ext cx="12122150" cy="1458912"/>
          </a:xfrm>
          <a:prstGeom prst="rect">
            <a:avLst/>
          </a:prstGeom>
        </p:spPr>
        <p:txBody>
          <a:bodyPr/>
          <a:lstStyle/>
          <a:p>
            <a:pPr lvl="0"/>
            <a:endParaRPr lang="fr-FR" noProof="0" dirty="0"/>
          </a:p>
        </p:txBody>
      </p:sp>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6" name="Espace réservé du pied de page 15"/>
          <p:cNvSpPr>
            <a:spLocks noGrp="1" noChangeArrowheads="1"/>
          </p:cNvSpPr>
          <p:nvPr>
            <p:ph type="ftr" sz="quarter" idx="14"/>
          </p:nvPr>
        </p:nvSpPr>
        <p:spPr/>
        <p:txBody>
          <a:bodyPr/>
          <a:lstStyle>
            <a:lvl1pPr algn="r">
              <a:defRPr sz="1000" dirty="0" smtClean="0">
                <a:solidFill>
                  <a:srgbClr val="000000"/>
                </a:solidFill>
              </a:defRPr>
            </a:lvl1pPr>
          </a:lstStyle>
          <a:p>
            <a:pPr>
              <a:defRPr/>
            </a:pPr>
            <a:endParaRPr lang="en-GB"/>
          </a:p>
        </p:txBody>
      </p:sp>
      <p:sp>
        <p:nvSpPr>
          <p:cNvPr id="17" name="Rectangle 14"/>
          <p:cNvSpPr>
            <a:spLocks noGrp="1" noChangeArrowheads="1"/>
          </p:cNvSpPr>
          <p:nvPr>
            <p:ph type="dt" sz="half" idx="15"/>
          </p:nvPr>
        </p:nvSpPr>
        <p:spPr/>
        <p:txBody>
          <a:bodyPr/>
          <a:lstStyle>
            <a:lvl1pPr algn="ctr">
              <a:defRPr sz="900" smtClean="0">
                <a:solidFill>
                  <a:srgbClr val="000000"/>
                </a:solidFill>
              </a:defRPr>
            </a:lvl1pPr>
          </a:lstStyle>
          <a:p>
            <a:pPr>
              <a:defRPr/>
            </a:pPr>
            <a:fld id="{8EB11BD4-B679-4DA5-9596-2784FCD66417}" type="datetime1">
              <a:rPr lang="fr-FR"/>
              <a:pPr>
                <a:defRPr/>
              </a:pPr>
              <a:t>01/03/2021</a:t>
            </a:fld>
            <a:endParaRPr lang="en-GB" dirty="0"/>
          </a:p>
        </p:txBody>
      </p:sp>
      <p:sp>
        <p:nvSpPr>
          <p:cNvPr id="18" name="Espace réservé du numéro de diapositive 16"/>
          <p:cNvSpPr>
            <a:spLocks noGrp="1" noChangeArrowheads="1"/>
          </p:cNvSpPr>
          <p:nvPr>
            <p:ph type="sldNum" sz="quarter" idx="16"/>
          </p:nvPr>
        </p:nvSpPr>
        <p:spPr/>
        <p:txBody>
          <a:bodyPr/>
          <a:lstStyle>
            <a:lvl1pPr algn="r">
              <a:defRPr sz="1100" b="1" smtClean="0">
                <a:solidFill>
                  <a:srgbClr val="000000"/>
                </a:solidFill>
              </a:defRPr>
            </a:lvl1pPr>
          </a:lstStyle>
          <a:p>
            <a:pPr>
              <a:defRPr/>
            </a:pPr>
            <a:fld id="{2DC5818C-BFC8-467A-B645-AEC4A118487A}" type="slidenum">
              <a:rPr lang="en-GB"/>
              <a:pPr>
                <a:defRPr/>
              </a:pPr>
              <a:t>‹N°›</a:t>
            </a:fld>
            <a:endParaRPr lang="en-GB" dirty="0"/>
          </a:p>
        </p:txBody>
      </p:sp>
    </p:spTree>
    <p:extLst>
      <p:ext uri="{BB962C8B-B14F-4D97-AF65-F5344CB8AC3E}">
        <p14:creationId xmlns:p14="http://schemas.microsoft.com/office/powerpoint/2010/main" val="38310911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2106" y="2119"/>
          <a:ext cx="2104" cy="2116"/>
        </p:xfrm>
        <a:graphic>
          <a:graphicData uri="http://schemas.openxmlformats.org/presentationml/2006/ole">
            <mc:AlternateContent xmlns:mc="http://schemas.openxmlformats.org/markup-compatibility/2006">
              <mc:Choice xmlns:v="urn:schemas-microsoft-com:vml" Requires="v">
                <p:oleObj spid="_x0000_s88056" name="Diapositive think-cell" r:id="rId5" imgW="270" imgH="270" progId="TCLayout.ActiveDocument.1">
                  <p:embed/>
                </p:oleObj>
              </mc:Choice>
              <mc:Fallback>
                <p:oleObj name="Diapositive think-cell" r:id="rId5" imgW="270" imgH="270" progId="TCLayout.ActiveDocument.1">
                  <p:embed/>
                  <p:pic>
                    <p:nvPicPr>
                      <p:cNvPr id="2" name="Object 1" hidden="1"/>
                      <p:cNvPicPr/>
                      <p:nvPr/>
                    </p:nvPicPr>
                    <p:blipFill>
                      <a:blip r:embed="rId6"/>
                      <a:stretch>
                        <a:fillRect/>
                      </a:stretch>
                    </p:blipFill>
                    <p:spPr>
                      <a:xfrm>
                        <a:off x="2106" y="2119"/>
                        <a:ext cx="2104" cy="2116"/>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spcBef>
                <a:spcPct val="0"/>
              </a:spcBef>
              <a:spcAft>
                <a:spcPct val="0"/>
              </a:spcAft>
            </a:pPr>
            <a:endParaRPr lang="en-US" sz="2917" b="1" dirty="0">
              <a:solidFill>
                <a:sysClr val="windowText" lastClr="000000"/>
              </a:solidFill>
              <a:latin typeface="Arial Narrow"/>
              <a:sym typeface="Arial Narrow"/>
            </a:endParaRP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US" smtClean="0">
                <a:solidFill>
                  <a:srgbClr val="000000"/>
                </a:solidFill>
              </a:rPr>
              <a:pPr>
                <a:defRPr/>
              </a:pPr>
              <a:t>‹N°›</a:t>
            </a:fld>
            <a:endParaRPr lang="en-US" dirty="0">
              <a:solidFill>
                <a:srgbClr val="000000"/>
              </a:solidFill>
            </a:endParaRPr>
          </a:p>
        </p:txBody>
      </p:sp>
      <p:sp>
        <p:nvSpPr>
          <p:cNvPr id="10" name="Titre 9"/>
          <p:cNvSpPr>
            <a:spLocks noGrp="1"/>
          </p:cNvSpPr>
          <p:nvPr>
            <p:ph type="title" hasCustomPrompt="1"/>
          </p:nvPr>
        </p:nvSpPr>
        <p:spPr>
          <a:xfrm>
            <a:off x="454154" y="99043"/>
            <a:ext cx="11215375" cy="745837"/>
          </a:xfrm>
          <a:prstGeom prst="rect">
            <a:avLst/>
          </a:prstGeom>
        </p:spPr>
        <p:txBody>
          <a:bodyPr>
            <a:normAutofit/>
          </a:bodyPr>
          <a:lstStyle>
            <a:lvl1pPr>
              <a:defRPr sz="2917"/>
            </a:lvl1pPr>
          </a:lstStyle>
          <a:p>
            <a:r>
              <a:rPr lang="en-US" noProof="0" dirty="0"/>
              <a:t>Slide title</a:t>
            </a:r>
          </a:p>
        </p:txBody>
      </p:sp>
    </p:spTree>
    <p:extLst>
      <p:ext uri="{BB962C8B-B14F-4D97-AF65-F5344CB8AC3E}">
        <p14:creationId xmlns:p14="http://schemas.microsoft.com/office/powerpoint/2010/main" val="5679240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L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89080" name="Diapositive think-cell" r:id="rId5" imgW="216" imgH="216" progId="TCLayout.ActiveDocument.1">
                  <p:embed/>
                </p:oleObj>
              </mc:Choice>
              <mc:Fallback>
                <p:oleObj name="Diapositive think-cell" r:id="rId5" imgW="216" imgH="216" progId="TCLayout.ActiveDocument.1">
                  <p:embed/>
                  <p:pic>
                    <p:nvPicPr>
                      <p:cNvPr id="4" name="Object 3" hidden="1"/>
                      <p:cNvPicPr/>
                      <p:nvPr/>
                    </p:nvPicPr>
                    <p:blipFill>
                      <a:blip r:embed="rId6"/>
                      <a:stretch>
                        <a:fillRect/>
                      </a:stretch>
                    </p:blipFill>
                    <p:spPr>
                      <a:xfrm>
                        <a:off x="2105" y="2118"/>
                        <a:ext cx="2105" cy="211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lnSpc>
                <a:spcPct val="85000"/>
              </a:lnSpc>
              <a:spcBef>
                <a:spcPct val="0"/>
              </a:spcBef>
              <a:spcAft>
                <a:spcPct val="0"/>
              </a:spcAft>
            </a:pPr>
            <a:endParaRPr lang="en-US" sz="4773" b="1" dirty="0">
              <a:solidFill>
                <a:sysClr val="windowText" lastClr="000000"/>
              </a:solidFill>
              <a:latin typeface="Arial Narrow"/>
              <a:sym typeface="Arial Narrow"/>
            </a:endParaRPr>
          </a:p>
        </p:txBody>
      </p:sp>
      <p:pic>
        <p:nvPicPr>
          <p:cNvPr id="11" name="Picture 2" descr="C:\Users\ChristineB\Seenk-D\BNPP\2015-05\fond.png"/>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a:stretch/>
        </p:blipFill>
        <p:spPr bwMode="auto">
          <a:xfrm>
            <a:off x="4956" y="3"/>
            <a:ext cx="12122151" cy="4831350"/>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ctrTitle" hasCustomPrompt="1"/>
          </p:nvPr>
        </p:nvSpPr>
        <p:spPr>
          <a:xfrm>
            <a:off x="517290" y="478937"/>
            <a:ext cx="7064085" cy="1334985"/>
          </a:xfrm>
          <a:prstGeom prst="rect">
            <a:avLst/>
          </a:prstGeom>
        </p:spPr>
        <p:txBody>
          <a:bodyPr anchor="t">
            <a:noAutofit/>
          </a:bodyPr>
          <a:lstStyle>
            <a:lvl1pPr algn="l">
              <a:lnSpc>
                <a:spcPct val="85000"/>
              </a:lnSpc>
              <a:defRPr sz="4773" b="1" cap="all" baseline="0">
                <a:solidFill>
                  <a:schemeClr val="tx1"/>
                </a:solidFill>
              </a:defRPr>
            </a:lvl1pPr>
          </a:lstStyle>
          <a:p>
            <a:r>
              <a:rPr lang="en-US" noProof="0" dirty="0"/>
              <a:t>presentation title </a:t>
            </a:r>
            <a:br>
              <a:rPr lang="en-US" noProof="0" dirty="0"/>
            </a:br>
            <a:r>
              <a:rPr lang="en-US" noProof="0" dirty="0"/>
              <a:t>on multi-lines</a:t>
            </a:r>
          </a:p>
        </p:txBody>
      </p:sp>
      <p:grpSp>
        <p:nvGrpSpPr>
          <p:cNvPr id="3" name="Group 2"/>
          <p:cNvGrpSpPr/>
          <p:nvPr userDrawn="1"/>
        </p:nvGrpSpPr>
        <p:grpSpPr>
          <a:xfrm>
            <a:off x="0" y="4820868"/>
            <a:ext cx="12127105" cy="2038720"/>
            <a:chOff x="0" y="3614814"/>
            <a:chExt cx="9147738" cy="1528686"/>
          </a:xfrm>
        </p:grpSpPr>
        <p:sp>
          <p:nvSpPr>
            <p:cNvPr id="10" name="Rectangle 9"/>
            <p:cNvSpPr/>
            <p:nvPr userDrawn="1"/>
          </p:nvSpPr>
          <p:spPr>
            <a:xfrm>
              <a:off x="0" y="3614814"/>
              <a:ext cx="9147738" cy="152868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pic>
          <p:nvPicPr>
            <p:cNvPr id="17"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5929633" y="4268609"/>
              <a:ext cx="2901702"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307975" y="4072013"/>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4" name="Rectangle 13"/>
          <p:cNvSpPr/>
          <p:nvPr userDrawn="1"/>
        </p:nvSpPr>
        <p:spPr>
          <a:xfrm>
            <a:off x="1409235" y="4043770"/>
            <a:ext cx="3269092" cy="1207601"/>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326" dirty="0">
              <a:solidFill>
                <a:srgbClr val="43B02A"/>
              </a:solidFill>
            </a:endParaRPr>
          </a:p>
        </p:txBody>
      </p:sp>
      <p:sp>
        <p:nvSpPr>
          <p:cNvPr id="19" name="Espace réservé du texte 2"/>
          <p:cNvSpPr>
            <a:spLocks noGrp="1"/>
          </p:cNvSpPr>
          <p:nvPr>
            <p:ph type="body" idx="13" hasCustomPrompt="1"/>
          </p:nvPr>
        </p:nvSpPr>
        <p:spPr>
          <a:xfrm>
            <a:off x="1545201" y="4649956"/>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ENTITY NAME</a:t>
            </a:r>
          </a:p>
        </p:txBody>
      </p:sp>
      <p:sp>
        <p:nvSpPr>
          <p:cNvPr id="20" name="Espace réservé du texte 2"/>
          <p:cNvSpPr>
            <a:spLocks noGrp="1"/>
          </p:cNvSpPr>
          <p:nvPr>
            <p:ph type="body" idx="14" hasCustomPrompt="1"/>
          </p:nvPr>
        </p:nvSpPr>
        <p:spPr>
          <a:xfrm>
            <a:off x="1545201" y="4864179"/>
            <a:ext cx="2997160" cy="216050"/>
          </a:xfrm>
          <a:prstGeom prst="rect">
            <a:avLst/>
          </a:prstGeom>
        </p:spPr>
        <p:txBody>
          <a:bodyPr lIns="0" rIns="0" anchor="ctr">
            <a:noAutofit/>
          </a:bodyPr>
          <a:lstStyle>
            <a:lvl1pPr marL="0" indent="0" algn="l">
              <a:buNone/>
              <a:defRPr sz="1326" b="0"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Location - Month xx, 2018</a:t>
            </a:r>
          </a:p>
        </p:txBody>
      </p:sp>
      <p:sp>
        <p:nvSpPr>
          <p:cNvPr id="24" name="Espace réservé du texte 2"/>
          <p:cNvSpPr>
            <a:spLocks noGrp="1"/>
          </p:cNvSpPr>
          <p:nvPr>
            <p:ph type="body" idx="15" hasCustomPrompt="1"/>
          </p:nvPr>
        </p:nvSpPr>
        <p:spPr>
          <a:xfrm>
            <a:off x="1545201" y="4435734"/>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BUSINESS NAME</a:t>
            </a:r>
          </a:p>
        </p:txBody>
      </p:sp>
      <p:sp>
        <p:nvSpPr>
          <p:cNvPr id="25" name="Espace réservé du texte 2"/>
          <p:cNvSpPr>
            <a:spLocks noGrp="1"/>
          </p:cNvSpPr>
          <p:nvPr>
            <p:ph type="body" idx="16" hasCustomPrompt="1"/>
          </p:nvPr>
        </p:nvSpPr>
        <p:spPr>
          <a:xfrm>
            <a:off x="1545201" y="4221511"/>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author’s name</a:t>
            </a:r>
          </a:p>
        </p:txBody>
      </p:sp>
      <p:sp>
        <p:nvSpPr>
          <p:cNvPr id="21" name="Sous-titre 2"/>
          <p:cNvSpPr>
            <a:spLocks noGrp="1"/>
          </p:cNvSpPr>
          <p:nvPr>
            <p:ph type="subTitle" idx="1" hasCustomPrompt="1"/>
          </p:nvPr>
        </p:nvSpPr>
        <p:spPr>
          <a:xfrm>
            <a:off x="517290" y="1842456"/>
            <a:ext cx="7063300" cy="432100"/>
          </a:xfrm>
          <a:prstGeom prst="rect">
            <a:avLst/>
          </a:prstGeom>
        </p:spPr>
        <p:txBody>
          <a:bodyPr lIns="0" rIns="0" anchor="ctr">
            <a:normAutofit/>
          </a:bodyPr>
          <a:lstStyle>
            <a:lvl1pPr>
              <a:defRPr lang="en-GB" sz="3314" cap="all" baseline="0" noProof="0" dirty="0">
                <a:solidFill>
                  <a:schemeClr val="tx1"/>
                </a:solidFill>
                <a:latin typeface="+mj-lt"/>
              </a:defRPr>
            </a:lvl1pPr>
          </a:lstStyle>
          <a:p>
            <a:pPr lvl="0"/>
            <a:r>
              <a:rPr lang="en-US" noProof="0" dirty="0"/>
              <a:t>subtitle</a:t>
            </a:r>
          </a:p>
        </p:txBody>
      </p:sp>
    </p:spTree>
    <p:extLst>
      <p:ext uri="{BB962C8B-B14F-4D97-AF65-F5344CB8AC3E}">
        <p14:creationId xmlns:p14="http://schemas.microsoft.com/office/powerpoint/2010/main" val="4086665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TITLE AND VISUAL">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90104" name="Diapositive think-cell" r:id="rId5" imgW="216" imgH="216" progId="TCLayout.ActiveDocument.1">
                  <p:embed/>
                </p:oleObj>
              </mc:Choice>
              <mc:Fallback>
                <p:oleObj name="Diapositive think-cell" r:id="rId5" imgW="216" imgH="216" progId="TCLayout.ActiveDocument.1">
                  <p:embed/>
                  <p:pic>
                    <p:nvPicPr>
                      <p:cNvPr id="4" name="Object 3" hidden="1"/>
                      <p:cNvPicPr/>
                      <p:nvPr/>
                    </p:nvPicPr>
                    <p:blipFill>
                      <a:blip r:embed="rId6"/>
                      <a:stretch>
                        <a:fillRect/>
                      </a:stretch>
                    </p:blipFill>
                    <p:spPr>
                      <a:xfrm>
                        <a:off x="2105" y="2118"/>
                        <a:ext cx="2105" cy="211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lnSpc>
                <a:spcPct val="85000"/>
              </a:lnSpc>
              <a:spcBef>
                <a:spcPct val="0"/>
              </a:spcBef>
              <a:spcAft>
                <a:spcPct val="0"/>
              </a:spcAft>
            </a:pPr>
            <a:endParaRPr lang="en-US" sz="4773" b="1" dirty="0">
              <a:solidFill>
                <a:sysClr val="windowText" lastClr="000000"/>
              </a:solidFill>
              <a:latin typeface="Arial Narrow"/>
              <a:sym typeface="Arial Narrow"/>
            </a:endParaRPr>
          </a:p>
        </p:txBody>
      </p:sp>
      <p:sp>
        <p:nvSpPr>
          <p:cNvPr id="11" name="Rectangle 10"/>
          <p:cNvSpPr/>
          <p:nvPr userDrawn="1"/>
        </p:nvSpPr>
        <p:spPr>
          <a:xfrm>
            <a:off x="0" y="1"/>
            <a:ext cx="12122150" cy="4831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sp>
        <p:nvSpPr>
          <p:cNvPr id="2" name="Titre 1"/>
          <p:cNvSpPr>
            <a:spLocks noGrp="1"/>
          </p:cNvSpPr>
          <p:nvPr>
            <p:ph type="ctrTitle" hasCustomPrompt="1"/>
          </p:nvPr>
        </p:nvSpPr>
        <p:spPr>
          <a:xfrm>
            <a:off x="517290" y="478937"/>
            <a:ext cx="7064085" cy="1334985"/>
          </a:xfrm>
          <a:prstGeom prst="rect">
            <a:avLst/>
          </a:prstGeom>
        </p:spPr>
        <p:txBody>
          <a:bodyPr anchor="t">
            <a:noAutofit/>
          </a:bodyPr>
          <a:lstStyle>
            <a:lvl1pPr algn="l">
              <a:lnSpc>
                <a:spcPct val="85000"/>
              </a:lnSpc>
              <a:defRPr sz="4773" b="1" cap="all" baseline="0">
                <a:solidFill>
                  <a:schemeClr val="tx1"/>
                </a:solidFill>
              </a:defRPr>
            </a:lvl1pPr>
          </a:lstStyle>
          <a:p>
            <a:r>
              <a:rPr lang="en-US" noProof="0" dirty="0"/>
              <a:t>presentation title </a:t>
            </a:r>
            <a:br>
              <a:rPr lang="en-US" noProof="0" dirty="0"/>
            </a:br>
            <a:r>
              <a:rPr lang="en-US" noProof="0" dirty="0"/>
              <a:t>on multi-lines</a:t>
            </a:r>
          </a:p>
        </p:txBody>
      </p:sp>
      <p:grpSp>
        <p:nvGrpSpPr>
          <p:cNvPr id="34" name="Group 33"/>
          <p:cNvGrpSpPr/>
          <p:nvPr userDrawn="1"/>
        </p:nvGrpSpPr>
        <p:grpSpPr>
          <a:xfrm>
            <a:off x="0" y="4820868"/>
            <a:ext cx="12127105" cy="2038720"/>
            <a:chOff x="0" y="3614814"/>
            <a:chExt cx="9147738" cy="1528686"/>
          </a:xfrm>
        </p:grpSpPr>
        <p:sp>
          <p:nvSpPr>
            <p:cNvPr id="35" name="Rectangle 34"/>
            <p:cNvSpPr/>
            <p:nvPr userDrawn="1"/>
          </p:nvSpPr>
          <p:spPr>
            <a:xfrm>
              <a:off x="0" y="3614814"/>
              <a:ext cx="9147738" cy="152868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pic>
          <p:nvPicPr>
            <p:cNvPr id="36" name="Picture 3"/>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5929633" y="4268609"/>
              <a:ext cx="2901702"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7"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307975" y="4072013"/>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9" name="Rectangle 18"/>
          <p:cNvSpPr/>
          <p:nvPr userDrawn="1"/>
        </p:nvSpPr>
        <p:spPr>
          <a:xfrm>
            <a:off x="1409235" y="4043770"/>
            <a:ext cx="3269092" cy="1207601"/>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326" dirty="0">
              <a:solidFill>
                <a:srgbClr val="43B02A"/>
              </a:solidFill>
            </a:endParaRPr>
          </a:p>
        </p:txBody>
      </p:sp>
      <p:sp>
        <p:nvSpPr>
          <p:cNvPr id="20" name="Espace réservé du texte 2"/>
          <p:cNvSpPr>
            <a:spLocks noGrp="1"/>
          </p:cNvSpPr>
          <p:nvPr>
            <p:ph type="body" idx="13" hasCustomPrompt="1"/>
          </p:nvPr>
        </p:nvSpPr>
        <p:spPr>
          <a:xfrm>
            <a:off x="1545201" y="4649956"/>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ENTITY NAME</a:t>
            </a:r>
          </a:p>
        </p:txBody>
      </p:sp>
      <p:sp>
        <p:nvSpPr>
          <p:cNvPr id="21" name="Espace réservé du texte 2"/>
          <p:cNvSpPr>
            <a:spLocks noGrp="1"/>
          </p:cNvSpPr>
          <p:nvPr>
            <p:ph type="body" idx="14" hasCustomPrompt="1"/>
          </p:nvPr>
        </p:nvSpPr>
        <p:spPr>
          <a:xfrm>
            <a:off x="1545201" y="4864179"/>
            <a:ext cx="2997160" cy="216050"/>
          </a:xfrm>
          <a:prstGeom prst="rect">
            <a:avLst/>
          </a:prstGeom>
        </p:spPr>
        <p:txBody>
          <a:bodyPr lIns="0" rIns="0" anchor="ctr">
            <a:noAutofit/>
          </a:bodyPr>
          <a:lstStyle>
            <a:lvl1pPr marL="0" indent="0" algn="l">
              <a:buNone/>
              <a:defRPr sz="1326" b="0"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Location - Month xx, 2018</a:t>
            </a:r>
          </a:p>
        </p:txBody>
      </p:sp>
      <p:sp>
        <p:nvSpPr>
          <p:cNvPr id="22" name="Espace réservé du texte 2"/>
          <p:cNvSpPr>
            <a:spLocks noGrp="1"/>
          </p:cNvSpPr>
          <p:nvPr>
            <p:ph type="body" idx="15" hasCustomPrompt="1"/>
          </p:nvPr>
        </p:nvSpPr>
        <p:spPr>
          <a:xfrm>
            <a:off x="1545201" y="4435734"/>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BUSINESS NAME</a:t>
            </a:r>
          </a:p>
        </p:txBody>
      </p:sp>
      <p:sp>
        <p:nvSpPr>
          <p:cNvPr id="23" name="Espace réservé du texte 2"/>
          <p:cNvSpPr>
            <a:spLocks noGrp="1"/>
          </p:cNvSpPr>
          <p:nvPr>
            <p:ph type="body" idx="16" hasCustomPrompt="1"/>
          </p:nvPr>
        </p:nvSpPr>
        <p:spPr>
          <a:xfrm>
            <a:off x="1545201" y="4221511"/>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author’s name</a:t>
            </a:r>
          </a:p>
        </p:txBody>
      </p:sp>
      <p:sp>
        <p:nvSpPr>
          <p:cNvPr id="14" name="Sous-titre 2"/>
          <p:cNvSpPr>
            <a:spLocks noGrp="1"/>
          </p:cNvSpPr>
          <p:nvPr>
            <p:ph type="subTitle" idx="1" hasCustomPrompt="1"/>
          </p:nvPr>
        </p:nvSpPr>
        <p:spPr>
          <a:xfrm>
            <a:off x="517290" y="1842456"/>
            <a:ext cx="7063300" cy="432100"/>
          </a:xfrm>
          <a:prstGeom prst="rect">
            <a:avLst/>
          </a:prstGeom>
        </p:spPr>
        <p:txBody>
          <a:bodyPr lIns="0" rIns="0" anchor="ctr">
            <a:normAutofit/>
          </a:bodyPr>
          <a:lstStyle>
            <a:lvl1pPr marL="0" indent="0" algn="l">
              <a:buNone/>
              <a:defRPr sz="3314" cap="all" baseline="0">
                <a:solidFill>
                  <a:schemeClr val="tx1"/>
                </a:solidFill>
                <a:latin typeface="+mj-lt"/>
              </a:defRPr>
            </a:lvl1pPr>
            <a:lvl2pPr marL="606110" indent="0" algn="ctr">
              <a:buNone/>
              <a:defRPr>
                <a:solidFill>
                  <a:schemeClr val="tx1">
                    <a:tint val="75000"/>
                  </a:schemeClr>
                </a:solidFill>
              </a:defRPr>
            </a:lvl2pPr>
            <a:lvl3pPr marL="1212220" indent="0" algn="ctr">
              <a:buNone/>
              <a:defRPr>
                <a:solidFill>
                  <a:schemeClr val="tx1">
                    <a:tint val="75000"/>
                  </a:schemeClr>
                </a:solidFill>
              </a:defRPr>
            </a:lvl3pPr>
            <a:lvl4pPr marL="1818330" indent="0" algn="ctr">
              <a:buNone/>
              <a:defRPr>
                <a:solidFill>
                  <a:schemeClr val="tx1">
                    <a:tint val="75000"/>
                  </a:schemeClr>
                </a:solidFill>
              </a:defRPr>
            </a:lvl4pPr>
            <a:lvl5pPr marL="2424440" indent="0" algn="ctr">
              <a:buNone/>
              <a:defRPr>
                <a:solidFill>
                  <a:schemeClr val="tx1">
                    <a:tint val="75000"/>
                  </a:schemeClr>
                </a:solidFill>
              </a:defRPr>
            </a:lvl5pPr>
            <a:lvl6pPr marL="3030550" indent="0" algn="ctr">
              <a:buNone/>
              <a:defRPr>
                <a:solidFill>
                  <a:schemeClr val="tx1">
                    <a:tint val="75000"/>
                  </a:schemeClr>
                </a:solidFill>
              </a:defRPr>
            </a:lvl6pPr>
            <a:lvl7pPr marL="3636660" indent="0" algn="ctr">
              <a:buNone/>
              <a:defRPr>
                <a:solidFill>
                  <a:schemeClr val="tx1">
                    <a:tint val="75000"/>
                  </a:schemeClr>
                </a:solidFill>
              </a:defRPr>
            </a:lvl7pPr>
            <a:lvl8pPr marL="4242770" indent="0" algn="ctr">
              <a:buNone/>
              <a:defRPr>
                <a:solidFill>
                  <a:schemeClr val="tx1">
                    <a:tint val="75000"/>
                  </a:schemeClr>
                </a:solidFill>
              </a:defRPr>
            </a:lvl8pPr>
            <a:lvl9pPr marL="4848880" indent="0" algn="ctr">
              <a:buNone/>
              <a:defRPr>
                <a:solidFill>
                  <a:schemeClr val="tx1">
                    <a:tint val="75000"/>
                  </a:schemeClr>
                </a:solidFill>
              </a:defRPr>
            </a:lvl9pPr>
          </a:lstStyle>
          <a:p>
            <a:r>
              <a:rPr lang="en-US" noProof="0" dirty="0"/>
              <a:t>subtitle</a:t>
            </a:r>
          </a:p>
        </p:txBody>
      </p:sp>
    </p:spTree>
    <p:extLst>
      <p:ext uri="{BB962C8B-B14F-4D97-AF65-F5344CB8AC3E}">
        <p14:creationId xmlns:p14="http://schemas.microsoft.com/office/powerpoint/2010/main" val="188008764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AND VISUA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91128" name="Diapositive think-cell" r:id="rId5" imgW="216" imgH="216" progId="TCLayout.ActiveDocument.1">
                  <p:embed/>
                </p:oleObj>
              </mc:Choice>
              <mc:Fallback>
                <p:oleObj name="Diapositive think-cell" r:id="rId5" imgW="216" imgH="216" progId="TCLayout.ActiveDocument.1">
                  <p:embed/>
                  <p:pic>
                    <p:nvPicPr>
                      <p:cNvPr id="5" name="Object 4" hidden="1"/>
                      <p:cNvPicPr/>
                      <p:nvPr/>
                    </p:nvPicPr>
                    <p:blipFill>
                      <a:blip r:embed="rId6"/>
                      <a:stretch>
                        <a:fillRect/>
                      </a:stretch>
                    </p:blipFill>
                    <p:spPr>
                      <a:xfrm>
                        <a:off x="2105" y="2118"/>
                        <a:ext cx="2105" cy="211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lnSpc>
                <a:spcPct val="85000"/>
              </a:lnSpc>
              <a:spcBef>
                <a:spcPct val="0"/>
              </a:spcBef>
              <a:spcAft>
                <a:spcPct val="0"/>
              </a:spcAft>
            </a:pPr>
            <a:endParaRPr lang="en-US" sz="4773" b="1" dirty="0">
              <a:solidFill>
                <a:sysClr val="windowText" lastClr="000000"/>
              </a:solidFill>
              <a:latin typeface="Arial Narrow"/>
              <a:sym typeface="Arial Narrow"/>
            </a:endParaRPr>
          </a:p>
        </p:txBody>
      </p:sp>
      <p:pic>
        <p:nvPicPr>
          <p:cNvPr id="1026" name="Picture 2"/>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t="23347" b="17485"/>
          <a:stretch/>
        </p:blipFill>
        <p:spPr bwMode="auto">
          <a:xfrm>
            <a:off x="-12841" y="1"/>
            <a:ext cx="12134991" cy="483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517290" y="478937"/>
            <a:ext cx="7064085" cy="1334985"/>
          </a:xfrm>
          <a:prstGeom prst="rect">
            <a:avLst/>
          </a:prstGeom>
        </p:spPr>
        <p:txBody>
          <a:bodyPr anchor="t">
            <a:noAutofit/>
          </a:bodyPr>
          <a:lstStyle>
            <a:lvl1pPr algn="l">
              <a:lnSpc>
                <a:spcPct val="85000"/>
              </a:lnSpc>
              <a:defRPr sz="4773" b="1" cap="all" baseline="0">
                <a:solidFill>
                  <a:schemeClr val="tx1"/>
                </a:solidFill>
              </a:defRPr>
            </a:lvl1pPr>
          </a:lstStyle>
          <a:p>
            <a:r>
              <a:rPr lang="en-US" noProof="0" dirty="0"/>
              <a:t>presentation title </a:t>
            </a:r>
            <a:br>
              <a:rPr lang="en-US" noProof="0" dirty="0"/>
            </a:br>
            <a:r>
              <a:rPr lang="en-US" noProof="0" dirty="0"/>
              <a:t>on multi-lines</a:t>
            </a:r>
          </a:p>
        </p:txBody>
      </p:sp>
      <p:sp>
        <p:nvSpPr>
          <p:cNvPr id="3" name="Sous-titre 2"/>
          <p:cNvSpPr>
            <a:spLocks noGrp="1"/>
          </p:cNvSpPr>
          <p:nvPr>
            <p:ph type="subTitle" idx="1" hasCustomPrompt="1"/>
          </p:nvPr>
        </p:nvSpPr>
        <p:spPr>
          <a:xfrm>
            <a:off x="517290" y="1842456"/>
            <a:ext cx="7063300" cy="432100"/>
          </a:xfrm>
          <a:prstGeom prst="rect">
            <a:avLst/>
          </a:prstGeom>
        </p:spPr>
        <p:txBody>
          <a:bodyPr lIns="0" rIns="0" anchor="ctr">
            <a:normAutofit/>
          </a:bodyPr>
          <a:lstStyle>
            <a:lvl1pPr>
              <a:defRPr lang="en-GB" sz="3314" cap="all" baseline="0" noProof="0" dirty="0">
                <a:solidFill>
                  <a:schemeClr val="tx1"/>
                </a:solidFill>
                <a:latin typeface="+mj-lt"/>
              </a:defRPr>
            </a:lvl1pPr>
          </a:lstStyle>
          <a:p>
            <a:pPr lvl="0"/>
            <a:r>
              <a:rPr lang="en-US" noProof="0" dirty="0"/>
              <a:t>subtitle</a:t>
            </a:r>
          </a:p>
        </p:txBody>
      </p:sp>
      <p:grpSp>
        <p:nvGrpSpPr>
          <p:cNvPr id="28" name="Group 27"/>
          <p:cNvGrpSpPr/>
          <p:nvPr userDrawn="1"/>
        </p:nvGrpSpPr>
        <p:grpSpPr>
          <a:xfrm>
            <a:off x="0" y="4820868"/>
            <a:ext cx="12127105" cy="2038720"/>
            <a:chOff x="0" y="3614814"/>
            <a:chExt cx="9147738" cy="1528686"/>
          </a:xfrm>
        </p:grpSpPr>
        <p:sp>
          <p:nvSpPr>
            <p:cNvPr id="29" name="Rectangle 28"/>
            <p:cNvSpPr/>
            <p:nvPr userDrawn="1"/>
          </p:nvSpPr>
          <p:spPr>
            <a:xfrm>
              <a:off x="0" y="3614814"/>
              <a:ext cx="9147738" cy="152868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pic>
          <p:nvPicPr>
            <p:cNvPr id="30"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5929633" y="4268609"/>
              <a:ext cx="2901702"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1"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307975" y="4072013"/>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4" name="Rectangle 13"/>
          <p:cNvSpPr/>
          <p:nvPr userDrawn="1"/>
        </p:nvSpPr>
        <p:spPr>
          <a:xfrm>
            <a:off x="1409235" y="4043770"/>
            <a:ext cx="3269092" cy="1207601"/>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326" dirty="0">
              <a:solidFill>
                <a:srgbClr val="43B02A"/>
              </a:solidFill>
            </a:endParaRPr>
          </a:p>
        </p:txBody>
      </p:sp>
      <p:sp>
        <p:nvSpPr>
          <p:cNvPr id="15" name="Espace réservé du texte 2"/>
          <p:cNvSpPr>
            <a:spLocks noGrp="1"/>
          </p:cNvSpPr>
          <p:nvPr>
            <p:ph type="body" idx="13" hasCustomPrompt="1"/>
          </p:nvPr>
        </p:nvSpPr>
        <p:spPr>
          <a:xfrm>
            <a:off x="1545201" y="4649956"/>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ENTITY NAME</a:t>
            </a:r>
          </a:p>
        </p:txBody>
      </p:sp>
      <p:sp>
        <p:nvSpPr>
          <p:cNvPr id="16" name="Espace réservé du texte 2"/>
          <p:cNvSpPr>
            <a:spLocks noGrp="1"/>
          </p:cNvSpPr>
          <p:nvPr>
            <p:ph type="body" idx="14" hasCustomPrompt="1"/>
          </p:nvPr>
        </p:nvSpPr>
        <p:spPr>
          <a:xfrm>
            <a:off x="1545201" y="4864179"/>
            <a:ext cx="2997160" cy="216050"/>
          </a:xfrm>
          <a:prstGeom prst="rect">
            <a:avLst/>
          </a:prstGeom>
        </p:spPr>
        <p:txBody>
          <a:bodyPr lIns="0" rIns="0" anchor="ctr">
            <a:noAutofit/>
          </a:bodyPr>
          <a:lstStyle>
            <a:lvl1pPr marL="0" indent="0" algn="l">
              <a:buNone/>
              <a:defRPr sz="1326" b="0"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Location - Month xx, 2018</a:t>
            </a:r>
          </a:p>
        </p:txBody>
      </p:sp>
      <p:sp>
        <p:nvSpPr>
          <p:cNvPr id="17" name="Espace réservé du texte 2"/>
          <p:cNvSpPr>
            <a:spLocks noGrp="1"/>
          </p:cNvSpPr>
          <p:nvPr>
            <p:ph type="body" idx="15" hasCustomPrompt="1"/>
          </p:nvPr>
        </p:nvSpPr>
        <p:spPr>
          <a:xfrm>
            <a:off x="1545201" y="4435734"/>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BUSINESS NAME</a:t>
            </a:r>
          </a:p>
        </p:txBody>
      </p:sp>
      <p:sp>
        <p:nvSpPr>
          <p:cNvPr id="18" name="Espace réservé du texte 2"/>
          <p:cNvSpPr>
            <a:spLocks noGrp="1"/>
          </p:cNvSpPr>
          <p:nvPr>
            <p:ph type="body" idx="16" hasCustomPrompt="1"/>
          </p:nvPr>
        </p:nvSpPr>
        <p:spPr>
          <a:xfrm>
            <a:off x="1545201" y="4221511"/>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author’s name</a:t>
            </a:r>
          </a:p>
        </p:txBody>
      </p:sp>
    </p:spTree>
    <p:extLst>
      <p:ext uri="{BB962C8B-B14F-4D97-AF65-F5344CB8AC3E}">
        <p14:creationId xmlns:p14="http://schemas.microsoft.com/office/powerpoint/2010/main" val="23221840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ITLE AND VISUAL">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92152" name="Diapositive think-cell" r:id="rId5" imgW="216" imgH="216" progId="TCLayout.ActiveDocument.1">
                  <p:embed/>
                </p:oleObj>
              </mc:Choice>
              <mc:Fallback>
                <p:oleObj name="Diapositive think-cell" r:id="rId5" imgW="216" imgH="216" progId="TCLayout.ActiveDocument.1">
                  <p:embed/>
                  <p:pic>
                    <p:nvPicPr>
                      <p:cNvPr id="4" name="Object 3" hidden="1"/>
                      <p:cNvPicPr/>
                      <p:nvPr/>
                    </p:nvPicPr>
                    <p:blipFill>
                      <a:blip r:embed="rId6"/>
                      <a:stretch>
                        <a:fillRect/>
                      </a:stretch>
                    </p:blipFill>
                    <p:spPr>
                      <a:xfrm>
                        <a:off x="2105" y="2118"/>
                        <a:ext cx="2105" cy="211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lnSpc>
                <a:spcPct val="85000"/>
              </a:lnSpc>
              <a:spcBef>
                <a:spcPct val="0"/>
              </a:spcBef>
              <a:spcAft>
                <a:spcPct val="0"/>
              </a:spcAft>
            </a:pPr>
            <a:endParaRPr lang="en-US" sz="4773" b="1" dirty="0">
              <a:solidFill>
                <a:sysClr val="windowText" lastClr="000000"/>
              </a:solidFill>
              <a:latin typeface="Arial Narrow"/>
              <a:sym typeface="Arial Narrow"/>
            </a:endParaRPr>
          </a:p>
        </p:txBody>
      </p:sp>
      <p:pic>
        <p:nvPicPr>
          <p:cNvPr id="2051" name="Picture 3"/>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1159" t="6724" r="1181" b="37041"/>
          <a:stretch/>
        </p:blipFill>
        <p:spPr bwMode="auto">
          <a:xfrm>
            <a:off x="0" y="-1"/>
            <a:ext cx="12122150" cy="483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517290" y="478937"/>
            <a:ext cx="7064085" cy="1334985"/>
          </a:xfrm>
          <a:prstGeom prst="rect">
            <a:avLst/>
          </a:prstGeom>
        </p:spPr>
        <p:txBody>
          <a:bodyPr anchor="t">
            <a:noAutofit/>
          </a:bodyPr>
          <a:lstStyle>
            <a:lvl1pPr algn="l">
              <a:lnSpc>
                <a:spcPct val="85000"/>
              </a:lnSpc>
              <a:defRPr sz="4773" b="1" cap="all" baseline="0">
                <a:solidFill>
                  <a:schemeClr val="bg1"/>
                </a:solidFill>
              </a:defRPr>
            </a:lvl1pPr>
          </a:lstStyle>
          <a:p>
            <a:r>
              <a:rPr lang="en-US" noProof="0" dirty="0"/>
              <a:t>presentation title </a:t>
            </a:r>
            <a:br>
              <a:rPr lang="en-US" noProof="0" dirty="0"/>
            </a:br>
            <a:r>
              <a:rPr lang="en-US" noProof="0" dirty="0"/>
              <a:t>on multi-lines</a:t>
            </a:r>
          </a:p>
        </p:txBody>
      </p:sp>
      <p:grpSp>
        <p:nvGrpSpPr>
          <p:cNvPr id="26" name="Group 25"/>
          <p:cNvGrpSpPr/>
          <p:nvPr userDrawn="1"/>
        </p:nvGrpSpPr>
        <p:grpSpPr>
          <a:xfrm>
            <a:off x="0" y="4820868"/>
            <a:ext cx="12127105" cy="2038720"/>
            <a:chOff x="0" y="3614814"/>
            <a:chExt cx="9147738" cy="1528686"/>
          </a:xfrm>
        </p:grpSpPr>
        <p:sp>
          <p:nvSpPr>
            <p:cNvPr id="27" name="Rectangle 26"/>
            <p:cNvSpPr/>
            <p:nvPr userDrawn="1"/>
          </p:nvSpPr>
          <p:spPr>
            <a:xfrm>
              <a:off x="0" y="3614814"/>
              <a:ext cx="9147738" cy="152868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pic>
          <p:nvPicPr>
            <p:cNvPr id="28"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5929633" y="4268609"/>
              <a:ext cx="2901702"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9"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307975" y="4072013"/>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4" name="Rectangle 13"/>
          <p:cNvSpPr/>
          <p:nvPr userDrawn="1"/>
        </p:nvSpPr>
        <p:spPr>
          <a:xfrm>
            <a:off x="1409235" y="4043770"/>
            <a:ext cx="3269092" cy="1207601"/>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326" dirty="0">
              <a:solidFill>
                <a:srgbClr val="43B02A"/>
              </a:solidFill>
            </a:endParaRPr>
          </a:p>
        </p:txBody>
      </p:sp>
      <p:sp>
        <p:nvSpPr>
          <p:cNvPr id="15" name="Espace réservé du texte 2"/>
          <p:cNvSpPr>
            <a:spLocks noGrp="1"/>
          </p:cNvSpPr>
          <p:nvPr>
            <p:ph type="body" idx="13" hasCustomPrompt="1"/>
          </p:nvPr>
        </p:nvSpPr>
        <p:spPr>
          <a:xfrm>
            <a:off x="1545201" y="4649956"/>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ENTITY NAME</a:t>
            </a:r>
          </a:p>
        </p:txBody>
      </p:sp>
      <p:sp>
        <p:nvSpPr>
          <p:cNvPr id="16" name="Espace réservé du texte 2"/>
          <p:cNvSpPr>
            <a:spLocks noGrp="1"/>
          </p:cNvSpPr>
          <p:nvPr>
            <p:ph type="body" idx="14" hasCustomPrompt="1"/>
          </p:nvPr>
        </p:nvSpPr>
        <p:spPr>
          <a:xfrm>
            <a:off x="1545201" y="4864179"/>
            <a:ext cx="2997160" cy="216050"/>
          </a:xfrm>
          <a:prstGeom prst="rect">
            <a:avLst/>
          </a:prstGeom>
        </p:spPr>
        <p:txBody>
          <a:bodyPr lIns="0" rIns="0" anchor="ctr">
            <a:noAutofit/>
          </a:bodyPr>
          <a:lstStyle>
            <a:lvl1pPr marL="0" indent="0" algn="l">
              <a:buNone/>
              <a:defRPr sz="1326" b="0"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Location - Month xx, 2018</a:t>
            </a:r>
          </a:p>
        </p:txBody>
      </p:sp>
      <p:sp>
        <p:nvSpPr>
          <p:cNvPr id="17" name="Espace réservé du texte 2"/>
          <p:cNvSpPr>
            <a:spLocks noGrp="1"/>
          </p:cNvSpPr>
          <p:nvPr>
            <p:ph type="body" idx="15" hasCustomPrompt="1"/>
          </p:nvPr>
        </p:nvSpPr>
        <p:spPr>
          <a:xfrm>
            <a:off x="1545201" y="4435734"/>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BUSINESS NAME</a:t>
            </a:r>
          </a:p>
        </p:txBody>
      </p:sp>
      <p:sp>
        <p:nvSpPr>
          <p:cNvPr id="18" name="Espace réservé du texte 2"/>
          <p:cNvSpPr>
            <a:spLocks noGrp="1"/>
          </p:cNvSpPr>
          <p:nvPr>
            <p:ph type="body" idx="16" hasCustomPrompt="1"/>
          </p:nvPr>
        </p:nvSpPr>
        <p:spPr>
          <a:xfrm>
            <a:off x="1545201" y="4221511"/>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author’s name</a:t>
            </a:r>
          </a:p>
        </p:txBody>
      </p:sp>
      <p:sp>
        <p:nvSpPr>
          <p:cNvPr id="19" name="Sous-titre 2"/>
          <p:cNvSpPr>
            <a:spLocks noGrp="1"/>
          </p:cNvSpPr>
          <p:nvPr>
            <p:ph type="subTitle" idx="1" hasCustomPrompt="1"/>
          </p:nvPr>
        </p:nvSpPr>
        <p:spPr>
          <a:xfrm>
            <a:off x="517290" y="1842456"/>
            <a:ext cx="7063300" cy="432100"/>
          </a:xfrm>
          <a:prstGeom prst="rect">
            <a:avLst/>
          </a:prstGeom>
        </p:spPr>
        <p:txBody>
          <a:bodyPr lIns="0" rIns="0" anchor="ctr">
            <a:normAutofit/>
          </a:bodyPr>
          <a:lstStyle>
            <a:lvl1pPr marL="0" indent="0" algn="l">
              <a:buNone/>
              <a:defRPr sz="3314" cap="all" baseline="0">
                <a:solidFill>
                  <a:schemeClr val="bg1"/>
                </a:solidFill>
                <a:latin typeface="+mj-lt"/>
              </a:defRPr>
            </a:lvl1pPr>
            <a:lvl2pPr marL="606110" indent="0" algn="ctr">
              <a:buNone/>
              <a:defRPr>
                <a:solidFill>
                  <a:schemeClr val="tx1">
                    <a:tint val="75000"/>
                  </a:schemeClr>
                </a:solidFill>
              </a:defRPr>
            </a:lvl2pPr>
            <a:lvl3pPr marL="1212220" indent="0" algn="ctr">
              <a:buNone/>
              <a:defRPr>
                <a:solidFill>
                  <a:schemeClr val="tx1">
                    <a:tint val="75000"/>
                  </a:schemeClr>
                </a:solidFill>
              </a:defRPr>
            </a:lvl3pPr>
            <a:lvl4pPr marL="1818330" indent="0" algn="ctr">
              <a:buNone/>
              <a:defRPr>
                <a:solidFill>
                  <a:schemeClr val="tx1">
                    <a:tint val="75000"/>
                  </a:schemeClr>
                </a:solidFill>
              </a:defRPr>
            </a:lvl4pPr>
            <a:lvl5pPr marL="2424440" indent="0" algn="ctr">
              <a:buNone/>
              <a:defRPr>
                <a:solidFill>
                  <a:schemeClr val="tx1">
                    <a:tint val="75000"/>
                  </a:schemeClr>
                </a:solidFill>
              </a:defRPr>
            </a:lvl5pPr>
            <a:lvl6pPr marL="3030550" indent="0" algn="ctr">
              <a:buNone/>
              <a:defRPr>
                <a:solidFill>
                  <a:schemeClr val="tx1">
                    <a:tint val="75000"/>
                  </a:schemeClr>
                </a:solidFill>
              </a:defRPr>
            </a:lvl6pPr>
            <a:lvl7pPr marL="3636660" indent="0" algn="ctr">
              <a:buNone/>
              <a:defRPr>
                <a:solidFill>
                  <a:schemeClr val="tx1">
                    <a:tint val="75000"/>
                  </a:schemeClr>
                </a:solidFill>
              </a:defRPr>
            </a:lvl7pPr>
            <a:lvl8pPr marL="4242770" indent="0" algn="ctr">
              <a:buNone/>
              <a:defRPr>
                <a:solidFill>
                  <a:schemeClr val="tx1">
                    <a:tint val="75000"/>
                  </a:schemeClr>
                </a:solidFill>
              </a:defRPr>
            </a:lvl8pPr>
            <a:lvl9pPr marL="4848880" indent="0" algn="ctr">
              <a:buNone/>
              <a:defRPr>
                <a:solidFill>
                  <a:schemeClr val="tx1">
                    <a:tint val="75000"/>
                  </a:schemeClr>
                </a:solidFill>
              </a:defRPr>
            </a:lvl9pPr>
          </a:lstStyle>
          <a:p>
            <a:r>
              <a:rPr lang="en-US" noProof="0" dirty="0"/>
              <a:t>subtitle</a:t>
            </a:r>
          </a:p>
        </p:txBody>
      </p:sp>
    </p:spTree>
    <p:extLst>
      <p:ext uri="{BB962C8B-B14F-4D97-AF65-F5344CB8AC3E}">
        <p14:creationId xmlns:p14="http://schemas.microsoft.com/office/powerpoint/2010/main" val="42645527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FOOTER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endParaRPr lang="en-GB" dirty="0">
              <a:solidFill>
                <a:srgbClr val="000000"/>
              </a:solidFill>
            </a:endParaRPr>
          </a:p>
        </p:txBody>
      </p:sp>
      <p:sp>
        <p:nvSpPr>
          <p:cNvPr id="7" name="Espace réservé du pied de page 6"/>
          <p:cNvSpPr>
            <a:spLocks noGrp="1"/>
          </p:cNvSpPr>
          <p:nvPr>
            <p:ph type="ftr" sz="quarter" idx="11"/>
          </p:nvPr>
        </p:nvSpPr>
        <p:spPr/>
        <p:txBody>
          <a:bodyPr/>
          <a:lstStyle/>
          <a:p>
            <a:pPr>
              <a:defRPr/>
            </a:pPr>
            <a:endParaRPr lang="en-GB" dirty="0">
              <a:solidFill>
                <a:srgbClr val="000000"/>
              </a:solidFill>
            </a:endParaRP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‹N°›</a:t>
            </a:fld>
            <a:endParaRPr lang="en-GB" dirty="0">
              <a:solidFill>
                <a:srgbClr val="000000"/>
              </a:solidFill>
            </a:endParaRPr>
          </a:p>
        </p:txBody>
      </p:sp>
    </p:spTree>
    <p:extLst>
      <p:ext uri="{BB962C8B-B14F-4D97-AF65-F5344CB8AC3E}">
        <p14:creationId xmlns:p14="http://schemas.microsoft.com/office/powerpoint/2010/main" val="14269113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endParaRPr lang="en-GB" dirty="0">
              <a:solidFill>
                <a:srgbClr val="000000"/>
              </a:solidFill>
            </a:endParaRPr>
          </a:p>
        </p:txBody>
      </p:sp>
      <p:sp>
        <p:nvSpPr>
          <p:cNvPr id="7" name="Espace réservé du pied de page 6"/>
          <p:cNvSpPr>
            <a:spLocks noGrp="1"/>
          </p:cNvSpPr>
          <p:nvPr>
            <p:ph type="ftr" sz="quarter" idx="11"/>
          </p:nvPr>
        </p:nvSpPr>
        <p:spPr/>
        <p:txBody>
          <a:bodyPr/>
          <a:lstStyle/>
          <a:p>
            <a:pPr>
              <a:defRPr/>
            </a:pPr>
            <a:endParaRPr lang="en-GB" dirty="0">
              <a:solidFill>
                <a:srgbClr val="000000"/>
              </a:solidFill>
            </a:endParaRP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‹N°›</a:t>
            </a:fld>
            <a:endParaRPr lang="en-GB" dirty="0">
              <a:solidFill>
                <a:srgbClr val="000000"/>
              </a:solidFill>
            </a:endParaRPr>
          </a:p>
        </p:txBody>
      </p:sp>
      <p:sp>
        <p:nvSpPr>
          <p:cNvPr id="10" name="Titre 9"/>
          <p:cNvSpPr>
            <a:spLocks noGrp="1"/>
          </p:cNvSpPr>
          <p:nvPr>
            <p:ph type="title" hasCustomPrompt="1"/>
          </p:nvPr>
        </p:nvSpPr>
        <p:spPr>
          <a:xfrm>
            <a:off x="454154" y="434063"/>
            <a:ext cx="11215375" cy="745837"/>
          </a:xfrm>
        </p:spPr>
        <p:txBody>
          <a:bodyPr>
            <a:normAutofit/>
          </a:bodyPr>
          <a:lstStyle>
            <a:lvl1pPr algn="ctr">
              <a:defRPr sz="3182" b="1"/>
            </a:lvl1pPr>
          </a:lstStyle>
          <a:p>
            <a:r>
              <a:rPr lang="en-GB" noProof="0" dirty="0"/>
              <a:t>Slide title</a:t>
            </a:r>
          </a:p>
        </p:txBody>
      </p:sp>
    </p:spTree>
    <p:extLst>
      <p:ext uri="{BB962C8B-B14F-4D97-AF65-F5344CB8AC3E}">
        <p14:creationId xmlns:p14="http://schemas.microsoft.com/office/powerpoint/2010/main" val="27981916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2177" y="116599"/>
            <a:ext cx="11220529" cy="709878"/>
          </a:xfrm>
        </p:spPr>
        <p:txBody>
          <a:bodyPr lIns="0" tIns="0" rIns="0" bIns="0">
            <a:normAutofit/>
          </a:bodyPr>
          <a:lstStyle>
            <a:lvl1pPr algn="l">
              <a:defRPr sz="2572" b="1">
                <a:solidFill>
                  <a:srgbClr val="00915A"/>
                </a:solidFill>
              </a:defRPr>
            </a:lvl1pPr>
          </a:lstStyle>
          <a:p>
            <a:r>
              <a:rPr lang="fr-FR"/>
              <a:t>Modifiez le style du titre</a:t>
            </a:r>
            <a:endParaRPr lang="en-GB" dirty="0"/>
          </a:p>
        </p:txBody>
      </p:sp>
      <p:sp>
        <p:nvSpPr>
          <p:cNvPr id="3" name="Content Placeholder 2"/>
          <p:cNvSpPr>
            <a:spLocks noGrp="1"/>
          </p:cNvSpPr>
          <p:nvPr>
            <p:ph idx="1"/>
          </p:nvPr>
        </p:nvSpPr>
        <p:spPr>
          <a:xfrm>
            <a:off x="848416" y="1138550"/>
            <a:ext cx="10819630" cy="4742812"/>
          </a:xfrm>
        </p:spPr>
        <p:txBody>
          <a:bodyPr lIns="0" tIns="0" rIns="0" bIns="0">
            <a:normAutofit/>
          </a:bodyPr>
          <a:lstStyle>
            <a:lvl1pPr marL="0" indent="0">
              <a:spcBef>
                <a:spcPts val="190"/>
              </a:spcBef>
              <a:buNone/>
              <a:defRPr sz="1048"/>
            </a:lvl1pPr>
            <a:lvl2pPr marL="328719" indent="-160707">
              <a:spcBef>
                <a:spcPts val="190"/>
              </a:spcBef>
              <a:buClr>
                <a:srgbClr val="00915A"/>
              </a:buClr>
              <a:buSzPct val="100000"/>
              <a:buFont typeface="Wingdings" panose="05000000000000000000" pitchFamily="2" charset="2"/>
              <a:buChar char=""/>
              <a:defRPr sz="1048"/>
            </a:lvl2pPr>
            <a:lvl3pPr marL="498193" indent="-169473">
              <a:spcBef>
                <a:spcPts val="190"/>
              </a:spcBef>
              <a:buClr>
                <a:srgbClr val="00915A"/>
              </a:buClr>
              <a:buSzPct val="90000"/>
              <a:buFont typeface="Wingdings" panose="05000000000000000000" pitchFamily="2" charset="2"/>
              <a:buChar char=""/>
              <a:defRPr sz="1048"/>
            </a:lvl3pPr>
            <a:lvl4pPr marL="658899" indent="-160707">
              <a:spcBef>
                <a:spcPts val="190"/>
              </a:spcBef>
              <a:buClr>
                <a:srgbClr val="00915A"/>
              </a:buClr>
              <a:buSzPct val="70000"/>
              <a:buFont typeface="Wingdings" panose="05000000000000000000" pitchFamily="2" charset="2"/>
              <a:buChar char="n"/>
              <a:defRPr sz="1048"/>
            </a:lvl4pPr>
            <a:lvl5pPr marL="826910" indent="-168013">
              <a:spcBef>
                <a:spcPts val="190"/>
              </a:spcBef>
              <a:buClr>
                <a:srgbClr val="00915A"/>
              </a:buClr>
              <a:buSzPct val="60000"/>
              <a:buFont typeface="Wingdings" panose="05000000000000000000" pitchFamily="2" charset="2"/>
              <a:buChar char="n"/>
              <a:defRPr sz="1048"/>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cxnSp>
        <p:nvCxnSpPr>
          <p:cNvPr id="13" name="Connecteur droit 9"/>
          <p:cNvCxnSpPr/>
          <p:nvPr/>
        </p:nvCxnSpPr>
        <p:spPr>
          <a:xfrm>
            <a:off x="454154"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a:spLocks noGrp="1"/>
          </p:cNvSpPr>
          <p:nvPr>
            <p:ph type="ftr" sz="quarter" idx="3"/>
          </p:nvPr>
        </p:nvSpPr>
        <p:spPr>
          <a:xfrm>
            <a:off x="7426031" y="6395767"/>
            <a:ext cx="2671111" cy="181756"/>
          </a:xfrm>
          <a:prstGeom prst="rect">
            <a:avLst/>
          </a:prstGeom>
        </p:spPr>
        <p:txBody>
          <a:bodyPr vert="horz" lIns="0" tIns="0" rIns="0" bIns="0" rtlCol="0" anchor="ctr"/>
          <a:lstStyle>
            <a:lvl1pPr algn="r">
              <a:defRPr sz="762">
                <a:solidFill>
                  <a:schemeClr val="tx1"/>
                </a:solidFill>
              </a:defRPr>
            </a:lvl1pPr>
          </a:lstStyle>
          <a:p>
            <a:endParaRPr lang="en-GB" dirty="0">
              <a:solidFill>
                <a:srgbClr val="000000"/>
              </a:solidFill>
            </a:endParaRPr>
          </a:p>
        </p:txBody>
      </p:sp>
      <p:pic>
        <p:nvPicPr>
          <p:cNvPr id="21"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70512" y="6416702"/>
            <a:ext cx="2371154" cy="13530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4"/>
          <p:cNvSpPr>
            <a:spLocks noGrp="1" noChangeArrowheads="1"/>
          </p:cNvSpPr>
          <p:nvPr>
            <p:ph type="dt" sz="half" idx="2"/>
          </p:nvPr>
        </p:nvSpPr>
        <p:spPr bwMode="auto">
          <a:xfrm>
            <a:off x="10168598" y="6397041"/>
            <a:ext cx="939327"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762">
                <a:solidFill>
                  <a:schemeClr val="tx1"/>
                </a:solidFill>
              </a:defRPr>
            </a:lvl1pPr>
          </a:lstStyle>
          <a:p>
            <a:endParaRPr lang="en-GB" dirty="0">
              <a:solidFill>
                <a:srgbClr val="000000"/>
              </a:solidFill>
            </a:endParaRPr>
          </a:p>
        </p:txBody>
      </p:sp>
      <p:sp>
        <p:nvSpPr>
          <p:cNvPr id="23" name="Espace réservé du numéro de diapositive 16"/>
          <p:cNvSpPr>
            <a:spLocks noGrp="1" noChangeArrowheads="1"/>
          </p:cNvSpPr>
          <p:nvPr>
            <p:ph type="sldNum" sz="quarter" idx="4"/>
          </p:nvPr>
        </p:nvSpPr>
        <p:spPr bwMode="auto">
          <a:xfrm>
            <a:off x="11095756"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762" b="1">
                <a:solidFill>
                  <a:schemeClr val="tx1"/>
                </a:solidFill>
              </a:defRPr>
            </a:lvl1pPr>
          </a:lstStyle>
          <a:p>
            <a:fld id="{BF6629C6-E8D8-4E6B-8015-798ECD15B16B}" type="slidenum">
              <a:rPr lang="en-GB" smtClean="0">
                <a:solidFill>
                  <a:srgbClr val="000000"/>
                </a:solidFill>
              </a:rPr>
              <a:pPr/>
              <a:t>‹N°›</a:t>
            </a:fld>
            <a:endParaRPr lang="en-GB" dirty="0">
              <a:solidFill>
                <a:srgbClr val="000000"/>
              </a:solidFill>
            </a:endParaRPr>
          </a:p>
        </p:txBody>
      </p:sp>
      <p:cxnSp>
        <p:nvCxnSpPr>
          <p:cNvPr id="24" name="Connecteur droit 14"/>
          <p:cNvCxnSpPr/>
          <p:nvPr/>
        </p:nvCxnSpPr>
        <p:spPr>
          <a:xfrm>
            <a:off x="454154"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3" descr="C:\Users\ChristineB\Seenk-D\BNPP\2015-02\PPT_43-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163" y="6294451"/>
            <a:ext cx="2388661" cy="3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339796"/>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BNP Paribas CIB Cover">
    <p:spTree>
      <p:nvGrpSpPr>
        <p:cNvPr id="1" name=""/>
        <p:cNvGrpSpPr/>
        <p:nvPr/>
      </p:nvGrpSpPr>
      <p:grpSpPr>
        <a:xfrm>
          <a:off x="0" y="0"/>
          <a:ext cx="0" cy="0"/>
          <a:chOff x="0" y="0"/>
          <a:chExt cx="0" cy="0"/>
        </a:xfrm>
      </p:grpSpPr>
      <p:pic>
        <p:nvPicPr>
          <p:cNvPr id="15" name="Image 14" descr="fo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22150" cy="5323136"/>
          </a:xfrm>
          <a:prstGeom prst="rect">
            <a:avLst/>
          </a:prstGeom>
        </p:spPr>
      </p:pic>
      <p:sp>
        <p:nvSpPr>
          <p:cNvPr id="7" name="Titre 1"/>
          <p:cNvSpPr>
            <a:spLocks noGrp="1"/>
          </p:cNvSpPr>
          <p:nvPr>
            <p:ph type="ctrTitle" hasCustomPrompt="1"/>
          </p:nvPr>
        </p:nvSpPr>
        <p:spPr>
          <a:xfrm>
            <a:off x="517316" y="255648"/>
            <a:ext cx="7064085" cy="864200"/>
          </a:xfrm>
        </p:spPr>
        <p:txBody>
          <a:bodyPr lIns="0" tIns="0" rIns="0" anchor="t">
            <a:noAutofit/>
          </a:bodyPr>
          <a:lstStyle>
            <a:lvl1pPr algn="l">
              <a:lnSpc>
                <a:spcPct val="85000"/>
              </a:lnSpc>
              <a:defRPr sz="3430" b="1" cap="all" baseline="0">
                <a:solidFill>
                  <a:schemeClr val="tx1"/>
                </a:solidFill>
              </a:defRPr>
            </a:lvl1pPr>
          </a:lstStyle>
          <a:p>
            <a:r>
              <a:rPr lang="en-GB" noProof="0" dirty="0"/>
              <a:t>presentation title </a:t>
            </a:r>
            <a:br>
              <a:rPr lang="en-GB" noProof="0" dirty="0"/>
            </a:br>
            <a:r>
              <a:rPr lang="en-GB" noProof="0" dirty="0"/>
              <a:t>on multi-lines</a:t>
            </a:r>
          </a:p>
        </p:txBody>
      </p:sp>
      <p:sp>
        <p:nvSpPr>
          <p:cNvPr id="8" name="Sous-titre 2"/>
          <p:cNvSpPr>
            <a:spLocks noGrp="1"/>
          </p:cNvSpPr>
          <p:nvPr>
            <p:ph type="subTitle" idx="1" hasCustomPrompt="1"/>
          </p:nvPr>
        </p:nvSpPr>
        <p:spPr>
          <a:xfrm>
            <a:off x="517290" y="1144059"/>
            <a:ext cx="7063300" cy="432100"/>
          </a:xfrm>
        </p:spPr>
        <p:txBody>
          <a:bodyPr lIns="0" tIns="0" rIns="0" bIns="0" anchor="ctr">
            <a:normAutofit/>
          </a:bodyPr>
          <a:lstStyle>
            <a:lvl1pPr marL="0" indent="0" algn="l">
              <a:buNone/>
              <a:defRPr sz="2381" cap="all" baseline="0">
                <a:solidFill>
                  <a:schemeClr val="tx1"/>
                </a:solidFill>
                <a:latin typeface="+mj-lt"/>
              </a:defRPr>
            </a:lvl1pPr>
            <a:lvl2pPr marL="435486" indent="0" algn="ctr">
              <a:buNone/>
              <a:defRPr>
                <a:solidFill>
                  <a:schemeClr val="tx1">
                    <a:tint val="75000"/>
                  </a:schemeClr>
                </a:solidFill>
              </a:defRPr>
            </a:lvl2pPr>
            <a:lvl3pPr marL="870973" indent="0" algn="ctr">
              <a:buNone/>
              <a:defRPr>
                <a:solidFill>
                  <a:schemeClr val="tx1">
                    <a:tint val="75000"/>
                  </a:schemeClr>
                </a:solidFill>
              </a:defRPr>
            </a:lvl3pPr>
            <a:lvl4pPr marL="1306460" indent="0" algn="ctr">
              <a:buNone/>
              <a:defRPr>
                <a:solidFill>
                  <a:schemeClr val="tx1">
                    <a:tint val="75000"/>
                  </a:schemeClr>
                </a:solidFill>
              </a:defRPr>
            </a:lvl4pPr>
            <a:lvl5pPr marL="1741947" indent="0" algn="ctr">
              <a:buNone/>
              <a:defRPr>
                <a:solidFill>
                  <a:schemeClr val="tx1">
                    <a:tint val="75000"/>
                  </a:schemeClr>
                </a:solidFill>
              </a:defRPr>
            </a:lvl5pPr>
            <a:lvl6pPr marL="2177433" indent="0" algn="ctr">
              <a:buNone/>
              <a:defRPr>
                <a:solidFill>
                  <a:schemeClr val="tx1">
                    <a:tint val="75000"/>
                  </a:schemeClr>
                </a:solidFill>
              </a:defRPr>
            </a:lvl6pPr>
            <a:lvl7pPr marL="2612920" indent="0" algn="ctr">
              <a:buNone/>
              <a:defRPr>
                <a:solidFill>
                  <a:schemeClr val="tx1">
                    <a:tint val="75000"/>
                  </a:schemeClr>
                </a:solidFill>
              </a:defRPr>
            </a:lvl7pPr>
            <a:lvl8pPr marL="3048407" indent="0" algn="ctr">
              <a:buNone/>
              <a:defRPr>
                <a:solidFill>
                  <a:schemeClr val="tx1">
                    <a:tint val="75000"/>
                  </a:schemeClr>
                </a:solidFill>
              </a:defRPr>
            </a:lvl8pPr>
            <a:lvl9pPr marL="3483894" indent="0" algn="ctr">
              <a:buNone/>
              <a:defRPr>
                <a:solidFill>
                  <a:schemeClr val="tx1">
                    <a:tint val="75000"/>
                  </a:schemeClr>
                </a:solidFill>
              </a:defRPr>
            </a:lvl9pPr>
          </a:lstStyle>
          <a:p>
            <a:r>
              <a:rPr lang="en-GB" noProof="0" dirty="0"/>
              <a:t>subtitle</a:t>
            </a: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95723" y="6034096"/>
            <a:ext cx="3750877" cy="2086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ChristineB\Seenk-D\BNPP\2015-02\PPT_43-0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826" y="5816246"/>
            <a:ext cx="3831728" cy="58373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421417" y="4499074"/>
            <a:ext cx="5010733" cy="1128372"/>
          </a:xfrm>
          <a:prstGeom prst="rect">
            <a:avLst/>
          </a:prstGeom>
          <a:solidFill>
            <a:srgbClr val="00915A"/>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098" tIns="85727" rIns="87098" bIns="85727" numCol="1" spcCol="0" rtlCol="0" fromWordArt="0" anchor="ctr" anchorCtr="0" forceAA="0" compatLnSpc="1">
            <a:prstTxWarp prst="textNoShape">
              <a:avLst/>
            </a:prstTxWarp>
            <a:noAutofit/>
          </a:bodyPr>
          <a:lstStyle/>
          <a:p>
            <a:pPr algn="ctr" defTabSz="870973"/>
            <a:endParaRPr lang="en-GB" sz="952" dirty="0">
              <a:solidFill>
                <a:srgbClr val="43B02A"/>
              </a:solidFill>
            </a:endParaRPr>
          </a:p>
        </p:txBody>
      </p:sp>
      <p:sp>
        <p:nvSpPr>
          <p:cNvPr id="12" name="Espace réservé du texte 2"/>
          <p:cNvSpPr>
            <a:spLocks noGrp="1"/>
          </p:cNvSpPr>
          <p:nvPr>
            <p:ph type="body" idx="13" hasCustomPrompt="1"/>
          </p:nvPr>
        </p:nvSpPr>
        <p:spPr>
          <a:xfrm>
            <a:off x="1632007" y="4605319"/>
            <a:ext cx="4429068" cy="205762"/>
          </a:xfrm>
        </p:spPr>
        <p:txBody>
          <a:bodyPr lIns="0" tIns="0" rIns="0" bIns="0" anchor="ctr">
            <a:normAutofit/>
          </a:bodyPr>
          <a:lstStyle>
            <a:lvl1pPr marL="0" indent="0" algn="l">
              <a:buNone/>
              <a:defRPr sz="1143" b="0" cap="all" baseline="0">
                <a:solidFill>
                  <a:schemeClr val="bg1"/>
                </a:solidFill>
              </a:defRPr>
            </a:lvl1pPr>
            <a:lvl2pPr marL="435486" indent="0">
              <a:buNone/>
              <a:defRPr sz="1905" b="1"/>
            </a:lvl2pPr>
            <a:lvl3pPr marL="870973" indent="0">
              <a:buNone/>
              <a:defRPr sz="1714" b="1"/>
            </a:lvl3pPr>
            <a:lvl4pPr marL="1306460" indent="0">
              <a:buNone/>
              <a:defRPr sz="1524" b="1"/>
            </a:lvl4pPr>
            <a:lvl5pPr marL="1741947" indent="0">
              <a:buNone/>
              <a:defRPr sz="1524" b="1"/>
            </a:lvl5pPr>
            <a:lvl6pPr marL="2177433" indent="0">
              <a:buNone/>
              <a:defRPr sz="1524" b="1"/>
            </a:lvl6pPr>
            <a:lvl7pPr marL="2612920" indent="0">
              <a:buNone/>
              <a:defRPr sz="1524" b="1"/>
            </a:lvl7pPr>
            <a:lvl8pPr marL="3048407" indent="0">
              <a:buNone/>
              <a:defRPr sz="1524" b="1"/>
            </a:lvl8pPr>
            <a:lvl9pPr marL="3483894" indent="0">
              <a:buNone/>
              <a:defRPr sz="1524" b="1"/>
            </a:lvl9pPr>
          </a:lstStyle>
          <a:p>
            <a:r>
              <a:rPr lang="en-GB" noProof="0" dirty="0"/>
              <a:t>author’s name</a:t>
            </a:r>
          </a:p>
        </p:txBody>
      </p:sp>
      <p:sp>
        <p:nvSpPr>
          <p:cNvPr id="13" name="Espace réservé du texte 2"/>
          <p:cNvSpPr>
            <a:spLocks noGrp="1"/>
          </p:cNvSpPr>
          <p:nvPr>
            <p:ph type="body" idx="14" hasCustomPrompt="1"/>
          </p:nvPr>
        </p:nvSpPr>
        <p:spPr>
          <a:xfrm>
            <a:off x="1632016" y="5329447"/>
            <a:ext cx="4428543" cy="205762"/>
          </a:xfrm>
        </p:spPr>
        <p:txBody>
          <a:bodyPr vert="horz" lIns="0" tIns="0" rIns="0" bIns="0" rtlCol="0" anchor="ctr">
            <a:normAutofit/>
          </a:bodyPr>
          <a:lstStyle>
            <a:lvl1pPr marL="0" indent="0">
              <a:buNone/>
              <a:defRPr lang="en-GB" sz="1143" b="0" kern="1200" noProof="0" dirty="0" smtClean="0">
                <a:solidFill>
                  <a:schemeClr val="bg1"/>
                </a:solidFill>
                <a:latin typeface="+mn-lt"/>
                <a:ea typeface="+mn-ea"/>
                <a:cs typeface="+mn-cs"/>
              </a:defRPr>
            </a:lvl1pPr>
          </a:lstStyle>
          <a:p>
            <a:r>
              <a:rPr lang="en-GB" noProof="0" dirty="0"/>
              <a:t>Location, 00/00/2015</a:t>
            </a:r>
          </a:p>
        </p:txBody>
      </p:sp>
      <p:sp>
        <p:nvSpPr>
          <p:cNvPr id="3" name="Content Placeholder 2"/>
          <p:cNvSpPr>
            <a:spLocks noGrp="1"/>
          </p:cNvSpPr>
          <p:nvPr>
            <p:ph sz="quarter" idx="15" hasCustomPrompt="1"/>
          </p:nvPr>
        </p:nvSpPr>
        <p:spPr>
          <a:xfrm>
            <a:off x="1632016" y="5088071"/>
            <a:ext cx="4428543" cy="205762"/>
          </a:xfrm>
        </p:spPr>
        <p:txBody>
          <a:bodyPr vert="horz" lIns="0" tIns="0" rIns="0" bIns="0" rtlCol="0" anchor="ctr">
            <a:normAutofit/>
          </a:bodyPr>
          <a:lstStyle>
            <a:lvl1pPr>
              <a:defRPr lang="en-US" sz="1143" b="0" dirty="0" smtClean="0">
                <a:solidFill>
                  <a:schemeClr val="bg1"/>
                </a:solidFill>
              </a:defRPr>
            </a:lvl1pPr>
          </a:lstStyle>
          <a:p>
            <a:pPr marL="0" lvl="0" indent="0">
              <a:buNone/>
            </a:pPr>
            <a:r>
              <a:rPr lang="en-US" dirty="0"/>
              <a:t>Business Unit</a:t>
            </a:r>
          </a:p>
        </p:txBody>
      </p:sp>
      <p:sp>
        <p:nvSpPr>
          <p:cNvPr id="14" name="TextBox 13"/>
          <p:cNvSpPr txBox="1"/>
          <p:nvPr/>
        </p:nvSpPr>
        <p:spPr>
          <a:xfrm>
            <a:off x="1632016" y="4846695"/>
            <a:ext cx="4428543" cy="205762"/>
          </a:xfrm>
          <a:prstGeom prst="rect">
            <a:avLst/>
          </a:prstGeom>
        </p:spPr>
        <p:txBody>
          <a:bodyPr vert="horz" lIns="0" tIns="0" rIns="0" bIns="0" rtlCol="0" anchor="ctr">
            <a:normAutofit/>
          </a:bodyPr>
          <a:lstStyle>
            <a:lvl1pPr lvl="0" indent="0" defTabSz="914400">
              <a:spcBef>
                <a:spcPct val="20000"/>
              </a:spcBef>
              <a:buFont typeface="Arial" panose="020B0604020202020204" pitchFamily="34" charset="0"/>
              <a:buNone/>
              <a:defRPr sz="1200" b="0" cap="all" baseline="0">
                <a:solidFill>
                  <a:schemeClr val="bg1"/>
                </a:solidFill>
              </a:defRPr>
            </a:lvl1pPr>
            <a:lvl2pPr marL="742950" indent="-285750" defTabSz="914400">
              <a:spcBef>
                <a:spcPct val="20000"/>
              </a:spcBef>
              <a:buFont typeface="Arial" panose="020B0604020202020204" pitchFamily="34" charset="0"/>
              <a:buChar char="–"/>
              <a:defRPr sz="2800"/>
            </a:lvl2pPr>
            <a:lvl3pPr marL="1143000" indent="-228600" defTabSz="914400">
              <a:spcBef>
                <a:spcPct val="20000"/>
              </a:spcBef>
              <a:buFont typeface="Arial" panose="020B0604020202020204" pitchFamily="34" charset="0"/>
              <a:buChar char="•"/>
              <a:defRPr sz="2400"/>
            </a:lvl3pPr>
            <a:lvl4pPr marL="1600200" indent="-228600" defTabSz="914400">
              <a:spcBef>
                <a:spcPct val="20000"/>
              </a:spcBef>
              <a:buFont typeface="Arial" panose="020B0604020202020204" pitchFamily="34" charset="0"/>
              <a:buChar char="–"/>
              <a:defRPr sz="2000"/>
            </a:lvl4pPr>
            <a:lvl5pPr marL="2057400" indent="-228600" defTabSz="914400">
              <a:spcBef>
                <a:spcPct val="20000"/>
              </a:spcBef>
              <a:buFont typeface="Arial" panose="020B0604020202020204" pitchFamily="34" charset="0"/>
              <a:buChar char="»"/>
              <a:defRPr sz="2000"/>
            </a:lvl5pPr>
            <a:lvl6pPr marL="2514600" indent="-228600" defTabSz="914400">
              <a:spcBef>
                <a:spcPct val="20000"/>
              </a:spcBef>
              <a:buFont typeface="Arial" panose="020B0604020202020204" pitchFamily="34" charset="0"/>
              <a:buChar char="•"/>
              <a:defRPr sz="2000"/>
            </a:lvl6pPr>
            <a:lvl7pPr marL="2971800" indent="-228600" defTabSz="914400">
              <a:spcBef>
                <a:spcPct val="20000"/>
              </a:spcBef>
              <a:buFont typeface="Arial" panose="020B0604020202020204" pitchFamily="34" charset="0"/>
              <a:buChar char="•"/>
              <a:defRPr sz="2000"/>
            </a:lvl7pPr>
            <a:lvl8pPr marL="3429000" indent="-228600" defTabSz="914400">
              <a:spcBef>
                <a:spcPct val="20000"/>
              </a:spcBef>
              <a:buFont typeface="Arial" panose="020B0604020202020204" pitchFamily="34" charset="0"/>
              <a:buChar char="•"/>
              <a:defRPr sz="2000"/>
            </a:lvl8pPr>
            <a:lvl9pPr marL="3886200" indent="-228600" defTabSz="914400">
              <a:spcBef>
                <a:spcPct val="20000"/>
              </a:spcBef>
              <a:buFont typeface="Arial" panose="020B0604020202020204" pitchFamily="34" charset="0"/>
              <a:buChar char="•"/>
              <a:defRPr sz="2000"/>
            </a:lvl9pPr>
          </a:lstStyle>
          <a:p>
            <a:r>
              <a:rPr lang="en-GB" sz="1143" dirty="0">
                <a:solidFill>
                  <a:srgbClr val="FFFFFF"/>
                </a:solidFill>
              </a:rPr>
              <a:t>Corporate &amp; Institutional Banking</a:t>
            </a:r>
          </a:p>
        </p:txBody>
      </p:sp>
    </p:spTree>
    <p:extLst>
      <p:ext uri="{BB962C8B-B14F-4D97-AF65-F5344CB8AC3E}">
        <p14:creationId xmlns:p14="http://schemas.microsoft.com/office/powerpoint/2010/main" val="26553890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Section Divider">
    <p:spTree>
      <p:nvGrpSpPr>
        <p:cNvPr id="1" name=""/>
        <p:cNvGrpSpPr/>
        <p:nvPr/>
      </p:nvGrpSpPr>
      <p:grpSpPr>
        <a:xfrm>
          <a:off x="0" y="0"/>
          <a:ext cx="0" cy="0"/>
          <a:chOff x="0" y="0"/>
          <a:chExt cx="0" cy="0"/>
        </a:xfrm>
      </p:grpSpPr>
      <p:sp>
        <p:nvSpPr>
          <p:cNvPr id="6" name="Titre 1"/>
          <p:cNvSpPr>
            <a:spLocks noGrp="1"/>
          </p:cNvSpPr>
          <p:nvPr>
            <p:ph type="ctrTitle" hasCustomPrompt="1"/>
          </p:nvPr>
        </p:nvSpPr>
        <p:spPr>
          <a:xfrm>
            <a:off x="2732651" y="2161938"/>
            <a:ext cx="8196986" cy="2852405"/>
          </a:xfrm>
        </p:spPr>
        <p:txBody>
          <a:bodyPr anchor="t">
            <a:noAutofit/>
          </a:bodyPr>
          <a:lstStyle>
            <a:lvl1pPr algn="l">
              <a:lnSpc>
                <a:spcPct val="85000"/>
              </a:lnSpc>
              <a:defRPr sz="3430" b="1" cap="all" baseline="0">
                <a:solidFill>
                  <a:schemeClr val="accent1"/>
                </a:solidFill>
              </a:defRPr>
            </a:lvl1pPr>
          </a:lstStyle>
          <a:p>
            <a:r>
              <a:rPr lang="en-GB" noProof="0" dirty="0"/>
              <a:t>Section divider</a:t>
            </a:r>
          </a:p>
        </p:txBody>
      </p:sp>
      <p:sp>
        <p:nvSpPr>
          <p:cNvPr id="7" name="Sous-titre 2"/>
          <p:cNvSpPr>
            <a:spLocks noGrp="1"/>
          </p:cNvSpPr>
          <p:nvPr>
            <p:ph type="subTitle" idx="1" hasCustomPrompt="1"/>
          </p:nvPr>
        </p:nvSpPr>
        <p:spPr>
          <a:xfrm>
            <a:off x="1898690" y="1682147"/>
            <a:ext cx="668150" cy="504117"/>
          </a:xfrm>
          <a:solidFill>
            <a:schemeClr val="accent1"/>
          </a:solidFill>
          <a:ln>
            <a:noFill/>
          </a:ln>
        </p:spPr>
        <p:txBody>
          <a:bodyPr anchor="ctr">
            <a:noAutofit/>
          </a:bodyPr>
          <a:lstStyle>
            <a:lvl1pPr marL="0" indent="0" algn="ctr">
              <a:buNone/>
              <a:defRPr sz="3430" b="1" cap="all" baseline="0">
                <a:solidFill>
                  <a:schemeClr val="bg1"/>
                </a:solidFill>
                <a:latin typeface="+mj-lt"/>
              </a:defRPr>
            </a:lvl1pPr>
            <a:lvl2pPr marL="435486" indent="0" algn="ctr">
              <a:buNone/>
              <a:defRPr>
                <a:solidFill>
                  <a:schemeClr val="tx1">
                    <a:tint val="75000"/>
                  </a:schemeClr>
                </a:solidFill>
              </a:defRPr>
            </a:lvl2pPr>
            <a:lvl3pPr marL="870973" indent="0" algn="ctr">
              <a:buNone/>
              <a:defRPr>
                <a:solidFill>
                  <a:schemeClr val="tx1">
                    <a:tint val="75000"/>
                  </a:schemeClr>
                </a:solidFill>
              </a:defRPr>
            </a:lvl3pPr>
            <a:lvl4pPr marL="1306460" indent="0" algn="ctr">
              <a:buNone/>
              <a:defRPr>
                <a:solidFill>
                  <a:schemeClr val="tx1">
                    <a:tint val="75000"/>
                  </a:schemeClr>
                </a:solidFill>
              </a:defRPr>
            </a:lvl4pPr>
            <a:lvl5pPr marL="1741947" indent="0" algn="ctr">
              <a:buNone/>
              <a:defRPr>
                <a:solidFill>
                  <a:schemeClr val="tx1">
                    <a:tint val="75000"/>
                  </a:schemeClr>
                </a:solidFill>
              </a:defRPr>
            </a:lvl5pPr>
            <a:lvl6pPr marL="2177433" indent="0" algn="ctr">
              <a:buNone/>
              <a:defRPr>
                <a:solidFill>
                  <a:schemeClr val="tx1">
                    <a:tint val="75000"/>
                  </a:schemeClr>
                </a:solidFill>
              </a:defRPr>
            </a:lvl6pPr>
            <a:lvl7pPr marL="2612920" indent="0" algn="ctr">
              <a:buNone/>
              <a:defRPr>
                <a:solidFill>
                  <a:schemeClr val="tx1">
                    <a:tint val="75000"/>
                  </a:schemeClr>
                </a:solidFill>
              </a:defRPr>
            </a:lvl7pPr>
            <a:lvl8pPr marL="3048407" indent="0" algn="ctr">
              <a:buNone/>
              <a:defRPr>
                <a:solidFill>
                  <a:schemeClr val="tx1">
                    <a:tint val="75000"/>
                  </a:schemeClr>
                </a:solidFill>
              </a:defRPr>
            </a:lvl8pPr>
            <a:lvl9pPr marL="3483894" indent="0" algn="ctr">
              <a:buNone/>
              <a:defRPr>
                <a:solidFill>
                  <a:schemeClr val="tx1">
                    <a:tint val="75000"/>
                  </a:schemeClr>
                </a:solidFill>
              </a:defRPr>
            </a:lvl9pPr>
          </a:lstStyle>
          <a:p>
            <a:r>
              <a:rPr lang="en-GB" noProof="0" dirty="0"/>
              <a:t>0</a:t>
            </a:r>
          </a:p>
        </p:txBody>
      </p:sp>
      <p:sp>
        <p:nvSpPr>
          <p:cNvPr id="8" name="Footer Placeholder 4"/>
          <p:cNvSpPr>
            <a:spLocks noGrp="1"/>
          </p:cNvSpPr>
          <p:nvPr>
            <p:ph type="ftr" sz="quarter" idx="3"/>
          </p:nvPr>
        </p:nvSpPr>
        <p:spPr>
          <a:xfrm>
            <a:off x="7426031" y="6395767"/>
            <a:ext cx="2671111" cy="181756"/>
          </a:xfrm>
          <a:prstGeom prst="rect">
            <a:avLst/>
          </a:prstGeom>
        </p:spPr>
        <p:txBody>
          <a:bodyPr vert="horz" lIns="0" tIns="0" rIns="0" bIns="0" rtlCol="0" anchor="ctr"/>
          <a:lstStyle>
            <a:lvl1pPr algn="r">
              <a:defRPr sz="762">
                <a:solidFill>
                  <a:schemeClr val="tx1"/>
                </a:solidFill>
              </a:defRPr>
            </a:lvl1pPr>
          </a:lstStyle>
          <a:p>
            <a:endParaRPr lang="en-GB" dirty="0">
              <a:solidFill>
                <a:srgbClr val="000000"/>
              </a:solidFill>
            </a:endParaRPr>
          </a:p>
        </p:txBody>
      </p:sp>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70512" y="6416702"/>
            <a:ext cx="2371154" cy="1353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4"/>
          <p:cNvSpPr>
            <a:spLocks noGrp="1" noChangeArrowheads="1"/>
          </p:cNvSpPr>
          <p:nvPr>
            <p:ph type="dt" sz="half" idx="2"/>
          </p:nvPr>
        </p:nvSpPr>
        <p:spPr bwMode="auto">
          <a:xfrm>
            <a:off x="10168598" y="6397041"/>
            <a:ext cx="939327"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762">
                <a:solidFill>
                  <a:schemeClr val="tx1"/>
                </a:solidFill>
              </a:defRPr>
            </a:lvl1pPr>
          </a:lstStyle>
          <a:p>
            <a:endParaRPr lang="en-GB" dirty="0">
              <a:solidFill>
                <a:srgbClr val="000000"/>
              </a:solidFill>
            </a:endParaRPr>
          </a:p>
        </p:txBody>
      </p:sp>
      <p:sp>
        <p:nvSpPr>
          <p:cNvPr id="11" name="Espace réservé du numéro de diapositive 16"/>
          <p:cNvSpPr>
            <a:spLocks noGrp="1" noChangeArrowheads="1"/>
          </p:cNvSpPr>
          <p:nvPr>
            <p:ph type="sldNum" sz="quarter" idx="4"/>
          </p:nvPr>
        </p:nvSpPr>
        <p:spPr bwMode="auto">
          <a:xfrm>
            <a:off x="11095756"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762" b="1">
                <a:solidFill>
                  <a:schemeClr val="tx1"/>
                </a:solidFill>
              </a:defRPr>
            </a:lvl1pPr>
          </a:lstStyle>
          <a:p>
            <a:fld id="{BF6629C6-E8D8-4E6B-8015-798ECD15B16B}" type="slidenum">
              <a:rPr lang="en-GB" smtClean="0">
                <a:solidFill>
                  <a:srgbClr val="000000"/>
                </a:solidFill>
              </a:rPr>
              <a:pPr/>
              <a:t>‹N°›</a:t>
            </a:fld>
            <a:endParaRPr lang="en-GB" dirty="0">
              <a:solidFill>
                <a:srgbClr val="000000"/>
              </a:solidFill>
            </a:endParaRPr>
          </a:p>
        </p:txBody>
      </p:sp>
      <p:cxnSp>
        <p:nvCxnSpPr>
          <p:cNvPr id="12" name="Connecteur droit 14"/>
          <p:cNvCxnSpPr/>
          <p:nvPr/>
        </p:nvCxnSpPr>
        <p:spPr>
          <a:xfrm>
            <a:off x="454154"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3" descr="C:\Users\ChristineB\Seenk-D\BNPP\2015-02\PPT_43-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163" y="6294451"/>
            <a:ext cx="2388661" cy="3629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870496" y="6416707"/>
            <a:ext cx="2371154" cy="13530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eur droit 14"/>
          <p:cNvCxnSpPr/>
          <p:nvPr userDrawn="1"/>
        </p:nvCxnSpPr>
        <p:spPr>
          <a:xfrm>
            <a:off x="454154"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descr="C:\Users\ChristineB\Seenk-D\BNPP\2015-02\PPT_43-07.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1228" y="6294370"/>
            <a:ext cx="2388661" cy="3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68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Title and Footer ">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56"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0" name="ZoneTexte 19"/>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1" name="Rectangle 20"/>
          <p:cNvSpPr/>
          <p:nvPr userDrawn="1"/>
        </p:nvSpPr>
        <p:spPr>
          <a:xfrm>
            <a:off x="6094413" y="1928813"/>
            <a:ext cx="6048375" cy="2519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fr-FR" sz="1400" dirty="0">
              <a:solidFill>
                <a:schemeClr val="tx1"/>
              </a:solidFill>
            </a:endParaRPr>
          </a:p>
        </p:txBody>
      </p:sp>
      <p:pic>
        <p:nvPicPr>
          <p:cNvPr id="22" name="Picture 16"/>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5" name="Espace réservé pour une image  15"/>
          <p:cNvSpPr>
            <a:spLocks noGrp="1"/>
          </p:cNvSpPr>
          <p:nvPr>
            <p:ph type="pic" sz="quarter" idx="13"/>
          </p:nvPr>
        </p:nvSpPr>
        <p:spPr>
          <a:xfrm>
            <a:off x="0" y="890588"/>
            <a:ext cx="6094413" cy="1458912"/>
          </a:xfrm>
          <a:prstGeom prst="rect">
            <a:avLst/>
          </a:prstGeom>
        </p:spPr>
        <p:txBody>
          <a:bodyPr/>
          <a:lstStyle/>
          <a:p>
            <a:pPr lvl="0"/>
            <a:endParaRPr lang="fr-FR" noProof="0" dirty="0"/>
          </a:p>
        </p:txBody>
      </p:sp>
      <p:sp>
        <p:nvSpPr>
          <p:cNvPr id="16" name="Espace réservé pour une image  17"/>
          <p:cNvSpPr>
            <a:spLocks noGrp="1"/>
          </p:cNvSpPr>
          <p:nvPr>
            <p:ph type="pic" sz="quarter" idx="14"/>
          </p:nvPr>
        </p:nvSpPr>
        <p:spPr>
          <a:xfrm>
            <a:off x="6094413" y="891136"/>
            <a:ext cx="6024562" cy="1458364"/>
          </a:xfrm>
          <a:prstGeom prst="rect">
            <a:avLst/>
          </a:prstGeom>
        </p:spPr>
        <p:txBody>
          <a:bodyPr/>
          <a:lstStyle/>
          <a:p>
            <a:pPr lvl="0"/>
            <a:endParaRPr lang="fr-FR" noProof="0" dirty="0"/>
          </a:p>
        </p:txBody>
      </p:sp>
      <p:sp>
        <p:nvSpPr>
          <p:cNvPr id="7" name="Espace réservé du texte 6"/>
          <p:cNvSpPr>
            <a:spLocks noGrp="1"/>
          </p:cNvSpPr>
          <p:nvPr>
            <p:ph type="body" sz="quarter" idx="21"/>
          </p:nvPr>
        </p:nvSpPr>
        <p:spPr>
          <a:xfrm>
            <a:off x="-2945" y="2349881"/>
            <a:ext cx="6096971" cy="1677382"/>
          </a:xfrm>
          <a:prstGeom prst="rect">
            <a:avLst/>
          </a:prstGeom>
        </p:spPr>
        <p:txBody>
          <a:bodyPr wrap="square">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9" name="Espace réservé du texte 6"/>
          <p:cNvSpPr>
            <a:spLocks noGrp="1"/>
          </p:cNvSpPr>
          <p:nvPr>
            <p:ph type="body" sz="quarter" idx="22"/>
          </p:nvPr>
        </p:nvSpPr>
        <p:spPr>
          <a:xfrm>
            <a:off x="6091855" y="2349881"/>
            <a:ext cx="6030295" cy="1677382"/>
          </a:xfrm>
          <a:prstGeom prst="rect">
            <a:avLst/>
          </a:prstGeom>
        </p:spPr>
        <p:txBody>
          <a:bodyPr wrap="square">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3" name="Rectangle 15"/>
          <p:cNvSpPr>
            <a:spLocks noGrp="1" noChangeArrowheads="1"/>
          </p:cNvSpPr>
          <p:nvPr>
            <p:ph type="ftr" sz="quarter" idx="23"/>
          </p:nvPr>
        </p:nvSpPr>
        <p:spPr/>
        <p:txBody>
          <a:bodyPr/>
          <a:lstStyle>
            <a:lvl1pPr algn="r">
              <a:defRPr sz="1000" dirty="0" smtClean="0">
                <a:solidFill>
                  <a:srgbClr val="000000"/>
                </a:solidFill>
              </a:defRPr>
            </a:lvl1pPr>
          </a:lstStyle>
          <a:p>
            <a:pPr>
              <a:defRPr/>
            </a:pPr>
            <a:endParaRPr lang="en-GB"/>
          </a:p>
        </p:txBody>
      </p:sp>
      <p:sp>
        <p:nvSpPr>
          <p:cNvPr id="24" name="Rectangle 14"/>
          <p:cNvSpPr>
            <a:spLocks noGrp="1" noChangeArrowheads="1"/>
          </p:cNvSpPr>
          <p:nvPr>
            <p:ph type="dt" sz="half" idx="24"/>
          </p:nvPr>
        </p:nvSpPr>
        <p:spPr/>
        <p:txBody>
          <a:bodyPr/>
          <a:lstStyle>
            <a:lvl1pPr algn="ctr">
              <a:defRPr sz="900" smtClean="0">
                <a:solidFill>
                  <a:srgbClr val="000000"/>
                </a:solidFill>
              </a:defRPr>
            </a:lvl1pPr>
          </a:lstStyle>
          <a:p>
            <a:pPr>
              <a:defRPr/>
            </a:pPr>
            <a:fld id="{D5418F7B-9A99-496C-AB08-EC703726B6CE}" type="datetime1">
              <a:rPr lang="fr-FR"/>
              <a:pPr>
                <a:defRPr/>
              </a:pPr>
              <a:t>01/03/2021</a:t>
            </a:fld>
            <a:endParaRPr lang="en-GB" dirty="0"/>
          </a:p>
        </p:txBody>
      </p:sp>
      <p:sp>
        <p:nvSpPr>
          <p:cNvPr id="25" name="Espace réservé du numéro de diapositive 16"/>
          <p:cNvSpPr>
            <a:spLocks noGrp="1" noChangeArrowheads="1"/>
          </p:cNvSpPr>
          <p:nvPr>
            <p:ph type="sldNum" sz="quarter" idx="25"/>
          </p:nvPr>
        </p:nvSpPr>
        <p:spPr/>
        <p:txBody>
          <a:bodyPr/>
          <a:lstStyle>
            <a:lvl1pPr algn="r">
              <a:defRPr sz="1100" b="1" smtClean="0">
                <a:solidFill>
                  <a:srgbClr val="000000"/>
                </a:solidFill>
              </a:defRPr>
            </a:lvl1pPr>
          </a:lstStyle>
          <a:p>
            <a:pPr>
              <a:defRPr/>
            </a:pPr>
            <a:fld id="{FB383C43-7E2F-4379-8FDF-E24C6552642B}" type="slidenum">
              <a:rPr lang="en-GB"/>
              <a:pPr>
                <a:defRPr/>
              </a:pPr>
              <a:t>‹N°›</a:t>
            </a:fld>
            <a:endParaRPr lang="en-GB" dirty="0"/>
          </a:p>
        </p:txBody>
      </p:sp>
    </p:spTree>
    <p:extLst>
      <p:ext uri="{BB962C8B-B14F-4D97-AF65-F5344CB8AC3E}">
        <p14:creationId xmlns:p14="http://schemas.microsoft.com/office/powerpoint/2010/main" val="17280972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Sections">
    <p:spTree>
      <p:nvGrpSpPr>
        <p:cNvPr id="1" name=""/>
        <p:cNvGrpSpPr/>
        <p:nvPr/>
      </p:nvGrpSpPr>
      <p:grpSpPr>
        <a:xfrm>
          <a:off x="0" y="0"/>
          <a:ext cx="0" cy="0"/>
          <a:chOff x="0" y="0"/>
          <a:chExt cx="0" cy="0"/>
        </a:xfrm>
      </p:grpSpPr>
      <p:sp>
        <p:nvSpPr>
          <p:cNvPr id="6" name="Espace réservé du texte 2"/>
          <p:cNvSpPr>
            <a:spLocks noGrp="1"/>
          </p:cNvSpPr>
          <p:nvPr>
            <p:ph type="body" idx="13" hasCustomPrompt="1"/>
          </p:nvPr>
        </p:nvSpPr>
        <p:spPr>
          <a:xfrm>
            <a:off x="848416" y="1138549"/>
            <a:ext cx="10819630" cy="4140499"/>
          </a:xfrm>
        </p:spPr>
        <p:txBody>
          <a:bodyPr lIns="0" anchor="ctr">
            <a:normAutofit/>
          </a:bodyPr>
          <a:lstStyle>
            <a:lvl1pPr marL="346273" indent="-346273">
              <a:lnSpc>
                <a:spcPct val="200000"/>
              </a:lnSpc>
              <a:buClr>
                <a:schemeClr val="accent1"/>
              </a:buClr>
              <a:buSzPct val="100000"/>
              <a:buFont typeface="+mj-lt"/>
              <a:buAutoNum type="arabicPeriod"/>
              <a:tabLst>
                <a:tab pos="2563021" algn="l"/>
              </a:tabLst>
              <a:defRPr sz="1429" b="1" baseline="0">
                <a:solidFill>
                  <a:schemeClr val="tx1"/>
                </a:solidFill>
              </a:defRPr>
            </a:lvl1pPr>
            <a:lvl2pPr marL="435486" indent="0">
              <a:buNone/>
              <a:defRPr sz="1905" b="1"/>
            </a:lvl2pPr>
            <a:lvl3pPr marL="870973" indent="0">
              <a:buNone/>
              <a:defRPr sz="1714" b="1"/>
            </a:lvl3pPr>
            <a:lvl4pPr marL="1306460" indent="0">
              <a:buNone/>
              <a:defRPr sz="1524" b="1"/>
            </a:lvl4pPr>
            <a:lvl5pPr marL="1741947" indent="0">
              <a:buNone/>
              <a:defRPr sz="1524" b="1"/>
            </a:lvl5pPr>
            <a:lvl6pPr marL="2177433" indent="0">
              <a:buNone/>
              <a:defRPr sz="1524" b="1"/>
            </a:lvl6pPr>
            <a:lvl7pPr marL="2612920" indent="0">
              <a:buNone/>
              <a:defRPr sz="1524" b="1"/>
            </a:lvl7pPr>
            <a:lvl8pPr marL="3048407" indent="0">
              <a:buNone/>
              <a:defRPr sz="1524" b="1"/>
            </a:lvl8pPr>
            <a:lvl9pPr marL="3483894" indent="0">
              <a:buNone/>
              <a:defRPr sz="1524" b="1"/>
            </a:lvl9pPr>
          </a:lstStyle>
          <a:p>
            <a:pPr lvl="0"/>
            <a:r>
              <a:rPr lang="en-GB" noProof="0" dirty="0"/>
              <a:t>Add title</a:t>
            </a:r>
          </a:p>
        </p:txBody>
      </p:sp>
      <p:sp>
        <p:nvSpPr>
          <p:cNvPr id="7" name="Title 1"/>
          <p:cNvSpPr>
            <a:spLocks noGrp="1"/>
          </p:cNvSpPr>
          <p:nvPr>
            <p:ph type="title"/>
          </p:nvPr>
        </p:nvSpPr>
        <p:spPr>
          <a:xfrm>
            <a:off x="452177" y="116599"/>
            <a:ext cx="11220529" cy="709878"/>
          </a:xfrm>
        </p:spPr>
        <p:txBody>
          <a:bodyPr lIns="0" tIns="0" rIns="0" bIns="0">
            <a:normAutofit/>
          </a:bodyPr>
          <a:lstStyle>
            <a:lvl1pPr algn="l">
              <a:defRPr sz="2572" b="1">
                <a:solidFill>
                  <a:srgbClr val="00915A"/>
                </a:solidFill>
              </a:defRPr>
            </a:lvl1pPr>
          </a:lstStyle>
          <a:p>
            <a:r>
              <a:rPr lang="fr-FR"/>
              <a:t>Modifiez le style du titre</a:t>
            </a:r>
            <a:endParaRPr lang="en-GB" dirty="0"/>
          </a:p>
        </p:txBody>
      </p:sp>
      <p:cxnSp>
        <p:nvCxnSpPr>
          <p:cNvPr id="8" name="Connecteur droit 9"/>
          <p:cNvCxnSpPr/>
          <p:nvPr/>
        </p:nvCxnSpPr>
        <p:spPr>
          <a:xfrm>
            <a:off x="454154"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7426031" y="6395767"/>
            <a:ext cx="2671111" cy="181756"/>
          </a:xfrm>
          <a:prstGeom prst="rect">
            <a:avLst/>
          </a:prstGeom>
        </p:spPr>
        <p:txBody>
          <a:bodyPr vert="horz" lIns="0" tIns="0" rIns="0" bIns="0" rtlCol="0" anchor="ctr"/>
          <a:lstStyle>
            <a:lvl1pPr algn="r">
              <a:defRPr sz="762">
                <a:solidFill>
                  <a:schemeClr val="tx1"/>
                </a:solidFill>
              </a:defRPr>
            </a:lvl1pPr>
          </a:lstStyle>
          <a:p>
            <a:endParaRPr lang="en-GB" dirty="0"/>
          </a:p>
        </p:txBody>
      </p:sp>
      <p:pic>
        <p:nvPicPr>
          <p:cNvPr id="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70512" y="6416702"/>
            <a:ext cx="2371154" cy="13530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4"/>
          <p:cNvSpPr>
            <a:spLocks noGrp="1" noChangeArrowheads="1"/>
          </p:cNvSpPr>
          <p:nvPr>
            <p:ph type="dt" sz="half" idx="2"/>
          </p:nvPr>
        </p:nvSpPr>
        <p:spPr bwMode="auto">
          <a:xfrm>
            <a:off x="10168598" y="6397041"/>
            <a:ext cx="939327"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762">
                <a:solidFill>
                  <a:schemeClr val="tx1"/>
                </a:solidFill>
              </a:defRPr>
            </a:lvl1pPr>
          </a:lstStyle>
          <a:p>
            <a:endParaRPr lang="en-GB" dirty="0"/>
          </a:p>
        </p:txBody>
      </p:sp>
      <p:sp>
        <p:nvSpPr>
          <p:cNvPr id="12" name="Espace réservé du numéro de diapositive 16"/>
          <p:cNvSpPr>
            <a:spLocks noGrp="1" noChangeArrowheads="1"/>
          </p:cNvSpPr>
          <p:nvPr>
            <p:ph type="sldNum" sz="quarter" idx="4"/>
          </p:nvPr>
        </p:nvSpPr>
        <p:spPr bwMode="auto">
          <a:xfrm>
            <a:off x="11095756"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762" b="1">
                <a:solidFill>
                  <a:schemeClr val="tx1"/>
                </a:solidFill>
              </a:defRPr>
            </a:lvl1pPr>
          </a:lstStyle>
          <a:p>
            <a:fld id="{BF6629C6-E8D8-4E6B-8015-798ECD15B16B}" type="slidenum">
              <a:rPr lang="en-GB" smtClean="0"/>
              <a:pPr/>
              <a:t>‹N°›</a:t>
            </a:fld>
            <a:endParaRPr lang="en-GB" dirty="0"/>
          </a:p>
        </p:txBody>
      </p:sp>
      <p:cxnSp>
        <p:nvCxnSpPr>
          <p:cNvPr id="13" name="Connecteur droit 14"/>
          <p:cNvCxnSpPr/>
          <p:nvPr/>
        </p:nvCxnSpPr>
        <p:spPr>
          <a:xfrm>
            <a:off x="454154"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3" descr="C:\Users\ChristineB\Seenk-D\BNPP\2015-02\PPT_43-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163" y="6294451"/>
            <a:ext cx="2388661" cy="3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603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1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2" name="Title 1"/>
          <p:cNvSpPr>
            <a:spLocks noGrp="1"/>
          </p:cNvSpPr>
          <p:nvPr>
            <p:ph type="title" hasCustomPrompt="1"/>
          </p:nvPr>
        </p:nvSpPr>
        <p:spPr>
          <a:xfrm>
            <a:off x="1247826" y="133104"/>
            <a:ext cx="7677114" cy="470312"/>
          </a:xfrm>
        </p:spPr>
        <p:txBody>
          <a:bodyPr/>
          <a:lstStyle>
            <a:lvl1pPr>
              <a:defRPr baseline="0"/>
            </a:lvl1pPr>
          </a:lstStyle>
          <a:p>
            <a:r>
              <a:rPr lang="en-US" dirty="0"/>
              <a:t>MAIN PROJECT STAKEHOLDERS</a:t>
            </a:r>
            <a:endParaRPr lang="fr-FR" dirty="0"/>
          </a:p>
        </p:txBody>
      </p:sp>
    </p:spTree>
    <p:extLst>
      <p:ext uri="{BB962C8B-B14F-4D97-AF65-F5344CB8AC3E}">
        <p14:creationId xmlns:p14="http://schemas.microsoft.com/office/powerpoint/2010/main" val="89941439"/>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2" name="Title 1"/>
          <p:cNvSpPr>
            <a:spLocks noGrp="1"/>
          </p:cNvSpPr>
          <p:nvPr>
            <p:ph type="title" hasCustomPrompt="1"/>
          </p:nvPr>
        </p:nvSpPr>
        <p:spPr>
          <a:xfrm>
            <a:off x="1047208" y="116666"/>
            <a:ext cx="8901082" cy="470312"/>
          </a:xfrm>
        </p:spPr>
        <p:txBody>
          <a:bodyPr/>
          <a:lstStyle>
            <a:lvl1pPr>
              <a:defRPr baseline="0"/>
            </a:lvl1pPr>
          </a:lstStyle>
          <a:p>
            <a:r>
              <a:rPr lang="fr-FR" dirty="0"/>
              <a:t>CONSIDERED SOLUTIONS &amp; CHOSEN SOLUTION</a:t>
            </a:r>
          </a:p>
        </p:txBody>
      </p:sp>
    </p:spTree>
    <p:extLst>
      <p:ext uri="{BB962C8B-B14F-4D97-AF65-F5344CB8AC3E}">
        <p14:creationId xmlns:p14="http://schemas.microsoft.com/office/powerpoint/2010/main" val="1513302813"/>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17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6" name="Title 1"/>
          <p:cNvSpPr>
            <a:spLocks noGrp="1"/>
          </p:cNvSpPr>
          <p:nvPr>
            <p:ph type="title" hasCustomPrompt="1"/>
          </p:nvPr>
        </p:nvSpPr>
        <p:spPr>
          <a:xfrm>
            <a:off x="1090291" y="153274"/>
            <a:ext cx="5161707" cy="450123"/>
          </a:xfrm>
        </p:spPr>
        <p:txBody>
          <a:bodyPr/>
          <a:lstStyle>
            <a:lvl1pPr>
              <a:defRPr i="1"/>
            </a:lvl1pPr>
          </a:lstStyle>
          <a:p>
            <a:r>
              <a:rPr lang="en-US" dirty="0"/>
              <a:t>BUSINESS CASE SUMMARY</a:t>
            </a:r>
            <a:endParaRPr lang="fr-FR" dirty="0"/>
          </a:p>
        </p:txBody>
      </p:sp>
    </p:spTree>
    <p:extLst>
      <p:ext uri="{BB962C8B-B14F-4D97-AF65-F5344CB8AC3E}">
        <p14:creationId xmlns:p14="http://schemas.microsoft.com/office/powerpoint/2010/main" val="2240039447"/>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8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2" name="Title 1"/>
          <p:cNvSpPr>
            <a:spLocks noGrp="1"/>
          </p:cNvSpPr>
          <p:nvPr>
            <p:ph type="title" hasCustomPrompt="1"/>
          </p:nvPr>
        </p:nvSpPr>
        <p:spPr>
          <a:xfrm>
            <a:off x="1247830" y="133104"/>
            <a:ext cx="7868036" cy="470312"/>
          </a:xfrm>
        </p:spPr>
        <p:txBody>
          <a:bodyPr/>
          <a:lstStyle>
            <a:lvl1pPr algn="l" defTabSz="870665" rtl="0" eaLnBrk="0" fontAlgn="base" hangingPunct="0">
              <a:spcBef>
                <a:spcPct val="0"/>
              </a:spcBef>
              <a:spcAft>
                <a:spcPct val="0"/>
              </a:spcAft>
              <a:defRPr lang="fr-FR" sz="2000" b="1" i="1" baseline="0" dirty="0">
                <a:solidFill>
                  <a:schemeClr val="tx2"/>
                </a:solidFill>
                <a:latin typeface="+mj-lt"/>
                <a:ea typeface="+mj-ea"/>
                <a:cs typeface="+mj-cs"/>
              </a:defRPr>
            </a:lvl1pPr>
          </a:lstStyle>
          <a:p>
            <a:r>
              <a:rPr lang="en-US" dirty="0"/>
              <a:t>DEPLOYMENT ROADMAP – BIG PICTURE </a:t>
            </a:r>
            <a:endParaRPr lang="fr-FR" dirty="0"/>
          </a:p>
        </p:txBody>
      </p:sp>
    </p:spTree>
    <p:extLst>
      <p:ext uri="{BB962C8B-B14F-4D97-AF65-F5344CB8AC3E}">
        <p14:creationId xmlns:p14="http://schemas.microsoft.com/office/powerpoint/2010/main" val="4086118700"/>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25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28" name="Title 1"/>
          <p:cNvSpPr>
            <a:spLocks noGrp="1"/>
          </p:cNvSpPr>
          <p:nvPr>
            <p:ph type="title" hasCustomPrompt="1"/>
          </p:nvPr>
        </p:nvSpPr>
        <p:spPr>
          <a:xfrm>
            <a:off x="1097124" y="116666"/>
            <a:ext cx="7445927" cy="470312"/>
          </a:xfrm>
        </p:spPr>
        <p:txBody>
          <a:bodyPr/>
          <a:lstStyle>
            <a:lvl1pPr>
              <a:defRPr/>
            </a:lvl1pPr>
          </a:lstStyle>
          <a:p>
            <a:r>
              <a:rPr lang="en-US" dirty="0"/>
              <a:t>IMPACTS TO BUSINESS PROCESSES</a:t>
            </a:r>
            <a:endParaRPr lang="fr-FR" dirty="0"/>
          </a:p>
        </p:txBody>
      </p:sp>
    </p:spTree>
    <p:extLst>
      <p:ext uri="{BB962C8B-B14F-4D97-AF65-F5344CB8AC3E}">
        <p14:creationId xmlns:p14="http://schemas.microsoft.com/office/powerpoint/2010/main" val="3283078614"/>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46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35" name="Title 1"/>
          <p:cNvSpPr>
            <a:spLocks noGrp="1"/>
          </p:cNvSpPr>
          <p:nvPr>
            <p:ph type="title" hasCustomPrompt="1"/>
          </p:nvPr>
        </p:nvSpPr>
        <p:spPr>
          <a:xfrm>
            <a:off x="1247862" y="133104"/>
            <a:ext cx="8440799" cy="470312"/>
          </a:xfrm>
        </p:spPr>
        <p:txBody>
          <a:bodyPr/>
          <a:lstStyle>
            <a:lvl1pPr>
              <a:defRPr/>
            </a:lvl1pPr>
          </a:lstStyle>
          <a:p>
            <a:r>
              <a:rPr lang="fr-FR" dirty="0"/>
              <a:t>FUNCTIONAL IMPACTS ON CIB SYSTEM</a:t>
            </a:r>
          </a:p>
        </p:txBody>
      </p:sp>
    </p:spTree>
    <p:extLst>
      <p:ext uri="{BB962C8B-B14F-4D97-AF65-F5344CB8AC3E}">
        <p14:creationId xmlns:p14="http://schemas.microsoft.com/office/powerpoint/2010/main" val="1323021499"/>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2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6" name="Title 1"/>
          <p:cNvSpPr>
            <a:spLocks noGrp="1"/>
          </p:cNvSpPr>
          <p:nvPr>
            <p:ph type="title" hasCustomPrompt="1"/>
          </p:nvPr>
        </p:nvSpPr>
        <p:spPr>
          <a:xfrm>
            <a:off x="1247848" y="133104"/>
            <a:ext cx="8352091" cy="470312"/>
          </a:xfrm>
        </p:spPr>
        <p:txBody>
          <a:bodyPr/>
          <a:lstStyle>
            <a:lvl1pPr>
              <a:defRPr baseline="0"/>
            </a:lvl1pPr>
          </a:lstStyle>
          <a:p>
            <a:r>
              <a:rPr lang="en-US" dirty="0"/>
              <a:t>FUNCTIONAL ARCHITECTURE</a:t>
            </a:r>
            <a:endParaRPr lang="fr-FR" dirty="0"/>
          </a:p>
        </p:txBody>
      </p:sp>
    </p:spTree>
    <p:extLst>
      <p:ext uri="{BB962C8B-B14F-4D97-AF65-F5344CB8AC3E}">
        <p14:creationId xmlns:p14="http://schemas.microsoft.com/office/powerpoint/2010/main" val="328817514"/>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1_Section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155" y="1593"/>
          <a:ext cx="2104" cy="1587"/>
        </p:xfrm>
        <a:graphic>
          <a:graphicData uri="http://schemas.openxmlformats.org/presentationml/2006/ole">
            <mc:AlternateContent xmlns:mc="http://schemas.openxmlformats.org/markup-compatibility/2006">
              <mc:Choice xmlns:v="urn:schemas-microsoft-com:vml" Requires="v">
                <p:oleObj spid="_x0000_s112623" name="Diapositive think-cell" r:id="rId5" imgW="270" imgH="270" progId="TCLayout.ActiveDocument.1">
                  <p:embed/>
                </p:oleObj>
              </mc:Choice>
              <mc:Fallback>
                <p:oleObj name="Diapositive think-cell" r:id="rId5" imgW="270" imgH="270" progId="TCLayout.ActiveDocument.1">
                  <p:embed/>
                  <p:pic>
                    <p:nvPicPr>
                      <p:cNvPr id="2" name="Object 1" hidden="1"/>
                      <p:cNvPicPr/>
                      <p:nvPr/>
                    </p:nvPicPr>
                    <p:blipFill>
                      <a:blip r:embed="rId6"/>
                      <a:stretch>
                        <a:fillRect/>
                      </a:stretch>
                    </p:blipFill>
                    <p:spPr>
                      <a:xfrm>
                        <a:off x="2155" y="1593"/>
                        <a:ext cx="2104" cy="1587"/>
                      </a:xfrm>
                      <a:prstGeom prst="rect">
                        <a:avLst/>
                      </a:prstGeom>
                    </p:spPr>
                  </p:pic>
                </p:oleObj>
              </mc:Fallback>
            </mc:AlternateContent>
          </a:graphicData>
        </a:graphic>
      </p:graphicFrame>
      <p:sp>
        <p:nvSpPr>
          <p:cNvPr id="7" name="Title 1"/>
          <p:cNvSpPr>
            <a:spLocks noGrp="1"/>
          </p:cNvSpPr>
          <p:nvPr>
            <p:ph type="title"/>
          </p:nvPr>
        </p:nvSpPr>
        <p:spPr>
          <a:xfrm>
            <a:off x="452177" y="116599"/>
            <a:ext cx="11220529" cy="709878"/>
          </a:xfrm>
        </p:spPr>
        <p:txBody>
          <a:bodyPr lIns="0" tIns="0" rIns="0" bIns="0">
            <a:normAutofit/>
          </a:bodyPr>
          <a:lstStyle>
            <a:lvl1pPr algn="l">
              <a:defRPr sz="1619" b="1">
                <a:solidFill>
                  <a:srgbClr val="00915A"/>
                </a:solidFill>
              </a:defRPr>
            </a:lvl1pPr>
          </a:lstStyle>
          <a:p>
            <a:r>
              <a:rPr lang="fr-FR"/>
              <a:t>Modifiez le style du titre</a:t>
            </a:r>
            <a:endParaRPr lang="en-GB" dirty="0"/>
          </a:p>
        </p:txBody>
      </p:sp>
      <p:cxnSp>
        <p:nvCxnSpPr>
          <p:cNvPr id="8" name="Connecteur droit 9"/>
          <p:cNvCxnSpPr/>
          <p:nvPr/>
        </p:nvCxnSpPr>
        <p:spPr>
          <a:xfrm>
            <a:off x="454155"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4"/>
          <p:cNvCxnSpPr/>
          <p:nvPr/>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3" descr="C:\Users\ChristineB\Seenk-D\BNPP\2015-02\PPT_43-07.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3613" y="6295270"/>
            <a:ext cx="2388663" cy="362941"/>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5"/>
          <p:cNvSpPr>
            <a:spLocks noGrp="1"/>
          </p:cNvSpPr>
          <p:nvPr>
            <p:ph type="sldNum" sz="quarter" idx="18"/>
          </p:nvPr>
        </p:nvSpPr>
        <p:spPr>
          <a:xfrm>
            <a:off x="8687161" y="6357651"/>
            <a:ext cx="2828571" cy="365966"/>
          </a:xfrm>
        </p:spPr>
        <p:txBody>
          <a:bodyPr/>
          <a:lstStyle/>
          <a:p>
            <a:pPr defTabSz="643577"/>
            <a:fld id="{9E40306A-7C2D-43E9-A6B1-2A286F8D5B5E}" type="slidenum">
              <a:rPr lang="en-GB" smtClean="0">
                <a:solidFill>
                  <a:srgbClr val="000000">
                    <a:tint val="75000"/>
                  </a:srgbClr>
                </a:solidFill>
              </a:rPr>
              <a:pPr defTabSz="643577"/>
              <a:t>‹N°›</a:t>
            </a:fld>
            <a:endParaRPr lang="en-GB" dirty="0">
              <a:solidFill>
                <a:srgbClr val="000000">
                  <a:tint val="75000"/>
                </a:srgbClr>
              </a:solidFill>
            </a:endParaRPr>
          </a:p>
        </p:txBody>
      </p:sp>
      <p:graphicFrame>
        <p:nvGraphicFramePr>
          <p:cNvPr id="9" name="Object 8" hidden="1"/>
          <p:cNvGraphicFramePr>
            <a:graphicFrameLocks noChangeAspect="1"/>
          </p:cNvGraphicFramePr>
          <p:nvPr userDrawn="1">
            <p:custDataLst>
              <p:tags r:id="rId3"/>
            </p:custDataLst>
          </p:nvPr>
        </p:nvGraphicFramePr>
        <p:xfrm>
          <a:off x="2135" y="1593"/>
          <a:ext cx="2104" cy="1587"/>
        </p:xfrm>
        <a:graphic>
          <a:graphicData uri="http://schemas.openxmlformats.org/presentationml/2006/ole">
            <mc:AlternateContent xmlns:mc="http://schemas.openxmlformats.org/markup-compatibility/2006">
              <mc:Choice xmlns:v="urn:schemas-microsoft-com:vml" Requires="v">
                <p:oleObj spid="_x0000_s112624" name="think-cell Slide" r:id="rId8" imgW="270" imgH="270" progId="TCLayout.ActiveDocument.1">
                  <p:embed/>
                </p:oleObj>
              </mc:Choice>
              <mc:Fallback>
                <p:oleObj name="think-cell Slide" r:id="rId8" imgW="270" imgH="270" progId="TCLayout.ActiveDocument.1">
                  <p:embed/>
                  <p:pic>
                    <p:nvPicPr>
                      <p:cNvPr id="9" name="Object 8" hidden="1"/>
                      <p:cNvPicPr/>
                      <p:nvPr/>
                    </p:nvPicPr>
                    <p:blipFill>
                      <a:blip r:embed="rId6"/>
                      <a:stretch>
                        <a:fillRect/>
                      </a:stretch>
                    </p:blipFill>
                    <p:spPr>
                      <a:xfrm>
                        <a:off x="2135" y="1593"/>
                        <a:ext cx="2104" cy="1587"/>
                      </a:xfrm>
                      <a:prstGeom prst="rect">
                        <a:avLst/>
                      </a:prstGeom>
                    </p:spPr>
                  </p:pic>
                </p:oleObj>
              </mc:Fallback>
            </mc:AlternateContent>
          </a:graphicData>
        </a:graphic>
      </p:graphicFrame>
      <p:cxnSp>
        <p:nvCxnSpPr>
          <p:cNvPr id="10" name="Connecteur droit 9"/>
          <p:cNvCxnSpPr/>
          <p:nvPr userDrawn="1"/>
        </p:nvCxnSpPr>
        <p:spPr>
          <a:xfrm>
            <a:off x="454155"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4"/>
          <p:cNvCxnSpPr/>
          <p:nvPr userDrawn="1"/>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13613" y="6295197"/>
            <a:ext cx="2388663" cy="3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0618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155" y="1593"/>
          <a:ext cx="2104" cy="1587"/>
        </p:xfrm>
        <a:graphic>
          <a:graphicData uri="http://schemas.openxmlformats.org/presentationml/2006/ole">
            <mc:AlternateContent xmlns:mc="http://schemas.openxmlformats.org/markup-compatibility/2006">
              <mc:Choice xmlns:v="urn:schemas-microsoft-com:vml" Requires="v">
                <p:oleObj spid="_x0000_s108536" name="Diapositive think-cell" r:id="rId4" imgW="270" imgH="270" progId="TCLayout.ActiveDocument.1">
                  <p:embed/>
                </p:oleObj>
              </mc:Choice>
              <mc:Fallback>
                <p:oleObj name="Diapositive think-cell" r:id="rId4" imgW="270" imgH="270" progId="TCLayout.ActiveDocument.1">
                  <p:embed/>
                  <p:pic>
                    <p:nvPicPr>
                      <p:cNvPr id="3" name="Object 2" hidden="1"/>
                      <p:cNvPicPr/>
                      <p:nvPr/>
                    </p:nvPicPr>
                    <p:blipFill>
                      <a:blip r:embed="rId5"/>
                      <a:stretch>
                        <a:fillRect/>
                      </a:stretch>
                    </p:blipFill>
                    <p:spPr>
                      <a:xfrm>
                        <a:off x="2155" y="1593"/>
                        <a:ext cx="2104" cy="1587"/>
                      </a:xfrm>
                      <a:prstGeom prst="rect">
                        <a:avLst/>
                      </a:prstGeom>
                    </p:spPr>
                  </p:pic>
                </p:oleObj>
              </mc:Fallback>
            </mc:AlternateContent>
          </a:graphicData>
        </a:graphic>
      </p:graphicFrame>
      <p:sp>
        <p:nvSpPr>
          <p:cNvPr id="2" name="Title 1"/>
          <p:cNvSpPr>
            <a:spLocks noGrp="1"/>
          </p:cNvSpPr>
          <p:nvPr>
            <p:ph type="title"/>
          </p:nvPr>
        </p:nvSpPr>
        <p:spPr>
          <a:xfrm>
            <a:off x="452179" y="116600"/>
            <a:ext cx="11220529" cy="709878"/>
          </a:xfrm>
          <a:prstGeom prst="rect">
            <a:avLst/>
          </a:prstGeom>
        </p:spPr>
        <p:txBody>
          <a:bodyPr lIns="0" tIns="0" rIns="0" bIns="0" anchor="ctr">
            <a:normAutofit/>
          </a:bodyPr>
          <a:lstStyle>
            <a:lvl1pPr algn="l">
              <a:defRPr sz="2572" b="1">
                <a:solidFill>
                  <a:srgbClr val="00915A"/>
                </a:solidFill>
              </a:defRPr>
            </a:lvl1pPr>
          </a:lstStyle>
          <a:p>
            <a:r>
              <a:rPr lang="en-US"/>
              <a:t>Click to edit Master title style</a:t>
            </a:r>
            <a:endParaRPr lang="en-GB" dirty="0"/>
          </a:p>
        </p:txBody>
      </p:sp>
      <p:cxnSp>
        <p:nvCxnSpPr>
          <p:cNvPr id="13" name="Connecteur droit 9"/>
          <p:cNvCxnSpPr/>
          <p:nvPr/>
        </p:nvCxnSpPr>
        <p:spPr>
          <a:xfrm>
            <a:off x="454155"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870512" y="6416703"/>
            <a:ext cx="2371154" cy="13530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necteur droit 14"/>
          <p:cNvCxnSpPr/>
          <p:nvPr/>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CONFIDENTIAL_LAT" hidden="1"/>
          <p:cNvGrpSpPr/>
          <p:nvPr/>
        </p:nvGrpSpPr>
        <p:grpSpPr>
          <a:xfrm rot="16200000">
            <a:off x="-697255" y="2675129"/>
            <a:ext cx="1777127" cy="326884"/>
            <a:chOff x="2098930" y="3739927"/>
            <a:chExt cx="1776716" cy="620855"/>
          </a:xfrm>
        </p:grpSpPr>
        <p:grpSp>
          <p:nvGrpSpPr>
            <p:cNvPr id="18" name="Group 17"/>
            <p:cNvGrpSpPr/>
            <p:nvPr userDrawn="1"/>
          </p:nvGrpSpPr>
          <p:grpSpPr>
            <a:xfrm>
              <a:off x="2225596" y="3762796"/>
              <a:ext cx="1572814" cy="575120"/>
              <a:chOff x="2222500" y="3690637"/>
              <a:chExt cx="1690473" cy="719438"/>
            </a:xfrm>
          </p:grpSpPr>
          <p:cxnSp>
            <p:nvCxnSpPr>
              <p:cNvPr id="20" name="Straight Connector 19"/>
              <p:cNvCxnSpPr/>
              <p:nvPr/>
            </p:nvCxnSpPr>
            <p:spPr bwMode="auto">
              <a:xfrm>
                <a:off x="2222500" y="3690637"/>
                <a:ext cx="1690473" cy="0"/>
              </a:xfrm>
              <a:prstGeom prst="line">
                <a:avLst/>
              </a:prstGeom>
              <a:solidFill>
                <a:srgbClr val="007CB1"/>
              </a:solidFill>
              <a:ln w="190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2222500" y="4410075"/>
                <a:ext cx="1690473" cy="0"/>
              </a:xfrm>
              <a:prstGeom prst="line">
                <a:avLst/>
              </a:prstGeom>
              <a:solidFill>
                <a:srgbClr val="007CB1"/>
              </a:solidFill>
              <a:ln w="190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TextBox 18"/>
            <p:cNvSpPr txBox="1"/>
            <p:nvPr userDrawn="1"/>
          </p:nvSpPr>
          <p:spPr>
            <a:xfrm>
              <a:off x="2098930" y="3739927"/>
              <a:ext cx="1776716" cy="620855"/>
            </a:xfrm>
            <a:prstGeom prst="rect">
              <a:avLst/>
            </a:prstGeom>
            <a:noFill/>
          </p:spPr>
          <p:txBody>
            <a:bodyPr wrap="square" rtlCol="0" anchor="ctr">
              <a:spAutoFit/>
            </a:bodyPr>
            <a:lstStyle/>
            <a:p>
              <a:pPr algn="ctr" defTabSz="870973" fontAlgn="base">
                <a:spcBef>
                  <a:spcPts val="190"/>
                </a:spcBef>
                <a:spcAft>
                  <a:spcPts val="190"/>
                </a:spcAft>
              </a:pPr>
              <a:r>
                <a:rPr lang="en-US" sz="1524" b="1" dirty="0">
                  <a:solidFill>
                    <a:srgbClr val="C00000"/>
                  </a:solidFill>
                  <a:cs typeface="Arial" panose="020B0604020202020204" pitchFamily="34" charset="0"/>
                </a:rPr>
                <a:t>CONFIDENTIAL</a:t>
              </a:r>
            </a:p>
          </p:txBody>
        </p:sp>
      </p:grpSp>
    </p:spTree>
    <p:extLst>
      <p:ext uri="{BB962C8B-B14F-4D97-AF65-F5344CB8AC3E}">
        <p14:creationId xmlns:p14="http://schemas.microsoft.com/office/powerpoint/2010/main" val="16826518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theme" Target="../theme/theme2.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tags" Target="../tags/tag4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tags" Target="../tags/tag4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emf"/><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vmlDrawing" Target="../drawings/vmlDrawing24.vml"/><Relationship Id="rId30" Type="http://schemas.openxmlformats.org/officeDocument/2006/relationships/oleObject" Target="../embeddings/oleObject24.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19.png"/><Relationship Id="rId3" Type="http://schemas.openxmlformats.org/officeDocument/2006/relationships/slideLayout" Target="../slideLayouts/slideLayout51.xml"/><Relationship Id="rId7" Type="http://schemas.openxmlformats.org/officeDocument/2006/relationships/vmlDrawing" Target="../drawings/vmlDrawing48.vml"/><Relationship Id="rId12" Type="http://schemas.openxmlformats.org/officeDocument/2006/relationships/image" Target="../media/image18.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3.xml"/><Relationship Id="rId11" Type="http://schemas.openxmlformats.org/officeDocument/2006/relationships/image" Target="../media/image17.emf"/><Relationship Id="rId5" Type="http://schemas.openxmlformats.org/officeDocument/2006/relationships/slideLayout" Target="../slideLayouts/slideLayout53.xml"/><Relationship Id="rId10" Type="http://schemas.openxmlformats.org/officeDocument/2006/relationships/oleObject" Target="../embeddings/oleObject48.bin"/><Relationship Id="rId4" Type="http://schemas.openxmlformats.org/officeDocument/2006/relationships/slideLayout" Target="../slideLayouts/slideLayout52.xml"/><Relationship Id="rId9" Type="http://schemas.openxmlformats.org/officeDocument/2006/relationships/tags" Target="../tags/tag9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theme" Target="../theme/theme4.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tags" Target="../tags/tag11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tags" Target="../tags/tag114.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image" Target="../media/image1.emf"/><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vmlDrawing" Target="../drawings/vmlDrawing54.vml"/><Relationship Id="rId30" Type="http://schemas.openxmlformats.org/officeDocument/2006/relationships/oleObject" Target="../embeddings/oleObject57.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oleObject" Target="../embeddings/oleObject81.bin"/><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ags" Target="../tags/tag163.xml"/><Relationship Id="rId2" Type="http://schemas.openxmlformats.org/officeDocument/2006/relationships/slideLayout" Target="../slideLayouts/slideLayout80.xml"/><Relationship Id="rId16" Type="http://schemas.openxmlformats.org/officeDocument/2006/relationships/image" Target="../media/image18.png"/><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tags" Target="../tags/tag162.xml"/><Relationship Id="rId5" Type="http://schemas.openxmlformats.org/officeDocument/2006/relationships/slideLayout" Target="../slideLayouts/slideLayout83.xml"/><Relationship Id="rId15" Type="http://schemas.openxmlformats.org/officeDocument/2006/relationships/image" Target="../media/image19.png"/><Relationship Id="rId10" Type="http://schemas.openxmlformats.org/officeDocument/2006/relationships/vmlDrawing" Target="../drawings/vmlDrawing78.vml"/><Relationship Id="rId4" Type="http://schemas.openxmlformats.org/officeDocument/2006/relationships/slideLayout" Target="../slideLayouts/slideLayout82.xml"/><Relationship Id="rId9" Type="http://schemas.openxmlformats.org/officeDocument/2006/relationships/theme" Target="../theme/theme5.xml"/><Relationship Id="rId14" Type="http://schemas.openxmlformats.org/officeDocument/2006/relationships/image" Target="../media/image25.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oleObject" Target="../embeddings/oleObject88.bin"/><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tags" Target="../tags/tag176.xml"/><Relationship Id="rId2" Type="http://schemas.openxmlformats.org/officeDocument/2006/relationships/slideLayout" Target="../slideLayouts/slideLayout88.xml"/><Relationship Id="rId16" Type="http://schemas.openxmlformats.org/officeDocument/2006/relationships/tags" Target="../tags/tag175.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vmlDrawing" Target="../drawings/vmlDrawing85.vml"/><Relationship Id="rId10" Type="http://schemas.openxmlformats.org/officeDocument/2006/relationships/slideLayout" Target="../slideLayouts/slideLayout96.xml"/><Relationship Id="rId19" Type="http://schemas.openxmlformats.org/officeDocument/2006/relationships/image" Target="../media/image25.emf"/><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image" Target="../media/image31.png"/><Relationship Id="rId5" Type="http://schemas.openxmlformats.org/officeDocument/2006/relationships/slideLayout" Target="../slideLayouts/slideLayout104.xml"/><Relationship Id="rId10" Type="http://schemas.openxmlformats.org/officeDocument/2006/relationships/theme" Target="../theme/theme7.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t 6" hidden="1"/>
          <p:cNvGraphicFramePr>
            <a:graphicFrameLocks noChangeAspect="1"/>
          </p:cNvGraphicFramePr>
          <p:nvPr userDrawn="1">
            <p:custDataLst>
              <p:tags r:id="rId2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0" name="Diapositive think-cell" r:id="rId28" imgW="344" imgH="344" progId="TCLayout.ActiveDocument.1">
                  <p:embed/>
                </p:oleObj>
              </mc:Choice>
              <mc:Fallback>
                <p:oleObj name="Diapositive think-cell" r:id="rId28" imgW="344" imgH="344" progId="TCLayout.ActiveDocument.1">
                  <p:embed/>
                  <p:pic>
                    <p:nvPicPr>
                      <p:cNvPr id="1026" name="Objet 6"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27"/>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sp>
        <p:nvSpPr>
          <p:cNvPr id="2" name="Espace réservé du titre 1"/>
          <p:cNvSpPr>
            <a:spLocks noGrp="1"/>
          </p:cNvSpPr>
          <p:nvPr>
            <p:ph type="title"/>
          </p:nvPr>
        </p:nvSpPr>
        <p:spPr>
          <a:xfrm>
            <a:off x="454025" y="261938"/>
            <a:ext cx="11215688" cy="420687"/>
          </a:xfrm>
          <a:prstGeom prst="rect">
            <a:avLst/>
          </a:prstGeom>
        </p:spPr>
        <p:txBody>
          <a:bodyPr vert="horz" lIns="0" tIns="0" rIns="0" bIns="0" rtlCol="0" anchor="ctr" anchorCtr="0">
            <a:noAutofit/>
          </a:bodyPr>
          <a:lstStyle/>
          <a:p>
            <a:r>
              <a:rPr lang="fr-FR" noProof="0" dirty="0"/>
              <a:t>CLICK TO EDIT MASTER TITLE STYLE</a:t>
            </a:r>
          </a:p>
        </p:txBody>
      </p:sp>
      <p:sp>
        <p:nvSpPr>
          <p:cNvPr id="13" name="Rectangle 15"/>
          <p:cNvSpPr>
            <a:spLocks noGrp="1" noChangeArrowheads="1"/>
          </p:cNvSpPr>
          <p:nvPr>
            <p:ph type="ftr" sz="quarter" idx="3"/>
          </p:nvPr>
        </p:nvSpPr>
        <p:spPr bwMode="auto">
          <a:xfrm>
            <a:off x="8005763" y="6394450"/>
            <a:ext cx="267176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878" eaLnBrk="1" fontAlgn="auto" hangingPunct="1">
              <a:spcBef>
                <a:spcPts val="0"/>
              </a:spcBef>
              <a:spcAft>
                <a:spcPts val="0"/>
              </a:spcAft>
              <a:defRPr sz="1000" dirty="0">
                <a:solidFill>
                  <a:srgbClr val="000000"/>
                </a:solidFill>
                <a:latin typeface="+mn-lt"/>
              </a:defRPr>
            </a:lvl1pPr>
          </a:lstStyle>
          <a:p>
            <a:pPr>
              <a:defRPr/>
            </a:pPr>
            <a:endParaRPr lang="en-GB"/>
          </a:p>
        </p:txBody>
      </p:sp>
      <p:sp>
        <p:nvSpPr>
          <p:cNvPr id="14" name="Rectangle 14"/>
          <p:cNvSpPr>
            <a:spLocks noGrp="1" noChangeArrowheads="1"/>
          </p:cNvSpPr>
          <p:nvPr>
            <p:ph type="dt" sz="half" idx="2"/>
          </p:nvPr>
        </p:nvSpPr>
        <p:spPr bwMode="auto">
          <a:xfrm>
            <a:off x="10748963" y="6394450"/>
            <a:ext cx="641350"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defTabSz="1211878" eaLnBrk="1" fontAlgn="auto" hangingPunct="1">
              <a:spcBef>
                <a:spcPts val="0"/>
              </a:spcBef>
              <a:spcAft>
                <a:spcPts val="0"/>
              </a:spcAft>
              <a:defRPr sz="900" smtClean="0">
                <a:solidFill>
                  <a:srgbClr val="000000"/>
                </a:solidFill>
                <a:latin typeface="+mn-lt"/>
              </a:defRPr>
            </a:lvl1pPr>
          </a:lstStyle>
          <a:p>
            <a:pPr>
              <a:defRPr/>
            </a:pPr>
            <a:fld id="{A345D6C2-D8C4-4B17-B357-8932739C220D}" type="datetime1">
              <a:rPr lang="fr-FR"/>
              <a:pPr>
                <a:defRPr/>
              </a:pPr>
              <a:t>01/03/2021</a:t>
            </a:fld>
            <a:endParaRPr lang="en-GB" dirty="0"/>
          </a:p>
        </p:txBody>
      </p:sp>
      <p:sp>
        <p:nvSpPr>
          <p:cNvPr id="17" name="Espace réservé du numéro de diapositive 16"/>
          <p:cNvSpPr>
            <a:spLocks noGrp="1" noChangeArrowheads="1"/>
          </p:cNvSpPr>
          <p:nvPr>
            <p:ph type="sldNum" sz="quarter" idx="4"/>
          </p:nvPr>
        </p:nvSpPr>
        <p:spPr bwMode="auto">
          <a:xfrm>
            <a:off x="11461750" y="6394450"/>
            <a:ext cx="238125"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878" eaLnBrk="1" fontAlgn="auto" hangingPunct="1">
              <a:spcBef>
                <a:spcPts val="0"/>
              </a:spcBef>
              <a:spcAft>
                <a:spcPts val="0"/>
              </a:spcAft>
              <a:defRPr sz="1100" b="1" smtClean="0">
                <a:solidFill>
                  <a:srgbClr val="000000"/>
                </a:solidFill>
                <a:latin typeface="+mn-lt"/>
              </a:defRPr>
            </a:lvl1pPr>
          </a:lstStyle>
          <a:p>
            <a:pPr>
              <a:defRPr/>
            </a:pPr>
            <a:fld id="{860FECDD-8BC4-431C-9E63-4089EE979F99}" type="slidenum">
              <a:rPr lang="en-GB"/>
              <a:pPr>
                <a:defRPr/>
              </a:pPr>
              <a:t>‹N°›</a:t>
            </a:fld>
            <a:endParaRPr lang="en-GB" dirty="0"/>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 id="2147484029" r:id="rId18"/>
    <p:sldLayoutId id="2147484030" r:id="rId19"/>
    <p:sldLayoutId id="2147484031" r:id="rId20"/>
    <p:sldLayoutId id="2147484032" r:id="rId21"/>
    <p:sldLayoutId id="2147484033" r:id="rId22"/>
    <p:sldLayoutId id="2147484034" r:id="rId23"/>
  </p:sldLayoutIdLst>
  <p:hf hdr="0"/>
  <p:txStyles>
    <p:titleStyle>
      <a:lvl1pPr algn="l" defTabSz="1211263" rtl="0" fontAlgn="base">
        <a:spcBef>
          <a:spcPts val="263"/>
        </a:spcBef>
        <a:spcAft>
          <a:spcPct val="0"/>
        </a:spcAft>
        <a:buClr>
          <a:srgbClr val="52CDC5"/>
        </a:buClr>
        <a:buSzPct val="100000"/>
        <a:defRPr lang="en-GB" sz="3600" kern="1200" cap="all" dirty="0">
          <a:solidFill>
            <a:srgbClr val="00925A"/>
          </a:solidFill>
          <a:latin typeface="BNPPSansCondensed" panose="02000000000000000000" pitchFamily="2" charset="0"/>
          <a:ea typeface="+mn-ea"/>
          <a:cs typeface="+mn-cs"/>
        </a:defRPr>
      </a:lvl1pPr>
      <a:lvl2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2pPr>
      <a:lvl3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3pPr>
      <a:lvl4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4pPr>
      <a:lvl5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1211263" rtl="0" fontAlgn="base">
        <a:spcBef>
          <a:spcPts val="263"/>
        </a:spcBef>
        <a:spcAft>
          <a:spcPct val="0"/>
        </a:spcAft>
        <a:buClr>
          <a:srgbClr val="52CDC5"/>
        </a:buClr>
        <a:buSzPct val="100000"/>
        <a:defRPr sz="2400" kern="1200">
          <a:solidFill>
            <a:schemeClr val="tx1"/>
          </a:solidFill>
          <a:latin typeface="+mn-lt"/>
          <a:ea typeface="+mn-ea"/>
          <a:cs typeface="+mn-cs"/>
        </a:defRPr>
      </a:lvl1pPr>
      <a:lvl2pPr marL="590550" indent="-236538" algn="l" defTabSz="1211263" rtl="0" fontAlgn="base">
        <a:spcBef>
          <a:spcPts val="263"/>
        </a:spcBef>
        <a:spcAft>
          <a:spcPct val="0"/>
        </a:spcAft>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5213" indent="-233363" algn="l" defTabSz="1211263" rtl="0" fontAlgn="base">
        <a:spcBef>
          <a:spcPts val="263"/>
        </a:spcBef>
        <a:spcAft>
          <a:spcPct val="0"/>
        </a:spcAft>
        <a:buFont typeface="Wingdings" panose="05000000000000000000" pitchFamily="2" charset="2"/>
        <a:buChar char="§"/>
        <a:defRPr sz="1900" kern="1200">
          <a:solidFill>
            <a:schemeClr val="accent1"/>
          </a:solidFill>
          <a:latin typeface="+mn-lt"/>
          <a:ea typeface="+mn-ea"/>
          <a:cs typeface="+mn-cs"/>
        </a:defRPr>
      </a:lvl3pPr>
      <a:lvl4pPr marL="1535113" indent="-222250" algn="l" defTabSz="1211263" rtl="0" fontAlgn="base">
        <a:spcBef>
          <a:spcPts val="263"/>
        </a:spcBef>
        <a:spcAft>
          <a:spcPct val="0"/>
        </a:spcAft>
        <a:buFont typeface="Wingdings" panose="05000000000000000000" pitchFamily="2" charset="2"/>
        <a:buChar char="§"/>
        <a:defRPr sz="1600" kern="1200">
          <a:solidFill>
            <a:schemeClr val="tx2"/>
          </a:solidFill>
          <a:latin typeface="+mn-lt"/>
          <a:ea typeface="+mn-ea"/>
          <a:cs typeface="+mn-cs"/>
        </a:defRPr>
      </a:lvl4pPr>
      <a:lvl5pPr algn="l" defTabSz="1211263" rtl="0" fontAlgn="base">
        <a:spcBef>
          <a:spcPts val="263"/>
        </a:spcBef>
        <a:spcAft>
          <a:spcPct val="0"/>
        </a:spcAft>
        <a:defRPr sz="1300" kern="1200">
          <a:solidFill>
            <a:schemeClr val="tx2"/>
          </a:solidFill>
          <a:latin typeface="+mn-lt"/>
          <a:ea typeface="+mn-ea"/>
          <a:cs typeface="+mn-cs"/>
        </a:defRPr>
      </a:lvl5pPr>
      <a:lvl6pPr marL="3332664"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859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453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50476"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878" rtl="0" eaLnBrk="1" latinLnBrk="0" hangingPunct="1">
        <a:defRPr sz="2400" kern="1200">
          <a:solidFill>
            <a:schemeClr val="tx1"/>
          </a:solidFill>
          <a:latin typeface="+mn-lt"/>
          <a:ea typeface="+mn-ea"/>
          <a:cs typeface="+mn-cs"/>
        </a:defRPr>
      </a:lvl1pPr>
      <a:lvl2pPr marL="605939" algn="l" defTabSz="1211878" rtl="0" eaLnBrk="1" latinLnBrk="0" hangingPunct="1">
        <a:defRPr sz="2400" kern="1200">
          <a:solidFill>
            <a:schemeClr val="tx1"/>
          </a:solidFill>
          <a:latin typeface="+mn-lt"/>
          <a:ea typeface="+mn-ea"/>
          <a:cs typeface="+mn-cs"/>
        </a:defRPr>
      </a:lvl2pPr>
      <a:lvl3pPr marL="1211878" algn="l" defTabSz="1211878" rtl="0" eaLnBrk="1" latinLnBrk="0" hangingPunct="1">
        <a:defRPr sz="2400" kern="1200">
          <a:solidFill>
            <a:schemeClr val="tx1"/>
          </a:solidFill>
          <a:latin typeface="+mn-lt"/>
          <a:ea typeface="+mn-ea"/>
          <a:cs typeface="+mn-cs"/>
        </a:defRPr>
      </a:lvl3pPr>
      <a:lvl4pPr marL="1817818" algn="l" defTabSz="1211878" rtl="0" eaLnBrk="1" latinLnBrk="0" hangingPunct="1">
        <a:defRPr sz="2400" kern="1200">
          <a:solidFill>
            <a:schemeClr val="tx1"/>
          </a:solidFill>
          <a:latin typeface="+mn-lt"/>
          <a:ea typeface="+mn-ea"/>
          <a:cs typeface="+mn-cs"/>
        </a:defRPr>
      </a:lvl4pPr>
      <a:lvl5pPr marL="2423755" algn="l" defTabSz="1211878" rtl="0" eaLnBrk="1" latinLnBrk="0" hangingPunct="1">
        <a:defRPr sz="2400" kern="1200">
          <a:solidFill>
            <a:schemeClr val="tx1"/>
          </a:solidFill>
          <a:latin typeface="+mn-lt"/>
          <a:ea typeface="+mn-ea"/>
          <a:cs typeface="+mn-cs"/>
        </a:defRPr>
      </a:lvl5pPr>
      <a:lvl6pPr marL="3029695" algn="l" defTabSz="1211878" rtl="0" eaLnBrk="1" latinLnBrk="0" hangingPunct="1">
        <a:defRPr sz="2400" kern="1200">
          <a:solidFill>
            <a:schemeClr val="tx1"/>
          </a:solidFill>
          <a:latin typeface="+mn-lt"/>
          <a:ea typeface="+mn-ea"/>
          <a:cs typeface="+mn-cs"/>
        </a:defRPr>
      </a:lvl6pPr>
      <a:lvl7pPr marL="3635630" algn="l" defTabSz="1211878" rtl="0" eaLnBrk="1" latinLnBrk="0" hangingPunct="1">
        <a:defRPr sz="2400" kern="1200">
          <a:solidFill>
            <a:schemeClr val="tx1"/>
          </a:solidFill>
          <a:latin typeface="+mn-lt"/>
          <a:ea typeface="+mn-ea"/>
          <a:cs typeface="+mn-cs"/>
        </a:defRPr>
      </a:lvl7pPr>
      <a:lvl8pPr marL="4241570" algn="l" defTabSz="1211878" rtl="0" eaLnBrk="1" latinLnBrk="0" hangingPunct="1">
        <a:defRPr sz="2400" kern="1200">
          <a:solidFill>
            <a:schemeClr val="tx1"/>
          </a:solidFill>
          <a:latin typeface="+mn-lt"/>
          <a:ea typeface="+mn-ea"/>
          <a:cs typeface="+mn-cs"/>
        </a:defRPr>
      </a:lvl8pPr>
      <a:lvl9pPr marL="4847508" algn="l" defTabSz="1211878"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Objet 6" hidden="1"/>
          <p:cNvGraphicFramePr>
            <a:graphicFrameLocks noChangeAspect="1"/>
          </p:cNvGraphicFramePr>
          <p:nvPr userDrawn="1">
            <p:custDataLst>
              <p:tags r:id="rId2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16" name="Diapositive think-cell" r:id="rId30" imgW="344" imgH="344" progId="TCLayout.ActiveDocument.1">
                  <p:embed/>
                </p:oleObj>
              </mc:Choice>
              <mc:Fallback>
                <p:oleObj name="Diapositive think-cell" r:id="rId30" imgW="344" imgH="344" progId="TCLayout.ActiveDocument.1">
                  <p:embed/>
                  <p:pic>
                    <p:nvPicPr>
                      <p:cNvPr id="2050" name="Objet 6"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29"/>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sp>
        <p:nvSpPr>
          <p:cNvPr id="2" name="Espace réservé du titre 1"/>
          <p:cNvSpPr>
            <a:spLocks noGrp="1"/>
          </p:cNvSpPr>
          <p:nvPr>
            <p:ph type="title"/>
          </p:nvPr>
        </p:nvSpPr>
        <p:spPr>
          <a:xfrm>
            <a:off x="454025" y="261938"/>
            <a:ext cx="11215688" cy="420687"/>
          </a:xfrm>
          <a:prstGeom prst="rect">
            <a:avLst/>
          </a:prstGeom>
        </p:spPr>
        <p:txBody>
          <a:bodyPr vert="horz" lIns="0" tIns="0" rIns="0" bIns="0" rtlCol="0" anchor="ctr" anchorCtr="0">
            <a:noAutofit/>
          </a:bodyPr>
          <a:lstStyle/>
          <a:p>
            <a:r>
              <a:rPr lang="en-GB" noProof="0" dirty="0"/>
              <a:t>CLICK TO EDIT MASTER TITLE STYLE</a:t>
            </a:r>
          </a:p>
        </p:txBody>
      </p:sp>
      <p:sp>
        <p:nvSpPr>
          <p:cNvPr id="13" name="Rectangle 15"/>
          <p:cNvSpPr>
            <a:spLocks noGrp="1" noChangeArrowheads="1"/>
          </p:cNvSpPr>
          <p:nvPr>
            <p:ph type="ftr" sz="quarter" idx="3"/>
          </p:nvPr>
        </p:nvSpPr>
        <p:spPr bwMode="auto">
          <a:xfrm>
            <a:off x="8005763" y="6394450"/>
            <a:ext cx="267176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670" eaLnBrk="1" fontAlgn="auto" hangingPunct="1">
              <a:spcBef>
                <a:spcPts val="0"/>
              </a:spcBef>
              <a:spcAft>
                <a:spcPts val="0"/>
              </a:spcAft>
              <a:defRPr sz="1100" dirty="0">
                <a:solidFill>
                  <a:srgbClr val="000000"/>
                </a:solidFill>
                <a:latin typeface="+mn-lt"/>
              </a:defRPr>
            </a:lvl1pPr>
          </a:lstStyle>
          <a:p>
            <a:pPr>
              <a:defRPr/>
            </a:pPr>
            <a:endParaRPr lang="en-GB"/>
          </a:p>
        </p:txBody>
      </p:sp>
      <p:sp>
        <p:nvSpPr>
          <p:cNvPr id="14" name="Rectangle 14"/>
          <p:cNvSpPr>
            <a:spLocks noGrp="1" noChangeArrowheads="1"/>
          </p:cNvSpPr>
          <p:nvPr>
            <p:ph type="dt" sz="half" idx="2"/>
          </p:nvPr>
        </p:nvSpPr>
        <p:spPr bwMode="auto">
          <a:xfrm>
            <a:off x="10748963" y="6394450"/>
            <a:ext cx="641350"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defTabSz="1211670" eaLnBrk="1" fontAlgn="auto" hangingPunct="1">
              <a:spcBef>
                <a:spcPts val="0"/>
              </a:spcBef>
              <a:spcAft>
                <a:spcPts val="0"/>
              </a:spcAft>
              <a:defRPr sz="900" smtClean="0">
                <a:solidFill>
                  <a:srgbClr val="000000"/>
                </a:solidFill>
                <a:latin typeface="+mn-lt"/>
              </a:defRPr>
            </a:lvl1pPr>
          </a:lstStyle>
          <a:p>
            <a:pPr>
              <a:defRPr/>
            </a:pPr>
            <a:fld id="{406FB61A-8C62-4BF5-B5DE-3205E25AC55B}" type="datetime1">
              <a:rPr lang="fr-FR"/>
              <a:pPr>
                <a:defRPr/>
              </a:pPr>
              <a:t>01/03/2021</a:t>
            </a:fld>
            <a:endParaRPr lang="en-GB" dirty="0"/>
          </a:p>
        </p:txBody>
      </p:sp>
      <p:sp>
        <p:nvSpPr>
          <p:cNvPr id="17" name="Espace réservé du numéro de diapositive 16"/>
          <p:cNvSpPr>
            <a:spLocks noGrp="1" noChangeArrowheads="1"/>
          </p:cNvSpPr>
          <p:nvPr>
            <p:ph type="sldNum" sz="quarter" idx="4"/>
          </p:nvPr>
        </p:nvSpPr>
        <p:spPr bwMode="auto">
          <a:xfrm>
            <a:off x="11461750" y="6394450"/>
            <a:ext cx="238125"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670" eaLnBrk="1" fontAlgn="auto" hangingPunct="1">
              <a:spcBef>
                <a:spcPts val="0"/>
              </a:spcBef>
              <a:spcAft>
                <a:spcPts val="0"/>
              </a:spcAft>
              <a:defRPr sz="1100" b="1" smtClean="0">
                <a:solidFill>
                  <a:srgbClr val="000000"/>
                </a:solidFill>
                <a:latin typeface="+mn-lt"/>
              </a:defRPr>
            </a:lvl1pPr>
          </a:lstStyle>
          <a:p>
            <a:pPr>
              <a:defRPr/>
            </a:pPr>
            <a:fld id="{B9DBE89D-E5F5-470D-8A43-2F417CF1C3C5}" type="slidenum">
              <a:rPr lang="en-GB"/>
              <a:pPr>
                <a:defRPr/>
              </a:pPr>
              <a:t>‹N°›</a:t>
            </a:fld>
            <a:endParaRPr lang="en-GB" dirty="0"/>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Lst>
  <p:hf hdr="0"/>
  <p:txStyles>
    <p:titleStyle>
      <a:lvl1pPr algn="l" defTabSz="1211263" rtl="0" fontAlgn="base">
        <a:spcBef>
          <a:spcPts val="263"/>
        </a:spcBef>
        <a:spcAft>
          <a:spcPct val="0"/>
        </a:spcAft>
        <a:buClr>
          <a:srgbClr val="52CDC5"/>
        </a:buClr>
        <a:buSzPct val="100000"/>
        <a:defRPr lang="en-GB" sz="3600" kern="1200" cap="all" dirty="0">
          <a:solidFill>
            <a:srgbClr val="00925A"/>
          </a:solidFill>
          <a:latin typeface="BNPPSansCondensed" panose="02000000000000000000" pitchFamily="2" charset="0"/>
          <a:ea typeface="+mn-ea"/>
          <a:cs typeface="+mn-cs"/>
        </a:defRPr>
      </a:lvl1pPr>
      <a:lvl2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2pPr>
      <a:lvl3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3pPr>
      <a:lvl4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4pPr>
      <a:lvl5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1211263" rtl="0" fontAlgn="base">
        <a:spcBef>
          <a:spcPts val="263"/>
        </a:spcBef>
        <a:spcAft>
          <a:spcPct val="0"/>
        </a:spcAft>
        <a:buClr>
          <a:srgbClr val="52CDC5"/>
        </a:buClr>
        <a:buSzPct val="100000"/>
        <a:defRPr sz="2400" kern="1200">
          <a:solidFill>
            <a:schemeClr val="tx1"/>
          </a:solidFill>
          <a:latin typeface="+mn-lt"/>
          <a:ea typeface="+mn-ea"/>
          <a:cs typeface="+mn-cs"/>
        </a:defRPr>
      </a:lvl1pPr>
      <a:lvl2pPr marL="590550" indent="-236538" algn="l" defTabSz="1211263" rtl="0" fontAlgn="base">
        <a:spcBef>
          <a:spcPts val="263"/>
        </a:spcBef>
        <a:spcAft>
          <a:spcPct val="0"/>
        </a:spcAft>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5213" indent="-233363" algn="l" defTabSz="1211263" rtl="0" fontAlgn="base">
        <a:spcBef>
          <a:spcPts val="263"/>
        </a:spcBef>
        <a:spcAft>
          <a:spcPct val="0"/>
        </a:spcAft>
        <a:buFont typeface="Wingdings" panose="05000000000000000000" pitchFamily="2" charset="2"/>
        <a:buChar char="§"/>
        <a:defRPr sz="1900" kern="1200">
          <a:solidFill>
            <a:schemeClr val="accent1"/>
          </a:solidFill>
          <a:latin typeface="+mn-lt"/>
          <a:ea typeface="+mn-ea"/>
          <a:cs typeface="+mn-cs"/>
        </a:defRPr>
      </a:lvl3pPr>
      <a:lvl4pPr marL="1535113" indent="-222250" algn="l" defTabSz="1211263" rtl="0" fontAlgn="base">
        <a:spcBef>
          <a:spcPts val="263"/>
        </a:spcBef>
        <a:spcAft>
          <a:spcPct val="0"/>
        </a:spcAft>
        <a:buFont typeface="Wingdings" panose="05000000000000000000" pitchFamily="2" charset="2"/>
        <a:buChar char="§"/>
        <a:defRPr sz="1600" kern="1200">
          <a:solidFill>
            <a:schemeClr val="tx2"/>
          </a:solidFill>
          <a:latin typeface="+mn-lt"/>
          <a:ea typeface="+mn-ea"/>
          <a:cs typeface="+mn-cs"/>
        </a:defRPr>
      </a:lvl4pPr>
      <a:lvl5pPr algn="l" defTabSz="1211263" rtl="0" fontAlgn="base">
        <a:spcBef>
          <a:spcPts val="263"/>
        </a:spcBef>
        <a:spcAft>
          <a:spcPct val="0"/>
        </a:spcAft>
        <a:defRPr sz="1300" kern="1200">
          <a:solidFill>
            <a:schemeClr val="tx2"/>
          </a:solidFill>
          <a:latin typeface="+mn-lt"/>
          <a:ea typeface="+mn-ea"/>
          <a:cs typeface="+mn-cs"/>
        </a:defRPr>
      </a:lvl5pPr>
      <a:lvl6pPr marL="33320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7924"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3761"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495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670" rtl="0" eaLnBrk="1" latinLnBrk="0" hangingPunct="1">
        <a:defRPr sz="2400" kern="1200">
          <a:solidFill>
            <a:schemeClr val="tx1"/>
          </a:solidFill>
          <a:latin typeface="+mn-lt"/>
          <a:ea typeface="+mn-ea"/>
          <a:cs typeface="+mn-cs"/>
        </a:defRPr>
      </a:lvl1pPr>
      <a:lvl2pPr marL="605836" algn="l" defTabSz="1211670" rtl="0" eaLnBrk="1" latinLnBrk="0" hangingPunct="1">
        <a:defRPr sz="2400" kern="1200">
          <a:solidFill>
            <a:schemeClr val="tx1"/>
          </a:solidFill>
          <a:latin typeface="+mn-lt"/>
          <a:ea typeface="+mn-ea"/>
          <a:cs typeface="+mn-cs"/>
        </a:defRPr>
      </a:lvl2pPr>
      <a:lvl3pPr marL="1211670" algn="l" defTabSz="1211670" rtl="0" eaLnBrk="1" latinLnBrk="0" hangingPunct="1">
        <a:defRPr sz="2400" kern="1200">
          <a:solidFill>
            <a:schemeClr val="tx1"/>
          </a:solidFill>
          <a:latin typeface="+mn-lt"/>
          <a:ea typeface="+mn-ea"/>
          <a:cs typeface="+mn-cs"/>
        </a:defRPr>
      </a:lvl3pPr>
      <a:lvl4pPr marL="1817508" algn="l" defTabSz="1211670" rtl="0" eaLnBrk="1" latinLnBrk="0" hangingPunct="1">
        <a:defRPr sz="2400" kern="1200">
          <a:solidFill>
            <a:schemeClr val="tx1"/>
          </a:solidFill>
          <a:latin typeface="+mn-lt"/>
          <a:ea typeface="+mn-ea"/>
          <a:cs typeface="+mn-cs"/>
        </a:defRPr>
      </a:lvl4pPr>
      <a:lvl5pPr marL="2423341" algn="l" defTabSz="1211670" rtl="0" eaLnBrk="1" latinLnBrk="0" hangingPunct="1">
        <a:defRPr sz="2400" kern="1200">
          <a:solidFill>
            <a:schemeClr val="tx1"/>
          </a:solidFill>
          <a:latin typeface="+mn-lt"/>
          <a:ea typeface="+mn-ea"/>
          <a:cs typeface="+mn-cs"/>
        </a:defRPr>
      </a:lvl5pPr>
      <a:lvl6pPr marL="3029177" algn="l" defTabSz="1211670" rtl="0" eaLnBrk="1" latinLnBrk="0" hangingPunct="1">
        <a:defRPr sz="2400" kern="1200">
          <a:solidFill>
            <a:schemeClr val="tx1"/>
          </a:solidFill>
          <a:latin typeface="+mn-lt"/>
          <a:ea typeface="+mn-ea"/>
          <a:cs typeface="+mn-cs"/>
        </a:defRPr>
      </a:lvl6pPr>
      <a:lvl7pPr marL="3635008" algn="l" defTabSz="1211670" rtl="0" eaLnBrk="1" latinLnBrk="0" hangingPunct="1">
        <a:defRPr sz="2400" kern="1200">
          <a:solidFill>
            <a:schemeClr val="tx1"/>
          </a:solidFill>
          <a:latin typeface="+mn-lt"/>
          <a:ea typeface="+mn-ea"/>
          <a:cs typeface="+mn-cs"/>
        </a:defRPr>
      </a:lvl7pPr>
      <a:lvl8pPr marL="4240846" algn="l" defTabSz="1211670" rtl="0" eaLnBrk="1" latinLnBrk="0" hangingPunct="1">
        <a:defRPr sz="2400" kern="1200">
          <a:solidFill>
            <a:schemeClr val="tx1"/>
          </a:solidFill>
          <a:latin typeface="+mn-lt"/>
          <a:ea typeface="+mn-ea"/>
          <a:cs typeface="+mn-cs"/>
        </a:defRPr>
      </a:lvl8pPr>
      <a:lvl9pPr marL="4846680" algn="l" defTabSz="12116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074" name="Objet 3" hidden="1"/>
          <p:cNvGraphicFramePr>
            <a:graphicFrameLocks/>
          </p:cNvGraphicFramePr>
          <p:nvPr>
            <p:custDataLst>
              <p:tags r:id="rId8"/>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53240" name="Diapositive think-cell" r:id="rId10" imgW="360" imgH="360" progId="TCLayout.ActiveDocument.1">
                  <p:embed/>
                </p:oleObj>
              </mc:Choice>
              <mc:Fallback>
                <p:oleObj name="Diapositive think-cell" r:id="rId10" imgW="360" imgH="360" progId="TCLayout.ActiveDocument.1">
                  <p:embed/>
                  <p:pic>
                    <p:nvPicPr>
                      <p:cNvPr id="3074" name="Objet 3" hidden="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9"/>
            </p:custDataLst>
          </p:nvPr>
        </p:nvSpPr>
        <p:spPr>
          <a:xfrm>
            <a:off x="0" y="0"/>
            <a:ext cx="157163" cy="1587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sp>
        <p:nvSpPr>
          <p:cNvPr id="2" name="Espace réservé du titre 1"/>
          <p:cNvSpPr>
            <a:spLocks noGrp="1"/>
          </p:cNvSpPr>
          <p:nvPr>
            <p:ph type="title"/>
          </p:nvPr>
        </p:nvSpPr>
        <p:spPr>
          <a:xfrm>
            <a:off x="476250" y="115888"/>
            <a:ext cx="11169650" cy="746125"/>
          </a:xfrm>
          <a:prstGeom prst="rect">
            <a:avLst/>
          </a:prstGeom>
        </p:spPr>
        <p:txBody>
          <a:bodyPr vert="horz" lIns="0" tIns="0" rIns="0" bIns="0" rtlCol="0" anchor="ctr" anchorCtr="0">
            <a:normAutofit/>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texte 2"/>
          <p:cNvSpPr>
            <a:spLocks noGrp="1"/>
          </p:cNvSpPr>
          <p:nvPr>
            <p:ph type="body" idx="1"/>
          </p:nvPr>
        </p:nvSpPr>
        <p:spPr>
          <a:xfrm>
            <a:off x="476250" y="1654175"/>
            <a:ext cx="11169650" cy="4224338"/>
          </a:xfrm>
          <a:prstGeom prst="rect">
            <a:avLst/>
          </a:prstGeom>
        </p:spPr>
        <p:txBody>
          <a:bodyPr vert="horz" lIns="0" tIns="0" rIns="0" bIns="0" rtlCol="0" anchor="t" anchorCtr="0">
            <a:normAutofit/>
          </a:body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pic>
        <p:nvPicPr>
          <p:cNvPr id="3078" name="Picture 3" descr="C:\Users\ChristineB\Seenk-D\BNPP\2015-02\PPT_43-07.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9313" y="6288088"/>
            <a:ext cx="2444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81563" y="6410325"/>
            <a:ext cx="23717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5"/>
          <p:cNvSpPr>
            <a:spLocks noGrp="1" noChangeArrowheads="1"/>
          </p:cNvSpPr>
          <p:nvPr>
            <p:ph type="ftr" sz="quarter" idx="3"/>
          </p:nvPr>
        </p:nvSpPr>
        <p:spPr bwMode="auto">
          <a:xfrm>
            <a:off x="7427913" y="6388100"/>
            <a:ext cx="267176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3121" eaLnBrk="1" fontAlgn="auto" hangingPunct="1">
              <a:spcBef>
                <a:spcPts val="0"/>
              </a:spcBef>
              <a:spcAft>
                <a:spcPts val="0"/>
              </a:spcAft>
              <a:defRPr sz="667" dirty="0">
                <a:solidFill>
                  <a:srgbClr val="000000"/>
                </a:solidFill>
                <a:latin typeface="+mn-lt"/>
              </a:defRPr>
            </a:lvl1pPr>
          </a:lstStyle>
          <a:p>
            <a:pPr>
              <a:defRPr/>
            </a:pPr>
            <a:endParaRPr lang="en-US"/>
          </a:p>
        </p:txBody>
      </p:sp>
      <p:sp>
        <p:nvSpPr>
          <p:cNvPr id="14" name="Rectangle 14"/>
          <p:cNvSpPr>
            <a:spLocks noGrp="1" noChangeArrowheads="1"/>
          </p:cNvSpPr>
          <p:nvPr>
            <p:ph type="dt" sz="half" idx="2"/>
          </p:nvPr>
        </p:nvSpPr>
        <p:spPr bwMode="auto">
          <a:xfrm>
            <a:off x="10167938" y="6388100"/>
            <a:ext cx="939800"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defTabSz="1213121" eaLnBrk="1" fontAlgn="auto" hangingPunct="1">
              <a:spcBef>
                <a:spcPts val="0"/>
              </a:spcBef>
              <a:spcAft>
                <a:spcPts val="0"/>
              </a:spcAft>
              <a:defRPr sz="667" dirty="0">
                <a:solidFill>
                  <a:srgbClr val="000000"/>
                </a:solidFill>
                <a:latin typeface="+mn-lt"/>
              </a:defRPr>
            </a:lvl1pPr>
          </a:lstStyle>
          <a:p>
            <a:pPr>
              <a:defRPr/>
            </a:pPr>
            <a:endParaRPr lang="en-US"/>
          </a:p>
        </p:txBody>
      </p:sp>
      <p:sp>
        <p:nvSpPr>
          <p:cNvPr id="17" name="Espace réservé du numéro de diapositive 16"/>
          <p:cNvSpPr>
            <a:spLocks noGrp="1" noChangeArrowheads="1"/>
          </p:cNvSpPr>
          <p:nvPr>
            <p:ph type="sldNum" sz="quarter" idx="4"/>
          </p:nvPr>
        </p:nvSpPr>
        <p:spPr bwMode="auto">
          <a:xfrm>
            <a:off x="11095038" y="6388100"/>
            <a:ext cx="23971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3121" eaLnBrk="1" fontAlgn="auto" hangingPunct="1">
              <a:spcBef>
                <a:spcPts val="0"/>
              </a:spcBef>
              <a:spcAft>
                <a:spcPts val="0"/>
              </a:spcAft>
              <a:defRPr sz="667" b="1" smtClean="0">
                <a:solidFill>
                  <a:srgbClr val="000000"/>
                </a:solidFill>
                <a:latin typeface="+mn-lt"/>
              </a:defRPr>
            </a:lvl1pPr>
          </a:lstStyle>
          <a:p>
            <a:pPr>
              <a:defRPr/>
            </a:pPr>
            <a:fld id="{8AC5D81A-BA51-4DAD-95BF-BE1AD3EF6A2C}" type="slidenum">
              <a:rPr lang="en-US"/>
              <a:pPr>
                <a:defRPr/>
              </a:pPr>
              <a:t>‹N°›</a:t>
            </a:fld>
            <a:endParaRPr lang="en-US" dirty="0"/>
          </a:p>
        </p:txBody>
      </p:sp>
      <p:cxnSp>
        <p:nvCxnSpPr>
          <p:cNvPr id="15" name="Connecteur droit 14"/>
          <p:cNvCxnSpPr/>
          <p:nvPr/>
        </p:nvCxnSpPr>
        <p:spPr>
          <a:xfrm>
            <a:off x="477838" y="6103938"/>
            <a:ext cx="1116806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739900" y="6115050"/>
            <a:ext cx="7986713" cy="263525"/>
          </a:xfrm>
          <a:prstGeom prst="rect">
            <a:avLst/>
          </a:prstGeom>
          <a:noFill/>
        </p:spPr>
        <p:txBody>
          <a:bodyPr lIns="87016" tIns="43507" rIns="87016" bIns="43507">
            <a:spAutoFit/>
          </a:bodyPr>
          <a:lstStyle/>
          <a:p>
            <a:pPr algn="ctr" defTabSz="870189" eaLnBrk="1" fontAlgn="auto" hangingPunct="1">
              <a:spcBef>
                <a:spcPts val="0"/>
              </a:spcBef>
              <a:spcAft>
                <a:spcPts val="0"/>
              </a:spcAft>
              <a:defRPr/>
            </a:pPr>
            <a:r>
              <a:rPr lang="en-US" sz="571" dirty="0">
                <a:solidFill>
                  <a:srgbClr val="5A5A5A">
                    <a:lumMod val="60000"/>
                    <a:lumOff val="40000"/>
                  </a:srgbClr>
                </a:solidFill>
                <a:latin typeface="+mn-lt"/>
              </a:rPr>
              <a:t>Confidential information in application of French Code du travail article L-432-7. The elements and propositions included in this document are only work hypothesis. Any decision which might impact current organization structure will be taken according to legal and social procedures in place</a:t>
            </a:r>
          </a:p>
        </p:txBody>
      </p:sp>
      <p:sp>
        <p:nvSpPr>
          <p:cNvPr id="5" name="fc" descr="BNPP Classification : Confidential"/>
          <p:cNvSpPr txBox="1"/>
          <p:nvPr userDrawn="1"/>
        </p:nvSpPr>
        <p:spPr>
          <a:xfrm>
            <a:off x="0" y="6554788"/>
            <a:ext cx="12122150" cy="0"/>
          </a:xfrm>
          <a:prstGeom prst="rect">
            <a:avLst/>
          </a:prstGeom>
          <a:noFill/>
        </p:spPr>
        <p:txBody>
          <a:bodyPr lIns="0" tIns="0" rIns="0" bIns="0"/>
          <a:lstStyle/>
          <a:p>
            <a:pPr algn="ctr" defTabSz="1213121" eaLnBrk="1" fontAlgn="auto" hangingPunct="1">
              <a:spcBef>
                <a:spcPts val="0"/>
              </a:spcBef>
              <a:spcAft>
                <a:spcPts val="0"/>
              </a:spcAft>
              <a:defRPr/>
            </a:pPr>
            <a:r>
              <a:rPr lang="en-US" sz="810">
                <a:solidFill>
                  <a:srgbClr val="000000"/>
                </a:solidFill>
                <a:latin typeface="Microsoft Sans Serif" panose="020B0604020202020204" pitchFamily="34" charset="0"/>
              </a:rPr>
              <a:t>BNPP Classification : </a:t>
            </a:r>
            <a:r>
              <a:rPr lang="en-US" sz="810">
                <a:solidFill>
                  <a:srgbClr val="FFA500"/>
                </a:solidFill>
                <a:latin typeface="Microsoft Sans Serif" panose="020B0604020202020204" pitchFamily="34" charset="0"/>
              </a:rPr>
              <a:t>Confidential</a:t>
            </a:r>
            <a:endParaRPr lang="en-US" sz="810" dirty="0">
              <a:solidFill>
                <a:srgbClr val="FFA500"/>
              </a:solidFill>
              <a:latin typeface="Microsoft Sans Serif"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Lst>
  <p:hf hdr="0"/>
  <p:txStyles>
    <p:titleStyle>
      <a:lvl1pPr algn="l" defTabSz="869950" rtl="0" fontAlgn="base">
        <a:spcBef>
          <a:spcPct val="0"/>
        </a:spcBef>
        <a:spcAft>
          <a:spcPct val="0"/>
        </a:spcAft>
        <a:defRPr sz="2800" b="1" kern="1200">
          <a:solidFill>
            <a:schemeClr val="accent1"/>
          </a:solidFill>
          <a:latin typeface="+mj-lt"/>
          <a:ea typeface="+mj-ea"/>
          <a:cs typeface="+mj-cs"/>
        </a:defRPr>
      </a:lvl1pPr>
      <a:lvl2pPr algn="l" defTabSz="869950" rtl="0" fontAlgn="base">
        <a:spcBef>
          <a:spcPct val="0"/>
        </a:spcBef>
        <a:spcAft>
          <a:spcPct val="0"/>
        </a:spcAft>
        <a:defRPr sz="2800" b="1">
          <a:solidFill>
            <a:schemeClr val="accent1"/>
          </a:solidFill>
          <a:latin typeface="Arial Narrow" panose="020B0606020202030204" pitchFamily="34" charset="0"/>
        </a:defRPr>
      </a:lvl2pPr>
      <a:lvl3pPr algn="l" defTabSz="869950" rtl="0" fontAlgn="base">
        <a:spcBef>
          <a:spcPct val="0"/>
        </a:spcBef>
        <a:spcAft>
          <a:spcPct val="0"/>
        </a:spcAft>
        <a:defRPr sz="2800" b="1">
          <a:solidFill>
            <a:schemeClr val="accent1"/>
          </a:solidFill>
          <a:latin typeface="Arial Narrow" panose="020B0606020202030204" pitchFamily="34" charset="0"/>
        </a:defRPr>
      </a:lvl3pPr>
      <a:lvl4pPr algn="l" defTabSz="869950" rtl="0" fontAlgn="base">
        <a:spcBef>
          <a:spcPct val="0"/>
        </a:spcBef>
        <a:spcAft>
          <a:spcPct val="0"/>
        </a:spcAft>
        <a:defRPr sz="2800" b="1">
          <a:solidFill>
            <a:schemeClr val="accent1"/>
          </a:solidFill>
          <a:latin typeface="Arial Narrow" panose="020B0606020202030204" pitchFamily="34" charset="0"/>
        </a:defRPr>
      </a:lvl4pPr>
      <a:lvl5pPr algn="l" defTabSz="869950" rtl="0" fontAlgn="base">
        <a:spcBef>
          <a:spcPct val="0"/>
        </a:spcBef>
        <a:spcAft>
          <a:spcPct val="0"/>
        </a:spcAft>
        <a:defRPr sz="2800" b="1">
          <a:solidFill>
            <a:schemeClr val="accent1"/>
          </a:solidFill>
          <a:latin typeface="Arial Narrow" panose="020B0606020202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869950" rtl="0" fontAlgn="base">
        <a:spcBef>
          <a:spcPts val="188"/>
        </a:spcBef>
        <a:spcAft>
          <a:spcPct val="0"/>
        </a:spcAft>
        <a:buClr>
          <a:srgbClr val="008578"/>
        </a:buClr>
        <a:buSzPct val="100000"/>
        <a:defRPr sz="1700" kern="1200">
          <a:solidFill>
            <a:schemeClr val="tx1"/>
          </a:solidFill>
          <a:latin typeface="+mn-lt"/>
          <a:ea typeface="+mn-ea"/>
          <a:cs typeface="+mn-cs"/>
        </a:defRPr>
      </a:lvl1pPr>
      <a:lvl2pPr marL="423863" indent="-169863" algn="l" defTabSz="869950" rtl="0" fontAlgn="base">
        <a:spcBef>
          <a:spcPts val="188"/>
        </a:spcBef>
        <a:spcAft>
          <a:spcPct val="0"/>
        </a:spcAft>
        <a:buClr>
          <a:schemeClr val="accent1"/>
        </a:buClr>
        <a:buSzPct val="90000"/>
        <a:buFont typeface="Wingdings" panose="05000000000000000000" pitchFamily="2" charset="2"/>
        <a:buChar char="§"/>
        <a:defRPr sz="1500" kern="1200">
          <a:solidFill>
            <a:schemeClr val="tx1"/>
          </a:solidFill>
          <a:latin typeface="+mn-lt"/>
          <a:ea typeface="+mn-ea"/>
          <a:cs typeface="+mn-cs"/>
        </a:defRPr>
      </a:lvl2pPr>
      <a:lvl3pPr marL="765175" indent="-166688" algn="l" defTabSz="869950" rtl="0" fontAlgn="base">
        <a:spcBef>
          <a:spcPts val="188"/>
        </a:spcBef>
        <a:spcAft>
          <a:spcPct val="0"/>
        </a:spcAft>
        <a:buFont typeface="Wingdings" panose="05000000000000000000" pitchFamily="2" charset="2"/>
        <a:buChar char="§"/>
        <a:defRPr sz="1300" kern="1200">
          <a:solidFill>
            <a:schemeClr val="accent1"/>
          </a:solidFill>
          <a:latin typeface="+mn-lt"/>
          <a:ea typeface="+mn-ea"/>
          <a:cs typeface="+mn-cs"/>
        </a:defRPr>
      </a:lvl3pPr>
      <a:lvl4pPr marL="1103313" indent="-158750" algn="l" defTabSz="869950" rtl="0" fontAlgn="base">
        <a:spcBef>
          <a:spcPts val="188"/>
        </a:spcBef>
        <a:spcAft>
          <a:spcPct val="0"/>
        </a:spcAft>
        <a:buFont typeface="Wingdings" panose="05000000000000000000" pitchFamily="2" charset="2"/>
        <a:buChar char="§"/>
        <a:defRPr sz="1100" kern="1200">
          <a:solidFill>
            <a:schemeClr val="tx2"/>
          </a:solidFill>
          <a:latin typeface="+mn-lt"/>
          <a:ea typeface="+mn-ea"/>
          <a:cs typeface="+mn-cs"/>
        </a:defRPr>
      </a:lvl4pPr>
      <a:lvl5pPr algn="l" defTabSz="869950" rtl="0" fontAlgn="base">
        <a:spcBef>
          <a:spcPts val="188"/>
        </a:spcBef>
        <a:spcAft>
          <a:spcPct val="0"/>
        </a:spcAft>
        <a:defRPr sz="900" kern="1200">
          <a:solidFill>
            <a:schemeClr val="tx2"/>
          </a:solidFill>
          <a:latin typeface="+mn-lt"/>
          <a:ea typeface="+mn-ea"/>
          <a:cs typeface="+mn-cs"/>
        </a:defRPr>
      </a:lvl5pPr>
      <a:lvl6pPr marL="2395091" indent="-217736" algn="l" defTabSz="870942" rtl="0" eaLnBrk="1" latinLnBrk="0" hangingPunct="1">
        <a:spcBef>
          <a:spcPct val="20000"/>
        </a:spcBef>
        <a:buFont typeface="Arial" pitchFamily="34" charset="0"/>
        <a:buChar char="•"/>
        <a:defRPr sz="1906" kern="1200">
          <a:solidFill>
            <a:schemeClr val="tx1"/>
          </a:solidFill>
          <a:latin typeface="+mn-lt"/>
          <a:ea typeface="+mn-ea"/>
          <a:cs typeface="+mn-cs"/>
        </a:defRPr>
      </a:lvl6pPr>
      <a:lvl7pPr marL="2830563" indent="-217736" algn="l" defTabSz="870942" rtl="0" eaLnBrk="1" latinLnBrk="0" hangingPunct="1">
        <a:spcBef>
          <a:spcPct val="20000"/>
        </a:spcBef>
        <a:buFont typeface="Arial" pitchFamily="34" charset="0"/>
        <a:buChar char="•"/>
        <a:defRPr sz="1906" kern="1200">
          <a:solidFill>
            <a:schemeClr val="tx1"/>
          </a:solidFill>
          <a:latin typeface="+mn-lt"/>
          <a:ea typeface="+mn-ea"/>
          <a:cs typeface="+mn-cs"/>
        </a:defRPr>
      </a:lvl7pPr>
      <a:lvl8pPr marL="3266033" indent="-217736" algn="l" defTabSz="870942" rtl="0" eaLnBrk="1" latinLnBrk="0" hangingPunct="1">
        <a:spcBef>
          <a:spcPct val="20000"/>
        </a:spcBef>
        <a:buFont typeface="Arial" pitchFamily="34" charset="0"/>
        <a:buChar char="•"/>
        <a:defRPr sz="1906" kern="1200">
          <a:solidFill>
            <a:schemeClr val="tx1"/>
          </a:solidFill>
          <a:latin typeface="+mn-lt"/>
          <a:ea typeface="+mn-ea"/>
          <a:cs typeface="+mn-cs"/>
        </a:defRPr>
      </a:lvl8pPr>
      <a:lvl9pPr marL="3701502" indent="-217736" algn="l" defTabSz="870942" rtl="0" eaLnBrk="1" latinLnBrk="0" hangingPunct="1">
        <a:spcBef>
          <a:spcPct val="20000"/>
        </a:spcBef>
        <a:buFont typeface="Arial" pitchFamily="34" charset="0"/>
        <a:buChar char="•"/>
        <a:defRPr sz="1906" kern="1200">
          <a:solidFill>
            <a:schemeClr val="tx1"/>
          </a:solidFill>
          <a:latin typeface="+mn-lt"/>
          <a:ea typeface="+mn-ea"/>
          <a:cs typeface="+mn-cs"/>
        </a:defRPr>
      </a:lvl9pPr>
    </p:bodyStyle>
    <p:otherStyle>
      <a:defPPr>
        <a:defRPr lang="fr-FR"/>
      </a:defPPr>
      <a:lvl1pPr marL="0" algn="l" defTabSz="870942" rtl="0" eaLnBrk="1" latinLnBrk="0" hangingPunct="1">
        <a:defRPr sz="1714" kern="1200">
          <a:solidFill>
            <a:schemeClr val="tx1"/>
          </a:solidFill>
          <a:latin typeface="+mn-lt"/>
          <a:ea typeface="+mn-ea"/>
          <a:cs typeface="+mn-cs"/>
        </a:defRPr>
      </a:lvl1pPr>
      <a:lvl2pPr marL="435472" algn="l" defTabSz="870942" rtl="0" eaLnBrk="1" latinLnBrk="0" hangingPunct="1">
        <a:defRPr sz="1714" kern="1200">
          <a:solidFill>
            <a:schemeClr val="tx1"/>
          </a:solidFill>
          <a:latin typeface="+mn-lt"/>
          <a:ea typeface="+mn-ea"/>
          <a:cs typeface="+mn-cs"/>
        </a:defRPr>
      </a:lvl2pPr>
      <a:lvl3pPr marL="870942" algn="l" defTabSz="870942" rtl="0" eaLnBrk="1" latinLnBrk="0" hangingPunct="1">
        <a:defRPr sz="1714" kern="1200">
          <a:solidFill>
            <a:schemeClr val="tx1"/>
          </a:solidFill>
          <a:latin typeface="+mn-lt"/>
          <a:ea typeface="+mn-ea"/>
          <a:cs typeface="+mn-cs"/>
        </a:defRPr>
      </a:lvl3pPr>
      <a:lvl4pPr marL="1306415" algn="l" defTabSz="870942" rtl="0" eaLnBrk="1" latinLnBrk="0" hangingPunct="1">
        <a:defRPr sz="1714" kern="1200">
          <a:solidFill>
            <a:schemeClr val="tx1"/>
          </a:solidFill>
          <a:latin typeface="+mn-lt"/>
          <a:ea typeface="+mn-ea"/>
          <a:cs typeface="+mn-cs"/>
        </a:defRPr>
      </a:lvl4pPr>
      <a:lvl5pPr marL="1741884" algn="l" defTabSz="870942" rtl="0" eaLnBrk="1" latinLnBrk="0" hangingPunct="1">
        <a:defRPr sz="1714" kern="1200">
          <a:solidFill>
            <a:schemeClr val="tx1"/>
          </a:solidFill>
          <a:latin typeface="+mn-lt"/>
          <a:ea typeface="+mn-ea"/>
          <a:cs typeface="+mn-cs"/>
        </a:defRPr>
      </a:lvl5pPr>
      <a:lvl6pPr marL="2177353" algn="l" defTabSz="870942" rtl="0" eaLnBrk="1" latinLnBrk="0" hangingPunct="1">
        <a:defRPr sz="1714" kern="1200">
          <a:solidFill>
            <a:schemeClr val="tx1"/>
          </a:solidFill>
          <a:latin typeface="+mn-lt"/>
          <a:ea typeface="+mn-ea"/>
          <a:cs typeface="+mn-cs"/>
        </a:defRPr>
      </a:lvl6pPr>
      <a:lvl7pPr marL="2612824" algn="l" defTabSz="870942" rtl="0" eaLnBrk="1" latinLnBrk="0" hangingPunct="1">
        <a:defRPr sz="1714" kern="1200">
          <a:solidFill>
            <a:schemeClr val="tx1"/>
          </a:solidFill>
          <a:latin typeface="+mn-lt"/>
          <a:ea typeface="+mn-ea"/>
          <a:cs typeface="+mn-cs"/>
        </a:defRPr>
      </a:lvl7pPr>
      <a:lvl8pPr marL="3048295" algn="l" defTabSz="870942" rtl="0" eaLnBrk="1" latinLnBrk="0" hangingPunct="1">
        <a:defRPr sz="1714" kern="1200">
          <a:solidFill>
            <a:schemeClr val="tx1"/>
          </a:solidFill>
          <a:latin typeface="+mn-lt"/>
          <a:ea typeface="+mn-ea"/>
          <a:cs typeface="+mn-cs"/>
        </a:defRPr>
      </a:lvl8pPr>
      <a:lvl9pPr marL="3483766" algn="l" defTabSz="870942" rtl="0" eaLnBrk="1" latinLnBrk="0" hangingPunct="1">
        <a:defRPr sz="171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122" name="Objet 6" hidden="1"/>
          <p:cNvGraphicFramePr>
            <a:graphicFrameLocks noChangeAspect="1"/>
          </p:cNvGraphicFramePr>
          <p:nvPr userDrawn="1">
            <p:custDataLst>
              <p:tags r:id="rId2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384" name="Diapositive think-cell" r:id="rId30" imgW="344" imgH="344" progId="TCLayout.ActiveDocument.1">
                  <p:embed/>
                </p:oleObj>
              </mc:Choice>
              <mc:Fallback>
                <p:oleObj name="Diapositive think-cell" r:id="rId30" imgW="344" imgH="344" progId="TCLayout.ActiveDocument.1">
                  <p:embed/>
                  <p:pic>
                    <p:nvPicPr>
                      <p:cNvPr id="5122" name="Objet 6"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29"/>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sp>
        <p:nvSpPr>
          <p:cNvPr id="2" name="Espace réservé du titre 1"/>
          <p:cNvSpPr>
            <a:spLocks noGrp="1"/>
          </p:cNvSpPr>
          <p:nvPr>
            <p:ph type="title"/>
          </p:nvPr>
        </p:nvSpPr>
        <p:spPr>
          <a:xfrm>
            <a:off x="454025" y="261938"/>
            <a:ext cx="11215688" cy="420687"/>
          </a:xfrm>
          <a:prstGeom prst="rect">
            <a:avLst/>
          </a:prstGeom>
        </p:spPr>
        <p:txBody>
          <a:bodyPr vert="horz" lIns="0" tIns="0" rIns="0" bIns="0" rtlCol="0" anchor="ctr" anchorCtr="0">
            <a:noAutofit/>
          </a:bodyPr>
          <a:lstStyle/>
          <a:p>
            <a:r>
              <a:rPr lang="fr-FR" noProof="0" dirty="0"/>
              <a:t>CLICK TO EDIT MASTER TITLE STYLE</a:t>
            </a:r>
          </a:p>
        </p:txBody>
      </p:sp>
      <p:sp>
        <p:nvSpPr>
          <p:cNvPr id="13" name="Rectangle 15"/>
          <p:cNvSpPr>
            <a:spLocks noGrp="1" noChangeArrowheads="1"/>
          </p:cNvSpPr>
          <p:nvPr>
            <p:ph type="ftr" sz="quarter" idx="3"/>
          </p:nvPr>
        </p:nvSpPr>
        <p:spPr bwMode="auto">
          <a:xfrm>
            <a:off x="8005763" y="6394450"/>
            <a:ext cx="267176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878" eaLnBrk="1" fontAlgn="auto" hangingPunct="1">
              <a:spcBef>
                <a:spcPts val="0"/>
              </a:spcBef>
              <a:spcAft>
                <a:spcPts val="0"/>
              </a:spcAft>
              <a:defRPr sz="1000" dirty="0">
                <a:solidFill>
                  <a:srgbClr val="000000"/>
                </a:solidFill>
                <a:latin typeface="+mn-lt"/>
              </a:defRPr>
            </a:lvl1pPr>
          </a:lstStyle>
          <a:p>
            <a:pPr>
              <a:defRPr/>
            </a:pPr>
            <a:endParaRPr lang="en-GB"/>
          </a:p>
        </p:txBody>
      </p:sp>
      <p:sp>
        <p:nvSpPr>
          <p:cNvPr id="14" name="Rectangle 14"/>
          <p:cNvSpPr>
            <a:spLocks noGrp="1" noChangeArrowheads="1"/>
          </p:cNvSpPr>
          <p:nvPr>
            <p:ph type="dt" sz="half" idx="2"/>
          </p:nvPr>
        </p:nvSpPr>
        <p:spPr bwMode="auto">
          <a:xfrm>
            <a:off x="10748963" y="6394450"/>
            <a:ext cx="641350"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defTabSz="1211878" eaLnBrk="1" fontAlgn="auto" hangingPunct="1">
              <a:spcBef>
                <a:spcPts val="0"/>
              </a:spcBef>
              <a:spcAft>
                <a:spcPts val="0"/>
              </a:spcAft>
              <a:defRPr sz="900" smtClean="0">
                <a:solidFill>
                  <a:srgbClr val="000000"/>
                </a:solidFill>
                <a:latin typeface="+mn-lt"/>
              </a:defRPr>
            </a:lvl1pPr>
          </a:lstStyle>
          <a:p>
            <a:pPr>
              <a:defRPr/>
            </a:pPr>
            <a:fld id="{78C23D1F-64C3-4F93-92CB-9667DF0157C8}" type="datetime1">
              <a:rPr lang="fr-FR"/>
              <a:pPr>
                <a:defRPr/>
              </a:pPr>
              <a:t>01/03/2021</a:t>
            </a:fld>
            <a:endParaRPr lang="en-GB" dirty="0"/>
          </a:p>
        </p:txBody>
      </p:sp>
      <p:sp>
        <p:nvSpPr>
          <p:cNvPr id="17" name="Espace réservé du numéro de diapositive 16"/>
          <p:cNvSpPr>
            <a:spLocks noGrp="1" noChangeArrowheads="1"/>
          </p:cNvSpPr>
          <p:nvPr>
            <p:ph type="sldNum" sz="quarter" idx="4"/>
          </p:nvPr>
        </p:nvSpPr>
        <p:spPr bwMode="auto">
          <a:xfrm>
            <a:off x="11461750" y="6394450"/>
            <a:ext cx="238125"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878" eaLnBrk="1" fontAlgn="auto" hangingPunct="1">
              <a:spcBef>
                <a:spcPts val="0"/>
              </a:spcBef>
              <a:spcAft>
                <a:spcPts val="0"/>
              </a:spcAft>
              <a:defRPr sz="1100" b="1" smtClean="0">
                <a:solidFill>
                  <a:srgbClr val="000000"/>
                </a:solidFill>
                <a:latin typeface="+mn-lt"/>
              </a:defRPr>
            </a:lvl1pPr>
          </a:lstStyle>
          <a:p>
            <a:pPr>
              <a:defRPr/>
            </a:pPr>
            <a:fld id="{5CA55EFF-5D0A-4CCC-8B74-2F8F79EDDEA8}" type="slidenum">
              <a:rPr lang="en-GB"/>
              <a:pPr>
                <a:defRPr/>
              </a:pPr>
              <a:t>‹N°›</a:t>
            </a:fld>
            <a:endParaRPr lang="en-GB" dirty="0"/>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 id="2147484092" r:id="rId18"/>
    <p:sldLayoutId id="2147484093" r:id="rId19"/>
    <p:sldLayoutId id="2147484094" r:id="rId20"/>
    <p:sldLayoutId id="2147484095" r:id="rId21"/>
    <p:sldLayoutId id="2147484096" r:id="rId22"/>
    <p:sldLayoutId id="2147484097" r:id="rId23"/>
    <p:sldLayoutId id="2147484098" r:id="rId24"/>
    <p:sldLayoutId id="2147484099" r:id="rId25"/>
  </p:sldLayoutIdLst>
  <p:hf hdr="0"/>
  <p:txStyles>
    <p:titleStyle>
      <a:lvl1pPr algn="l" defTabSz="1211263" rtl="0" fontAlgn="base">
        <a:spcBef>
          <a:spcPts val="263"/>
        </a:spcBef>
        <a:spcAft>
          <a:spcPct val="0"/>
        </a:spcAft>
        <a:buClr>
          <a:srgbClr val="52CDC5"/>
        </a:buClr>
        <a:buSzPct val="100000"/>
        <a:defRPr lang="en-GB" sz="3600" kern="1200" cap="all" dirty="0">
          <a:solidFill>
            <a:srgbClr val="00925A"/>
          </a:solidFill>
          <a:latin typeface="BNPPSansCondensed" panose="02000000000000000000" pitchFamily="2" charset="0"/>
          <a:ea typeface="+mn-ea"/>
          <a:cs typeface="+mn-cs"/>
        </a:defRPr>
      </a:lvl1pPr>
      <a:lvl2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2pPr>
      <a:lvl3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3pPr>
      <a:lvl4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4pPr>
      <a:lvl5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1211263" rtl="0" fontAlgn="base">
        <a:spcBef>
          <a:spcPts val="263"/>
        </a:spcBef>
        <a:spcAft>
          <a:spcPct val="0"/>
        </a:spcAft>
        <a:buClr>
          <a:srgbClr val="52CDC5"/>
        </a:buClr>
        <a:buSzPct val="100000"/>
        <a:defRPr sz="2400" kern="1200">
          <a:solidFill>
            <a:schemeClr val="tx1"/>
          </a:solidFill>
          <a:latin typeface="+mn-lt"/>
          <a:ea typeface="+mn-ea"/>
          <a:cs typeface="+mn-cs"/>
        </a:defRPr>
      </a:lvl1pPr>
      <a:lvl2pPr marL="590550" indent="-236538" algn="l" defTabSz="1211263" rtl="0" fontAlgn="base">
        <a:spcBef>
          <a:spcPts val="263"/>
        </a:spcBef>
        <a:spcAft>
          <a:spcPct val="0"/>
        </a:spcAft>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5213" indent="-233363" algn="l" defTabSz="1211263" rtl="0" fontAlgn="base">
        <a:spcBef>
          <a:spcPts val="263"/>
        </a:spcBef>
        <a:spcAft>
          <a:spcPct val="0"/>
        </a:spcAft>
        <a:buFont typeface="Wingdings" panose="05000000000000000000" pitchFamily="2" charset="2"/>
        <a:buChar char="§"/>
        <a:defRPr sz="1900" kern="1200">
          <a:solidFill>
            <a:schemeClr val="accent1"/>
          </a:solidFill>
          <a:latin typeface="+mn-lt"/>
          <a:ea typeface="+mn-ea"/>
          <a:cs typeface="+mn-cs"/>
        </a:defRPr>
      </a:lvl3pPr>
      <a:lvl4pPr marL="1535113" indent="-222250" algn="l" defTabSz="1211263" rtl="0" fontAlgn="base">
        <a:spcBef>
          <a:spcPts val="263"/>
        </a:spcBef>
        <a:spcAft>
          <a:spcPct val="0"/>
        </a:spcAft>
        <a:buFont typeface="Wingdings" panose="05000000000000000000" pitchFamily="2" charset="2"/>
        <a:buChar char="§"/>
        <a:defRPr sz="1600" kern="1200">
          <a:solidFill>
            <a:schemeClr val="tx2"/>
          </a:solidFill>
          <a:latin typeface="+mn-lt"/>
          <a:ea typeface="+mn-ea"/>
          <a:cs typeface="+mn-cs"/>
        </a:defRPr>
      </a:lvl4pPr>
      <a:lvl5pPr algn="l" defTabSz="1211263" rtl="0" fontAlgn="base">
        <a:spcBef>
          <a:spcPts val="263"/>
        </a:spcBef>
        <a:spcAft>
          <a:spcPct val="0"/>
        </a:spcAft>
        <a:defRPr sz="1300" kern="1200">
          <a:solidFill>
            <a:schemeClr val="tx2"/>
          </a:solidFill>
          <a:latin typeface="+mn-lt"/>
          <a:ea typeface="+mn-ea"/>
          <a:cs typeface="+mn-cs"/>
        </a:defRPr>
      </a:lvl5pPr>
      <a:lvl6pPr marL="3332664"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859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453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50476"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878" rtl="0" eaLnBrk="1" latinLnBrk="0" hangingPunct="1">
        <a:defRPr sz="2400" kern="1200">
          <a:solidFill>
            <a:schemeClr val="tx1"/>
          </a:solidFill>
          <a:latin typeface="+mn-lt"/>
          <a:ea typeface="+mn-ea"/>
          <a:cs typeface="+mn-cs"/>
        </a:defRPr>
      </a:lvl1pPr>
      <a:lvl2pPr marL="605939" algn="l" defTabSz="1211878" rtl="0" eaLnBrk="1" latinLnBrk="0" hangingPunct="1">
        <a:defRPr sz="2400" kern="1200">
          <a:solidFill>
            <a:schemeClr val="tx1"/>
          </a:solidFill>
          <a:latin typeface="+mn-lt"/>
          <a:ea typeface="+mn-ea"/>
          <a:cs typeface="+mn-cs"/>
        </a:defRPr>
      </a:lvl2pPr>
      <a:lvl3pPr marL="1211878" algn="l" defTabSz="1211878" rtl="0" eaLnBrk="1" latinLnBrk="0" hangingPunct="1">
        <a:defRPr sz="2400" kern="1200">
          <a:solidFill>
            <a:schemeClr val="tx1"/>
          </a:solidFill>
          <a:latin typeface="+mn-lt"/>
          <a:ea typeface="+mn-ea"/>
          <a:cs typeface="+mn-cs"/>
        </a:defRPr>
      </a:lvl3pPr>
      <a:lvl4pPr marL="1817818" algn="l" defTabSz="1211878" rtl="0" eaLnBrk="1" latinLnBrk="0" hangingPunct="1">
        <a:defRPr sz="2400" kern="1200">
          <a:solidFill>
            <a:schemeClr val="tx1"/>
          </a:solidFill>
          <a:latin typeface="+mn-lt"/>
          <a:ea typeface="+mn-ea"/>
          <a:cs typeface="+mn-cs"/>
        </a:defRPr>
      </a:lvl4pPr>
      <a:lvl5pPr marL="2423755" algn="l" defTabSz="1211878" rtl="0" eaLnBrk="1" latinLnBrk="0" hangingPunct="1">
        <a:defRPr sz="2400" kern="1200">
          <a:solidFill>
            <a:schemeClr val="tx1"/>
          </a:solidFill>
          <a:latin typeface="+mn-lt"/>
          <a:ea typeface="+mn-ea"/>
          <a:cs typeface="+mn-cs"/>
        </a:defRPr>
      </a:lvl5pPr>
      <a:lvl6pPr marL="3029695" algn="l" defTabSz="1211878" rtl="0" eaLnBrk="1" latinLnBrk="0" hangingPunct="1">
        <a:defRPr sz="2400" kern="1200">
          <a:solidFill>
            <a:schemeClr val="tx1"/>
          </a:solidFill>
          <a:latin typeface="+mn-lt"/>
          <a:ea typeface="+mn-ea"/>
          <a:cs typeface="+mn-cs"/>
        </a:defRPr>
      </a:lvl6pPr>
      <a:lvl7pPr marL="3635630" algn="l" defTabSz="1211878" rtl="0" eaLnBrk="1" latinLnBrk="0" hangingPunct="1">
        <a:defRPr sz="2400" kern="1200">
          <a:solidFill>
            <a:schemeClr val="tx1"/>
          </a:solidFill>
          <a:latin typeface="+mn-lt"/>
          <a:ea typeface="+mn-ea"/>
          <a:cs typeface="+mn-cs"/>
        </a:defRPr>
      </a:lvl7pPr>
      <a:lvl8pPr marL="4241570" algn="l" defTabSz="1211878" rtl="0" eaLnBrk="1" latinLnBrk="0" hangingPunct="1">
        <a:defRPr sz="2400" kern="1200">
          <a:solidFill>
            <a:schemeClr val="tx1"/>
          </a:solidFill>
          <a:latin typeface="+mn-lt"/>
          <a:ea typeface="+mn-ea"/>
          <a:cs typeface="+mn-cs"/>
        </a:defRPr>
      </a:lvl8pPr>
      <a:lvl9pPr marL="4847508" algn="l" defTabSz="1211878"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1"/>
            </p:custDataLst>
            <p:extLst>
              <p:ext uri="{D42A27DB-BD31-4B8C-83A1-F6EECF244321}">
                <p14:modId xmlns:p14="http://schemas.microsoft.com/office/powerpoint/2010/main" val="3068175071"/>
              </p:ext>
            </p:ext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86008" name="Diapositive think-cell" r:id="rId13" imgW="216" imgH="216" progId="TCLayout.ActiveDocument.1">
                  <p:embed/>
                </p:oleObj>
              </mc:Choice>
              <mc:Fallback>
                <p:oleObj name="Diapositive think-cell" r:id="rId13" imgW="216" imgH="216" progId="TCLayout.ActiveDocument.1">
                  <p:embed/>
                  <p:pic>
                    <p:nvPicPr>
                      <p:cNvPr id="3" name="Object 2" hidden="1"/>
                      <p:cNvPicPr/>
                      <p:nvPr/>
                    </p:nvPicPr>
                    <p:blipFill>
                      <a:blip r:embed="rId14"/>
                      <a:stretch>
                        <a:fillRect/>
                      </a:stretch>
                    </p:blipFill>
                    <p:spPr>
                      <a:xfrm>
                        <a:off x="2105" y="2118"/>
                        <a:ext cx="2105" cy="2118"/>
                      </a:xfrm>
                      <a:prstGeom prst="rect">
                        <a:avLst/>
                      </a:prstGeom>
                    </p:spPr>
                  </p:pic>
                </p:oleObj>
              </mc:Fallback>
            </mc:AlternateContent>
          </a:graphicData>
        </a:graphic>
      </p:graphicFrame>
      <p:sp>
        <p:nvSpPr>
          <p:cNvPr id="2" name="Rectangle 1" hidden="1"/>
          <p:cNvSpPr/>
          <p:nvPr userDrawn="1">
            <p:custDataLst>
              <p:tags r:id="rId12"/>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defTabSz="1212220" eaLnBrk="0">
              <a:spcBef>
                <a:spcPct val="0"/>
              </a:spcBef>
              <a:spcAft>
                <a:spcPct val="0"/>
              </a:spcAft>
            </a:pPr>
            <a:endParaRPr lang="ja-JP" altLang="fr-FR" sz="2917" b="1" i="0" baseline="0" dirty="0">
              <a:solidFill>
                <a:sysClr val="windowText" lastClr="000000"/>
              </a:solidFill>
              <a:latin typeface="Arial Narrow" panose="020B0606020202030204" pitchFamily="34" charset="0"/>
              <a:ea typeface="+mj-ea"/>
              <a:cs typeface="+mj-cs"/>
              <a:sym typeface="Arial Narrow" panose="020B0606020202030204" pitchFamily="34" charset="0"/>
            </a:endParaRPr>
          </a:p>
        </p:txBody>
      </p:sp>
      <p:pic>
        <p:nvPicPr>
          <p:cNvPr id="2052" name="Picture 4"/>
          <p:cNvPicPr>
            <a:picLocks noChangeAspect="1" noChangeArrowheads="1"/>
          </p:cNvPicPr>
          <p:nvPr/>
        </p:nvPicPr>
        <p:blipFill>
          <a:blip r:embed="rId15" cstate="print">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Espace réservé du numéro de diapositive 16"/>
          <p:cNvSpPr>
            <a:spLocks noGrp="1" noChangeArrowheads="1"/>
          </p:cNvSpPr>
          <p:nvPr>
            <p:ph type="sldNum" sz="quarter" idx="4"/>
          </p:nvPr>
        </p:nvSpPr>
        <p:spPr bwMode="auto">
          <a:xfrm>
            <a:off x="11095755"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61" b="1">
                <a:solidFill>
                  <a:schemeClr val="tx1"/>
                </a:solidFill>
              </a:defRPr>
            </a:lvl1pPr>
          </a:lstStyle>
          <a:p>
            <a:pPr defTabSz="1212220">
              <a:defRPr/>
            </a:pPr>
            <a:fld id="{276219AF-F5ED-455B-A512-B03AB3602319}" type="slidenum">
              <a:rPr lang="en-US" smtClean="0">
                <a:solidFill>
                  <a:srgbClr val="000000"/>
                </a:solidFill>
              </a:rPr>
              <a:pPr defTabSz="1212220">
                <a:defRPr/>
              </a:pPr>
              <a:t>‹N°›</a:t>
            </a:fld>
            <a:endParaRPr lang="en-US" dirty="0">
              <a:solidFill>
                <a:srgbClr val="000000"/>
              </a:solidFill>
            </a:endParaRPr>
          </a:p>
        </p:txBody>
      </p:sp>
      <p:cxnSp>
        <p:nvCxnSpPr>
          <p:cNvPr id="15" name="Connecteur droit 14"/>
          <p:cNvCxnSpPr/>
          <p:nvPr/>
        </p:nvCxnSpPr>
        <p:spPr>
          <a:xfrm>
            <a:off x="454154" y="6103853"/>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a:off x="858213" y="6253605"/>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Espace réservé du titre 1"/>
          <p:cNvSpPr>
            <a:spLocks noGrp="1"/>
          </p:cNvSpPr>
          <p:nvPr>
            <p:ph type="title"/>
          </p:nvPr>
        </p:nvSpPr>
        <p:spPr>
          <a:xfrm>
            <a:off x="454154" y="99043"/>
            <a:ext cx="11215375" cy="745837"/>
          </a:xfrm>
          <a:prstGeom prst="rect">
            <a:avLst/>
          </a:prstGeom>
        </p:spPr>
        <p:txBody>
          <a:bodyPr vert="horz" lIns="0" tIns="0" rIns="0" bIns="0" rtlCol="0" anchor="ctr" anchorCtr="0">
            <a:normAutofit/>
          </a:bodyPr>
          <a:lstStyle/>
          <a:p>
            <a:r>
              <a:rPr lang="ja-JP" altLang="en-US" noProof="0" dirty="0"/>
              <a:t>マスター タイトルの書式設定</a:t>
            </a:r>
            <a:endParaRPr lang="en-US" noProof="0" dirty="0"/>
          </a:p>
        </p:txBody>
      </p:sp>
      <p:cxnSp>
        <p:nvCxnSpPr>
          <p:cNvPr id="10" name="Connecteur droit 9"/>
          <p:cNvCxnSpPr/>
          <p:nvPr/>
        </p:nvCxnSpPr>
        <p:spPr>
          <a:xfrm>
            <a:off x="454154"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fc" descr=" "/>
          <p:cNvSpPr txBox="1"/>
          <p:nvPr userDrawn="1"/>
        </p:nvSpPr>
        <p:spPr>
          <a:xfrm>
            <a:off x="0" y="6432769"/>
            <a:ext cx="12122150" cy="0"/>
          </a:xfrm>
          <a:prstGeom prst="rect">
            <a:avLst/>
          </a:prstGeom>
          <a:noFill/>
        </p:spPr>
        <p:txBody>
          <a:bodyPr vert="horz" wrap="square" lIns="0" tIns="0" rIns="0" bIns="0" rtlCol="0">
            <a:noAutofit/>
          </a:bodyPr>
          <a:lstStyle/>
          <a:p>
            <a:pPr algn="ctr" defTabSz="1212220"/>
            <a:r>
              <a:rPr lang="en-US" sz="1127" dirty="0">
                <a:solidFill>
                  <a:srgbClr val="000000"/>
                </a:solidFill>
                <a:latin typeface="Microsoft Sans Serif"/>
              </a:rPr>
              <a:t> </a:t>
            </a:r>
          </a:p>
        </p:txBody>
      </p:sp>
    </p:spTree>
    <p:extLst>
      <p:ext uri="{BB962C8B-B14F-4D97-AF65-F5344CB8AC3E}">
        <p14:creationId xmlns:p14="http://schemas.microsoft.com/office/powerpoint/2010/main" val="2511570433"/>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Lst>
  <p:hf hdr="0" ftr="0" dt="0"/>
  <p:txStyles>
    <p:titleStyle>
      <a:lvl1pPr algn="l" defTabSz="1212220" rtl="0" eaLnBrk="1" latinLnBrk="0" hangingPunct="1">
        <a:spcBef>
          <a:spcPct val="0"/>
        </a:spcBef>
        <a:buNone/>
        <a:defRPr sz="2917"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12220" rtl="0" eaLnBrk="1" latinLnBrk="0" hangingPunct="1">
        <a:spcBef>
          <a:spcPts val="265"/>
        </a:spcBef>
        <a:buClr>
          <a:schemeClr val="accent4"/>
        </a:buClr>
        <a:buSzPct val="100000"/>
        <a:buFontTx/>
        <a:buNone/>
        <a:defRPr sz="2386" kern="1200">
          <a:solidFill>
            <a:schemeClr val="tx1"/>
          </a:solidFill>
          <a:latin typeface="+mn-lt"/>
          <a:ea typeface="+mn-ea"/>
          <a:cs typeface="+mn-cs"/>
        </a:defRPr>
      </a:lvl1pPr>
      <a:lvl2pPr marL="591379" indent="-237815" algn="l" defTabSz="1212220" rtl="0" eaLnBrk="1" latinLnBrk="0" hangingPunct="1">
        <a:spcBef>
          <a:spcPts val="265"/>
        </a:spcBef>
        <a:buClr>
          <a:schemeClr val="accent1"/>
        </a:buClr>
        <a:buSzPct val="90000"/>
        <a:buFont typeface="Wingdings" panose="05000000000000000000" pitchFamily="2" charset="2"/>
        <a:buChar char="§"/>
        <a:defRPr sz="2121" kern="1200">
          <a:solidFill>
            <a:schemeClr val="tx1"/>
          </a:solidFill>
          <a:latin typeface="+mn-lt"/>
          <a:ea typeface="+mn-ea"/>
          <a:cs typeface="+mn-cs"/>
        </a:defRPr>
      </a:lvl2pPr>
      <a:lvl3pPr marL="1067007" indent="-233606" algn="l" defTabSz="1212220" rtl="0" eaLnBrk="1" latinLnBrk="0" hangingPunct="1">
        <a:spcBef>
          <a:spcPts val="265"/>
        </a:spcBef>
        <a:buFont typeface="Wingdings" panose="05000000000000000000" pitchFamily="2" charset="2"/>
        <a:buChar char="§"/>
        <a:defRPr sz="1856" kern="1200">
          <a:solidFill>
            <a:schemeClr val="accent1"/>
          </a:solidFill>
          <a:latin typeface="+mn-lt"/>
          <a:ea typeface="+mn-ea"/>
          <a:cs typeface="+mn-cs"/>
        </a:defRPr>
      </a:lvl3pPr>
      <a:lvl4pPr marL="1536321" indent="-223082" algn="l" defTabSz="1212220" rtl="0" eaLnBrk="1" latinLnBrk="0" hangingPunct="1">
        <a:spcBef>
          <a:spcPts val="265"/>
        </a:spcBef>
        <a:buFont typeface="Wingdings" panose="05000000000000000000" pitchFamily="2" charset="2"/>
        <a:buChar char="§"/>
        <a:defRPr sz="1591" kern="1200">
          <a:solidFill>
            <a:schemeClr val="tx2"/>
          </a:solidFill>
          <a:latin typeface="+mn-lt"/>
          <a:ea typeface="+mn-ea"/>
          <a:cs typeface="+mn-cs"/>
        </a:defRPr>
      </a:lvl4pPr>
      <a:lvl5pPr marL="0" indent="0" algn="l" defTabSz="1212220" rtl="0" eaLnBrk="1" latinLnBrk="0" hangingPunct="1">
        <a:spcBef>
          <a:spcPts val="265"/>
        </a:spcBef>
        <a:buFontTx/>
        <a:buNone/>
        <a:defRPr sz="1326" kern="1200">
          <a:solidFill>
            <a:schemeClr val="tx2"/>
          </a:solidFill>
          <a:latin typeface="+mn-lt"/>
          <a:ea typeface="+mn-ea"/>
          <a:cs typeface="+mn-cs"/>
        </a:defRPr>
      </a:lvl5pPr>
      <a:lvl6pPr marL="3333605" indent="-303055" algn="l" defTabSz="1212220" rtl="0" eaLnBrk="1" latinLnBrk="0" hangingPunct="1">
        <a:spcBef>
          <a:spcPct val="20000"/>
        </a:spcBef>
        <a:buFont typeface="Arial" pitchFamily="34" charset="0"/>
        <a:buChar char="•"/>
        <a:defRPr sz="2651" kern="1200">
          <a:solidFill>
            <a:schemeClr val="tx1"/>
          </a:solidFill>
          <a:latin typeface="+mn-lt"/>
          <a:ea typeface="+mn-ea"/>
          <a:cs typeface="+mn-cs"/>
        </a:defRPr>
      </a:lvl6pPr>
      <a:lvl7pPr marL="3939715" indent="-303055" algn="l" defTabSz="1212220" rtl="0" eaLnBrk="1" latinLnBrk="0" hangingPunct="1">
        <a:spcBef>
          <a:spcPct val="20000"/>
        </a:spcBef>
        <a:buFont typeface="Arial" pitchFamily="34" charset="0"/>
        <a:buChar char="•"/>
        <a:defRPr sz="2651" kern="1200">
          <a:solidFill>
            <a:schemeClr val="tx1"/>
          </a:solidFill>
          <a:latin typeface="+mn-lt"/>
          <a:ea typeface="+mn-ea"/>
          <a:cs typeface="+mn-cs"/>
        </a:defRPr>
      </a:lvl7pPr>
      <a:lvl8pPr marL="4545825" indent="-303055" algn="l" defTabSz="1212220" rtl="0" eaLnBrk="1" latinLnBrk="0" hangingPunct="1">
        <a:spcBef>
          <a:spcPct val="20000"/>
        </a:spcBef>
        <a:buFont typeface="Arial" pitchFamily="34" charset="0"/>
        <a:buChar char="•"/>
        <a:defRPr sz="2651" kern="1200">
          <a:solidFill>
            <a:schemeClr val="tx1"/>
          </a:solidFill>
          <a:latin typeface="+mn-lt"/>
          <a:ea typeface="+mn-ea"/>
          <a:cs typeface="+mn-cs"/>
        </a:defRPr>
      </a:lvl8pPr>
      <a:lvl9pPr marL="5151935" indent="-303055" algn="l" defTabSz="1212220" rtl="0" eaLnBrk="1" latinLnBrk="0" hangingPunct="1">
        <a:spcBef>
          <a:spcPct val="20000"/>
        </a:spcBef>
        <a:buFont typeface="Arial" pitchFamily="34" charset="0"/>
        <a:buChar char="•"/>
        <a:defRPr sz="2651" kern="1200">
          <a:solidFill>
            <a:schemeClr val="tx1"/>
          </a:solidFill>
          <a:latin typeface="+mn-lt"/>
          <a:ea typeface="+mn-ea"/>
          <a:cs typeface="+mn-cs"/>
        </a:defRPr>
      </a:lvl9pPr>
    </p:bodyStyle>
    <p:otherStyle>
      <a:defPPr>
        <a:defRPr lang="fr-FR"/>
      </a:defPPr>
      <a:lvl1pPr marL="0" algn="l" defTabSz="1212220" rtl="0" eaLnBrk="1" latinLnBrk="0" hangingPunct="1">
        <a:defRPr sz="2386" kern="1200">
          <a:solidFill>
            <a:schemeClr val="tx1"/>
          </a:solidFill>
          <a:latin typeface="+mn-lt"/>
          <a:ea typeface="+mn-ea"/>
          <a:cs typeface="+mn-cs"/>
        </a:defRPr>
      </a:lvl1pPr>
      <a:lvl2pPr marL="606110" algn="l" defTabSz="1212220" rtl="0" eaLnBrk="1" latinLnBrk="0" hangingPunct="1">
        <a:defRPr sz="2386" kern="1200">
          <a:solidFill>
            <a:schemeClr val="tx1"/>
          </a:solidFill>
          <a:latin typeface="+mn-lt"/>
          <a:ea typeface="+mn-ea"/>
          <a:cs typeface="+mn-cs"/>
        </a:defRPr>
      </a:lvl2pPr>
      <a:lvl3pPr marL="1212220" algn="l" defTabSz="1212220" rtl="0" eaLnBrk="1" latinLnBrk="0" hangingPunct="1">
        <a:defRPr sz="2386" kern="1200">
          <a:solidFill>
            <a:schemeClr val="tx1"/>
          </a:solidFill>
          <a:latin typeface="+mn-lt"/>
          <a:ea typeface="+mn-ea"/>
          <a:cs typeface="+mn-cs"/>
        </a:defRPr>
      </a:lvl3pPr>
      <a:lvl4pPr marL="1818330" algn="l" defTabSz="1212220" rtl="0" eaLnBrk="1" latinLnBrk="0" hangingPunct="1">
        <a:defRPr sz="2386" kern="1200">
          <a:solidFill>
            <a:schemeClr val="tx1"/>
          </a:solidFill>
          <a:latin typeface="+mn-lt"/>
          <a:ea typeface="+mn-ea"/>
          <a:cs typeface="+mn-cs"/>
        </a:defRPr>
      </a:lvl4pPr>
      <a:lvl5pPr marL="2424440" algn="l" defTabSz="1212220" rtl="0" eaLnBrk="1" latinLnBrk="0" hangingPunct="1">
        <a:defRPr sz="2386" kern="1200">
          <a:solidFill>
            <a:schemeClr val="tx1"/>
          </a:solidFill>
          <a:latin typeface="+mn-lt"/>
          <a:ea typeface="+mn-ea"/>
          <a:cs typeface="+mn-cs"/>
        </a:defRPr>
      </a:lvl5pPr>
      <a:lvl6pPr marL="3030550" algn="l" defTabSz="1212220" rtl="0" eaLnBrk="1" latinLnBrk="0" hangingPunct="1">
        <a:defRPr sz="2386" kern="1200">
          <a:solidFill>
            <a:schemeClr val="tx1"/>
          </a:solidFill>
          <a:latin typeface="+mn-lt"/>
          <a:ea typeface="+mn-ea"/>
          <a:cs typeface="+mn-cs"/>
        </a:defRPr>
      </a:lvl6pPr>
      <a:lvl7pPr marL="3636660" algn="l" defTabSz="1212220" rtl="0" eaLnBrk="1" latinLnBrk="0" hangingPunct="1">
        <a:defRPr sz="2386" kern="1200">
          <a:solidFill>
            <a:schemeClr val="tx1"/>
          </a:solidFill>
          <a:latin typeface="+mn-lt"/>
          <a:ea typeface="+mn-ea"/>
          <a:cs typeface="+mn-cs"/>
        </a:defRPr>
      </a:lvl7pPr>
      <a:lvl8pPr marL="4242770" algn="l" defTabSz="1212220" rtl="0" eaLnBrk="1" latinLnBrk="0" hangingPunct="1">
        <a:defRPr sz="2386" kern="1200">
          <a:solidFill>
            <a:schemeClr val="tx1"/>
          </a:solidFill>
          <a:latin typeface="+mn-lt"/>
          <a:ea typeface="+mn-ea"/>
          <a:cs typeface="+mn-cs"/>
        </a:defRPr>
      </a:lvl8pPr>
      <a:lvl9pPr marL="4848880" algn="l" defTabSz="1212220" rtl="0" eaLnBrk="1" latinLnBrk="0" hangingPunct="1">
        <a:defRPr sz="238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6"/>
            </p:custDataLst>
            <p:extLst>
              <p:ext uri="{D42A27DB-BD31-4B8C-83A1-F6EECF244321}">
                <p14:modId xmlns:p14="http://schemas.microsoft.com/office/powerpoint/2010/main" val="2280265399"/>
              </p:ext>
            </p:extLst>
          </p:nvPr>
        </p:nvGraphicFramePr>
        <p:xfrm>
          <a:off x="2084" y="1526"/>
          <a:ext cx="2055" cy="1511"/>
        </p:xfrm>
        <a:graphic>
          <a:graphicData uri="http://schemas.openxmlformats.org/presentationml/2006/ole">
            <mc:AlternateContent xmlns:mc="http://schemas.openxmlformats.org/markup-compatibility/2006">
              <mc:Choice xmlns:v="urn:schemas-microsoft-com:vml" Requires="v">
                <p:oleObj spid="_x0000_s95224" name="Diapositive think-cell" r:id="rId18" imgW="270" imgH="270" progId="TCLayout.ActiveDocument.1">
                  <p:embed/>
                </p:oleObj>
              </mc:Choice>
              <mc:Fallback>
                <p:oleObj name="Diapositive think-cell" r:id="rId18" imgW="270" imgH="270" progId="TCLayout.ActiveDocument.1">
                  <p:embed/>
                  <p:pic>
                    <p:nvPicPr>
                      <p:cNvPr id="7" name="Object 6" hidden="1"/>
                      <p:cNvPicPr/>
                      <p:nvPr/>
                    </p:nvPicPr>
                    <p:blipFill>
                      <a:blip r:embed="rId19"/>
                      <a:stretch>
                        <a:fillRect/>
                      </a:stretch>
                    </p:blipFill>
                    <p:spPr>
                      <a:xfrm>
                        <a:off x="2084" y="1526"/>
                        <a:ext cx="2055" cy="1511"/>
                      </a:xfrm>
                      <a:prstGeom prst="rect">
                        <a:avLst/>
                      </a:prstGeom>
                    </p:spPr>
                  </p:pic>
                </p:oleObj>
              </mc:Fallback>
            </mc:AlternateContent>
          </a:graphicData>
        </a:graphic>
      </p:graphicFrame>
      <p:sp>
        <p:nvSpPr>
          <p:cNvPr id="9" name="Rectangle 8" hidden="1"/>
          <p:cNvSpPr/>
          <p:nvPr userDrawn="1">
            <p:custDataLst>
              <p:tags r:id="rId17"/>
            </p:custDataLst>
          </p:nvPr>
        </p:nvSpPr>
        <p:spPr>
          <a:xfrm>
            <a:off x="0" y="0"/>
            <a:ext cx="210454" cy="15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fr-FR" sz="4096" b="0" i="0" baseline="0" dirty="0">
              <a:latin typeface="Arial Narrow" panose="020B0606020202030204" pitchFamily="34" charset="0"/>
              <a:ea typeface="+mj-ea"/>
              <a:cs typeface="+mj-cs"/>
              <a:sym typeface="Arial Narrow" panose="020B0606020202030204" pitchFamily="34" charset="0"/>
            </a:endParaRPr>
          </a:p>
        </p:txBody>
      </p:sp>
      <p:sp>
        <p:nvSpPr>
          <p:cNvPr id="2" name="Title Placeholder 1"/>
          <p:cNvSpPr>
            <a:spLocks noGrp="1"/>
          </p:cNvSpPr>
          <p:nvPr>
            <p:ph type="title"/>
          </p:nvPr>
        </p:nvSpPr>
        <p:spPr>
          <a:xfrm>
            <a:off x="606428" y="275231"/>
            <a:ext cx="10909317" cy="1143265"/>
          </a:xfrm>
          <a:prstGeom prst="rect">
            <a:avLst/>
          </a:prstGeom>
        </p:spPr>
        <p:txBody>
          <a:bodyPr vert="horz" lIns="88340" tIns="44170" rIns="88340" bIns="44170" rtlCol="0" anchor="ctr">
            <a:normAutofit/>
          </a:bodyPr>
          <a:lstStyle/>
          <a:p>
            <a:r>
              <a:rPr lang="fr-FR"/>
              <a:t>Modifiez le style du titre</a:t>
            </a:r>
            <a:endParaRPr lang="en-GB"/>
          </a:p>
        </p:txBody>
      </p:sp>
      <p:sp>
        <p:nvSpPr>
          <p:cNvPr id="3" name="Text Placeholder 2"/>
          <p:cNvSpPr>
            <a:spLocks noGrp="1"/>
          </p:cNvSpPr>
          <p:nvPr>
            <p:ph type="body" idx="1"/>
          </p:nvPr>
        </p:nvSpPr>
        <p:spPr>
          <a:xfrm>
            <a:off x="606428" y="1599990"/>
            <a:ext cx="10909317" cy="4527691"/>
          </a:xfrm>
          <a:prstGeom prst="rect">
            <a:avLst/>
          </a:prstGeom>
        </p:spPr>
        <p:txBody>
          <a:bodyPr vert="horz" lIns="88340" tIns="44170" rIns="88340" bIns="4417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Date Placeholder 3"/>
          <p:cNvSpPr>
            <a:spLocks noGrp="1"/>
          </p:cNvSpPr>
          <p:nvPr>
            <p:ph type="dt" sz="half" idx="2"/>
          </p:nvPr>
        </p:nvSpPr>
        <p:spPr>
          <a:xfrm>
            <a:off x="606418" y="6357634"/>
            <a:ext cx="2828571" cy="365966"/>
          </a:xfrm>
          <a:prstGeom prst="rect">
            <a:avLst/>
          </a:prstGeom>
        </p:spPr>
        <p:txBody>
          <a:bodyPr vert="horz" lIns="88340" tIns="44170" rIns="88340" bIns="44170" rtlCol="0" anchor="ctr"/>
          <a:lstStyle>
            <a:lvl1pPr algn="l">
              <a:defRPr sz="1143">
                <a:solidFill>
                  <a:schemeClr val="tx1">
                    <a:tint val="75000"/>
                  </a:schemeClr>
                </a:solidFill>
              </a:defRPr>
            </a:lvl1pPr>
          </a:lstStyle>
          <a:p>
            <a:pPr defTabSz="870973"/>
            <a:endParaRPr lang="en-GB">
              <a:solidFill>
                <a:srgbClr val="000000">
                  <a:tint val="75000"/>
                </a:srgbClr>
              </a:solidFill>
            </a:endParaRPr>
          </a:p>
        </p:txBody>
      </p:sp>
      <p:sp>
        <p:nvSpPr>
          <p:cNvPr id="5" name="Footer Placeholder 4"/>
          <p:cNvSpPr>
            <a:spLocks noGrp="1"/>
          </p:cNvSpPr>
          <p:nvPr>
            <p:ph type="ftr" sz="quarter" idx="3"/>
          </p:nvPr>
        </p:nvSpPr>
        <p:spPr>
          <a:xfrm>
            <a:off x="4142191" y="6357634"/>
            <a:ext cx="3837892" cy="365966"/>
          </a:xfrm>
          <a:prstGeom prst="rect">
            <a:avLst/>
          </a:prstGeom>
        </p:spPr>
        <p:txBody>
          <a:bodyPr vert="horz" lIns="88340" tIns="44170" rIns="88340" bIns="44170" rtlCol="0" anchor="ctr"/>
          <a:lstStyle>
            <a:lvl1pPr algn="ctr">
              <a:defRPr sz="1143">
                <a:solidFill>
                  <a:schemeClr val="tx1">
                    <a:tint val="75000"/>
                  </a:schemeClr>
                </a:solidFill>
              </a:defRPr>
            </a:lvl1pPr>
          </a:lstStyle>
          <a:p>
            <a:pPr defTabSz="870973"/>
            <a:endParaRPr lang="en-GB" dirty="0">
              <a:solidFill>
                <a:srgbClr val="000000">
                  <a:tint val="75000"/>
                </a:srgbClr>
              </a:solidFill>
            </a:endParaRPr>
          </a:p>
        </p:txBody>
      </p:sp>
      <p:sp>
        <p:nvSpPr>
          <p:cNvPr id="6" name="Slide Number Placeholder 5"/>
          <p:cNvSpPr>
            <a:spLocks noGrp="1"/>
          </p:cNvSpPr>
          <p:nvPr>
            <p:ph type="sldNum" sz="quarter" idx="4"/>
          </p:nvPr>
        </p:nvSpPr>
        <p:spPr>
          <a:xfrm>
            <a:off x="8687161" y="6357634"/>
            <a:ext cx="2828571" cy="365966"/>
          </a:xfrm>
          <a:prstGeom prst="rect">
            <a:avLst/>
          </a:prstGeom>
        </p:spPr>
        <p:txBody>
          <a:bodyPr vert="horz" lIns="88340" tIns="44170" rIns="88340" bIns="44170" rtlCol="0" anchor="ctr"/>
          <a:lstStyle>
            <a:lvl1pPr algn="r">
              <a:defRPr sz="1143">
                <a:solidFill>
                  <a:schemeClr val="tx1">
                    <a:tint val="75000"/>
                  </a:schemeClr>
                </a:solidFill>
              </a:defRPr>
            </a:lvl1pPr>
          </a:lstStyle>
          <a:p>
            <a:pPr defTabSz="870973"/>
            <a:fld id="{9E40306A-7C2D-43E9-A6B1-2A286F8D5B5E}" type="slidenum">
              <a:rPr lang="en-GB" smtClean="0">
                <a:solidFill>
                  <a:srgbClr val="000000">
                    <a:tint val="75000"/>
                  </a:srgbClr>
                </a:solidFill>
              </a:rPr>
              <a:pPr defTabSz="870973"/>
              <a:t>‹N°›</a:t>
            </a:fld>
            <a:endParaRPr lang="en-GB">
              <a:solidFill>
                <a:srgbClr val="000000">
                  <a:tint val="75000"/>
                </a:srgbClr>
              </a:solidFill>
            </a:endParaRPr>
          </a:p>
        </p:txBody>
      </p:sp>
      <p:sp>
        <p:nvSpPr>
          <p:cNvPr id="8" name="fc" descr=" "/>
          <p:cNvSpPr txBox="1"/>
          <p:nvPr userDrawn="1"/>
        </p:nvSpPr>
        <p:spPr>
          <a:xfrm>
            <a:off x="0" y="6539474"/>
            <a:ext cx="12122150" cy="223190"/>
          </a:xfrm>
          <a:prstGeom prst="rect">
            <a:avLst/>
          </a:prstGeom>
          <a:noFill/>
        </p:spPr>
        <p:txBody>
          <a:bodyPr vert="horz" rtlCol="0">
            <a:spAutoFit/>
          </a:bodyPr>
          <a:lstStyle/>
          <a:p>
            <a:pPr algn="ctr"/>
            <a:r>
              <a:rPr lang="fr-FR" sz="850" b="0"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3840258153"/>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7" r:id="rId13"/>
  </p:sldLayoutIdLst>
  <p:hf sldNum="0" hdr="0" ftr="0" dt="0"/>
  <p:txStyles>
    <p:titleStyle>
      <a:lvl1pPr algn="ctr" defTabSz="841520" rtl="0" eaLnBrk="1" latinLnBrk="0" hangingPunct="1">
        <a:spcBef>
          <a:spcPct val="0"/>
        </a:spcBef>
        <a:buNone/>
        <a:defRPr sz="4096" kern="1200">
          <a:solidFill>
            <a:schemeClr val="tx1"/>
          </a:solidFill>
          <a:latin typeface="+mj-lt"/>
          <a:ea typeface="+mj-ea"/>
          <a:cs typeface="+mj-cs"/>
        </a:defRPr>
      </a:lvl1pPr>
    </p:titleStyle>
    <p:bodyStyle>
      <a:lvl1pPr marL="315570" indent="-315570" algn="l" defTabSz="841520" rtl="0" eaLnBrk="1" latinLnBrk="0" hangingPunct="1">
        <a:spcBef>
          <a:spcPct val="20000"/>
        </a:spcBef>
        <a:buFont typeface="Arial" panose="020B0604020202020204" pitchFamily="34" charset="0"/>
        <a:buChar char="•"/>
        <a:defRPr sz="2953" kern="1200">
          <a:solidFill>
            <a:schemeClr val="tx1"/>
          </a:solidFill>
          <a:latin typeface="+mn-lt"/>
          <a:ea typeface="+mn-ea"/>
          <a:cs typeface="+mn-cs"/>
        </a:defRPr>
      </a:lvl1pPr>
      <a:lvl2pPr marL="683735" indent="-262975" algn="l" defTabSz="841520" rtl="0" eaLnBrk="1" latinLnBrk="0" hangingPunct="1">
        <a:spcBef>
          <a:spcPct val="20000"/>
        </a:spcBef>
        <a:buFont typeface="Arial" panose="020B0604020202020204" pitchFamily="34" charset="0"/>
        <a:buChar char="–"/>
        <a:defRPr sz="2572" kern="1200">
          <a:solidFill>
            <a:schemeClr val="tx1"/>
          </a:solidFill>
          <a:latin typeface="+mn-lt"/>
          <a:ea typeface="+mn-ea"/>
          <a:cs typeface="+mn-cs"/>
        </a:defRPr>
      </a:lvl2pPr>
      <a:lvl3pPr marL="1051900" indent="-210380" algn="l" defTabSz="841520" rtl="0" eaLnBrk="1" latinLnBrk="0" hangingPunct="1">
        <a:spcBef>
          <a:spcPct val="20000"/>
        </a:spcBef>
        <a:buFont typeface="Arial" panose="020B0604020202020204" pitchFamily="34" charset="0"/>
        <a:buChar char="•"/>
        <a:defRPr sz="2191" kern="1200">
          <a:solidFill>
            <a:schemeClr val="tx1"/>
          </a:solidFill>
          <a:latin typeface="+mn-lt"/>
          <a:ea typeface="+mn-ea"/>
          <a:cs typeface="+mn-cs"/>
        </a:defRPr>
      </a:lvl3pPr>
      <a:lvl4pPr marL="1472660"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4pPr>
      <a:lvl5pPr marL="189342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5pPr>
      <a:lvl6pPr marL="231418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6pPr>
      <a:lvl7pPr marL="273494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7pPr>
      <a:lvl8pPr marL="315570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8pPr>
      <a:lvl9pPr marL="357646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9pPr>
    </p:bodyStyle>
    <p:otherStyle>
      <a:defPPr>
        <a:defRPr lang="en-US"/>
      </a:defPPr>
      <a:lvl1pPr marL="0" algn="l" defTabSz="841520" rtl="0" eaLnBrk="1" latinLnBrk="0" hangingPunct="1">
        <a:defRPr sz="1619" kern="1200">
          <a:solidFill>
            <a:schemeClr val="tx1"/>
          </a:solidFill>
          <a:latin typeface="+mn-lt"/>
          <a:ea typeface="+mn-ea"/>
          <a:cs typeface="+mn-cs"/>
        </a:defRPr>
      </a:lvl1pPr>
      <a:lvl2pPr marL="420760" algn="l" defTabSz="841520" rtl="0" eaLnBrk="1" latinLnBrk="0" hangingPunct="1">
        <a:defRPr sz="1619" kern="1200">
          <a:solidFill>
            <a:schemeClr val="tx1"/>
          </a:solidFill>
          <a:latin typeface="+mn-lt"/>
          <a:ea typeface="+mn-ea"/>
          <a:cs typeface="+mn-cs"/>
        </a:defRPr>
      </a:lvl2pPr>
      <a:lvl3pPr marL="841520" algn="l" defTabSz="841520" rtl="0" eaLnBrk="1" latinLnBrk="0" hangingPunct="1">
        <a:defRPr sz="1619" kern="1200">
          <a:solidFill>
            <a:schemeClr val="tx1"/>
          </a:solidFill>
          <a:latin typeface="+mn-lt"/>
          <a:ea typeface="+mn-ea"/>
          <a:cs typeface="+mn-cs"/>
        </a:defRPr>
      </a:lvl3pPr>
      <a:lvl4pPr marL="1262280" algn="l" defTabSz="841520" rtl="0" eaLnBrk="1" latinLnBrk="0" hangingPunct="1">
        <a:defRPr sz="1619" kern="1200">
          <a:solidFill>
            <a:schemeClr val="tx1"/>
          </a:solidFill>
          <a:latin typeface="+mn-lt"/>
          <a:ea typeface="+mn-ea"/>
          <a:cs typeface="+mn-cs"/>
        </a:defRPr>
      </a:lvl4pPr>
      <a:lvl5pPr marL="1683041" algn="l" defTabSz="841520" rtl="0" eaLnBrk="1" latinLnBrk="0" hangingPunct="1">
        <a:defRPr sz="1619" kern="1200">
          <a:solidFill>
            <a:schemeClr val="tx1"/>
          </a:solidFill>
          <a:latin typeface="+mn-lt"/>
          <a:ea typeface="+mn-ea"/>
          <a:cs typeface="+mn-cs"/>
        </a:defRPr>
      </a:lvl5pPr>
      <a:lvl6pPr marL="2103801" algn="l" defTabSz="841520" rtl="0" eaLnBrk="1" latinLnBrk="0" hangingPunct="1">
        <a:defRPr sz="1619" kern="1200">
          <a:solidFill>
            <a:schemeClr val="tx1"/>
          </a:solidFill>
          <a:latin typeface="+mn-lt"/>
          <a:ea typeface="+mn-ea"/>
          <a:cs typeface="+mn-cs"/>
        </a:defRPr>
      </a:lvl6pPr>
      <a:lvl7pPr marL="2524561" algn="l" defTabSz="841520" rtl="0" eaLnBrk="1" latinLnBrk="0" hangingPunct="1">
        <a:defRPr sz="1619" kern="1200">
          <a:solidFill>
            <a:schemeClr val="tx1"/>
          </a:solidFill>
          <a:latin typeface="+mn-lt"/>
          <a:ea typeface="+mn-ea"/>
          <a:cs typeface="+mn-cs"/>
        </a:defRPr>
      </a:lvl7pPr>
      <a:lvl8pPr marL="2945320" algn="l" defTabSz="841520" rtl="0" eaLnBrk="1" latinLnBrk="0" hangingPunct="1">
        <a:defRPr sz="1619" kern="1200">
          <a:solidFill>
            <a:schemeClr val="tx1"/>
          </a:solidFill>
          <a:latin typeface="+mn-lt"/>
          <a:ea typeface="+mn-ea"/>
          <a:cs typeface="+mn-cs"/>
        </a:defRPr>
      </a:lvl8pPr>
      <a:lvl9pPr marL="3366080" algn="l" defTabSz="841520" rtl="0" eaLnBrk="1" latinLnBrk="0" hangingPunct="1">
        <a:defRPr sz="161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Connecteur droit 9"/>
          <p:cNvCxnSpPr/>
          <p:nvPr userDrawn="1"/>
        </p:nvCxnSpPr>
        <p:spPr>
          <a:xfrm>
            <a:off x="429191" y="730080"/>
            <a:ext cx="1125974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p:nvPr>
        </p:nvSpPr>
        <p:spPr>
          <a:xfrm>
            <a:off x="296939" y="191665"/>
            <a:ext cx="11374733" cy="425683"/>
          </a:xfrm>
          <a:prstGeom prst="rect">
            <a:avLst/>
          </a:prstGeom>
        </p:spPr>
        <p:txBody>
          <a:bodyPr vert="horz" lIns="87272" tIns="43637" rIns="87272" bIns="43637" rtlCol="0" anchor="ctr">
            <a:noAutofit/>
          </a:bodyPr>
          <a:lstStyle/>
          <a:p>
            <a:r>
              <a:rPr lang="en-US" noProof="0" dirty="0"/>
              <a:t>Click to edit Master title style</a:t>
            </a:r>
          </a:p>
        </p:txBody>
      </p:sp>
      <p:cxnSp>
        <p:nvCxnSpPr>
          <p:cNvPr id="14" name="Connecteur droit 9"/>
          <p:cNvCxnSpPr/>
          <p:nvPr userDrawn="1"/>
        </p:nvCxnSpPr>
        <p:spPr>
          <a:xfrm>
            <a:off x="429191" y="6333394"/>
            <a:ext cx="1125974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Placeholder 16"/>
          <p:cNvSpPr>
            <a:spLocks noGrp="1"/>
          </p:cNvSpPr>
          <p:nvPr>
            <p:ph type="body" idx="1"/>
          </p:nvPr>
        </p:nvSpPr>
        <p:spPr>
          <a:xfrm>
            <a:off x="581470" y="1035895"/>
            <a:ext cx="11107470" cy="4401823"/>
          </a:xfrm>
          <a:prstGeom prst="rect">
            <a:avLst/>
          </a:prstGeom>
        </p:spPr>
        <p:txBody>
          <a:bodyPr vert="horz" lIns="87272" tIns="43637" rIns="87272" bIns="43637"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5" name="Picture 4" descr="C:\Users\ChristineB\Seenk-D\BNPP\2015-02\PPT_43-06.png">
            <a:extLst>
              <a:ext uri="{FF2B5EF4-FFF2-40B4-BE49-F238E27FC236}">
                <a16:creationId xmlns:a16="http://schemas.microsoft.com/office/drawing/2014/main" id="{5A6FD961-AC88-4E5B-8B02-B14DC4167A93}"/>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28464" y="6476463"/>
            <a:ext cx="1281165" cy="266897"/>
          </a:xfrm>
          <a:prstGeom prst="rect">
            <a:avLst/>
          </a:prstGeom>
          <a:noFill/>
          <a:extLst>
            <a:ext uri="{909E8E84-426E-40DD-AFC4-6F175D3DCCD1}">
              <a14:hiddenFill xmlns:a14="http://schemas.microsoft.com/office/drawing/2010/main">
                <a:solidFill>
                  <a:srgbClr val="FFFFFF"/>
                </a:solidFill>
              </a14:hiddenFill>
            </a:ext>
          </a:extLst>
        </p:spPr>
      </p:pic>
      <p:sp>
        <p:nvSpPr>
          <p:cNvPr id="21" name="Date Placeholder 2">
            <a:extLst>
              <a:ext uri="{FF2B5EF4-FFF2-40B4-BE49-F238E27FC236}">
                <a16:creationId xmlns:a16="http://schemas.microsoft.com/office/drawing/2014/main" id="{F6B481A2-79C2-4FC3-BA38-3DCAE8EDB25C}"/>
              </a:ext>
            </a:extLst>
          </p:cNvPr>
          <p:cNvSpPr>
            <a:spLocks noGrp="1"/>
          </p:cNvSpPr>
          <p:nvPr>
            <p:ph type="dt" sz="half" idx="2"/>
          </p:nvPr>
        </p:nvSpPr>
        <p:spPr>
          <a:xfrm>
            <a:off x="8606728" y="6419630"/>
            <a:ext cx="2424431" cy="365210"/>
          </a:xfrm>
          <a:prstGeom prst="rect">
            <a:avLst/>
          </a:prstGeom>
        </p:spPr>
        <p:txBody>
          <a:bodyPr/>
          <a:lstStyle>
            <a:lvl1pPr algn="r">
              <a:defRPr sz="1193">
                <a:latin typeface="BNPP Sans"/>
              </a:defRPr>
            </a:lvl1pPr>
          </a:lstStyle>
          <a:p>
            <a:fld id="{921D5E63-B444-418B-9B9E-88961E27EF62}" type="datetime4">
              <a:rPr lang="en-US" smtClean="0">
                <a:solidFill>
                  <a:prstClr val="black"/>
                </a:solidFill>
              </a:rPr>
              <a:pPr/>
              <a:t>March 1, 2021</a:t>
            </a:fld>
            <a:endParaRPr lang="en-US" dirty="0">
              <a:solidFill>
                <a:prstClr val="black"/>
              </a:solidFill>
            </a:endParaRPr>
          </a:p>
        </p:txBody>
      </p:sp>
      <p:sp>
        <p:nvSpPr>
          <p:cNvPr id="22" name="Slide Number Placeholder 3">
            <a:extLst>
              <a:ext uri="{FF2B5EF4-FFF2-40B4-BE49-F238E27FC236}">
                <a16:creationId xmlns:a16="http://schemas.microsoft.com/office/drawing/2014/main" id="{0373A97A-7F20-479D-99CE-13247724D7BF}"/>
              </a:ext>
            </a:extLst>
          </p:cNvPr>
          <p:cNvSpPr>
            <a:spLocks noGrp="1"/>
          </p:cNvSpPr>
          <p:nvPr>
            <p:ph type="sldNum" sz="quarter" idx="4"/>
          </p:nvPr>
        </p:nvSpPr>
        <p:spPr>
          <a:xfrm>
            <a:off x="11121120" y="6419630"/>
            <a:ext cx="568984" cy="365210"/>
          </a:xfrm>
          <a:prstGeom prst="rect">
            <a:avLst/>
          </a:prstGeom>
        </p:spPr>
        <p:txBody>
          <a:bodyPr/>
          <a:lstStyle>
            <a:lvl1pPr algn="r">
              <a:defRPr sz="1193">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
        <p:nvSpPr>
          <p:cNvPr id="10" name="TextBox 9">
            <a:extLst>
              <a:ext uri="{FF2B5EF4-FFF2-40B4-BE49-F238E27FC236}">
                <a16:creationId xmlns:a16="http://schemas.microsoft.com/office/drawing/2014/main" id="{55FD88C1-8410-48D8-86A5-1B0A5C202E28}"/>
              </a:ext>
            </a:extLst>
          </p:cNvPr>
          <p:cNvSpPr txBox="1"/>
          <p:nvPr userDrawn="1"/>
        </p:nvSpPr>
        <p:spPr>
          <a:xfrm>
            <a:off x="3525281" y="6465218"/>
            <a:ext cx="4418178" cy="278095"/>
          </a:xfrm>
          <a:prstGeom prst="rect">
            <a:avLst/>
          </a:prstGeom>
        </p:spPr>
        <p:txBody>
          <a:bodyPr/>
          <a:lstStyle>
            <a:defPPr>
              <a:defRPr lang="fr-FR"/>
            </a:defPPr>
            <a:lvl1pPr algn="r">
              <a:defRPr sz="800">
                <a:solidFill>
                  <a:prstClr val="black"/>
                </a:solidFill>
                <a:latin typeface="BNPP Sans"/>
              </a:defRPr>
            </a:lvl1pPr>
          </a:lstStyle>
          <a:p>
            <a:pPr lvl="0" algn="ctr"/>
            <a:r>
              <a:rPr lang="en-GB" sz="1061" dirty="0"/>
              <a:t>Data Technology Office – Confidential – for internal use only</a:t>
            </a:r>
          </a:p>
        </p:txBody>
      </p:sp>
    </p:spTree>
    <p:extLst>
      <p:ext uri="{BB962C8B-B14F-4D97-AF65-F5344CB8AC3E}">
        <p14:creationId xmlns:p14="http://schemas.microsoft.com/office/powerpoint/2010/main" val="2978914994"/>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Lst>
  <p:hf hdr="0" ftr="0"/>
  <p:txStyles>
    <p:titleStyle>
      <a:lvl1pPr marL="0" algn="l" defTabSz="1156967" rtl="0" eaLnBrk="1" latinLnBrk="0" hangingPunct="1">
        <a:spcBef>
          <a:spcPct val="0"/>
        </a:spcBef>
        <a:buNone/>
        <a:defRPr lang="en-GB" sz="3182" b="1" kern="1200" cap="all" dirty="0">
          <a:solidFill>
            <a:srgbClr val="00915A"/>
          </a:solidFill>
          <a:latin typeface="BNPP Sans Condensed" pitchFamily="50" charset="0"/>
          <a:ea typeface="+mj-ea"/>
          <a:cs typeface="+mj-cs"/>
        </a:defRPr>
      </a:lvl1pPr>
    </p:titleStyle>
    <p:bodyStyle>
      <a:lvl1pPr marL="363562" indent="-361553" algn="l" defTabSz="1156967" rtl="0" eaLnBrk="1" latinLnBrk="0" hangingPunct="1">
        <a:spcBef>
          <a:spcPct val="20000"/>
        </a:spcBef>
        <a:buClr>
          <a:srgbClr val="00915A"/>
        </a:buClr>
        <a:buFont typeface="Wingdings" panose="05000000000000000000" pitchFamily="2" charset="2"/>
        <a:buChar char=""/>
        <a:defRPr sz="1723" kern="1200">
          <a:solidFill>
            <a:schemeClr val="tx1"/>
          </a:solidFill>
          <a:latin typeface="BNPP Sans" pitchFamily="50" charset="0"/>
          <a:ea typeface="+mn-ea"/>
          <a:cs typeface="+mn-cs"/>
        </a:defRPr>
      </a:lvl1pPr>
      <a:lvl2pPr marL="475628" indent="-202037" algn="l" defTabSz="1156967" rtl="0" eaLnBrk="1" latinLnBrk="0" hangingPunct="1">
        <a:spcBef>
          <a:spcPct val="20000"/>
        </a:spcBef>
        <a:buFont typeface="Wingdings" panose="05000000000000000000" pitchFamily="2" charset="2"/>
        <a:buChar char="§"/>
        <a:defRPr lang="en-US" sz="1459" kern="0" dirty="0" smtClean="0">
          <a:solidFill>
            <a:srgbClr val="000000"/>
          </a:solidFill>
          <a:latin typeface="BNPP Sans Light" pitchFamily="50" charset="0"/>
          <a:ea typeface="+mn-ea"/>
          <a:cs typeface="Arial" pitchFamily="34" charset="0"/>
        </a:defRPr>
      </a:lvl2pPr>
      <a:lvl3pPr marL="949152" indent="-216769" algn="l" defTabSz="1156967" rtl="0" eaLnBrk="1" latinLnBrk="0" hangingPunct="1">
        <a:spcBef>
          <a:spcPct val="20000"/>
        </a:spcBef>
        <a:buFont typeface="Wingdings" panose="05000000000000000000" pitchFamily="2" charset="2"/>
        <a:buChar char="§"/>
        <a:defRPr lang="en-US" sz="1459" kern="0" dirty="0" smtClean="0">
          <a:solidFill>
            <a:srgbClr val="000000"/>
          </a:solidFill>
          <a:latin typeface="BNPP Sans Light" pitchFamily="50" charset="0"/>
          <a:ea typeface="+mn-ea"/>
          <a:cs typeface="Arial" pitchFamily="34" charset="0"/>
        </a:defRPr>
      </a:lvl3pPr>
      <a:lvl4pPr marL="1424780" indent="-288324" algn="l" defTabSz="1156967" rtl="0" eaLnBrk="1" latinLnBrk="0" hangingPunct="1">
        <a:spcBef>
          <a:spcPct val="20000"/>
        </a:spcBef>
        <a:buFont typeface="Wingdings" panose="05000000000000000000" pitchFamily="2" charset="2"/>
        <a:buChar char="§"/>
        <a:tabLst>
          <a:tab pos="108466" algn="l"/>
          <a:tab pos="1018374" algn="l"/>
        </a:tabLst>
        <a:defRPr sz="1459" kern="1200">
          <a:solidFill>
            <a:schemeClr val="tx1"/>
          </a:solidFill>
          <a:latin typeface="BNPP Sans Light" pitchFamily="50" charset="0"/>
          <a:ea typeface="+mn-ea"/>
          <a:cs typeface="+mn-cs"/>
        </a:defRPr>
      </a:lvl4pPr>
      <a:lvl5pPr marL="1898304" indent="-288324" algn="l" defTabSz="1156967" rtl="0" eaLnBrk="1" latinLnBrk="0" hangingPunct="1">
        <a:spcBef>
          <a:spcPct val="20000"/>
        </a:spcBef>
        <a:buFont typeface="Wingdings" panose="05000000000000000000" pitchFamily="2" charset="2"/>
        <a:buChar char="§"/>
        <a:tabLst>
          <a:tab pos="107333" algn="l"/>
          <a:tab pos="1016498" algn="l"/>
          <a:tab pos="1898304" algn="l"/>
        </a:tabLst>
        <a:defRPr sz="1459" kern="1200">
          <a:solidFill>
            <a:schemeClr val="tx1"/>
          </a:solidFill>
          <a:latin typeface="BNPP Sans Light" pitchFamily="50" charset="0"/>
          <a:ea typeface="+mn-ea"/>
          <a:cs typeface="+mn-cs"/>
        </a:defRPr>
      </a:lvl5pPr>
      <a:lvl6pPr marL="3181664" indent="-289243" algn="l" defTabSz="1156967" rtl="0" eaLnBrk="1" latinLnBrk="0" hangingPunct="1">
        <a:spcBef>
          <a:spcPct val="20000"/>
        </a:spcBef>
        <a:buFont typeface="Arial" panose="020B0604020202020204" pitchFamily="34" charset="0"/>
        <a:buChar char="•"/>
        <a:defRPr sz="2519" kern="1200">
          <a:solidFill>
            <a:schemeClr val="tx1"/>
          </a:solidFill>
          <a:latin typeface="+mn-lt"/>
          <a:ea typeface="+mn-ea"/>
          <a:cs typeface="+mn-cs"/>
        </a:defRPr>
      </a:lvl6pPr>
      <a:lvl7pPr marL="3760147" indent="-289243" algn="l" defTabSz="1156967" rtl="0" eaLnBrk="1" latinLnBrk="0" hangingPunct="1">
        <a:spcBef>
          <a:spcPct val="20000"/>
        </a:spcBef>
        <a:buFont typeface="Arial" panose="020B0604020202020204" pitchFamily="34" charset="0"/>
        <a:buChar char="•"/>
        <a:defRPr sz="2519" kern="1200">
          <a:solidFill>
            <a:schemeClr val="tx1"/>
          </a:solidFill>
          <a:latin typeface="+mn-lt"/>
          <a:ea typeface="+mn-ea"/>
          <a:cs typeface="+mn-cs"/>
        </a:defRPr>
      </a:lvl7pPr>
      <a:lvl8pPr marL="4338631" indent="-289243" algn="l" defTabSz="1156967" rtl="0" eaLnBrk="1" latinLnBrk="0" hangingPunct="1">
        <a:spcBef>
          <a:spcPct val="20000"/>
        </a:spcBef>
        <a:buFont typeface="Arial" panose="020B0604020202020204" pitchFamily="34" charset="0"/>
        <a:buChar char="•"/>
        <a:defRPr sz="2519" kern="1200">
          <a:solidFill>
            <a:schemeClr val="tx1"/>
          </a:solidFill>
          <a:latin typeface="+mn-lt"/>
          <a:ea typeface="+mn-ea"/>
          <a:cs typeface="+mn-cs"/>
        </a:defRPr>
      </a:lvl8pPr>
      <a:lvl9pPr marL="4917115" indent="-289243" algn="l" defTabSz="1156967" rtl="0" eaLnBrk="1" latinLnBrk="0" hangingPunct="1">
        <a:spcBef>
          <a:spcPct val="20000"/>
        </a:spcBef>
        <a:buFont typeface="Arial" panose="020B0604020202020204" pitchFamily="34" charset="0"/>
        <a:buChar char="•"/>
        <a:defRPr sz="2519" kern="1200">
          <a:solidFill>
            <a:schemeClr val="tx1"/>
          </a:solidFill>
          <a:latin typeface="+mn-lt"/>
          <a:ea typeface="+mn-ea"/>
          <a:cs typeface="+mn-cs"/>
        </a:defRPr>
      </a:lvl9pPr>
    </p:bodyStyle>
    <p:otherStyle>
      <a:defPPr>
        <a:defRPr lang="en-US"/>
      </a:defPPr>
      <a:lvl1pPr marL="0" algn="l" defTabSz="1156967" rtl="0" eaLnBrk="1" latinLnBrk="0" hangingPunct="1">
        <a:defRPr sz="2386" kern="1200">
          <a:solidFill>
            <a:schemeClr val="tx1"/>
          </a:solidFill>
          <a:latin typeface="+mn-lt"/>
          <a:ea typeface="+mn-ea"/>
          <a:cs typeface="+mn-cs"/>
        </a:defRPr>
      </a:lvl1pPr>
      <a:lvl2pPr marL="578484" algn="l" defTabSz="1156967" rtl="0" eaLnBrk="1" latinLnBrk="0" hangingPunct="1">
        <a:defRPr sz="2386" kern="1200">
          <a:solidFill>
            <a:schemeClr val="tx1"/>
          </a:solidFill>
          <a:latin typeface="+mn-lt"/>
          <a:ea typeface="+mn-ea"/>
          <a:cs typeface="+mn-cs"/>
        </a:defRPr>
      </a:lvl2pPr>
      <a:lvl3pPr marL="1156967" algn="l" defTabSz="1156967" rtl="0" eaLnBrk="1" latinLnBrk="0" hangingPunct="1">
        <a:defRPr sz="2386" kern="1200">
          <a:solidFill>
            <a:schemeClr val="tx1"/>
          </a:solidFill>
          <a:latin typeface="+mn-lt"/>
          <a:ea typeface="+mn-ea"/>
          <a:cs typeface="+mn-cs"/>
        </a:defRPr>
      </a:lvl3pPr>
      <a:lvl4pPr marL="1735451" algn="l" defTabSz="1156967" rtl="0" eaLnBrk="1" latinLnBrk="0" hangingPunct="1">
        <a:defRPr sz="2386" kern="1200">
          <a:solidFill>
            <a:schemeClr val="tx1"/>
          </a:solidFill>
          <a:latin typeface="+mn-lt"/>
          <a:ea typeface="+mn-ea"/>
          <a:cs typeface="+mn-cs"/>
        </a:defRPr>
      </a:lvl4pPr>
      <a:lvl5pPr marL="2313937" algn="l" defTabSz="1156967" rtl="0" eaLnBrk="1" latinLnBrk="0" hangingPunct="1">
        <a:defRPr sz="2386" kern="1200">
          <a:solidFill>
            <a:schemeClr val="tx1"/>
          </a:solidFill>
          <a:latin typeface="+mn-lt"/>
          <a:ea typeface="+mn-ea"/>
          <a:cs typeface="+mn-cs"/>
        </a:defRPr>
      </a:lvl5pPr>
      <a:lvl6pPr marL="2892421" algn="l" defTabSz="1156967" rtl="0" eaLnBrk="1" latinLnBrk="0" hangingPunct="1">
        <a:defRPr sz="2386" kern="1200">
          <a:solidFill>
            <a:schemeClr val="tx1"/>
          </a:solidFill>
          <a:latin typeface="+mn-lt"/>
          <a:ea typeface="+mn-ea"/>
          <a:cs typeface="+mn-cs"/>
        </a:defRPr>
      </a:lvl6pPr>
      <a:lvl7pPr marL="3470904" algn="l" defTabSz="1156967" rtl="0" eaLnBrk="1" latinLnBrk="0" hangingPunct="1">
        <a:defRPr sz="2386" kern="1200">
          <a:solidFill>
            <a:schemeClr val="tx1"/>
          </a:solidFill>
          <a:latin typeface="+mn-lt"/>
          <a:ea typeface="+mn-ea"/>
          <a:cs typeface="+mn-cs"/>
        </a:defRPr>
      </a:lvl7pPr>
      <a:lvl8pPr marL="4049390" algn="l" defTabSz="1156967" rtl="0" eaLnBrk="1" latinLnBrk="0" hangingPunct="1">
        <a:defRPr sz="2386" kern="1200">
          <a:solidFill>
            <a:schemeClr val="tx1"/>
          </a:solidFill>
          <a:latin typeface="+mn-lt"/>
          <a:ea typeface="+mn-ea"/>
          <a:cs typeface="+mn-cs"/>
        </a:defRPr>
      </a:lvl8pPr>
      <a:lvl9pPr marL="4627874" algn="l" defTabSz="1156967" rtl="0" eaLnBrk="1" latinLnBrk="0" hangingPunct="1">
        <a:defRPr sz="23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0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445C17-AE06-4CFE-944A-2CDA446042B0}"/>
              </a:ext>
            </a:extLst>
          </p:cNvPr>
          <p:cNvSpPr>
            <a:spLocks noGrp="1"/>
          </p:cNvSpPr>
          <p:nvPr>
            <p:ph type="ctrTitle"/>
          </p:nvPr>
        </p:nvSpPr>
        <p:spPr>
          <a:xfrm>
            <a:off x="334834" y="232247"/>
            <a:ext cx="10303828" cy="599182"/>
          </a:xfrm>
        </p:spPr>
        <p:txBody>
          <a:bodyPr>
            <a:noAutofit/>
          </a:bodyPr>
          <a:lstStyle/>
          <a:p>
            <a:r>
              <a:rPr lang="en-US" sz="3712" dirty="0">
                <a:latin typeface="BNPP Sans Condensed" panose="02000000000000000000" pitchFamily="50" charset="0"/>
              </a:rPr>
              <a:t>Fezziwig PROGRAM</a:t>
            </a:r>
          </a:p>
        </p:txBody>
      </p:sp>
      <p:sp>
        <p:nvSpPr>
          <p:cNvPr id="7" name="Subtitle 6">
            <a:extLst>
              <a:ext uri="{FF2B5EF4-FFF2-40B4-BE49-F238E27FC236}">
                <a16:creationId xmlns:a16="http://schemas.microsoft.com/office/drawing/2014/main" id="{9CC52FA9-B4FA-4B96-AAE7-14A8628B0EB0}"/>
              </a:ext>
            </a:extLst>
          </p:cNvPr>
          <p:cNvSpPr>
            <a:spLocks noGrp="1"/>
          </p:cNvSpPr>
          <p:nvPr>
            <p:ph type="subTitle" idx="1"/>
          </p:nvPr>
        </p:nvSpPr>
        <p:spPr>
          <a:xfrm>
            <a:off x="334842" y="2038875"/>
            <a:ext cx="8756770" cy="1390919"/>
          </a:xfrm>
        </p:spPr>
        <p:txBody>
          <a:bodyPr>
            <a:normAutofit/>
          </a:bodyPr>
          <a:lstStyle/>
          <a:p>
            <a:r>
              <a:rPr lang="en-US" sz="4242" dirty="0">
                <a:solidFill>
                  <a:schemeClr val="bg2"/>
                </a:solidFill>
              </a:rPr>
              <a:t>IT </a:t>
            </a:r>
            <a:r>
              <a:rPr lang="en-US" sz="4242" dirty="0" smtClean="0">
                <a:solidFill>
                  <a:schemeClr val="bg2"/>
                </a:solidFill>
              </a:rPr>
              <a:t>stream </a:t>
            </a:r>
            <a:r>
              <a:rPr lang="en-US" sz="4242" dirty="0">
                <a:solidFill>
                  <a:schemeClr val="bg2"/>
                </a:solidFill>
              </a:rPr>
              <a:t>Managers Weekly report | </a:t>
            </a:r>
            <a:r>
              <a:rPr lang="en-US" sz="4242" dirty="0" smtClean="0">
                <a:solidFill>
                  <a:srgbClr val="00B0F0"/>
                </a:solidFill>
              </a:rPr>
              <a:t>UI stream</a:t>
            </a:r>
            <a:endParaRPr lang="en-US" sz="4242" dirty="0">
              <a:solidFill>
                <a:srgbClr val="00B0F0"/>
              </a:solidFill>
            </a:endParaRPr>
          </a:p>
        </p:txBody>
      </p:sp>
      <p:sp>
        <p:nvSpPr>
          <p:cNvPr id="14" name="Text Placeholder 13">
            <a:extLst>
              <a:ext uri="{FF2B5EF4-FFF2-40B4-BE49-F238E27FC236}">
                <a16:creationId xmlns:a16="http://schemas.microsoft.com/office/drawing/2014/main" id="{5F6BD07C-4B50-4B3C-8221-5E6E8CCC258A}"/>
              </a:ext>
            </a:extLst>
          </p:cNvPr>
          <p:cNvSpPr>
            <a:spLocks noGrp="1"/>
          </p:cNvSpPr>
          <p:nvPr>
            <p:ph type="body" sz="quarter" idx="13"/>
          </p:nvPr>
        </p:nvSpPr>
        <p:spPr>
          <a:xfrm>
            <a:off x="1370011" y="4617274"/>
            <a:ext cx="3964953" cy="228304"/>
          </a:xfrm>
        </p:spPr>
        <p:txBody>
          <a:bodyPr/>
          <a:lstStyle/>
          <a:p>
            <a:r>
              <a:rPr lang="en-US" dirty="0">
                <a:latin typeface="BNPP Sans" panose="02000000000000000000" pitchFamily="50" charset="0"/>
              </a:rPr>
              <a:t>BP2S Data Technology Office</a:t>
            </a:r>
          </a:p>
        </p:txBody>
      </p:sp>
      <p:sp>
        <p:nvSpPr>
          <p:cNvPr id="9" name="Rectangle 41">
            <a:extLst>
              <a:ext uri="{FF2B5EF4-FFF2-40B4-BE49-F238E27FC236}">
                <a16:creationId xmlns:a16="http://schemas.microsoft.com/office/drawing/2014/main" id="{610FEA4E-7BB6-4994-9038-D04A4B2E6C9C}"/>
              </a:ext>
            </a:extLst>
          </p:cNvPr>
          <p:cNvSpPr>
            <a:spLocks noChangeArrowheads="1"/>
          </p:cNvSpPr>
          <p:nvPr/>
        </p:nvSpPr>
        <p:spPr bwMode="auto">
          <a:xfrm>
            <a:off x="8050129" y="5864660"/>
            <a:ext cx="3747623" cy="285613"/>
          </a:xfrm>
          <a:prstGeom prst="rect">
            <a:avLst/>
          </a:prstGeom>
        </p:spPr>
        <p:txBody>
          <a:bodyPr vert="horz" lIns="0" tIns="0" rIns="0" bIns="0" rtlCol="0" anchor="ctr" anchorCtr="0">
            <a:noAutofit/>
          </a:bodyPr>
          <a:lstStyle/>
          <a:p>
            <a:pPr defTabSz="1254322">
              <a:spcBef>
                <a:spcPts val="274"/>
              </a:spcBef>
              <a:buClr>
                <a:srgbClr val="008578"/>
              </a:buClr>
              <a:buSzPct val="100000"/>
            </a:pPr>
            <a:r>
              <a:rPr lang="en-GB" sz="1856" b="1" dirty="0">
                <a:solidFill>
                  <a:srgbClr val="00915A"/>
                </a:solidFill>
                <a:cs typeface="Arial" charset="0"/>
              </a:rPr>
              <a:t>Confidential - For internal use only</a:t>
            </a:r>
          </a:p>
        </p:txBody>
      </p:sp>
      <p:sp>
        <p:nvSpPr>
          <p:cNvPr id="2" name="Text Placeholder 1"/>
          <p:cNvSpPr>
            <a:spLocks noGrp="1"/>
          </p:cNvSpPr>
          <p:nvPr>
            <p:ph type="body" sz="quarter" idx="11"/>
          </p:nvPr>
        </p:nvSpPr>
        <p:spPr/>
        <p:txBody>
          <a:bodyPr/>
          <a:lstStyle/>
          <a:p>
            <a:r>
              <a:rPr lang="en-US" dirty="0" smtClean="0"/>
              <a:t> </a:t>
            </a:r>
            <a:endParaRPr lang="en-US" dirty="0"/>
          </a:p>
        </p:txBody>
      </p:sp>
    </p:spTree>
    <p:extLst>
      <p:ext uri="{BB962C8B-B14F-4D97-AF65-F5344CB8AC3E}">
        <p14:creationId xmlns:p14="http://schemas.microsoft.com/office/powerpoint/2010/main" val="3394075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67" y="191665"/>
            <a:ext cx="11374733" cy="425683"/>
          </a:xfrm>
        </p:spPr>
        <p:txBody>
          <a:bodyPr/>
          <a:lstStyle/>
          <a:p>
            <a:r>
              <a:rPr lang="en-GB" dirty="0" smtClean="0"/>
              <a:t>UI </a:t>
            </a:r>
            <a:r>
              <a:rPr lang="en-US" dirty="0"/>
              <a:t>STREAM </a:t>
            </a:r>
            <a:r>
              <a:rPr lang="en-GB" dirty="0" smtClean="0"/>
              <a:t>– progress DASHBOARD</a:t>
            </a:r>
            <a:endParaRPr lang="en-GB"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10</a:t>
            </a:fld>
            <a:endParaRPr lang="en-US" dirty="0">
              <a:solidFill>
                <a:prstClr val="black"/>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915603775"/>
              </p:ext>
            </p:extLst>
          </p:nvPr>
        </p:nvGraphicFramePr>
        <p:xfrm>
          <a:off x="102035" y="765498"/>
          <a:ext cx="11881320" cy="5510855"/>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4078402056"/>
                    </a:ext>
                  </a:extLst>
                </a:gridCol>
                <a:gridCol w="1080120">
                  <a:extLst>
                    <a:ext uri="{9D8B030D-6E8A-4147-A177-3AD203B41FA5}">
                      <a16:colId xmlns:a16="http://schemas.microsoft.com/office/drawing/2014/main" val="1793246284"/>
                    </a:ext>
                  </a:extLst>
                </a:gridCol>
                <a:gridCol w="360040">
                  <a:extLst>
                    <a:ext uri="{9D8B030D-6E8A-4147-A177-3AD203B41FA5}">
                      <a16:colId xmlns:a16="http://schemas.microsoft.com/office/drawing/2014/main" val="955604671"/>
                    </a:ext>
                  </a:extLst>
                </a:gridCol>
                <a:gridCol w="936104">
                  <a:extLst>
                    <a:ext uri="{9D8B030D-6E8A-4147-A177-3AD203B41FA5}">
                      <a16:colId xmlns:a16="http://schemas.microsoft.com/office/drawing/2014/main" val="1884748439"/>
                    </a:ext>
                  </a:extLst>
                </a:gridCol>
                <a:gridCol w="1008112">
                  <a:extLst>
                    <a:ext uri="{9D8B030D-6E8A-4147-A177-3AD203B41FA5}">
                      <a16:colId xmlns:a16="http://schemas.microsoft.com/office/drawing/2014/main" val="2354816488"/>
                    </a:ext>
                  </a:extLst>
                </a:gridCol>
                <a:gridCol w="936104">
                  <a:extLst>
                    <a:ext uri="{9D8B030D-6E8A-4147-A177-3AD203B41FA5}">
                      <a16:colId xmlns:a16="http://schemas.microsoft.com/office/drawing/2014/main" val="1117928866"/>
                    </a:ext>
                  </a:extLst>
                </a:gridCol>
                <a:gridCol w="864096">
                  <a:extLst>
                    <a:ext uri="{9D8B030D-6E8A-4147-A177-3AD203B41FA5}">
                      <a16:colId xmlns:a16="http://schemas.microsoft.com/office/drawing/2014/main" val="2461707243"/>
                    </a:ext>
                  </a:extLst>
                </a:gridCol>
                <a:gridCol w="1008112">
                  <a:extLst>
                    <a:ext uri="{9D8B030D-6E8A-4147-A177-3AD203B41FA5}">
                      <a16:colId xmlns:a16="http://schemas.microsoft.com/office/drawing/2014/main" val="3006930947"/>
                    </a:ext>
                  </a:extLst>
                </a:gridCol>
                <a:gridCol w="1008112">
                  <a:extLst>
                    <a:ext uri="{9D8B030D-6E8A-4147-A177-3AD203B41FA5}">
                      <a16:colId xmlns:a16="http://schemas.microsoft.com/office/drawing/2014/main" val="2094475216"/>
                    </a:ext>
                  </a:extLst>
                </a:gridCol>
                <a:gridCol w="864096">
                  <a:extLst>
                    <a:ext uri="{9D8B030D-6E8A-4147-A177-3AD203B41FA5}">
                      <a16:colId xmlns:a16="http://schemas.microsoft.com/office/drawing/2014/main" val="3114377728"/>
                    </a:ext>
                  </a:extLst>
                </a:gridCol>
                <a:gridCol w="864096">
                  <a:extLst>
                    <a:ext uri="{9D8B030D-6E8A-4147-A177-3AD203B41FA5}">
                      <a16:colId xmlns:a16="http://schemas.microsoft.com/office/drawing/2014/main" val="2535972308"/>
                    </a:ext>
                  </a:extLst>
                </a:gridCol>
                <a:gridCol w="432048">
                  <a:extLst>
                    <a:ext uri="{9D8B030D-6E8A-4147-A177-3AD203B41FA5}">
                      <a16:colId xmlns:a16="http://schemas.microsoft.com/office/drawing/2014/main" val="2292183070"/>
                    </a:ext>
                  </a:extLst>
                </a:gridCol>
                <a:gridCol w="432048">
                  <a:extLst>
                    <a:ext uri="{9D8B030D-6E8A-4147-A177-3AD203B41FA5}">
                      <a16:colId xmlns:a16="http://schemas.microsoft.com/office/drawing/2014/main" val="1169754381"/>
                    </a:ext>
                  </a:extLst>
                </a:gridCol>
                <a:gridCol w="1584176">
                  <a:extLst>
                    <a:ext uri="{9D8B030D-6E8A-4147-A177-3AD203B41FA5}">
                      <a16:colId xmlns:a16="http://schemas.microsoft.com/office/drawing/2014/main" val="2367522078"/>
                    </a:ext>
                  </a:extLst>
                </a:gridCol>
              </a:tblGrid>
              <a:tr h="436884">
                <a:tc>
                  <a:txBody>
                    <a:bodyPr/>
                    <a:lstStyle/>
                    <a:p>
                      <a:pPr algn="l" fontAlgn="ctr"/>
                      <a:r>
                        <a:rPr lang="en-US" sz="1000" b="1" i="0" u="none" strike="noStrike" dirty="0" smtClean="0">
                          <a:solidFill>
                            <a:srgbClr val="FFFFFF"/>
                          </a:solidFill>
                          <a:effectLst/>
                          <a:latin typeface="BNPP Sans Light" panose="02000503020000020004" pitchFamily="50" charset="0"/>
                        </a:rPr>
                        <a:t>Team</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1000" u="none" strike="noStrike" dirty="0" smtClean="0">
                          <a:effectLst/>
                          <a:latin typeface="BNPP Sans Light" panose="02000503020000020004" pitchFamily="50" charset="0"/>
                        </a:rPr>
                        <a:t>Epic</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ctr"/>
                      <a:r>
                        <a:rPr lang="en-US" sz="1000" kern="1200" noProof="0" dirty="0" smtClean="0">
                          <a:latin typeface="BNPP Sans Light" panose="02000503020000020004" pitchFamily="50" charset="0"/>
                        </a:rPr>
                        <a:t>Epic</a:t>
                      </a:r>
                      <a:endParaRPr lang="en-US" sz="1000" b="0" kern="1200" noProof="0" dirty="0">
                        <a:solidFill>
                          <a:schemeClr val="bg1"/>
                        </a:solidFill>
                        <a:latin typeface="BNPP Sans Light" panose="02000503020000020004" pitchFamily="50" charset="0"/>
                        <a:ea typeface="+mn-ea"/>
                        <a:cs typeface="Arial" charset="0"/>
                      </a:endParaRPr>
                    </a:p>
                  </a:txBody>
                  <a:tcPr marL="45720" marR="45720" anchor="ctr">
                    <a:solidFill>
                      <a:schemeClr val="accent1"/>
                    </a:solidFill>
                  </a:tcPr>
                </a:tc>
                <a:tc>
                  <a:txBody>
                    <a:bodyPr/>
                    <a:lstStyle/>
                    <a:p>
                      <a:pPr algn="l" fontAlgn="ctr"/>
                      <a:r>
                        <a:rPr lang="en-US" sz="1000" u="none" strike="noStrike" dirty="0" smtClean="0">
                          <a:effectLst/>
                          <a:latin typeface="BNPP Sans Light" panose="02000503020000020004" pitchFamily="50" charset="0"/>
                        </a:rPr>
                        <a:t>Sprint 18</a:t>
                      </a:r>
                      <a:endParaRPr lang="en-US" sz="1000" b="1" i="0" u="none" strike="noStrike" dirty="0">
                        <a:solidFill>
                          <a:srgbClr val="FFFFFF"/>
                        </a:solidFill>
                        <a:effectLst/>
                        <a:latin typeface="BNPP Sans Light" panose="02000503020000020004" pitchFamily="50" charset="0"/>
                      </a:endParaRPr>
                    </a:p>
                  </a:txBody>
                  <a:tcPr marL="45720" marR="45720" anchor="ctr">
                    <a:solidFill>
                      <a:schemeClr val="accent1"/>
                    </a:solidFill>
                  </a:tcPr>
                </a:tc>
                <a:tc>
                  <a:txBody>
                    <a:bodyPr/>
                    <a:lstStyle/>
                    <a:p>
                      <a:pPr algn="l" fontAlgn="ctr"/>
                      <a:r>
                        <a:rPr lang="en-US" sz="1000" u="none" strike="noStrike" dirty="0" smtClean="0">
                          <a:effectLst/>
                          <a:latin typeface="BNPP Sans Light" panose="02000503020000020004" pitchFamily="50" charset="0"/>
                        </a:rPr>
                        <a:t>Sprint</a:t>
                      </a:r>
                      <a:r>
                        <a:rPr lang="en-US" sz="1000" u="none" strike="noStrike" baseline="0" dirty="0" smtClean="0">
                          <a:effectLst/>
                          <a:latin typeface="BNPP Sans Light" panose="02000503020000020004" pitchFamily="50" charset="0"/>
                        </a:rPr>
                        <a:t> 19</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4A05A"/>
                    </a:solidFill>
                  </a:tcPr>
                </a:tc>
                <a:tc>
                  <a:txBody>
                    <a:bodyPr/>
                    <a:lstStyle/>
                    <a:p>
                      <a:pPr algn="l" fontAlgn="ctr"/>
                      <a:r>
                        <a:rPr lang="en-US" sz="1000" u="none" strike="noStrike" dirty="0" smtClean="0">
                          <a:effectLst/>
                          <a:latin typeface="BNPP Sans Light" panose="02000503020000020004" pitchFamily="50" charset="0"/>
                        </a:rPr>
                        <a:t>Sprint 20</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4A05A"/>
                    </a:solidFill>
                  </a:tcPr>
                </a:tc>
                <a:tc>
                  <a:txBody>
                    <a:bodyPr/>
                    <a:lstStyle/>
                    <a:p>
                      <a:pPr algn="l" fontAlgn="ctr"/>
                      <a:r>
                        <a:rPr lang="en-US" sz="1000" u="none" strike="noStrike" dirty="0" smtClean="0">
                          <a:effectLst/>
                          <a:latin typeface="BNPP Sans Light" panose="02000503020000020004" pitchFamily="50" charset="0"/>
                        </a:rPr>
                        <a:t>Sprint</a:t>
                      </a:r>
                      <a:r>
                        <a:rPr lang="en-US" sz="1000" u="none" strike="noStrike" baseline="0" dirty="0" smtClean="0">
                          <a:effectLst/>
                          <a:latin typeface="BNPP Sans Light" panose="02000503020000020004" pitchFamily="50" charset="0"/>
                        </a:rPr>
                        <a:t> 21</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4A05A"/>
                    </a:solidFill>
                  </a:tcPr>
                </a:tc>
                <a:tc>
                  <a:txBody>
                    <a:bodyPr/>
                    <a:lstStyle/>
                    <a:p>
                      <a:pPr algn="l" fontAlgn="ctr"/>
                      <a:r>
                        <a:rPr lang="en-US" sz="1000" b="1" i="0" u="none" strike="noStrike" dirty="0" smtClean="0">
                          <a:solidFill>
                            <a:srgbClr val="FFFFFF"/>
                          </a:solidFill>
                          <a:effectLst/>
                          <a:latin typeface="BNPP Sans Light" panose="02000503020000020004" pitchFamily="50" charset="0"/>
                        </a:rPr>
                        <a:t>Sprint 22</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4A05A"/>
                    </a:solidFill>
                  </a:tcPr>
                </a:tc>
                <a:tc>
                  <a:txBody>
                    <a:bodyPr/>
                    <a:lstStyle/>
                    <a:p>
                      <a:pPr algn="l" fontAlgn="ctr"/>
                      <a:r>
                        <a:rPr lang="en-US" sz="1000" b="1" i="0" u="none" strike="noStrike" dirty="0" smtClean="0">
                          <a:solidFill>
                            <a:srgbClr val="FFFFFF"/>
                          </a:solidFill>
                          <a:effectLst/>
                          <a:latin typeface="BNPP Sans Light" panose="02000503020000020004" pitchFamily="50" charset="0"/>
                        </a:rPr>
                        <a:t>Sprint</a:t>
                      </a:r>
                      <a:r>
                        <a:rPr lang="en-US" sz="1000" b="1" i="0" u="none" strike="noStrike" baseline="0" dirty="0" smtClean="0">
                          <a:solidFill>
                            <a:srgbClr val="FFFFFF"/>
                          </a:solidFill>
                          <a:effectLst/>
                          <a:latin typeface="BNPP Sans Light" panose="02000503020000020004" pitchFamily="50" charset="0"/>
                        </a:rPr>
                        <a:t> 23</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4A05A"/>
                    </a:solidFill>
                  </a:tcPr>
                </a:tc>
                <a:tc>
                  <a:txBody>
                    <a:bodyPr/>
                    <a:lstStyle/>
                    <a:p>
                      <a:pPr algn="l" fontAlgn="ctr"/>
                      <a:r>
                        <a:rPr lang="en-US" sz="1000" b="1" i="0" u="none" strike="noStrike" dirty="0" smtClean="0">
                          <a:solidFill>
                            <a:srgbClr val="FFFFFF"/>
                          </a:solidFill>
                          <a:effectLst/>
                          <a:latin typeface="BNPP Sans Light" panose="02000503020000020004" pitchFamily="50" charset="0"/>
                        </a:rPr>
                        <a:t>Sprint</a:t>
                      </a:r>
                      <a:r>
                        <a:rPr lang="en-US" sz="1000" b="1" i="0" u="none" strike="noStrike" baseline="0" dirty="0" smtClean="0">
                          <a:solidFill>
                            <a:srgbClr val="FFFFFF"/>
                          </a:solidFill>
                          <a:effectLst/>
                          <a:latin typeface="BNPP Sans Light" panose="02000503020000020004" pitchFamily="50" charset="0"/>
                        </a:rPr>
                        <a:t> 24</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86F00"/>
                    </a:solidFill>
                  </a:tcPr>
                </a:tc>
                <a:tc>
                  <a:txBody>
                    <a:bodyPr/>
                    <a:lstStyle/>
                    <a:p>
                      <a:pPr algn="l" fontAlgn="ctr"/>
                      <a:r>
                        <a:rPr lang="en-US" sz="1000" b="1" i="0" u="none" strike="noStrike" dirty="0" smtClean="0">
                          <a:solidFill>
                            <a:srgbClr val="FFFFFF"/>
                          </a:solidFill>
                          <a:effectLst/>
                          <a:latin typeface="BNPP Sans Light" panose="02000503020000020004" pitchFamily="50" charset="0"/>
                        </a:rPr>
                        <a:t>Sprint 25</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marL="0" marR="0" lvl="1" indent="0" algn="ctr" defTabSz="914403" rtl="0" eaLnBrk="0" fontAlgn="base" latinLnBrk="0" hangingPunct="0">
                        <a:lnSpc>
                          <a:spcPct val="100000"/>
                        </a:lnSpc>
                        <a:spcBef>
                          <a:spcPct val="0"/>
                        </a:spcBef>
                        <a:spcAft>
                          <a:spcPct val="0"/>
                        </a:spcAft>
                        <a:buClrTx/>
                        <a:buSzTx/>
                        <a:buFontTx/>
                        <a:buNone/>
                        <a:tabLst/>
                        <a:defRPr/>
                      </a:pPr>
                      <a:r>
                        <a:rPr lang="en-GB" sz="700" kern="1200" dirty="0" smtClean="0">
                          <a:latin typeface="BNPP Sans Light" panose="02000503020000020004" pitchFamily="50" charset="0"/>
                        </a:rPr>
                        <a:t>Pending</a:t>
                      </a:r>
                      <a:r>
                        <a:rPr lang="en-GB" sz="700" b="1" kern="1200" dirty="0" smtClean="0">
                          <a:solidFill>
                            <a:srgbClr val="FFFFFF"/>
                          </a:solidFill>
                          <a:latin typeface="BNPP Sans Light" panose="02000503020000020004" pitchFamily="50" charset="0"/>
                          <a:ea typeface="+mn-ea"/>
                          <a:cs typeface="Arial" charset="0"/>
                        </a:rPr>
                        <a:t/>
                      </a:r>
                      <a:br>
                        <a:rPr lang="en-GB" sz="700" b="1" kern="1200" dirty="0" smtClean="0">
                          <a:solidFill>
                            <a:srgbClr val="FFFFFF"/>
                          </a:solidFill>
                          <a:latin typeface="BNPP Sans Light" panose="02000503020000020004" pitchFamily="50" charset="0"/>
                          <a:ea typeface="+mn-ea"/>
                          <a:cs typeface="Arial" charset="0"/>
                        </a:rPr>
                      </a:br>
                      <a:r>
                        <a:rPr lang="en-GB" sz="700" b="1" kern="1200" dirty="0" smtClean="0">
                          <a:solidFill>
                            <a:srgbClr val="FFFFFF"/>
                          </a:solidFill>
                          <a:latin typeface="BNPP Sans Light" panose="02000503020000020004" pitchFamily="50" charset="0"/>
                          <a:ea typeface="+mn-ea"/>
                          <a:cs typeface="Arial" charset="0"/>
                        </a:rPr>
                        <a:t>(#US)</a:t>
                      </a:r>
                      <a:endParaRPr lang="en-GB" sz="700" b="1" kern="1200" dirty="0">
                        <a:solidFill>
                          <a:srgbClr val="FFFFFF"/>
                        </a:solidFill>
                        <a:latin typeface="BNPP Sans Light" panose="02000503020000020004" pitchFamily="50" charset="0"/>
                        <a:ea typeface="+mn-ea"/>
                        <a:cs typeface="Arial" charset="0"/>
                      </a:endParaRPr>
                    </a:p>
                  </a:txBody>
                  <a:tcPr marL="45720" marR="45720" anchor="ctr"/>
                </a:tc>
                <a:tc>
                  <a:txBody>
                    <a:bodyPr/>
                    <a:lstStyle/>
                    <a:p>
                      <a:pPr marL="0" marR="0" lvl="1" indent="0" algn="ctr" defTabSz="914403" rtl="0" eaLnBrk="0" fontAlgn="base" latinLnBrk="0" hangingPunct="0">
                        <a:lnSpc>
                          <a:spcPct val="100000"/>
                        </a:lnSpc>
                        <a:spcBef>
                          <a:spcPct val="0"/>
                        </a:spcBef>
                        <a:spcAft>
                          <a:spcPct val="0"/>
                        </a:spcAft>
                        <a:buClrTx/>
                        <a:buSzTx/>
                        <a:buFontTx/>
                        <a:buNone/>
                        <a:tabLst/>
                        <a:defRPr/>
                      </a:pPr>
                      <a:r>
                        <a:rPr lang="en-GB" sz="700" kern="1200" dirty="0" smtClean="0">
                          <a:latin typeface="BNPP Sans Light" panose="02000503020000020004" pitchFamily="50" charset="0"/>
                        </a:rPr>
                        <a:t>Total</a:t>
                      </a:r>
                      <a:r>
                        <a:rPr lang="en-GB" sz="700" kern="1200" baseline="0" dirty="0" smtClean="0">
                          <a:latin typeface="BNPP Sans Light" panose="02000503020000020004" pitchFamily="50" charset="0"/>
                        </a:rPr>
                        <a:t> </a:t>
                      </a:r>
                      <a:br>
                        <a:rPr lang="en-GB" sz="700" kern="1200" baseline="0" dirty="0" smtClean="0">
                          <a:latin typeface="BNPP Sans Light" panose="02000503020000020004" pitchFamily="50" charset="0"/>
                        </a:rPr>
                      </a:br>
                      <a:r>
                        <a:rPr lang="en-GB" sz="700" kern="1200" dirty="0" smtClean="0">
                          <a:latin typeface="BNPP Sans Light" panose="02000503020000020004" pitchFamily="50" charset="0"/>
                        </a:rPr>
                        <a:t>(#US)</a:t>
                      </a:r>
                      <a:endParaRPr lang="en-GB" sz="700" b="1" kern="1200" dirty="0">
                        <a:solidFill>
                          <a:srgbClr val="FFFFFF"/>
                        </a:solidFill>
                        <a:latin typeface="BNPP Sans Light" panose="02000503020000020004" pitchFamily="50" charset="0"/>
                        <a:ea typeface="+mn-ea"/>
                        <a:cs typeface="Arial" charset="0"/>
                      </a:endParaRPr>
                    </a:p>
                  </a:txBody>
                  <a:tcPr marL="45720" marR="45720" anchor="ctr"/>
                </a:tc>
                <a:tc>
                  <a:txBody>
                    <a:bodyPr/>
                    <a:lstStyle/>
                    <a:p>
                      <a:pPr algn="l" fontAlgn="ctr"/>
                      <a:r>
                        <a:rPr lang="en-US" sz="1000" u="none" strike="noStrike" dirty="0" smtClean="0">
                          <a:effectLst/>
                          <a:latin typeface="BNPP Sans Light" panose="02000503020000020004" pitchFamily="50" charset="0"/>
                        </a:rPr>
                        <a:t>Remarks</a:t>
                      </a:r>
                      <a:endParaRPr lang="en-US" sz="1000" b="1" i="0" u="none" strike="noStrike" dirty="0">
                        <a:solidFill>
                          <a:srgbClr val="FFFFFF"/>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567892360"/>
                  </a:ext>
                </a:extLst>
              </a:tr>
              <a:tr h="1021222">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0" u="none" strike="noStrike" kern="1200" dirty="0" smtClean="0">
                          <a:solidFill>
                            <a:schemeClr val="tx1"/>
                          </a:solidFill>
                          <a:effectLst/>
                          <a:latin typeface="BNPP Sans Light" panose="02000503020000020004" pitchFamily="50" charset="0"/>
                          <a:ea typeface="+mn-ea"/>
                          <a:cs typeface="+mn-cs"/>
                        </a:rPr>
                        <a:t>White</a:t>
                      </a:r>
                      <a:endParaRPr lang="en-US" sz="900" b="0" u="none" strike="noStrike" kern="1200" dirty="0" smtClean="0">
                        <a:solidFill>
                          <a:schemeClr val="tx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effectLst/>
                          <a:latin typeface="BNPP Sans Light" panose="02000503020000020004" pitchFamily="50" charset="0"/>
                        </a:rPr>
                        <a:t>Portfolio Modifier – </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effectLst/>
                          <a:latin typeface="BNPP Sans Light" panose="02000503020000020004" pitchFamily="50" charset="0"/>
                        </a:rPr>
                        <a:t>Exposure Adjustments</a:t>
                      </a: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EA8744"/>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EA8744"/>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EA8744"/>
                          </a:solidFill>
                          <a:effectLst/>
                          <a:latin typeface="BNPP Sans Light" panose="02000503020000020004" pitchFamily="50" charset="0"/>
                          <a:ea typeface="+mn-ea"/>
                          <a:cs typeface="+mn-cs"/>
                        </a:rPr>
                        <a:t>List View </a:t>
                      </a:r>
                      <a:r>
                        <a:rPr lang="en-US" sz="900" u="none" strike="noStrike" kern="1200" dirty="0" smtClean="0">
                          <a:solidFill>
                            <a:srgbClr val="0070C0"/>
                          </a:solidFill>
                          <a:effectLst/>
                          <a:latin typeface="BNPP Sans Light" panose="02000503020000020004" pitchFamily="50" charset="0"/>
                          <a:ea typeface="+mn-ea"/>
                          <a:cs typeface="+mn-cs"/>
                        </a:rPr>
                        <a:t>&amp; filtering/sorting,</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EA8744"/>
                          </a:solidFill>
                          <a:effectLst/>
                          <a:latin typeface="BNPP Sans Light" panose="02000503020000020004" pitchFamily="50" charset="0"/>
                          <a:ea typeface="+mn-ea"/>
                          <a:cs typeface="+mn-cs"/>
                        </a:rPr>
                        <a:t>View</a:t>
                      </a:r>
                      <a:r>
                        <a:rPr lang="en-US" sz="900" u="none" strike="noStrike" kern="1200" dirty="0" smtClean="0">
                          <a:solidFill>
                            <a:srgbClr val="0070C0"/>
                          </a:solidFill>
                          <a:effectLst/>
                          <a:latin typeface="BNPP Sans Light" panose="02000503020000020004" pitchFamily="50" charset="0"/>
                          <a:ea typeface="+mn-ea"/>
                          <a:cs typeface="+mn-cs"/>
                        </a:rPr>
                        <a:t>,</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EA8744"/>
                          </a:solidFill>
                          <a:effectLst/>
                          <a:latin typeface="BNPP Sans Light" panose="02000503020000020004" pitchFamily="50" charset="0"/>
                          <a:ea typeface="+mn-ea"/>
                          <a:cs typeface="+mn-cs"/>
                        </a:rPr>
                        <a:t>Bulk Upload</a:t>
                      </a:r>
                      <a:endParaRPr lang="en-US" sz="900" u="none" strike="noStrike" kern="1200" dirty="0">
                        <a:solidFill>
                          <a:srgbClr val="EA8744"/>
                        </a:solidFill>
                        <a:effectLst/>
                        <a:latin typeface="BNPP Sans Light" panose="02000503020000020004" pitchFamily="50" charset="0"/>
                        <a:ea typeface="+mn-ea"/>
                        <a:cs typeface="+mn-cs"/>
                      </a:endParaRPr>
                    </a:p>
                  </a:txBody>
                  <a:tcPr marL="45720" marR="45720" anchor="ctr"/>
                </a:tc>
                <a:tc>
                  <a:txBody>
                    <a:bodyPr/>
                    <a:lstStyle/>
                    <a:p>
                      <a:pPr marL="0" indent="0" algn="l" defTabSz="1156967" rtl="0" eaLnBrk="1" latinLnBrk="0" hangingPunct="1">
                        <a:buFont typeface="Arial" panose="020B0604020202020204" pitchFamily="34" charset="0"/>
                        <a:buNone/>
                      </a:pPr>
                      <a:r>
                        <a:rPr lang="en-GB" sz="900" u="none" strike="noStrike" kern="1200" dirty="0" smtClean="0">
                          <a:solidFill>
                            <a:srgbClr val="0070C0"/>
                          </a:solidFill>
                          <a:effectLst/>
                          <a:latin typeface="BNPP Sans Light" panose="02000503020000020004" pitchFamily="50" charset="0"/>
                          <a:ea typeface="+mn-ea"/>
                          <a:cs typeface="+mn-cs"/>
                        </a:rPr>
                        <a:t>Approval List,</a:t>
                      </a:r>
                    </a:p>
                    <a:p>
                      <a:pPr marL="0" indent="0" algn="l" defTabSz="1156967" rtl="0" eaLnBrk="1" latinLnBrk="0" hangingPunct="1">
                        <a:buFont typeface="Arial" panose="020B0604020202020204" pitchFamily="34" charset="0"/>
                        <a:buNone/>
                      </a:pPr>
                      <a:r>
                        <a:rPr lang="en-GB" sz="900" u="none" strike="noStrike" kern="1200" dirty="0" smtClean="0">
                          <a:solidFill>
                            <a:srgbClr val="0070C0"/>
                          </a:solidFill>
                          <a:effectLst/>
                          <a:latin typeface="BNPP Sans Light" panose="02000503020000020004" pitchFamily="50" charset="0"/>
                          <a:ea typeface="+mn-ea"/>
                          <a:cs typeface="+mn-cs"/>
                        </a:rPr>
                        <a:t>Export</a:t>
                      </a: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u="none" strike="noStrike" kern="1200" dirty="0" smtClean="0">
                          <a:solidFill>
                            <a:srgbClr val="0070C0"/>
                          </a:solidFill>
                          <a:effectLst/>
                          <a:latin typeface="BNPP Sans Light" panose="02000503020000020004" pitchFamily="50" charset="0"/>
                          <a:ea typeface="+mn-ea"/>
                          <a:cs typeface="+mn-cs"/>
                        </a:rPr>
                        <a:t>Approve/Reject,</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Bulk Update</a:t>
                      </a:r>
                    </a:p>
                  </a:txBody>
                  <a:tcPr marL="45720" marR="45720" anchor="ctr"/>
                </a:tc>
                <a:tc>
                  <a:txBody>
                    <a:bodyPr/>
                    <a:lstStyle/>
                    <a:p>
                      <a:pPr marL="0" indent="0" algn="l" defTabSz="1156967" rtl="0" eaLnBrk="1" latinLnBrk="0" hangingPunct="1">
                        <a:buFont typeface="Arial" panose="020B0604020202020204" pitchFamily="34" charset="0"/>
                        <a:buNone/>
                      </a:pPr>
                      <a:r>
                        <a:rPr lang="en-GB" sz="900" u="none" strike="noStrike" kern="1200" dirty="0" smtClean="0">
                          <a:solidFill>
                            <a:srgbClr val="0070C0"/>
                          </a:solidFill>
                          <a:effectLst/>
                          <a:latin typeface="BNPP Sans Light" panose="02000503020000020004" pitchFamily="50" charset="0"/>
                          <a:ea typeface="+mn-ea"/>
                          <a:cs typeface="+mn-cs"/>
                        </a:rPr>
                        <a:t>Create</a:t>
                      </a:r>
                      <a:r>
                        <a:rPr lang="en-GB" sz="900" u="none" strike="noStrike" kern="1200" dirty="0" smtClean="0">
                          <a:solidFill>
                            <a:schemeClr val="dk1"/>
                          </a:solidFill>
                          <a:effectLst/>
                          <a:latin typeface="BNPP Sans Light" panose="02000503020000020004" pitchFamily="50" charset="0"/>
                          <a:ea typeface="+mn-ea"/>
                          <a:cs typeface="+mn-cs"/>
                        </a:rPr>
                        <a:t>,</a:t>
                      </a:r>
                    </a:p>
                    <a:p>
                      <a:pPr marL="0" indent="0" algn="l" defTabSz="1156967" rtl="0" eaLnBrk="1" latinLnBrk="0" hangingPunct="1">
                        <a:buFont typeface="Arial" panose="020B0604020202020204" pitchFamily="34" charset="0"/>
                        <a:buNone/>
                      </a:pPr>
                      <a:r>
                        <a:rPr lang="en-GB" sz="900" u="none" strike="noStrike" kern="1200" dirty="0" smtClean="0">
                          <a:solidFill>
                            <a:srgbClr val="0070C0"/>
                          </a:solidFill>
                          <a:effectLst/>
                          <a:latin typeface="BNPP Sans Light" panose="02000503020000020004" pitchFamily="50" charset="0"/>
                          <a:ea typeface="+mn-ea"/>
                          <a:cs typeface="+mn-cs"/>
                        </a:rPr>
                        <a:t>Inactivate,</a:t>
                      </a:r>
                    </a:p>
                    <a:p>
                      <a:pPr marL="0" indent="0" algn="l" defTabSz="1156967" rtl="0" eaLnBrk="1" latinLnBrk="0" hangingPunct="1">
                        <a:buFont typeface="Arial" panose="020B0604020202020204" pitchFamily="34" charset="0"/>
                        <a:buNone/>
                      </a:pPr>
                      <a:r>
                        <a:rPr lang="en-GB" sz="900" u="none" strike="noStrike" kern="1200" dirty="0" err="1" smtClean="0">
                          <a:solidFill>
                            <a:srgbClr val="0070C0"/>
                          </a:solidFill>
                          <a:effectLst/>
                          <a:latin typeface="BNPP Sans Light" panose="02000503020000020004" pitchFamily="50" charset="0"/>
                          <a:ea typeface="+mn-ea"/>
                          <a:cs typeface="+mn-cs"/>
                        </a:rPr>
                        <a:t>Visu</a:t>
                      </a:r>
                      <a:r>
                        <a:rPr lang="en-GB" sz="900" u="none" strike="noStrike" kern="1200" dirty="0" smtClean="0">
                          <a:solidFill>
                            <a:srgbClr val="0070C0"/>
                          </a:solidFill>
                          <a:effectLst/>
                          <a:latin typeface="BNPP Sans Light" panose="02000503020000020004" pitchFamily="50" charset="0"/>
                          <a:ea typeface="+mn-ea"/>
                          <a:cs typeface="+mn-cs"/>
                        </a:rPr>
                        <a:t> prior approval</a:t>
                      </a:r>
                    </a:p>
                  </a:txBody>
                  <a:tcPr marL="45720" marR="45720" anchor="ctr"/>
                </a:tc>
                <a:tc>
                  <a:txBody>
                    <a:bodyPr/>
                    <a:lstStyle/>
                    <a:p>
                      <a:pPr marL="0" indent="0" algn="l" defTabSz="1156967" rtl="0" eaLnBrk="1" latinLnBrk="0" hangingPunct="1">
                        <a:buFont typeface="Arial" panose="020B0604020202020204" pitchFamily="34" charset="0"/>
                        <a:buNone/>
                      </a:pPr>
                      <a:r>
                        <a:rPr lang="en-GB" sz="900" u="none" strike="noStrike" kern="1200" dirty="0" smtClean="0">
                          <a:solidFill>
                            <a:srgbClr val="EA8744"/>
                          </a:solidFill>
                          <a:effectLst/>
                          <a:latin typeface="BNPP Sans Light" panose="02000503020000020004" pitchFamily="50" charset="0"/>
                          <a:ea typeface="+mn-ea"/>
                          <a:cs typeface="+mn-cs"/>
                        </a:rPr>
                        <a:t>Edit,</a:t>
                      </a:r>
                    </a:p>
                    <a:p>
                      <a:pPr marL="0" indent="0" algn="l" defTabSz="1156967" rtl="0" eaLnBrk="1" latinLnBrk="0" hangingPunct="1">
                        <a:buFont typeface="Arial" panose="020B0604020202020204" pitchFamily="34" charset="0"/>
                        <a:buNone/>
                      </a:pPr>
                      <a:r>
                        <a:rPr lang="en-GB" sz="900" u="none" strike="noStrike" kern="1200" dirty="0" smtClean="0">
                          <a:solidFill>
                            <a:srgbClr val="0070C0"/>
                          </a:solidFill>
                          <a:effectLst/>
                          <a:latin typeface="BNPP Sans Light" panose="02000503020000020004" pitchFamily="50" charset="0"/>
                          <a:ea typeface="+mn-ea"/>
                          <a:cs typeface="+mn-cs"/>
                        </a:rPr>
                        <a:t>Send for Approval,</a:t>
                      </a:r>
                    </a:p>
                    <a:p>
                      <a:pPr marL="0" indent="0" algn="l" defTabSz="1156967" rtl="0" eaLnBrk="1" latinLnBrk="0" hangingPunct="1">
                        <a:buFont typeface="Arial" panose="020B0604020202020204" pitchFamily="34" charset="0"/>
                        <a:buNone/>
                      </a:pPr>
                      <a:r>
                        <a:rPr lang="en-GB" sz="900" u="none" strike="noStrike" kern="1200" dirty="0" smtClean="0">
                          <a:solidFill>
                            <a:srgbClr val="0070C0"/>
                          </a:solidFill>
                          <a:effectLst/>
                          <a:latin typeface="BNPP Sans Light" panose="02000503020000020004" pitchFamily="50" charset="0"/>
                          <a:ea typeface="+mn-ea"/>
                          <a:cs typeface="+mn-cs"/>
                        </a:rPr>
                        <a:t>Clone,</a:t>
                      </a:r>
                    </a:p>
                    <a:p>
                      <a:pPr marL="0" indent="0" algn="l" defTabSz="1156967" rtl="0" eaLnBrk="1" latinLnBrk="0" hangingPunct="1">
                        <a:buFont typeface="Arial" panose="020B0604020202020204" pitchFamily="34" charset="0"/>
                        <a:buNone/>
                      </a:pPr>
                      <a:r>
                        <a:rPr lang="en-GB" sz="900" u="none" strike="noStrike" kern="1200" dirty="0" smtClean="0">
                          <a:solidFill>
                            <a:srgbClr val="0070C0"/>
                          </a:solidFill>
                          <a:effectLst/>
                          <a:latin typeface="BNPP Sans Light" panose="02000503020000020004" pitchFamily="50" charset="0"/>
                          <a:ea typeface="+mn-ea"/>
                          <a:cs typeface="+mn-cs"/>
                        </a:rPr>
                        <a:t>DC/BR impact</a:t>
                      </a:r>
                    </a:p>
                  </a:txBody>
                  <a:tcPr marL="45720" marR="45720" anchor="ctr"/>
                </a:tc>
                <a:tc>
                  <a:txBody>
                    <a:bodyPr/>
                    <a:lstStyle/>
                    <a:p>
                      <a:pPr marL="0" indent="0" algn="l" defTabSz="1156967" rtl="0" eaLnBrk="1" latinLnBrk="0" hangingPunct="1">
                        <a:buFont typeface="Arial" panose="020B0604020202020204" pitchFamily="34" charset="0"/>
                        <a:buNone/>
                      </a:pPr>
                      <a:r>
                        <a:rPr lang="en-GB" sz="900" u="none" strike="noStrike" kern="1200" dirty="0" smtClean="0">
                          <a:solidFill>
                            <a:srgbClr val="EA8744"/>
                          </a:solidFill>
                          <a:effectLst/>
                          <a:latin typeface="BNPP Sans Light" panose="02000503020000020004" pitchFamily="50" charset="0"/>
                          <a:ea typeface="+mn-ea"/>
                          <a:cs typeface="+mn-cs"/>
                        </a:rPr>
                        <a:t>Simulation,</a:t>
                      </a:r>
                    </a:p>
                    <a:p>
                      <a:pPr marL="0" indent="0" algn="l" defTabSz="1156967" rtl="0" eaLnBrk="1" latinLnBrk="0" hangingPunct="1">
                        <a:buFont typeface="Arial" panose="020B0604020202020204" pitchFamily="34" charset="0"/>
                        <a:buNone/>
                      </a:pPr>
                      <a:r>
                        <a:rPr lang="en-GB" sz="900" u="none" strike="noStrike" kern="1200" dirty="0" smtClean="0">
                          <a:solidFill>
                            <a:srgbClr val="EA8744"/>
                          </a:solidFill>
                          <a:effectLst/>
                          <a:latin typeface="BNPP Sans Light" panose="02000503020000020004" pitchFamily="50" charset="0"/>
                          <a:ea typeface="+mn-ea"/>
                          <a:cs typeface="+mn-cs"/>
                        </a:rPr>
                        <a:t>Bugs fixing</a:t>
                      </a:r>
                    </a:p>
                  </a:txBody>
                  <a:tcPr marL="45720" marR="45720" anchor="ctr"/>
                </a:tc>
                <a:tc>
                  <a:txBody>
                    <a:bodyPr/>
                    <a:lstStyle/>
                    <a:p>
                      <a:pPr marL="171450" indent="-171450" algn="l" defTabSz="1156967" rtl="0" eaLnBrk="1" latinLnBrk="0" hangingPunct="1">
                        <a:buFont typeface="Arial" panose="020B0604020202020204" pitchFamily="34" charset="0"/>
                        <a:buChar cha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171450" indent="-171450" algn="l" defTabSz="1156967" rtl="0" eaLnBrk="1" latinLnBrk="0" hangingPunct="1">
                        <a:buFont typeface="Arial" panose="020B0604020202020204" pitchFamily="34" charset="0"/>
                        <a:buChar cha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kern="1200" baseline="0" noProof="0" dirty="0" smtClean="0">
                          <a:solidFill>
                            <a:schemeClr val="dk1"/>
                          </a:solidFill>
                          <a:latin typeface="BNPP Sans Light" panose="02000503020000020004" pitchFamily="50" charset="0"/>
                          <a:ea typeface="+mn-ea"/>
                          <a:cs typeface="+mn-cs"/>
                        </a:rPr>
                        <a:t>10</a:t>
                      </a:r>
                    </a:p>
                  </a:txBody>
                  <a:tcPr marL="121222" marR="121222" marT="60611" marB="60611"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kern="1200" baseline="0" noProof="0" dirty="0" smtClean="0">
                          <a:solidFill>
                            <a:schemeClr val="dk1"/>
                          </a:solidFill>
                          <a:latin typeface="BNPP Sans Light" panose="02000503020000020004" pitchFamily="50" charset="0"/>
                          <a:ea typeface="+mn-ea"/>
                          <a:cs typeface="+mn-cs"/>
                        </a:rPr>
                        <a:t>77</a:t>
                      </a:r>
                    </a:p>
                  </a:txBody>
                  <a:tcPr marL="121222" marR="121222" marT="60611" marB="60611" anchor="ctr"/>
                </a:tc>
                <a:tc>
                  <a:txBody>
                    <a:bodyPr/>
                    <a:lstStyle/>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900" b="0" u="none" strike="noStrike" kern="1200" dirty="0" smtClean="0">
                          <a:solidFill>
                            <a:srgbClr val="FF0000"/>
                          </a:solidFill>
                          <a:effectLst/>
                          <a:latin typeface="BNPP Sans Light" panose="02000503020000020004" pitchFamily="50" charset="0"/>
                          <a:ea typeface="+mn-ea"/>
                          <a:cs typeface="+mn-cs"/>
                        </a:rPr>
                        <a:t>Most features have bugs open</a:t>
                      </a:r>
                    </a:p>
                  </a:txBody>
                  <a:tcPr marL="45720" marR="45720" anchor="ctr"/>
                </a:tc>
                <a:extLst>
                  <a:ext uri="{0D108BD9-81ED-4DB2-BD59-A6C34878D82A}">
                    <a16:rowId xmlns:a16="http://schemas.microsoft.com/office/drawing/2014/main" val="2882988662"/>
                  </a:ext>
                </a:extLst>
              </a:tr>
              <a:tr h="1028664">
                <a:tc>
                  <a:txBody>
                    <a:bodyPr/>
                    <a:lstStyle/>
                    <a:p>
                      <a:pPr algn="ctr"/>
                      <a:r>
                        <a:rPr lang="en-US" sz="900" b="0" u="none" strike="noStrike" kern="1200" dirty="0" smtClean="0">
                          <a:solidFill>
                            <a:schemeClr val="tx1"/>
                          </a:solidFill>
                          <a:effectLst/>
                          <a:latin typeface="BNPP Sans Light" panose="02000503020000020004" pitchFamily="50" charset="0"/>
                          <a:ea typeface="+mn-ea"/>
                          <a:cs typeface="+mn-cs"/>
                        </a:rPr>
                        <a:t>Orange</a:t>
                      </a:r>
                      <a:endParaRPr lang="en-GB" sz="900" b="0" u="none" strike="noStrike" kern="1200" dirty="0" smtClean="0">
                        <a:solidFill>
                          <a:schemeClr val="tx1"/>
                        </a:solidFill>
                        <a:effectLst/>
                        <a:latin typeface="BNPP Sans Light" panose="02000503020000020004" pitchFamily="50" charset="0"/>
                        <a:ea typeface="+mn-ea"/>
                        <a:cs typeface="+mn-cs"/>
                      </a:endParaRPr>
                    </a:p>
                  </a:txBody>
                  <a:tcPr marL="45458" marR="45458" marT="45458" marB="45458" anchor="ctr"/>
                </a:tc>
                <a:tc>
                  <a:txBody>
                    <a:bodyPr/>
                    <a:lstStyle/>
                    <a:p>
                      <a:r>
                        <a:rPr lang="en-US" sz="900" u="none" strike="noStrike" kern="1200" dirty="0" smtClean="0">
                          <a:solidFill>
                            <a:schemeClr val="dk1"/>
                          </a:solidFill>
                          <a:effectLst/>
                          <a:latin typeface="BNPP Sans Light" panose="02000503020000020004" pitchFamily="50" charset="0"/>
                          <a:ea typeface="+mn-ea"/>
                          <a:cs typeface="+mn-cs"/>
                        </a:rPr>
                        <a:t>Effective Dating OW / UW – Security Mastering</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List View &amp; filtering/sorting</a:t>
                      </a: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Create,</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Send for Approval, Approval list</a:t>
                      </a: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Pagination</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View</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Approve &amp; Reject</a:t>
                      </a: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Edit,</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Inactivate</a:t>
                      </a:r>
                      <a:r>
                        <a:rPr lang="en-US" sz="900" u="none" strike="noStrike" kern="1200" dirty="0" smtClean="0">
                          <a:solidFill>
                            <a:srgbClr val="EA8744"/>
                          </a:solidFill>
                          <a:effectLst/>
                          <a:latin typeface="BNPP Sans Light" panose="02000503020000020004" pitchFamily="50" charset="0"/>
                          <a:ea typeface="+mn-ea"/>
                          <a:cs typeface="+mn-cs"/>
                        </a:rPr>
                        <a:t>,</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err="1" smtClean="0">
                          <a:solidFill>
                            <a:srgbClr val="0070C0"/>
                          </a:solidFill>
                          <a:effectLst/>
                          <a:latin typeface="BNPP Sans Light" panose="02000503020000020004" pitchFamily="50" charset="0"/>
                          <a:ea typeface="+mn-ea"/>
                          <a:cs typeface="+mn-cs"/>
                        </a:rPr>
                        <a:t>Previsu</a:t>
                      </a:r>
                      <a:r>
                        <a:rPr lang="en-US" sz="900" u="none" strike="noStrike" kern="1200" dirty="0" smtClean="0">
                          <a:solidFill>
                            <a:srgbClr val="0070C0"/>
                          </a:solidFill>
                          <a:effectLst/>
                          <a:latin typeface="BNPP Sans Light" panose="02000503020000020004" pitchFamily="50" charset="0"/>
                          <a:ea typeface="+mn-ea"/>
                          <a:cs typeface="+mn-cs"/>
                        </a:rPr>
                        <a:t>,</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Bulk approval,</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Hierarchy attribute</a:t>
                      </a: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Bulk </a:t>
                      </a:r>
                      <a:r>
                        <a:rPr lang="en-US" sz="900" u="none" strike="noStrike" kern="1200" dirty="0" err="1" smtClean="0">
                          <a:solidFill>
                            <a:srgbClr val="0070C0"/>
                          </a:solidFill>
                          <a:effectLst/>
                          <a:latin typeface="BNPP Sans Light" panose="02000503020000020004" pitchFamily="50" charset="0"/>
                          <a:ea typeface="+mn-ea"/>
                          <a:cs typeface="+mn-cs"/>
                        </a:rPr>
                        <a:t>Upl</a:t>
                      </a:r>
                      <a:r>
                        <a:rPr lang="en-US" sz="900" u="none" strike="noStrike" kern="1200" dirty="0" smtClean="0">
                          <a:solidFill>
                            <a:srgbClr val="0070C0"/>
                          </a:solidFill>
                          <a:effectLst/>
                          <a:latin typeface="BNPP Sans Light" panose="02000503020000020004" pitchFamily="50" charset="0"/>
                          <a:ea typeface="+mn-ea"/>
                          <a:cs typeface="+mn-cs"/>
                        </a:rPr>
                        <a:t>/</a:t>
                      </a:r>
                      <a:r>
                        <a:rPr lang="en-US" sz="900" u="none" strike="noStrike" kern="1200" dirty="0" err="1" smtClean="0">
                          <a:solidFill>
                            <a:srgbClr val="0070C0"/>
                          </a:solidFill>
                          <a:effectLst/>
                          <a:latin typeface="BNPP Sans Light" panose="02000503020000020004" pitchFamily="50" charset="0"/>
                          <a:ea typeface="+mn-ea"/>
                          <a:cs typeface="+mn-cs"/>
                        </a:rPr>
                        <a:t>Upd</a:t>
                      </a:r>
                      <a:r>
                        <a:rPr lang="en-US" sz="900" u="none" strike="noStrike" kern="1200" dirty="0" smtClean="0">
                          <a:solidFill>
                            <a:srgbClr val="0070C0"/>
                          </a:solidFill>
                          <a:effectLst/>
                          <a:latin typeface="BNPP Sans Light" panose="02000503020000020004" pitchFamily="50" charset="0"/>
                          <a:ea typeface="+mn-ea"/>
                          <a:cs typeface="+mn-cs"/>
                        </a:rPr>
                        <a:t>,</a:t>
                      </a: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915A"/>
                          </a:solidFill>
                          <a:effectLst/>
                          <a:latin typeface="BNPP Sans Light" panose="02000503020000020004" pitchFamily="50" charset="0"/>
                          <a:ea typeface="+mn-ea"/>
                          <a:cs typeface="+mn-cs"/>
                        </a:rPr>
                        <a:t>Add new attributes in Securities U/O</a:t>
                      </a: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Add new attributes in Bulk Upload</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kern="1200" baseline="0" noProof="0" dirty="0" smtClean="0">
                          <a:solidFill>
                            <a:schemeClr val="dk1"/>
                          </a:solidFill>
                          <a:latin typeface="BNPP Sans Light" panose="02000503020000020004" pitchFamily="50" charset="0"/>
                          <a:ea typeface="+mn-ea"/>
                          <a:cs typeface="+mn-cs"/>
                        </a:rPr>
                        <a:t>1</a:t>
                      </a:r>
                      <a:endParaRPr lang="en-GB" sz="900" kern="1200" baseline="0" noProof="0" dirty="0" smtClean="0">
                        <a:solidFill>
                          <a:schemeClr val="bg1">
                            <a:lumMod val="50000"/>
                          </a:schemeClr>
                        </a:solidFill>
                        <a:latin typeface="BNPP Sans Light" panose="02000503020000020004" pitchFamily="50" charset="0"/>
                        <a:ea typeface="+mn-ea"/>
                        <a:cs typeface="+mn-cs"/>
                      </a:endParaRPr>
                    </a:p>
                  </a:txBody>
                  <a:tcPr marL="121222" marR="121222" marT="60611" marB="60611"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kern="1200" baseline="0" noProof="0" dirty="0" smtClean="0">
                          <a:solidFill>
                            <a:schemeClr val="dk1"/>
                          </a:solidFill>
                          <a:latin typeface="BNPP Sans Light" panose="02000503020000020004" pitchFamily="50" charset="0"/>
                          <a:ea typeface="+mn-ea"/>
                          <a:cs typeface="+mn-cs"/>
                        </a:rPr>
                        <a:t>29</a:t>
                      </a:r>
                      <a:endParaRPr lang="en-GB" sz="900" kern="1200" baseline="0" noProof="0" dirty="0" smtClean="0">
                        <a:solidFill>
                          <a:schemeClr val="bg1">
                            <a:lumMod val="50000"/>
                          </a:schemeClr>
                        </a:solidFill>
                        <a:latin typeface="BNPP Sans Light" panose="02000503020000020004" pitchFamily="50" charset="0"/>
                        <a:ea typeface="+mn-ea"/>
                        <a:cs typeface="+mn-cs"/>
                      </a:endParaRPr>
                    </a:p>
                  </a:txBody>
                  <a:tcPr marL="121222" marR="121222" marT="60611" marB="60611" anchor="ctr"/>
                </a:tc>
                <a:tc>
                  <a:txBody>
                    <a:bodyPr/>
                    <a:lstStyle/>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900" u="none" strike="noStrike" kern="1200" dirty="0" smtClean="0">
                          <a:solidFill>
                            <a:srgbClr val="FF0000"/>
                          </a:solidFill>
                          <a:effectLst/>
                          <a:latin typeface="BNPP Sans Light" panose="02000503020000020004" pitchFamily="50" charset="0"/>
                          <a:ea typeface="+mn-ea"/>
                          <a:cs typeface="+mn-cs"/>
                        </a:rPr>
                        <a:t>Add new attributes in Securities U/O and in Bulk Upload was pending with Data solution</a:t>
                      </a:r>
                      <a:r>
                        <a:rPr lang="en-US" sz="900" u="none" strike="noStrike" kern="1200" baseline="0" dirty="0" smtClean="0">
                          <a:solidFill>
                            <a:srgbClr val="FF0000"/>
                          </a:solidFill>
                          <a:effectLst/>
                          <a:latin typeface="BNPP Sans Light" panose="02000503020000020004" pitchFamily="50" charset="0"/>
                          <a:ea typeface="+mn-ea"/>
                          <a:cs typeface="+mn-cs"/>
                        </a:rPr>
                        <a:t> team</a:t>
                      </a:r>
                      <a:endParaRPr lang="en-US" sz="900" u="none" strike="noStrike" kern="1200" dirty="0" smtClean="0">
                        <a:solidFill>
                          <a:srgbClr val="FF0000"/>
                        </a:solidFill>
                        <a:effectLst/>
                        <a:latin typeface="BNPP Sans Light" panose="02000503020000020004" pitchFamily="50" charset="0"/>
                        <a:ea typeface="+mn-ea"/>
                        <a:cs typeface="+mn-cs"/>
                      </a:endParaRPr>
                    </a:p>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900" u="none" strike="noStrike" kern="1200" dirty="0" smtClean="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660632868"/>
                  </a:ext>
                </a:extLst>
              </a:tr>
              <a:tr h="1393420">
                <a:tc>
                  <a:txBody>
                    <a:bodyPr/>
                    <a:lstStyle/>
                    <a:p>
                      <a:pPr algn="ctr"/>
                      <a:r>
                        <a:rPr lang="en-GB" sz="900" b="0" u="none" strike="noStrike" kern="1200" dirty="0" smtClean="0">
                          <a:solidFill>
                            <a:schemeClr val="tx1"/>
                          </a:solidFill>
                          <a:effectLst/>
                          <a:latin typeface="BNPP Sans Light" panose="02000503020000020004" pitchFamily="50" charset="0"/>
                          <a:ea typeface="+mn-ea"/>
                          <a:cs typeface="+mn-cs"/>
                        </a:rPr>
                        <a:t>Orange</a:t>
                      </a:r>
                    </a:p>
                  </a:txBody>
                  <a:tcPr marL="45458" marR="45458" marT="45458" marB="45458" anchor="ctr"/>
                </a:tc>
                <a:tc>
                  <a:txBody>
                    <a:bodyPr/>
                    <a:lstStyle/>
                    <a:p>
                      <a:r>
                        <a:rPr lang="en-GB" sz="900" u="none" strike="noStrike" kern="1200" dirty="0" smtClean="0">
                          <a:solidFill>
                            <a:schemeClr val="dk1"/>
                          </a:solidFill>
                          <a:effectLst/>
                          <a:latin typeface="BNPP Sans Light" panose="02000503020000020004" pitchFamily="50" charset="0"/>
                          <a:ea typeface="+mn-ea"/>
                          <a:cs typeface="+mn-cs"/>
                        </a:rPr>
                        <a:t>Issuer</a:t>
                      </a:r>
                      <a:r>
                        <a:rPr lang="en-GB" sz="900" u="none" strike="noStrike" kern="1200" baseline="0" dirty="0" smtClean="0">
                          <a:solidFill>
                            <a:schemeClr val="dk1"/>
                          </a:solidFill>
                          <a:effectLst/>
                          <a:latin typeface="BNPP Sans Light" panose="02000503020000020004" pitchFamily="50" charset="0"/>
                          <a:ea typeface="+mn-ea"/>
                          <a:cs typeface="+mn-cs"/>
                        </a:rPr>
                        <a:t> Mastering</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u="none" strike="noStrike" kern="1200" dirty="0" smtClean="0">
                          <a:solidFill>
                            <a:srgbClr val="0070C0"/>
                          </a:solidFill>
                          <a:effectLst/>
                          <a:latin typeface="BNPP Sans Light" panose="02000503020000020004" pitchFamily="50" charset="0"/>
                          <a:ea typeface="+mn-ea"/>
                          <a:cs typeface="+mn-cs"/>
                        </a:rPr>
                        <a:t>List View Issuers,</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u="none" strike="noStrike" kern="1200" dirty="0" smtClean="0">
                          <a:solidFill>
                            <a:srgbClr val="EA8744"/>
                          </a:solidFill>
                          <a:effectLst/>
                          <a:latin typeface="BNPP Sans Light" panose="02000503020000020004" pitchFamily="50" charset="0"/>
                          <a:ea typeface="+mn-ea"/>
                          <a:cs typeface="+mn-cs"/>
                        </a:rPr>
                        <a:t>Create</a:t>
                      </a:r>
                      <a:r>
                        <a:rPr lang="en-US" sz="900" b="0" u="none" strike="noStrike" kern="1200" dirty="0" smtClean="0">
                          <a:solidFill>
                            <a:srgbClr val="0070C0"/>
                          </a:solidFill>
                          <a:effectLst/>
                          <a:latin typeface="BNPP Sans Light" panose="02000503020000020004" pitchFamily="50" charset="0"/>
                          <a:ea typeface="+mn-ea"/>
                          <a:cs typeface="+mn-cs"/>
                        </a:rPr>
                        <a:t>, </a:t>
                      </a:r>
                      <a:endParaRPr lang="en-US" sz="900" b="0" i="0" u="none" strike="noStrike" kern="1200" dirty="0" smtClean="0">
                        <a:solidFill>
                          <a:srgbClr val="0070C0"/>
                        </a:solidFill>
                        <a:effectLst/>
                        <a:latin typeface="BNPP Sans Light" panose="02000503020000020004" pitchFamily="50" charset="0"/>
                        <a:ea typeface="+mn-ea"/>
                        <a:cs typeface="+mn-cs"/>
                      </a:endParaRP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kern="1200" dirty="0" smtClean="0">
                          <a:solidFill>
                            <a:srgbClr val="0070C0"/>
                          </a:solidFill>
                          <a:effectLst/>
                          <a:latin typeface="BNPP Sans Light" panose="02000503020000020004" pitchFamily="50" charset="0"/>
                          <a:ea typeface="+mn-ea"/>
                          <a:cs typeface="+mn-cs"/>
                        </a:rPr>
                        <a:t>Send for Approval U/O*, </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kern="1200" dirty="0" smtClean="0">
                          <a:solidFill>
                            <a:srgbClr val="0070C0"/>
                          </a:solidFill>
                          <a:effectLst/>
                          <a:latin typeface="BNPP Sans Light" panose="02000503020000020004" pitchFamily="50" charset="0"/>
                          <a:ea typeface="+mn-ea"/>
                          <a:cs typeface="+mn-cs"/>
                        </a:rPr>
                        <a:t>Approve/Reject O/U*, </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i="1" u="none" strike="noStrike" kern="1200" dirty="0" smtClean="0">
                        <a:solidFill>
                          <a:schemeClr val="dk1"/>
                        </a:solidFill>
                        <a:effectLst/>
                        <a:latin typeface="BNPP Sans Light" panose="02000503020000020004" pitchFamily="50" charset="0"/>
                        <a:ea typeface="+mn-ea"/>
                        <a:cs typeface="+mn-cs"/>
                      </a:endParaRP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List View U/O</a:t>
                      </a:r>
                      <a:r>
                        <a:rPr lang="en-US" sz="900" u="none" strike="noStrike" kern="1200" dirty="0" smtClean="0">
                          <a:solidFill>
                            <a:srgbClr val="00915A"/>
                          </a:solidFill>
                          <a:effectLst/>
                          <a:latin typeface="BNPP Sans Light" panose="02000503020000020004" pitchFamily="50" charset="0"/>
                          <a:ea typeface="+mn-ea"/>
                          <a:cs typeface="+mn-cs"/>
                        </a:rPr>
                        <a:t>,</a:t>
                      </a:r>
                    </a:p>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915A"/>
                          </a:solidFill>
                          <a:effectLst/>
                          <a:latin typeface="BNPP Sans Light" panose="02000503020000020004" pitchFamily="50" charset="0"/>
                          <a:ea typeface="+mn-ea"/>
                          <a:cs typeface="+mn-cs"/>
                        </a:rPr>
                        <a:t>Bulk </a:t>
                      </a:r>
                      <a:r>
                        <a:rPr lang="en-US" sz="900" u="none" strike="noStrike" kern="1200" dirty="0" err="1" smtClean="0">
                          <a:solidFill>
                            <a:srgbClr val="00915A"/>
                          </a:solidFill>
                          <a:effectLst/>
                          <a:latin typeface="BNPP Sans Light" panose="02000503020000020004" pitchFamily="50" charset="0"/>
                          <a:ea typeface="+mn-ea"/>
                          <a:cs typeface="+mn-cs"/>
                        </a:rPr>
                        <a:t>Upl</a:t>
                      </a:r>
                      <a:r>
                        <a:rPr lang="en-US" sz="900" u="none" strike="noStrike" kern="1200" dirty="0" smtClean="0">
                          <a:solidFill>
                            <a:srgbClr val="00915A"/>
                          </a:solidFill>
                          <a:effectLst/>
                          <a:latin typeface="BNPP Sans Light" panose="02000503020000020004" pitchFamily="50" charset="0"/>
                          <a:ea typeface="+mn-ea"/>
                          <a:cs typeface="+mn-cs"/>
                        </a:rPr>
                        <a:t>/</a:t>
                      </a:r>
                      <a:r>
                        <a:rPr lang="en-US" sz="900" u="none" strike="noStrike" kern="1200" dirty="0" err="1" smtClean="0">
                          <a:solidFill>
                            <a:srgbClr val="00915A"/>
                          </a:solidFill>
                          <a:effectLst/>
                          <a:latin typeface="BNPP Sans Light" panose="02000503020000020004" pitchFamily="50" charset="0"/>
                          <a:ea typeface="+mn-ea"/>
                          <a:cs typeface="+mn-cs"/>
                        </a:rPr>
                        <a:t>Upd</a:t>
                      </a:r>
                      <a:r>
                        <a:rPr lang="en-US" sz="900" u="none" strike="noStrike" kern="1200" dirty="0" smtClean="0">
                          <a:solidFill>
                            <a:srgbClr val="00915A"/>
                          </a:solidFill>
                          <a:effectLst/>
                          <a:latin typeface="BNPP Sans Light" panose="02000503020000020004" pitchFamily="50" charset="0"/>
                          <a:ea typeface="+mn-ea"/>
                          <a:cs typeface="+mn-cs"/>
                        </a:rPr>
                        <a:t> U/O,</a:t>
                      </a:r>
                    </a:p>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915A"/>
                          </a:solidFill>
                          <a:effectLst/>
                          <a:latin typeface="BNPP Sans Light" panose="02000503020000020004" pitchFamily="50" charset="0"/>
                          <a:ea typeface="+mn-ea"/>
                          <a:cs typeface="+mn-cs"/>
                        </a:rPr>
                        <a:t>Update SM,</a:t>
                      </a:r>
                    </a:p>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70C0"/>
                          </a:solidFill>
                          <a:effectLst/>
                          <a:latin typeface="BNPP Sans Light" panose="02000503020000020004" pitchFamily="50" charset="0"/>
                          <a:ea typeface="+mn-ea"/>
                          <a:cs typeface="+mn-cs"/>
                        </a:rPr>
                        <a:t>View Edit U/O</a:t>
                      </a:r>
                      <a:r>
                        <a:rPr lang="en-US" sz="900" u="none" strike="noStrike" kern="1200" dirty="0" smtClean="0">
                          <a:solidFill>
                            <a:srgbClr val="00915A"/>
                          </a:solidFill>
                          <a:effectLst/>
                          <a:latin typeface="BNPP Sans Light" panose="02000503020000020004" pitchFamily="50" charset="0"/>
                          <a:ea typeface="+mn-ea"/>
                          <a:cs typeface="+mn-cs"/>
                        </a:rPr>
                        <a:t>, </a:t>
                      </a:r>
                      <a:r>
                        <a:rPr lang="en-US" sz="900" u="none" strike="noStrike" kern="1200" dirty="0" smtClean="0">
                          <a:solidFill>
                            <a:srgbClr val="0070C0"/>
                          </a:solidFill>
                          <a:effectLst/>
                          <a:latin typeface="BNPP Sans Light" panose="02000503020000020004" pitchFamily="50" charset="0"/>
                          <a:ea typeface="+mn-ea"/>
                          <a:cs typeface="+mn-cs"/>
                        </a:rPr>
                        <a:t>Inactivate*</a:t>
                      </a:r>
                      <a:r>
                        <a:rPr lang="en-US" sz="900" u="none" strike="noStrike" kern="1200" dirty="0" smtClean="0">
                          <a:solidFill>
                            <a:srgbClr val="00915A"/>
                          </a:solidFill>
                          <a:effectLst/>
                          <a:latin typeface="BNPP Sans Light" panose="02000503020000020004" pitchFamily="50" charset="0"/>
                          <a:ea typeface="+mn-ea"/>
                          <a:cs typeface="+mn-cs"/>
                        </a:rPr>
                        <a:t>,</a:t>
                      </a:r>
                    </a:p>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err="1" smtClean="0">
                          <a:solidFill>
                            <a:srgbClr val="00915A"/>
                          </a:solidFill>
                          <a:effectLst/>
                          <a:latin typeface="BNPP Sans Light" panose="02000503020000020004" pitchFamily="50" charset="0"/>
                          <a:ea typeface="+mn-ea"/>
                          <a:cs typeface="+mn-cs"/>
                        </a:rPr>
                        <a:t>Previsu</a:t>
                      </a:r>
                      <a:r>
                        <a:rPr lang="en-US" sz="900" u="none" strike="noStrike" kern="1200" dirty="0" smtClean="0">
                          <a:solidFill>
                            <a:srgbClr val="00915A"/>
                          </a:solidFill>
                          <a:effectLst/>
                          <a:latin typeface="BNPP Sans Light" panose="02000503020000020004" pitchFamily="50" charset="0"/>
                          <a:ea typeface="+mn-ea"/>
                          <a:cs typeface="+mn-cs"/>
                        </a:rPr>
                        <a:t> U/O*</a:t>
                      </a:r>
                    </a:p>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rgbClr val="00915A"/>
                          </a:solidFill>
                          <a:effectLst/>
                          <a:latin typeface="BNPP Sans Light" panose="02000503020000020004" pitchFamily="50" charset="0"/>
                          <a:ea typeface="+mn-ea"/>
                          <a:cs typeface="+mn-cs"/>
                        </a:rPr>
                        <a:t>Bug fixing</a:t>
                      </a: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dirty="0" smtClean="0">
                        <a:ln>
                          <a:noFill/>
                        </a:ln>
                        <a:solidFill>
                          <a:prstClr val="black"/>
                        </a:solidFill>
                        <a:effectLst/>
                        <a:uLnTx/>
                        <a:uFillTx/>
                        <a:latin typeface="BNPP Sans Light" panose="02000503020000020004" pitchFamily="50" charset="0"/>
                        <a:ea typeface="+mn-ea"/>
                        <a:cs typeface="+mn-cs"/>
                      </a:endParaRPr>
                    </a:p>
                  </a:txBody>
                  <a:tcPr marL="45720" marR="45720"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kern="1200" baseline="0" noProof="0" dirty="0" smtClean="0">
                          <a:solidFill>
                            <a:schemeClr val="dk1"/>
                          </a:solidFill>
                          <a:latin typeface="BNPP Sans Light" panose="02000503020000020004" pitchFamily="50" charset="0"/>
                          <a:ea typeface="+mn-ea"/>
                          <a:cs typeface="+mn-cs"/>
                        </a:rPr>
                        <a:t>11</a:t>
                      </a:r>
                      <a:endParaRPr lang="en-GB" sz="900" kern="1200" baseline="0" noProof="0" dirty="0" smtClean="0">
                        <a:solidFill>
                          <a:schemeClr val="bg1">
                            <a:lumMod val="50000"/>
                          </a:schemeClr>
                        </a:solidFill>
                        <a:latin typeface="BNPP Sans Light" panose="02000503020000020004" pitchFamily="50" charset="0"/>
                        <a:ea typeface="+mn-ea"/>
                        <a:cs typeface="+mn-cs"/>
                      </a:endParaRPr>
                    </a:p>
                  </a:txBody>
                  <a:tcPr marL="121222" marR="121222" marT="60611" marB="60611"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kern="1200" baseline="0" noProof="0" dirty="0" smtClean="0">
                          <a:solidFill>
                            <a:schemeClr val="dk1"/>
                          </a:solidFill>
                          <a:latin typeface="BNPP Sans Light" panose="02000503020000020004" pitchFamily="50" charset="0"/>
                          <a:ea typeface="+mn-ea"/>
                          <a:cs typeface="+mn-cs"/>
                        </a:rPr>
                        <a:t>18</a:t>
                      </a:r>
                      <a:endParaRPr lang="en-GB" sz="900" kern="1200" baseline="0" noProof="0" dirty="0" smtClean="0">
                        <a:solidFill>
                          <a:schemeClr val="bg1">
                            <a:lumMod val="50000"/>
                          </a:schemeClr>
                        </a:solidFill>
                        <a:latin typeface="BNPP Sans Light" panose="02000503020000020004" pitchFamily="50" charset="0"/>
                        <a:ea typeface="+mn-ea"/>
                        <a:cs typeface="+mn-cs"/>
                      </a:endParaRPr>
                    </a:p>
                  </a:txBody>
                  <a:tcPr marL="121222" marR="121222" marT="60611" marB="60611" anchor="ctr"/>
                </a:tc>
                <a:tc>
                  <a:txBody>
                    <a:bodyPr/>
                    <a:lstStyle/>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900" u="none" strike="noStrike" kern="1200" baseline="0" dirty="0" smtClean="0">
                          <a:solidFill>
                            <a:srgbClr val="FF0000"/>
                          </a:solidFill>
                          <a:effectLst/>
                          <a:latin typeface="BNPP Sans Light" panose="02000503020000020004" pitchFamily="50" charset="0"/>
                          <a:ea typeface="+mn-ea"/>
                          <a:cs typeface="+mn-cs"/>
                        </a:rPr>
                        <a:t>(*) No DEV effort, only QA</a:t>
                      </a:r>
                    </a:p>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900" u="none" strike="noStrike" kern="1200" baseline="0" dirty="0" smtClean="0">
                          <a:solidFill>
                            <a:srgbClr val="FF0000"/>
                          </a:solidFill>
                          <a:effectLst/>
                          <a:latin typeface="BNPP Sans Light" panose="02000503020000020004" pitchFamily="50" charset="0"/>
                          <a:ea typeface="+mn-ea"/>
                          <a:cs typeface="+mn-cs"/>
                        </a:rPr>
                        <a:t>View Issuers Details : new requirement : Wireframe Wednesday 23 Feb ; Sprint 25</a:t>
                      </a:r>
                    </a:p>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900" u="none" strike="noStrike" kern="1200" baseline="0" dirty="0" smtClean="0">
                          <a:solidFill>
                            <a:srgbClr val="FF0000"/>
                          </a:solidFill>
                          <a:effectLst/>
                          <a:latin typeface="BNPP Sans Light" panose="02000503020000020004" pitchFamily="50" charset="0"/>
                          <a:ea typeface="+mn-ea"/>
                          <a:cs typeface="+mn-cs"/>
                        </a:rPr>
                        <a:t>Change Request from FFMA : Parent Name in Issuer ; Sprint 25, </a:t>
                      </a:r>
                      <a:r>
                        <a:rPr lang="en-US" sz="900" u="none" strike="noStrike" kern="1200" baseline="0" dirty="0" err="1" smtClean="0">
                          <a:solidFill>
                            <a:srgbClr val="FF0000"/>
                          </a:solidFill>
                          <a:effectLst/>
                          <a:latin typeface="BNPP Sans Light" panose="02000503020000020004" pitchFamily="50" charset="0"/>
                          <a:ea typeface="+mn-ea"/>
                          <a:cs typeface="+mn-cs"/>
                        </a:rPr>
                        <a:t>Balji</a:t>
                      </a:r>
                      <a:endParaRPr lang="en-US" sz="900" u="none" strike="noStrike" kern="1200" baseline="0" dirty="0" smtClean="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315302995"/>
                  </a:ext>
                </a:extLst>
              </a:tr>
              <a:tr h="802389">
                <a:tc>
                  <a:txBody>
                    <a:bodyPr/>
                    <a:lstStyle/>
                    <a:p>
                      <a:pPr algn="ctr"/>
                      <a:r>
                        <a:rPr lang="en-GB" sz="900" b="0" u="none" strike="noStrike" kern="1200" dirty="0" smtClean="0">
                          <a:solidFill>
                            <a:schemeClr val="tx1"/>
                          </a:solidFill>
                          <a:effectLst/>
                          <a:latin typeface="BNPP Sans Light" panose="02000503020000020004" pitchFamily="50" charset="0"/>
                          <a:ea typeface="+mn-ea"/>
                          <a:cs typeface="+mn-cs"/>
                        </a:rPr>
                        <a:t>White</a:t>
                      </a:r>
                    </a:p>
                  </a:txBody>
                  <a:tcPr marL="45458" marR="45458" marT="45458" marB="45458" anchor="ctr"/>
                </a:tc>
                <a:tc>
                  <a:txBody>
                    <a:bodyPr/>
                    <a:lstStyle/>
                    <a:p>
                      <a:r>
                        <a:rPr lang="en-GB" sz="900" u="none" strike="noStrike" kern="1200" dirty="0" smtClean="0">
                          <a:solidFill>
                            <a:schemeClr val="dk1"/>
                          </a:solidFill>
                          <a:effectLst/>
                          <a:latin typeface="BNPP Sans Light" panose="02000503020000020004" pitchFamily="50" charset="0"/>
                          <a:ea typeface="+mn-ea"/>
                          <a:cs typeface="+mn-cs"/>
                        </a:rPr>
                        <a:t>Advanced Searching &amp; Filtering</a:t>
                      </a: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900" u="none" strike="noStrike" kern="1200" dirty="0" err="1" smtClean="0">
                          <a:solidFill>
                            <a:srgbClr val="00915A"/>
                          </a:solidFill>
                          <a:effectLst/>
                          <a:latin typeface="BNPP Sans Light" panose="02000503020000020004" pitchFamily="50" charset="0"/>
                          <a:ea typeface="+mn-ea"/>
                          <a:cs typeface="+mn-cs"/>
                        </a:rPr>
                        <a:t>Hierarchical</a:t>
                      </a:r>
                      <a:r>
                        <a:rPr lang="fr-FR" sz="900" u="none" strike="noStrike" kern="1200" baseline="0" dirty="0" smtClean="0">
                          <a:solidFill>
                            <a:srgbClr val="00915A"/>
                          </a:solidFill>
                          <a:effectLst/>
                          <a:latin typeface="BNPP Sans Light" panose="02000503020000020004" pitchFamily="50" charset="0"/>
                          <a:ea typeface="+mn-ea"/>
                          <a:cs typeface="+mn-cs"/>
                        </a:rPr>
                        <a:t> </a:t>
                      </a:r>
                      <a:r>
                        <a:rPr lang="fr-FR" sz="900" u="none" strike="noStrike" kern="1200" dirty="0" err="1" smtClean="0">
                          <a:solidFill>
                            <a:srgbClr val="00915A"/>
                          </a:solidFill>
                          <a:effectLst/>
                          <a:latin typeface="BNPP Sans Light" panose="02000503020000020004" pitchFamily="50" charset="0"/>
                          <a:ea typeface="+mn-ea"/>
                          <a:cs typeface="+mn-cs"/>
                        </a:rPr>
                        <a:t>fields</a:t>
                      </a:r>
                      <a:r>
                        <a:rPr lang="fr-FR" sz="900" u="none" strike="noStrike" kern="1200" dirty="0" smtClean="0">
                          <a:solidFill>
                            <a:srgbClr val="00915A"/>
                          </a:solidFill>
                          <a:effectLst/>
                          <a:latin typeface="BNPP Sans Light" panose="02000503020000020004" pitchFamily="50" charset="0"/>
                          <a:ea typeface="+mn-ea"/>
                          <a:cs typeface="+mn-cs"/>
                        </a:rPr>
                        <a:t>, </a:t>
                      </a:r>
                      <a:r>
                        <a:rPr lang="fr-FR" sz="900" u="none" strike="noStrike" kern="1200" dirty="0" err="1" smtClean="0">
                          <a:solidFill>
                            <a:srgbClr val="00915A"/>
                          </a:solidFill>
                          <a:effectLst/>
                          <a:latin typeface="BNPP Sans Light" panose="02000503020000020004" pitchFamily="50" charset="0"/>
                          <a:ea typeface="+mn-ea"/>
                          <a:cs typeface="+mn-cs"/>
                        </a:rPr>
                        <a:t>Search</a:t>
                      </a:r>
                      <a:r>
                        <a:rPr lang="fr-FR" sz="900" u="none" strike="noStrike" kern="1200" baseline="0" dirty="0" smtClean="0">
                          <a:solidFill>
                            <a:srgbClr val="00915A"/>
                          </a:solidFill>
                          <a:effectLst/>
                          <a:latin typeface="BNPP Sans Light" panose="02000503020000020004" pitchFamily="50" charset="0"/>
                          <a:ea typeface="+mn-ea"/>
                          <a:cs typeface="+mn-cs"/>
                        </a:rPr>
                        <a:t> </a:t>
                      </a:r>
                      <a:r>
                        <a:rPr lang="fr-FR" sz="900" u="none" strike="noStrike" kern="1200" dirty="0" err="1" smtClean="0">
                          <a:solidFill>
                            <a:srgbClr val="00915A"/>
                          </a:solidFill>
                          <a:effectLst/>
                          <a:latin typeface="BNPP Sans Light" panose="02000503020000020004" pitchFamily="50" charset="0"/>
                          <a:ea typeface="+mn-ea"/>
                          <a:cs typeface="+mn-cs"/>
                        </a:rPr>
                        <a:t>Drawer</a:t>
                      </a:r>
                      <a:r>
                        <a:rPr lang="fr-FR" sz="900" u="none" strike="noStrike" kern="1200" dirty="0" smtClean="0">
                          <a:solidFill>
                            <a:srgbClr val="00915A"/>
                          </a:solidFill>
                          <a:effectLst/>
                          <a:latin typeface="BNPP Sans Light" panose="02000503020000020004" pitchFamily="50" charset="0"/>
                          <a:ea typeface="+mn-ea"/>
                          <a:cs typeface="+mn-cs"/>
                        </a:rPr>
                        <a:t>, </a:t>
                      </a:r>
                      <a:r>
                        <a:rPr lang="fr-FR" sz="900" u="none" strike="noStrike" kern="1200" dirty="0" err="1" smtClean="0">
                          <a:solidFill>
                            <a:srgbClr val="00915A"/>
                          </a:solidFill>
                          <a:effectLst/>
                          <a:latin typeface="BNPP Sans Light" panose="02000503020000020004" pitchFamily="50" charset="0"/>
                          <a:ea typeface="+mn-ea"/>
                          <a:cs typeface="+mn-cs"/>
                        </a:rPr>
                        <a:t>Search</a:t>
                      </a:r>
                      <a:r>
                        <a:rPr lang="fr-FR" sz="900" u="none" strike="noStrike" kern="1200" baseline="0" dirty="0" smtClean="0">
                          <a:solidFill>
                            <a:srgbClr val="00915A"/>
                          </a:solidFill>
                          <a:effectLst/>
                          <a:latin typeface="BNPP Sans Light" panose="02000503020000020004" pitchFamily="50" charset="0"/>
                          <a:ea typeface="+mn-ea"/>
                          <a:cs typeface="+mn-cs"/>
                        </a:rPr>
                        <a:t> </a:t>
                      </a:r>
                      <a:r>
                        <a:rPr lang="fr-FR" sz="900" u="none" strike="noStrike" kern="1200" dirty="0" smtClean="0">
                          <a:solidFill>
                            <a:srgbClr val="00915A"/>
                          </a:solidFill>
                          <a:effectLst/>
                          <a:latin typeface="BNPP Sans Light" panose="02000503020000020004" pitchFamily="50" charset="0"/>
                          <a:ea typeface="+mn-ea"/>
                          <a:cs typeface="+mn-cs"/>
                        </a:rPr>
                        <a:t>Tag, Tab</a:t>
                      </a:r>
                      <a:r>
                        <a:rPr lang="fr-FR" sz="900" u="none" strike="noStrike" kern="1200" baseline="0" dirty="0" smtClean="0">
                          <a:solidFill>
                            <a:srgbClr val="00915A"/>
                          </a:solidFill>
                          <a:effectLst/>
                          <a:latin typeface="BNPP Sans Light" panose="02000503020000020004" pitchFamily="50" charset="0"/>
                          <a:ea typeface="+mn-ea"/>
                          <a:cs typeface="+mn-cs"/>
                        </a:rPr>
                        <a:t> </a:t>
                      </a:r>
                      <a:r>
                        <a:rPr lang="fr-FR" sz="900" u="none" strike="noStrike" kern="1200" dirty="0" smtClean="0">
                          <a:solidFill>
                            <a:srgbClr val="00915A"/>
                          </a:solidFill>
                          <a:effectLst/>
                          <a:latin typeface="BNPP Sans Light" panose="02000503020000020004" pitchFamily="50" charset="0"/>
                          <a:ea typeface="+mn-ea"/>
                          <a:cs typeface="+mn-cs"/>
                        </a:rPr>
                        <a:t>Management</a:t>
                      </a:r>
                      <a:endParaRPr lang="en-US" sz="900" u="none" strike="noStrike" kern="1200" noProof="0" dirty="0" smtClean="0">
                        <a:solidFill>
                          <a:srgbClr val="00915A"/>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dirty="0" smtClean="0">
                        <a:ln>
                          <a:noFill/>
                        </a:ln>
                        <a:solidFill>
                          <a:prstClr val="black"/>
                        </a:solidFill>
                        <a:effectLst/>
                        <a:uLnTx/>
                        <a:uFillTx/>
                        <a:latin typeface="BNPP Sans Light" panose="02000503020000020004" pitchFamily="50" charset="0"/>
                        <a:ea typeface="+mn-ea"/>
                        <a:cs typeface="+mn-cs"/>
                      </a:endParaRPr>
                    </a:p>
                  </a:txBody>
                  <a:tcPr marL="45720" marR="45720"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kern="1200" baseline="0" noProof="0" dirty="0" smtClean="0">
                          <a:solidFill>
                            <a:schemeClr val="dk1"/>
                          </a:solidFill>
                          <a:latin typeface="BNPP Sans Light" panose="02000503020000020004" pitchFamily="50" charset="0"/>
                          <a:ea typeface="+mn-ea"/>
                          <a:cs typeface="+mn-cs"/>
                        </a:rPr>
                        <a:t>42</a:t>
                      </a:r>
                      <a:endParaRPr lang="en-GB" sz="900" kern="1200" baseline="0" noProof="0" dirty="0" smtClean="0">
                        <a:solidFill>
                          <a:schemeClr val="bg1">
                            <a:lumMod val="50000"/>
                          </a:schemeClr>
                        </a:solidFill>
                        <a:latin typeface="BNPP Sans Light" panose="02000503020000020004" pitchFamily="50" charset="0"/>
                        <a:ea typeface="+mn-ea"/>
                        <a:cs typeface="+mn-cs"/>
                      </a:endParaRPr>
                    </a:p>
                  </a:txBody>
                  <a:tcPr marL="121222" marR="121222" marT="60611" marB="60611"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kern="1200" baseline="0" noProof="0" dirty="0" smtClean="0">
                          <a:solidFill>
                            <a:schemeClr val="dk1"/>
                          </a:solidFill>
                          <a:latin typeface="BNPP Sans Light" panose="02000503020000020004" pitchFamily="50" charset="0"/>
                          <a:ea typeface="+mn-ea"/>
                          <a:cs typeface="+mn-cs"/>
                        </a:rPr>
                        <a:t>45</a:t>
                      </a:r>
                      <a:endParaRPr lang="en-GB" sz="900" kern="1200" baseline="0" noProof="0" dirty="0" smtClean="0">
                        <a:solidFill>
                          <a:schemeClr val="bg1">
                            <a:lumMod val="50000"/>
                          </a:schemeClr>
                        </a:solidFill>
                        <a:latin typeface="BNPP Sans Light" panose="02000503020000020004" pitchFamily="50" charset="0"/>
                        <a:ea typeface="+mn-ea"/>
                        <a:cs typeface="+mn-cs"/>
                      </a:endParaRPr>
                    </a:p>
                  </a:txBody>
                  <a:tcPr marL="121222" marR="121222" marT="60611" marB="60611" anchor="ctr"/>
                </a:tc>
                <a:tc>
                  <a:txBody>
                    <a:bodyPr/>
                    <a:lstStyle/>
                    <a:p>
                      <a:pPr algn="l" fontAlgn="ctr"/>
                      <a:endParaRPr lang="en-US" sz="900" u="none" strike="noStrike" dirty="0">
                        <a:effectLst/>
                        <a:latin typeface="BNPP Sans Light" panose="02000503020000020004" pitchFamily="50" charset="0"/>
                      </a:endParaRPr>
                    </a:p>
                  </a:txBody>
                  <a:tcPr marL="45720" marR="45720" anchor="ctr"/>
                </a:tc>
                <a:extLst>
                  <a:ext uri="{0D108BD9-81ED-4DB2-BD59-A6C34878D82A}">
                    <a16:rowId xmlns:a16="http://schemas.microsoft.com/office/drawing/2014/main" val="774275345"/>
                  </a:ext>
                </a:extLst>
              </a:tr>
              <a:tr h="828276">
                <a:tc>
                  <a:txBody>
                    <a:bodyPr/>
                    <a:lstStyle/>
                    <a:p>
                      <a:pPr algn="ctr"/>
                      <a:r>
                        <a:rPr lang="en-GB" sz="900" u="none" strike="noStrike" kern="1200" dirty="0" smtClean="0">
                          <a:solidFill>
                            <a:schemeClr val="dk1"/>
                          </a:solidFill>
                          <a:effectLst/>
                          <a:latin typeface="BNPP Sans Light" panose="02000503020000020004" pitchFamily="50" charset="0"/>
                          <a:ea typeface="+mn-ea"/>
                          <a:cs typeface="+mn-cs"/>
                        </a:rPr>
                        <a:t>Orange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Business effective dates on account and asset contributions </a:t>
                      </a:r>
                      <a:r>
                        <a:rPr lang="en-GB" sz="900" u="none" strike="noStrike" kern="1200" dirty="0" smtClean="0">
                          <a:solidFill>
                            <a:schemeClr val="dk1"/>
                          </a:solidFill>
                          <a:effectLst/>
                          <a:latin typeface="BNPP Sans Light" panose="02000503020000020004" pitchFamily="50" charset="0"/>
                          <a:ea typeface="+mn-ea"/>
                          <a:cs typeface="+mn-cs"/>
                        </a:rPr>
                        <a:t>(ICRMK–816)</a:t>
                      </a: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sngStrike" kern="1200" cap="none" spc="0" normalizeH="0" baseline="0" noProof="0" dirty="0" smtClean="0">
                        <a:ln>
                          <a:noFill/>
                        </a:ln>
                        <a:solidFill>
                          <a:schemeClr val="bg1">
                            <a:lumMod val="50000"/>
                          </a:schemeClr>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900" b="0" i="0" u="none" strike="sngStrike" kern="1200" cap="none" spc="0" normalizeH="0" baseline="0" noProof="0" dirty="0" smtClean="0">
                        <a:ln>
                          <a:noFill/>
                        </a:ln>
                        <a:solidFill>
                          <a:schemeClr val="bg1">
                            <a:lumMod val="50000"/>
                          </a:schemeClr>
                        </a:solidFill>
                        <a:effectLst/>
                        <a:uLnTx/>
                        <a:uFillTx/>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900" u="none" strike="noStrike" kern="1200" dirty="0" smtClean="0">
                          <a:solidFill>
                            <a:schemeClr val="dk1"/>
                          </a:solidFill>
                          <a:effectLst/>
                          <a:latin typeface="BNPP Sans Light" panose="02000503020000020004" pitchFamily="50" charset="0"/>
                          <a:ea typeface="+mn-ea"/>
                          <a:cs typeface="+mn-cs"/>
                        </a:rPr>
                        <a:t>List View</a:t>
                      </a:r>
                      <a:endParaRPr lang="en-US" sz="900" u="none" strike="noStrike" kern="1200" noProof="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u="none" strike="noStrike" kern="1200" noProof="0" dirty="0" smtClean="0">
                          <a:solidFill>
                            <a:schemeClr val="dk1"/>
                          </a:solidFill>
                          <a:effectLst/>
                          <a:latin typeface="BNPP Sans Light" panose="02000503020000020004" pitchFamily="50" charset="0"/>
                          <a:ea typeface="+mn-ea"/>
                          <a:cs typeface="+mn-cs"/>
                        </a:rPr>
                        <a:t>TBC</a:t>
                      </a:r>
                    </a:p>
                  </a:txBody>
                  <a:tcPr marL="121222" marR="121222" marT="60611" marB="60611" anchor="ctr"/>
                </a:tc>
                <a:tc>
                  <a:txBody>
                    <a:bodyPr/>
                    <a:lstStyle/>
                    <a:p>
                      <a:pPr marL="1587" marR="0" lvl="5" indent="0" algn="ctr" defTabSz="872722"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u="none" strike="noStrike" kern="1200" noProof="0" dirty="0" smtClean="0">
                          <a:solidFill>
                            <a:schemeClr val="dk1"/>
                          </a:solidFill>
                          <a:effectLst/>
                          <a:latin typeface="BNPP Sans Light" panose="02000503020000020004" pitchFamily="50" charset="0"/>
                          <a:ea typeface="+mn-ea"/>
                          <a:cs typeface="+mn-cs"/>
                        </a:rPr>
                        <a:t>TBC</a:t>
                      </a:r>
                    </a:p>
                  </a:txBody>
                  <a:tcPr marL="121222" marR="121222" marT="60611" marB="60611" anchor="ctr"/>
                </a:tc>
                <a:tc>
                  <a:txBody>
                    <a:bodyPr/>
                    <a:lstStyle/>
                    <a:p>
                      <a:pPr marL="171450" indent="-171450" algn="l" fontAlgn="ctr">
                        <a:buFont typeface="Arial" panose="020B0604020202020204" pitchFamily="34" charset="0"/>
                        <a:buChar char="•"/>
                      </a:pPr>
                      <a:r>
                        <a:rPr lang="en-US" sz="900" u="none" strike="noStrike" kern="1200" baseline="0" dirty="0" smtClean="0">
                          <a:solidFill>
                            <a:srgbClr val="FF0000"/>
                          </a:solidFill>
                          <a:effectLst/>
                          <a:latin typeface="BNPP Sans Light" panose="02000503020000020004" pitchFamily="50" charset="0"/>
                          <a:ea typeface="+mn-ea"/>
                          <a:cs typeface="+mn-cs"/>
                        </a:rPr>
                        <a:t>Requirement received and refinement should be done ; Tuesday 02 March to be confirmed </a:t>
                      </a:r>
                      <a:endParaRPr lang="en-US" sz="900" u="none" strike="sngStrike" dirty="0">
                        <a:solidFill>
                          <a:schemeClr val="bg1">
                            <a:lumMod val="50000"/>
                          </a:schemeClr>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2501629170"/>
                  </a:ext>
                </a:extLst>
              </a:tr>
            </a:tbl>
          </a:graphicData>
        </a:graphic>
      </p:graphicFrame>
      <p:sp>
        <p:nvSpPr>
          <p:cNvPr id="9" name="Rectangle 8"/>
          <p:cNvSpPr/>
          <p:nvPr/>
        </p:nvSpPr>
        <p:spPr>
          <a:xfrm>
            <a:off x="9317714" y="108947"/>
            <a:ext cx="2632452" cy="253916"/>
          </a:xfrm>
          <a:prstGeom prst="rect">
            <a:avLst/>
          </a:prstGeom>
        </p:spPr>
        <p:txBody>
          <a:bodyPr wrap="none">
            <a:spAutoFit/>
          </a:bodyPr>
          <a:lstStyle/>
          <a:p>
            <a:pPr defTabSz="1156967" eaLnBrk="1" hangingPunct="1"/>
            <a:r>
              <a:rPr lang="en-US" sz="1050" dirty="0" smtClean="0">
                <a:solidFill>
                  <a:schemeClr val="dk1"/>
                </a:solidFill>
              </a:rPr>
              <a:t>Features are shown on their </a:t>
            </a:r>
            <a:r>
              <a:rPr lang="en-US" sz="1050" i="1" dirty="0" smtClean="0">
                <a:solidFill>
                  <a:schemeClr val="dk1"/>
                </a:solidFill>
              </a:rPr>
              <a:t>ending</a:t>
            </a:r>
            <a:r>
              <a:rPr lang="en-US" sz="1050" dirty="0" smtClean="0">
                <a:solidFill>
                  <a:schemeClr val="dk1"/>
                </a:solidFill>
              </a:rPr>
              <a:t> sprint</a:t>
            </a:r>
            <a:endParaRPr lang="en-US" sz="1050" dirty="0">
              <a:solidFill>
                <a:schemeClr val="dk1"/>
              </a:solidFill>
            </a:endParaRPr>
          </a:p>
        </p:txBody>
      </p:sp>
      <p:sp>
        <p:nvSpPr>
          <p:cNvPr id="10" name="TextBox 9"/>
          <p:cNvSpPr txBox="1"/>
          <p:nvPr/>
        </p:nvSpPr>
        <p:spPr>
          <a:xfrm>
            <a:off x="6849908" y="414498"/>
            <a:ext cx="5133447" cy="246221"/>
          </a:xfrm>
          <a:prstGeom prst="rect">
            <a:avLst/>
          </a:prstGeom>
          <a:noFill/>
        </p:spPr>
        <p:txBody>
          <a:bodyPr wrap="square" rtlCol="0">
            <a:spAutoFit/>
          </a:bodyPr>
          <a:lstStyle/>
          <a:p>
            <a:pPr algn="r"/>
            <a:r>
              <a:rPr lang="en-US" sz="1000" dirty="0">
                <a:sym typeface="Webdings" panose="05030102010509060703" pitchFamily="18" charset="2"/>
              </a:rPr>
              <a:t>Color legend:</a:t>
            </a:r>
            <a:r>
              <a:rPr lang="en-US" sz="1000" dirty="0">
                <a:solidFill>
                  <a:srgbClr val="00B0F0"/>
                </a:solidFill>
                <a:sym typeface="Webdings" panose="05030102010509060703" pitchFamily="18" charset="2"/>
              </a:rPr>
              <a:t></a:t>
            </a:r>
            <a:r>
              <a:rPr lang="en-US" sz="1000" dirty="0"/>
              <a:t>Completed,</a:t>
            </a:r>
            <a:r>
              <a:rPr lang="en-US" sz="1000" dirty="0">
                <a:solidFill>
                  <a:srgbClr val="00B0F0"/>
                </a:solidFill>
                <a:sym typeface="Webdings" panose="05030102010509060703" pitchFamily="18" charset="2"/>
              </a:rPr>
              <a:t> </a:t>
            </a:r>
            <a:r>
              <a:rPr lang="en-US" sz="1000" dirty="0">
                <a:solidFill>
                  <a:schemeClr val="bg2"/>
                </a:solidFill>
                <a:sym typeface="Webdings" panose="05030102010509060703" pitchFamily="18" charset="2"/>
              </a:rPr>
              <a:t></a:t>
            </a:r>
            <a:r>
              <a:rPr lang="en-US" sz="1000" dirty="0">
                <a:sym typeface="Webdings" panose="05030102010509060703" pitchFamily="18" charset="2"/>
              </a:rPr>
              <a:t>On track, </a:t>
            </a:r>
            <a:r>
              <a:rPr lang="en-US" sz="1000" dirty="0">
                <a:solidFill>
                  <a:srgbClr val="DAA600"/>
                </a:solidFill>
                <a:sym typeface="Webdings" panose="05030102010509060703" pitchFamily="18" charset="2"/>
              </a:rPr>
              <a:t></a:t>
            </a:r>
            <a:r>
              <a:rPr lang="en-US" sz="1000" dirty="0">
                <a:sym typeface="Webdings" panose="05030102010509060703" pitchFamily="18" charset="2"/>
              </a:rPr>
              <a:t>Challenged</a:t>
            </a:r>
            <a:r>
              <a:rPr lang="en-US" sz="1000" dirty="0"/>
              <a:t>, </a:t>
            </a:r>
            <a:r>
              <a:rPr lang="en-US" sz="1000" dirty="0">
                <a:solidFill>
                  <a:srgbClr val="FF0000"/>
                </a:solidFill>
                <a:sym typeface="Webdings" panose="05030102010509060703" pitchFamily="18" charset="2"/>
              </a:rPr>
              <a:t></a:t>
            </a:r>
            <a:r>
              <a:rPr lang="en-US" sz="1000" dirty="0"/>
              <a:t>Blocked, </a:t>
            </a:r>
            <a:r>
              <a:rPr lang="en-US" sz="1000" b="1" dirty="0"/>
              <a:t>-</a:t>
            </a:r>
            <a:r>
              <a:rPr lang="en-US" sz="1000" dirty="0"/>
              <a:t> </a:t>
            </a:r>
            <a:r>
              <a:rPr lang="en-US" sz="1000" dirty="0" smtClean="0"/>
              <a:t>NA</a:t>
            </a:r>
            <a:endParaRPr lang="en-US" sz="1000" dirty="0"/>
          </a:p>
        </p:txBody>
      </p:sp>
      <p:sp>
        <p:nvSpPr>
          <p:cNvPr id="8" name="Rounded Rectangular Callout 7"/>
          <p:cNvSpPr/>
          <p:nvPr/>
        </p:nvSpPr>
        <p:spPr>
          <a:xfrm>
            <a:off x="2748707" y="5229994"/>
            <a:ext cx="2304256" cy="936104"/>
          </a:xfrm>
          <a:prstGeom prst="wedgeRoundRectCallout">
            <a:avLst>
              <a:gd name="adj1" fmla="val -108267"/>
              <a:gd name="adj2" fmla="val 32279"/>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Risk: </a:t>
            </a:r>
            <a:r>
              <a:rPr lang="en-US" sz="1200" dirty="0" smtClean="0">
                <a:solidFill>
                  <a:srgbClr val="FF0000"/>
                </a:solidFill>
              </a:rPr>
              <a:t>The requirements for ICMERK-816 are not available yet, estimated to 30MD </a:t>
            </a:r>
            <a:r>
              <a:rPr lang="en-US" sz="1200" dirty="0" smtClean="0">
                <a:solidFill>
                  <a:srgbClr val="FF0000"/>
                </a:solidFill>
                <a:sym typeface="Wingdings" panose="05000000000000000000" pitchFamily="2" charset="2"/>
              </a:rPr>
              <a:t> ICMRK – Account To be postponed to the next release</a:t>
            </a:r>
            <a:endParaRPr lang="en-US" sz="1200" dirty="0">
              <a:solidFill>
                <a:srgbClr val="FF0000"/>
              </a:solidFill>
            </a:endParaRPr>
          </a:p>
        </p:txBody>
      </p:sp>
      <p:sp>
        <p:nvSpPr>
          <p:cNvPr id="11" name="Rounded Rectangular Callout 7"/>
          <p:cNvSpPr/>
          <p:nvPr/>
        </p:nvSpPr>
        <p:spPr>
          <a:xfrm>
            <a:off x="2388667" y="4705581"/>
            <a:ext cx="2133029" cy="450338"/>
          </a:xfrm>
          <a:prstGeom prst="wedgeRoundRectCallout">
            <a:avLst>
              <a:gd name="adj1" fmla="val -105843"/>
              <a:gd name="adj2" fmla="val 97055"/>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a:solidFill>
                  <a:srgbClr val="FF0000"/>
                </a:solidFill>
              </a:rPr>
              <a:t>Only ICMRK-816 Assets to be included </a:t>
            </a:r>
            <a:r>
              <a:rPr lang="en-US" sz="1200" dirty="0" smtClean="0">
                <a:solidFill>
                  <a:srgbClr val="FF0000"/>
                </a:solidFill>
              </a:rPr>
              <a:t>in Sprint 25</a:t>
            </a:r>
            <a:endParaRPr lang="en-US" sz="1200" dirty="0">
              <a:solidFill>
                <a:srgbClr val="FF0000"/>
              </a:solidFill>
            </a:endParaRPr>
          </a:p>
        </p:txBody>
      </p:sp>
    </p:spTree>
    <p:extLst>
      <p:ext uri="{BB962C8B-B14F-4D97-AF65-F5344CB8AC3E}">
        <p14:creationId xmlns:p14="http://schemas.microsoft.com/office/powerpoint/2010/main" val="435657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5919433" y="819238"/>
            <a:ext cx="6008502" cy="3467100"/>
          </a:xfrm>
          <a:prstGeom prst="rect">
            <a:avLst/>
          </a:prstGeom>
        </p:spPr>
      </p:pic>
      <p:pic>
        <p:nvPicPr>
          <p:cNvPr id="9" name="Image 8"/>
          <p:cNvPicPr>
            <a:picLocks noChangeAspect="1"/>
          </p:cNvPicPr>
          <p:nvPr/>
        </p:nvPicPr>
        <p:blipFill>
          <a:blip r:embed="rId4"/>
          <a:stretch>
            <a:fillRect/>
          </a:stretch>
        </p:blipFill>
        <p:spPr>
          <a:xfrm>
            <a:off x="127801" y="876388"/>
            <a:ext cx="5976664" cy="3409950"/>
          </a:xfrm>
          <a:prstGeom prst="rect">
            <a:avLst/>
          </a:prstGeom>
        </p:spPr>
      </p:pic>
      <p:sp>
        <p:nvSpPr>
          <p:cNvPr id="2" name="Title 1"/>
          <p:cNvSpPr>
            <a:spLocks noGrp="1"/>
          </p:cNvSpPr>
          <p:nvPr>
            <p:ph type="title"/>
          </p:nvPr>
        </p:nvSpPr>
        <p:spPr/>
        <p:txBody>
          <a:bodyPr/>
          <a:lstStyle/>
          <a:p>
            <a:r>
              <a:rPr lang="en-US" dirty="0" smtClean="0"/>
              <a:t>UI Team – Productivity </a:t>
            </a:r>
            <a:r>
              <a:rPr lang="en-US" cap="none" baseline="30000" dirty="0" smtClean="0"/>
              <a:t>(orange </a:t>
            </a:r>
            <a:r>
              <a:rPr lang="en-US" cap="none" baseline="30000" dirty="0"/>
              <a:t>&amp; </a:t>
            </a:r>
            <a:r>
              <a:rPr lang="en-US" cap="none" baseline="30000" dirty="0" smtClean="0"/>
              <a:t>white</a:t>
            </a:r>
            <a:r>
              <a:rPr lang="en-US" cap="none" baseline="30000" dirty="0"/>
              <a:t>)</a:t>
            </a:r>
            <a:endParaRPr lang="en-US"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11</a:t>
            </a:fld>
            <a:endParaRPr lang="en-US" dirty="0">
              <a:solidFill>
                <a:prstClr val="black"/>
              </a:solidFill>
            </a:endParaRPr>
          </a:p>
        </p:txBody>
      </p:sp>
      <p:sp>
        <p:nvSpPr>
          <p:cNvPr id="10" name="Rounded Rectangular Callout 9"/>
          <p:cNvSpPr/>
          <p:nvPr/>
        </p:nvSpPr>
        <p:spPr>
          <a:xfrm>
            <a:off x="2676699" y="569963"/>
            <a:ext cx="2660800" cy="855237"/>
          </a:xfrm>
          <a:prstGeom prst="wedgeRoundRectCallout">
            <a:avLst>
              <a:gd name="adj1" fmla="val 29175"/>
              <a:gd name="adj2" fmla="val 182038"/>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Vacations </a:t>
            </a:r>
            <a:r>
              <a:rPr lang="en-US" sz="1200" dirty="0">
                <a:solidFill>
                  <a:srgbClr val="FF0000"/>
                </a:solidFill>
              </a:rPr>
              <a:t>and </a:t>
            </a:r>
            <a:r>
              <a:rPr lang="en-US" sz="1200" dirty="0" smtClean="0">
                <a:solidFill>
                  <a:srgbClr val="FF0000"/>
                </a:solidFill>
              </a:rPr>
              <a:t>sickness impacted productivity in sprints 20 and 21</a:t>
            </a:r>
            <a:endParaRPr lang="en-US" sz="1200" dirty="0">
              <a:solidFill>
                <a:schemeClr val="bg1">
                  <a:lumMod val="50000"/>
                </a:schemeClr>
              </a:solidFill>
            </a:endParaRPr>
          </a:p>
        </p:txBody>
      </p:sp>
      <p:sp>
        <p:nvSpPr>
          <p:cNvPr id="15" name="Rounded Rectangular Callout 14"/>
          <p:cNvSpPr/>
          <p:nvPr/>
        </p:nvSpPr>
        <p:spPr>
          <a:xfrm>
            <a:off x="4623289" y="4955108"/>
            <a:ext cx="2592288" cy="855237"/>
          </a:xfrm>
          <a:prstGeom prst="wedgeRoundRectCallout">
            <a:avLst>
              <a:gd name="adj1" fmla="val -40519"/>
              <a:gd name="adj2" fmla="val -123423"/>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Data </a:t>
            </a:r>
            <a:r>
              <a:rPr lang="en-US" sz="1200" dirty="0">
                <a:solidFill>
                  <a:srgbClr val="FF0000"/>
                </a:solidFill>
              </a:rPr>
              <a:t>environment issues</a:t>
            </a:r>
          </a:p>
          <a:p>
            <a:pPr algn="ctr"/>
            <a:r>
              <a:rPr lang="en-US" sz="1200" dirty="0">
                <a:solidFill>
                  <a:srgbClr val="FF0000"/>
                </a:solidFill>
              </a:rPr>
              <a:t>impacted </a:t>
            </a:r>
            <a:r>
              <a:rPr lang="en-US" sz="1200" dirty="0" smtClean="0">
                <a:solidFill>
                  <a:srgbClr val="FF0000"/>
                </a:solidFill>
              </a:rPr>
              <a:t>productivity in </a:t>
            </a:r>
            <a:r>
              <a:rPr lang="en-US" sz="1200" dirty="0">
                <a:solidFill>
                  <a:srgbClr val="FF0000"/>
                </a:solidFill>
              </a:rPr>
              <a:t>sprint </a:t>
            </a:r>
            <a:r>
              <a:rPr lang="en-US" sz="1200" dirty="0" smtClean="0">
                <a:solidFill>
                  <a:srgbClr val="FF0000"/>
                </a:solidFill>
              </a:rPr>
              <a:t>22</a:t>
            </a:r>
            <a:endParaRPr lang="en-US" sz="1200" dirty="0">
              <a:solidFill>
                <a:srgbClr val="FF0000"/>
              </a:solidFill>
            </a:endParaRPr>
          </a:p>
        </p:txBody>
      </p:sp>
      <p:pic>
        <p:nvPicPr>
          <p:cNvPr id="8" name="Image 7"/>
          <p:cNvPicPr>
            <a:picLocks noChangeAspect="1"/>
          </p:cNvPicPr>
          <p:nvPr/>
        </p:nvPicPr>
        <p:blipFill>
          <a:blip r:embed="rId5"/>
          <a:stretch>
            <a:fillRect/>
          </a:stretch>
        </p:blipFill>
        <p:spPr>
          <a:xfrm>
            <a:off x="8182846" y="4454674"/>
            <a:ext cx="1924050" cy="1771650"/>
          </a:xfrm>
          <a:prstGeom prst="rect">
            <a:avLst/>
          </a:prstGeom>
        </p:spPr>
      </p:pic>
      <p:pic>
        <p:nvPicPr>
          <p:cNvPr id="11" name="Image 10"/>
          <p:cNvPicPr>
            <a:picLocks noChangeAspect="1"/>
          </p:cNvPicPr>
          <p:nvPr/>
        </p:nvPicPr>
        <p:blipFill>
          <a:blip r:embed="rId6"/>
          <a:stretch>
            <a:fillRect/>
          </a:stretch>
        </p:blipFill>
        <p:spPr>
          <a:xfrm>
            <a:off x="2198225" y="4454674"/>
            <a:ext cx="1952625" cy="1790700"/>
          </a:xfrm>
          <a:prstGeom prst="rect">
            <a:avLst/>
          </a:prstGeom>
        </p:spPr>
      </p:pic>
    </p:spTree>
    <p:extLst>
      <p:ext uri="{BB962C8B-B14F-4D97-AF65-F5344CB8AC3E}">
        <p14:creationId xmlns:p14="http://schemas.microsoft.com/office/powerpoint/2010/main" val="4080351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296939" y="1073078"/>
            <a:ext cx="5772125" cy="3820840"/>
          </a:xfrm>
          <a:prstGeom prst="rect">
            <a:avLst/>
          </a:prstGeom>
        </p:spPr>
      </p:pic>
      <p:sp>
        <p:nvSpPr>
          <p:cNvPr id="2" name="Title 1"/>
          <p:cNvSpPr>
            <a:spLocks noGrp="1"/>
          </p:cNvSpPr>
          <p:nvPr>
            <p:ph type="title"/>
          </p:nvPr>
        </p:nvSpPr>
        <p:spPr/>
        <p:txBody>
          <a:bodyPr/>
          <a:lstStyle/>
          <a:p>
            <a:r>
              <a:rPr lang="en-US" dirty="0" smtClean="0"/>
              <a:t>UI Team – Release </a:t>
            </a:r>
            <a:r>
              <a:rPr lang="en-US" dirty="0" err="1" smtClean="0"/>
              <a:t>Burndown</a:t>
            </a:r>
            <a:r>
              <a:rPr lang="en-US" dirty="0" smtClean="0"/>
              <a:t> </a:t>
            </a:r>
            <a:r>
              <a:rPr lang="en-US" cap="none" baseline="30000" dirty="0" smtClean="0"/>
              <a:t>(orange &amp; white)</a:t>
            </a:r>
            <a:endParaRPr lang="en-US" cap="none" baseline="30000"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12</a:t>
            </a:fld>
            <a:endParaRPr lang="en-US" dirty="0">
              <a:solidFill>
                <a:prstClr val="black"/>
              </a:solidFill>
            </a:endParaRPr>
          </a:p>
        </p:txBody>
      </p:sp>
      <p:sp>
        <p:nvSpPr>
          <p:cNvPr id="9" name="Rounded Rectangular Callout 8"/>
          <p:cNvSpPr/>
          <p:nvPr/>
        </p:nvSpPr>
        <p:spPr>
          <a:xfrm>
            <a:off x="3900835" y="5157986"/>
            <a:ext cx="2592288" cy="855237"/>
          </a:xfrm>
          <a:prstGeom prst="wedgeRoundRectCallout">
            <a:avLst>
              <a:gd name="adj1" fmla="val -44304"/>
              <a:gd name="adj2" fmla="val -126037"/>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Number of remaining sprints will keep increasing until all the requirements are known and estimated</a:t>
            </a:r>
            <a:endParaRPr lang="en-US" sz="1200" dirty="0">
              <a:solidFill>
                <a:srgbClr val="FF0000"/>
              </a:solidFill>
            </a:endParaRPr>
          </a:p>
        </p:txBody>
      </p:sp>
      <p:pic>
        <p:nvPicPr>
          <p:cNvPr id="10" name="Image 9"/>
          <p:cNvPicPr>
            <a:picLocks noChangeAspect="1"/>
          </p:cNvPicPr>
          <p:nvPr/>
        </p:nvPicPr>
        <p:blipFill>
          <a:blip r:embed="rId3"/>
          <a:stretch>
            <a:fillRect/>
          </a:stretch>
        </p:blipFill>
        <p:spPr>
          <a:xfrm>
            <a:off x="6205091" y="1121263"/>
            <a:ext cx="5700512" cy="3532808"/>
          </a:xfrm>
          <a:prstGeom prst="rect">
            <a:avLst/>
          </a:prstGeom>
        </p:spPr>
      </p:pic>
      <p:sp>
        <p:nvSpPr>
          <p:cNvPr id="12" name="Rounded Rectangular Callout 8"/>
          <p:cNvSpPr/>
          <p:nvPr/>
        </p:nvSpPr>
        <p:spPr>
          <a:xfrm>
            <a:off x="9373443" y="4893918"/>
            <a:ext cx="2592288" cy="855237"/>
          </a:xfrm>
          <a:prstGeom prst="wedgeRoundRectCallout">
            <a:avLst>
              <a:gd name="adj1" fmla="val -14600"/>
              <a:gd name="adj2" fmla="val -113376"/>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Only one Sprint is left in the current release but the scope still increasing due to new requirements added until the end of the release</a:t>
            </a:r>
            <a:endParaRPr lang="en-US" sz="1200" dirty="0">
              <a:solidFill>
                <a:srgbClr val="FF0000"/>
              </a:solidFill>
            </a:endParaRPr>
          </a:p>
        </p:txBody>
      </p:sp>
    </p:spTree>
    <p:extLst>
      <p:ext uri="{BB962C8B-B14F-4D97-AF65-F5344CB8AC3E}">
        <p14:creationId xmlns:p14="http://schemas.microsoft.com/office/powerpoint/2010/main" val="156588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Team - </a:t>
            </a:r>
            <a:r>
              <a:rPr lang="en-US" dirty="0" smtClean="0"/>
              <a:t>Bugs fixing </a:t>
            </a:r>
            <a:r>
              <a:rPr lang="en-US" baseline="30000" dirty="0" smtClean="0"/>
              <a:t>(</a:t>
            </a:r>
            <a:r>
              <a:rPr lang="en-US" cap="none" baseline="30000" dirty="0" smtClean="0"/>
              <a:t>all</a:t>
            </a:r>
            <a:r>
              <a:rPr lang="en-US" cap="none" baseline="30000" dirty="0"/>
              <a:t> </a:t>
            </a:r>
            <a:r>
              <a:rPr lang="en-US" cap="none" baseline="30000" dirty="0" smtClean="0"/>
              <a:t>&amp; high </a:t>
            </a:r>
            <a:r>
              <a:rPr lang="en-US" baseline="30000" dirty="0" smtClean="0"/>
              <a:t>)</a:t>
            </a:r>
            <a:endParaRPr lang="en-US"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13</a:t>
            </a:fld>
            <a:endParaRPr lang="en-US" dirty="0">
              <a:solidFill>
                <a:prstClr val="black"/>
              </a:solidFill>
            </a:endParaRPr>
          </a:p>
        </p:txBody>
      </p:sp>
      <p:sp>
        <p:nvSpPr>
          <p:cNvPr id="6" name="Rectangle 5"/>
          <p:cNvSpPr/>
          <p:nvPr/>
        </p:nvSpPr>
        <p:spPr>
          <a:xfrm>
            <a:off x="2240350" y="1040416"/>
            <a:ext cx="2515432" cy="461665"/>
          </a:xfrm>
          <a:prstGeom prst="rect">
            <a:avLst/>
          </a:prstGeom>
        </p:spPr>
        <p:txBody>
          <a:bodyPr wrap="none">
            <a:spAutoFit/>
          </a:bodyPr>
          <a:lstStyle/>
          <a:p>
            <a:pPr algn="ctr"/>
            <a:r>
              <a:rPr lang="en-US" dirty="0">
                <a:solidFill>
                  <a:schemeClr val="bg1">
                    <a:lumMod val="50000"/>
                  </a:schemeClr>
                </a:solidFill>
              </a:rPr>
              <a:t>All </a:t>
            </a:r>
            <a:r>
              <a:rPr lang="en-US" dirty="0" smtClean="0">
                <a:solidFill>
                  <a:schemeClr val="bg1">
                    <a:lumMod val="50000"/>
                  </a:schemeClr>
                </a:solidFill>
              </a:rPr>
              <a:t>severity </a:t>
            </a:r>
            <a:r>
              <a:rPr lang="en-US" dirty="0">
                <a:solidFill>
                  <a:schemeClr val="bg1">
                    <a:lumMod val="50000"/>
                  </a:schemeClr>
                </a:solidFill>
              </a:rPr>
              <a:t>levels</a:t>
            </a:r>
          </a:p>
        </p:txBody>
      </p:sp>
      <p:sp>
        <p:nvSpPr>
          <p:cNvPr id="7" name="Rectangle 6"/>
          <p:cNvSpPr/>
          <p:nvPr/>
        </p:nvSpPr>
        <p:spPr>
          <a:xfrm>
            <a:off x="6853163" y="1040416"/>
            <a:ext cx="3528392" cy="677108"/>
          </a:xfrm>
          <a:prstGeom prst="rect">
            <a:avLst/>
          </a:prstGeom>
        </p:spPr>
        <p:txBody>
          <a:bodyPr wrap="square">
            <a:spAutoFit/>
          </a:bodyPr>
          <a:lstStyle/>
          <a:p>
            <a:pPr algn="ctr"/>
            <a:r>
              <a:rPr lang="en-US" dirty="0" smtClean="0">
                <a:solidFill>
                  <a:schemeClr val="bg1">
                    <a:lumMod val="50000"/>
                  </a:schemeClr>
                </a:solidFill>
              </a:rPr>
              <a:t>High-severity only</a:t>
            </a:r>
            <a:r>
              <a:rPr lang="en-US" dirty="0">
                <a:solidFill>
                  <a:schemeClr val="bg1">
                    <a:lumMod val="50000"/>
                  </a:schemeClr>
                </a:solidFill>
              </a:rPr>
              <a:t/>
            </a:r>
            <a:br>
              <a:rPr lang="en-US" dirty="0">
                <a:solidFill>
                  <a:schemeClr val="bg1">
                    <a:lumMod val="50000"/>
                  </a:schemeClr>
                </a:solidFill>
              </a:rPr>
            </a:br>
            <a:r>
              <a:rPr lang="en-US" sz="1400" dirty="0">
                <a:solidFill>
                  <a:schemeClr val="bg1">
                    <a:lumMod val="50000"/>
                  </a:schemeClr>
                </a:solidFill>
              </a:rPr>
              <a:t>(i.e. blocker and critical)</a:t>
            </a:r>
            <a:endParaRPr lang="en-US" sz="1400" dirty="0"/>
          </a:p>
        </p:txBody>
      </p:sp>
      <p:pic>
        <p:nvPicPr>
          <p:cNvPr id="3" name="Image 2"/>
          <p:cNvPicPr>
            <a:picLocks noChangeAspect="1"/>
          </p:cNvPicPr>
          <p:nvPr/>
        </p:nvPicPr>
        <p:blipFill>
          <a:blip r:embed="rId2"/>
          <a:stretch>
            <a:fillRect/>
          </a:stretch>
        </p:blipFill>
        <p:spPr>
          <a:xfrm>
            <a:off x="761762" y="1674953"/>
            <a:ext cx="5472608" cy="4290655"/>
          </a:xfrm>
          <a:prstGeom prst="rect">
            <a:avLst/>
          </a:prstGeom>
        </p:spPr>
      </p:pic>
      <p:pic>
        <p:nvPicPr>
          <p:cNvPr id="8" name="Image 7"/>
          <p:cNvPicPr>
            <a:picLocks noChangeAspect="1"/>
          </p:cNvPicPr>
          <p:nvPr/>
        </p:nvPicPr>
        <p:blipFill>
          <a:blip r:embed="rId3"/>
          <a:stretch>
            <a:fillRect/>
          </a:stretch>
        </p:blipFill>
        <p:spPr>
          <a:xfrm>
            <a:off x="6349106" y="1662490"/>
            <a:ext cx="5340997" cy="4303118"/>
          </a:xfrm>
          <a:prstGeom prst="rect">
            <a:avLst/>
          </a:prstGeom>
        </p:spPr>
      </p:pic>
    </p:spTree>
    <p:extLst>
      <p:ext uri="{BB962C8B-B14F-4D97-AF65-F5344CB8AC3E}">
        <p14:creationId xmlns:p14="http://schemas.microsoft.com/office/powerpoint/2010/main" val="68476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77099" y="848111"/>
            <a:ext cx="5616624" cy="5370152"/>
          </a:xfrm>
          <a:prstGeom prst="rect">
            <a:avLst/>
          </a:prstGeom>
        </p:spPr>
      </p:pic>
      <p:sp>
        <p:nvSpPr>
          <p:cNvPr id="2" name="Title 1"/>
          <p:cNvSpPr>
            <a:spLocks noGrp="1"/>
          </p:cNvSpPr>
          <p:nvPr>
            <p:ph type="title"/>
          </p:nvPr>
        </p:nvSpPr>
        <p:spPr/>
        <p:txBody>
          <a:bodyPr/>
          <a:lstStyle/>
          <a:p>
            <a:r>
              <a:rPr lang="en-US" dirty="0"/>
              <a:t>UI Team - Code </a:t>
            </a:r>
            <a:r>
              <a:rPr lang="en-US" dirty="0" smtClean="0"/>
              <a:t>Quality</a:t>
            </a:r>
            <a:r>
              <a:rPr lang="en-US" baseline="30000" dirty="0" smtClean="0"/>
              <a:t> (UI &amp; API)</a:t>
            </a:r>
            <a:endParaRPr lang="en-US" baseline="30000"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14</a:t>
            </a:fld>
            <a:endParaRPr lang="en-US" dirty="0">
              <a:solidFill>
                <a:prstClr val="black"/>
              </a:solidFill>
            </a:endParaRPr>
          </a:p>
        </p:txBody>
      </p:sp>
      <p:sp>
        <p:nvSpPr>
          <p:cNvPr id="11" name="Rounded Rectangular Callout 10"/>
          <p:cNvSpPr/>
          <p:nvPr/>
        </p:nvSpPr>
        <p:spPr>
          <a:xfrm>
            <a:off x="7861275" y="191665"/>
            <a:ext cx="2592288" cy="677284"/>
          </a:xfrm>
          <a:prstGeom prst="wedgeRoundRectCallout">
            <a:avLst>
              <a:gd name="adj1" fmla="val -71059"/>
              <a:gd name="adj2" fmla="val 106762"/>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Legacy code coverage and code smells will be addressed as part of technical debt in a future release</a:t>
            </a:r>
            <a:endParaRPr lang="en-US" sz="1200" dirty="0">
              <a:solidFill>
                <a:schemeClr val="bg1">
                  <a:lumMod val="50000"/>
                </a:schemeClr>
              </a:solidFill>
            </a:endParaRPr>
          </a:p>
        </p:txBody>
      </p:sp>
      <p:pic>
        <p:nvPicPr>
          <p:cNvPr id="3" name="Image 2"/>
          <p:cNvPicPr>
            <a:picLocks noChangeAspect="1"/>
          </p:cNvPicPr>
          <p:nvPr/>
        </p:nvPicPr>
        <p:blipFill>
          <a:blip r:embed="rId3"/>
          <a:stretch>
            <a:fillRect/>
          </a:stretch>
        </p:blipFill>
        <p:spPr>
          <a:xfrm>
            <a:off x="444451" y="882863"/>
            <a:ext cx="5732344" cy="5335400"/>
          </a:xfrm>
          <a:prstGeom prst="rect">
            <a:avLst/>
          </a:prstGeom>
        </p:spPr>
      </p:pic>
    </p:spTree>
    <p:extLst>
      <p:ext uri="{BB962C8B-B14F-4D97-AF65-F5344CB8AC3E}">
        <p14:creationId xmlns:p14="http://schemas.microsoft.com/office/powerpoint/2010/main" val="326184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FE1616-6F41-43B5-A25E-3C34441A5BB6}"/>
              </a:ext>
            </a:extLst>
          </p:cNvPr>
          <p:cNvSpPr>
            <a:spLocks noGrp="1"/>
          </p:cNvSpPr>
          <p:nvPr>
            <p:ph type="title"/>
          </p:nvPr>
        </p:nvSpPr>
        <p:spPr/>
        <p:txBody>
          <a:bodyPr/>
          <a:lstStyle/>
          <a:p>
            <a:pPr>
              <a:tabLst>
                <a:tab pos="4135770" algn="l"/>
              </a:tabLst>
            </a:pPr>
            <a:r>
              <a:rPr lang="en-US" dirty="0"/>
              <a:t>UI STREAM </a:t>
            </a:r>
            <a:r>
              <a:rPr lang="en-US" dirty="0" smtClean="0"/>
              <a:t>– Issues &amp; Risks</a:t>
            </a:r>
            <a:endParaRPr lang="en-US" dirty="0"/>
          </a:p>
        </p:txBody>
      </p:sp>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fld id="{D2A18EA6-A457-46CC-B195-A0AD97A50690}" type="slidenum">
              <a:rPr lang="en-US" smtClean="0">
                <a:solidFill>
                  <a:prstClr val="black"/>
                </a:solidFill>
              </a:rPr>
              <a:pPr/>
              <a:t>15</a:t>
            </a:fld>
            <a:endParaRPr lang="en-US" dirty="0">
              <a:solidFill>
                <a:prstClr val="black"/>
              </a:solidFill>
            </a:endParaRPr>
          </a:p>
        </p:txBody>
      </p:sp>
      <p:sp>
        <p:nvSpPr>
          <p:cNvPr id="18" name="TextBox 17"/>
          <p:cNvSpPr txBox="1"/>
          <p:nvPr/>
        </p:nvSpPr>
        <p:spPr>
          <a:xfrm>
            <a:off x="10237719" y="440457"/>
            <a:ext cx="1686987" cy="234360"/>
          </a:xfrm>
          <a:prstGeom prst="rect">
            <a:avLst/>
          </a:prstGeom>
          <a:noFill/>
        </p:spPr>
        <p:txBody>
          <a:bodyPr wrap="square" rtlCol="0">
            <a:spAutoFit/>
          </a:bodyPr>
          <a:lstStyle/>
          <a:p>
            <a:r>
              <a:rPr lang="fr-FR" sz="923" dirty="0">
                <a:solidFill>
                  <a:schemeClr val="bg2"/>
                </a:solidFill>
                <a:sym typeface="Webdings" panose="05030102010509060703" pitchFamily="18" charset="2"/>
              </a:rPr>
              <a:t>L</a:t>
            </a:r>
            <a:r>
              <a:rPr lang="fr-FR" sz="923" dirty="0">
                <a:sym typeface="Webdings" panose="05030102010509060703" pitchFamily="18" charset="2"/>
              </a:rPr>
              <a:t>: </a:t>
            </a:r>
            <a:r>
              <a:rPr lang="fr-FR" sz="923" dirty="0" err="1">
                <a:sym typeface="Webdings" panose="05030102010509060703" pitchFamily="18" charset="2"/>
              </a:rPr>
              <a:t>Low</a:t>
            </a:r>
            <a:r>
              <a:rPr lang="fr-FR" sz="923" dirty="0">
                <a:sym typeface="Webdings" panose="05030102010509060703" pitchFamily="18" charset="2"/>
              </a:rPr>
              <a:t>, </a:t>
            </a:r>
            <a:r>
              <a:rPr lang="fr-FR" sz="923" dirty="0">
                <a:solidFill>
                  <a:srgbClr val="FFC000"/>
                </a:solidFill>
                <a:sym typeface="Webdings" panose="05030102010509060703" pitchFamily="18" charset="2"/>
              </a:rPr>
              <a:t>M</a:t>
            </a:r>
            <a:r>
              <a:rPr lang="fr-FR" sz="923" dirty="0"/>
              <a:t>: Medium, </a:t>
            </a:r>
            <a:r>
              <a:rPr lang="fr-FR" sz="923" dirty="0">
                <a:solidFill>
                  <a:srgbClr val="FF0000"/>
                </a:solidFill>
                <a:sym typeface="Webdings" panose="05030102010509060703" pitchFamily="18" charset="2"/>
              </a:rPr>
              <a:t>H</a:t>
            </a:r>
            <a:r>
              <a:rPr lang="fr-FR" sz="923" dirty="0"/>
              <a:t>: High</a:t>
            </a:r>
          </a:p>
        </p:txBody>
      </p:sp>
      <p:sp>
        <p:nvSpPr>
          <p:cNvPr id="12"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54792" y="6442881"/>
            <a:ext cx="1746748" cy="360870"/>
          </a:xfrm>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032563171"/>
              </p:ext>
            </p:extLst>
          </p:nvPr>
        </p:nvGraphicFramePr>
        <p:xfrm>
          <a:off x="487678" y="770758"/>
          <a:ext cx="11183994" cy="4939309"/>
        </p:xfrm>
        <a:graphic>
          <a:graphicData uri="http://schemas.openxmlformats.org/drawingml/2006/table">
            <a:tbl>
              <a:tblPr firstRow="1" bandRow="1">
                <a:tableStyleId>{5C22544A-7EE6-4342-B048-85BDC9FD1C3A}</a:tableStyleId>
              </a:tblPr>
              <a:tblGrid>
                <a:gridCol w="5069341">
                  <a:extLst>
                    <a:ext uri="{9D8B030D-6E8A-4147-A177-3AD203B41FA5}">
                      <a16:colId xmlns:a16="http://schemas.microsoft.com/office/drawing/2014/main" val="3097193634"/>
                    </a:ext>
                  </a:extLst>
                </a:gridCol>
                <a:gridCol w="576064">
                  <a:extLst>
                    <a:ext uri="{9D8B030D-6E8A-4147-A177-3AD203B41FA5}">
                      <a16:colId xmlns:a16="http://schemas.microsoft.com/office/drawing/2014/main" val="421905580"/>
                    </a:ext>
                  </a:extLst>
                </a:gridCol>
                <a:gridCol w="648072">
                  <a:extLst>
                    <a:ext uri="{9D8B030D-6E8A-4147-A177-3AD203B41FA5}">
                      <a16:colId xmlns:a16="http://schemas.microsoft.com/office/drawing/2014/main" val="4043666297"/>
                    </a:ext>
                  </a:extLst>
                </a:gridCol>
                <a:gridCol w="4890517">
                  <a:extLst>
                    <a:ext uri="{9D8B030D-6E8A-4147-A177-3AD203B41FA5}">
                      <a16:colId xmlns:a16="http://schemas.microsoft.com/office/drawing/2014/main" val="3656494968"/>
                    </a:ext>
                  </a:extLst>
                </a:gridCol>
              </a:tblGrid>
              <a:tr h="348991">
                <a:tc>
                  <a:txBody>
                    <a:bodyPr/>
                    <a:lstStyle/>
                    <a:p>
                      <a:pPr>
                        <a:spcAft>
                          <a:spcPts val="0"/>
                        </a:spcAft>
                      </a:pPr>
                      <a:r>
                        <a:rPr lang="en-US" sz="1100" dirty="0" smtClean="0">
                          <a:effectLst/>
                          <a:latin typeface="BNPP Sans Light" panose="02000503020000020004" pitchFamily="50" charset="0"/>
                        </a:rPr>
                        <a:t>Issues and Risks</a:t>
                      </a:r>
                      <a:endParaRPr lang="fr-FR" sz="1100" dirty="0">
                        <a:effectLst/>
                        <a:latin typeface="BNPP Sans Light" panose="02000503020000020004" pitchFamily="50" charset="0"/>
                        <a:ea typeface="Calibri" panose="020F0502020204030204" pitchFamily="34" charset="0"/>
                      </a:endParaRPr>
                    </a:p>
                  </a:txBody>
                  <a:tcPr marL="120499" marR="120499" marT="60250" marB="60250" anchor="ctr"/>
                </a:tc>
                <a:tc>
                  <a:txBody>
                    <a:bodyPr/>
                    <a:lstStyle/>
                    <a:p>
                      <a:pPr algn="ctr">
                        <a:spcAft>
                          <a:spcPts val="0"/>
                        </a:spcAft>
                      </a:pPr>
                      <a:r>
                        <a:rPr lang="en-US" sz="1100" dirty="0" smtClean="0">
                          <a:effectLst/>
                          <a:latin typeface="BNPP Sans Light" panose="02000503020000020004" pitchFamily="50" charset="0"/>
                        </a:rPr>
                        <a:t>Impact</a:t>
                      </a:r>
                      <a:endParaRPr lang="fr-FR" sz="1100" dirty="0">
                        <a:effectLst/>
                        <a:latin typeface="BNPP Sans Light" panose="02000503020000020004" pitchFamily="50" charset="0"/>
                        <a:ea typeface="Calibri" panose="020F0502020204030204" pitchFamily="34" charset="0"/>
                      </a:endParaRPr>
                    </a:p>
                  </a:txBody>
                  <a:tcPr marL="60250" marR="60250" marT="60250" marB="60250" anchor="ctr"/>
                </a:tc>
                <a:tc>
                  <a:txBody>
                    <a:bodyPr/>
                    <a:lstStyle/>
                    <a:p>
                      <a:pPr algn="ctr">
                        <a:spcAft>
                          <a:spcPts val="0"/>
                        </a:spcAft>
                      </a:pPr>
                      <a:r>
                        <a:rPr lang="en-US" sz="1100" dirty="0" smtClean="0">
                          <a:effectLst/>
                          <a:latin typeface="BNPP Sans Light" panose="02000503020000020004" pitchFamily="50" charset="0"/>
                        </a:rPr>
                        <a:t>Likely</a:t>
                      </a:r>
                      <a:endParaRPr lang="fr-FR" sz="1100" dirty="0">
                        <a:effectLst/>
                        <a:latin typeface="BNPP Sans Light" panose="02000503020000020004" pitchFamily="50" charset="0"/>
                        <a:ea typeface="Calibri" panose="020F0502020204030204" pitchFamily="34" charset="0"/>
                      </a:endParaRPr>
                    </a:p>
                  </a:txBody>
                  <a:tcPr marL="120499" marR="120499" marT="60250" marB="60250" anchor="ctr"/>
                </a:tc>
                <a:tc>
                  <a:txBody>
                    <a:bodyPr/>
                    <a:lstStyle/>
                    <a:p>
                      <a:pPr>
                        <a:spcAft>
                          <a:spcPts val="0"/>
                        </a:spcAft>
                      </a:pPr>
                      <a:r>
                        <a:rPr lang="en-US" sz="1100" dirty="0">
                          <a:effectLst/>
                          <a:latin typeface="BNPP Sans Light" panose="02000503020000020004" pitchFamily="50" charset="0"/>
                        </a:rPr>
                        <a:t>Mitigation Plan</a:t>
                      </a:r>
                      <a:endParaRPr lang="fr-FR" sz="1100" dirty="0">
                        <a:effectLst/>
                        <a:latin typeface="BNPP Sans Light" panose="02000503020000020004" pitchFamily="50" charset="0"/>
                        <a:ea typeface="Calibri" panose="020F0502020204030204" pitchFamily="34" charset="0"/>
                      </a:endParaRPr>
                    </a:p>
                  </a:txBody>
                  <a:tcPr marL="120499" marR="120499" marT="60250" marB="60250" anchor="ctr"/>
                </a:tc>
                <a:extLst>
                  <a:ext uri="{0D108BD9-81ED-4DB2-BD59-A6C34878D82A}">
                    <a16:rowId xmlns:a16="http://schemas.microsoft.com/office/drawing/2014/main" val="2963214978"/>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Data refresh in DEV environment blocked the UI team</a:t>
                      </a:r>
                      <a:r>
                        <a:rPr lang="en-US" sz="1050" b="0" kern="1200" baseline="0" dirty="0" smtClean="0">
                          <a:solidFill>
                            <a:schemeClr val="dk1"/>
                          </a:solidFill>
                          <a:effectLst/>
                          <a:latin typeface="BNPP Sans Light" panose="02000503020000020004" pitchFamily="50" charset="0"/>
                          <a:ea typeface="+mn-ea"/>
                          <a:cs typeface="+mn-cs"/>
                        </a:rPr>
                        <a:t> which impacted the stories of sprint 22 and will likely impact the timeline end date for R2021.1</a:t>
                      </a: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59745" marR="159745" marT="62892" marB="62892"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Tracking progress</a:t>
                      </a:r>
                    </a:p>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UI re-planning to be done once the situation is restored</a:t>
                      </a:r>
                    </a:p>
                  </a:txBody>
                  <a:tcPr marL="10042" marR="10042" marT="10042" marB="0" anchor="ctr"/>
                </a:tc>
                <a:extLst>
                  <a:ext uri="{0D108BD9-81ED-4DB2-BD59-A6C34878D82A}">
                    <a16:rowId xmlns:a16="http://schemas.microsoft.com/office/drawing/2014/main" val="242988981"/>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Quality Center unplanned update blocked the QA activities </a:t>
                      </a:r>
                      <a:r>
                        <a:rPr lang="en-US" sz="1050" b="0" kern="1200" baseline="0" dirty="0" smtClean="0">
                          <a:solidFill>
                            <a:schemeClr val="dk1"/>
                          </a:solidFill>
                          <a:effectLst/>
                          <a:latin typeface="BNPP Sans Light" panose="02000503020000020004" pitchFamily="50" charset="0"/>
                          <a:ea typeface="+mn-ea"/>
                          <a:cs typeface="+mn-cs"/>
                        </a:rPr>
                        <a:t>for the stories in sprint 22 and is likely to impact also the sprint 23 and the timeline end date for R2021.1 </a:t>
                      </a:r>
                      <a:endParaRPr lang="en-US" sz="1050" b="0" kern="1200" baseline="0" dirty="0" smtClean="0">
                        <a:solidFill>
                          <a:srgbClr val="00B0F0"/>
                        </a:solidFill>
                        <a:effectLst/>
                        <a:latin typeface="BNPP Sans Light" panose="02000503020000020004" pitchFamily="50" charset="0"/>
                        <a:ea typeface="+mn-ea"/>
                        <a:cs typeface="+mn-cs"/>
                      </a:endParaRP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59745" marR="159745" marT="62892" marB="62892"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Tracking progress</a:t>
                      </a:r>
                    </a:p>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UI re-planning to be done once the situation is restored</a:t>
                      </a:r>
                    </a:p>
                  </a:txBody>
                  <a:tcPr marL="10042" marR="10042" marT="10042" marB="0" anchor="ctr"/>
                </a:tc>
                <a:extLst>
                  <a:ext uri="{0D108BD9-81ED-4DB2-BD59-A6C34878D82A}">
                    <a16:rowId xmlns:a16="http://schemas.microsoft.com/office/drawing/2014/main" val="1111777289"/>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Account Mastering was added to the scope of Advanced Search </a:t>
                      </a:r>
                      <a:r>
                        <a:rPr lang="en-US" sz="1050" b="0" kern="1200" baseline="0" dirty="0" smtClean="0">
                          <a:solidFill>
                            <a:schemeClr val="dk1"/>
                          </a:solidFill>
                          <a:effectLst/>
                          <a:latin typeface="BNPP Sans Light" panose="02000503020000020004" pitchFamily="50" charset="0"/>
                          <a:ea typeface="+mn-ea"/>
                          <a:cs typeface="+mn-cs"/>
                        </a:rPr>
                        <a:t>for release 2021.1, which will impact the timeline end date by 5 days </a:t>
                      </a:r>
                      <a:endParaRPr lang="en-US" sz="1050" b="0" kern="1200" baseline="0" dirty="0" smtClean="0">
                        <a:solidFill>
                          <a:srgbClr val="00B0F0"/>
                        </a:solidFill>
                        <a:effectLst/>
                        <a:latin typeface="BNPP Sans Light" panose="02000503020000020004" pitchFamily="50" charset="0"/>
                        <a:ea typeface="+mn-ea"/>
                        <a:cs typeface="+mn-cs"/>
                      </a:endParaRP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59745" marR="159745" marT="62892" marB="62892"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Tracking progress</a:t>
                      </a:r>
                    </a:p>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UI re-planning is done with an expected increase of 5 days on the end date </a:t>
                      </a:r>
                    </a:p>
                  </a:txBody>
                  <a:tcPr marL="10042" marR="10042" marT="10042" marB="0" anchor="ctr"/>
                </a:tc>
                <a:extLst>
                  <a:ext uri="{0D108BD9-81ED-4DB2-BD59-A6C34878D82A}">
                    <a16:rowId xmlns:a16="http://schemas.microsoft.com/office/drawing/2014/main" val="1827924274"/>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GB" sz="1200" b="1" kern="1200" baseline="0" dirty="0" smtClean="0">
                          <a:solidFill>
                            <a:srgbClr val="FF0000"/>
                          </a:solidFill>
                          <a:effectLst/>
                          <a:latin typeface="BNPP Sans Light" panose="02000503020000020004" pitchFamily="50" charset="0"/>
                          <a:ea typeface="+mn-ea"/>
                          <a:cs typeface="+mn-cs"/>
                        </a:rPr>
                        <a:t>Requirements are not finalized</a:t>
                      </a:r>
                      <a:r>
                        <a:rPr lang="en-GB" sz="1200" b="0" kern="1200" baseline="0" dirty="0" smtClean="0">
                          <a:solidFill>
                            <a:schemeClr val="dk1"/>
                          </a:solidFill>
                          <a:effectLst/>
                          <a:latin typeface="BNPP Sans Light" panose="02000503020000020004" pitchFamily="50" charset="0"/>
                          <a:ea typeface="+mn-ea"/>
                          <a:cs typeface="+mn-cs"/>
                        </a:rPr>
                        <a:t> for release 2021.1, which is delaying estimations and bring risks for scope and timeline</a:t>
                      </a:r>
                      <a:endParaRPr lang="en-US" sz="1200" b="0" kern="1200" baseline="0" dirty="0" smtClean="0">
                        <a:solidFill>
                          <a:schemeClr val="dk1"/>
                        </a:solidFill>
                        <a:effectLst/>
                        <a:latin typeface="BNPP Sans Light" panose="02000503020000020004" pitchFamily="50" charset="0"/>
                        <a:ea typeface="+mn-ea"/>
                        <a:cs typeface="+mn-cs"/>
                      </a:endParaRP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59745" marR="159745" marT="62892" marB="62892"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txBody>
                  <a:tcPr marL="10042" marR="10042" marT="10042" marB="0" anchor="ctr"/>
                </a:tc>
                <a:extLst>
                  <a:ext uri="{0D108BD9-81ED-4DB2-BD59-A6C34878D82A}">
                    <a16:rowId xmlns:a16="http://schemas.microsoft.com/office/drawing/2014/main" val="2794482102"/>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effectLst/>
                          <a:latin typeface="BNPP Sans Light" panose="02000503020000020004" pitchFamily="50" charset="0"/>
                          <a:ea typeface="+mn-ea"/>
                          <a:cs typeface="+mn-cs"/>
                        </a:rPr>
                        <a:t>Estimates are not finalized </a:t>
                      </a:r>
                      <a:r>
                        <a:rPr lang="en-US" sz="1200" b="0" kern="1200" baseline="0" dirty="0" smtClean="0">
                          <a:solidFill>
                            <a:schemeClr val="dk1"/>
                          </a:solidFill>
                          <a:effectLst/>
                          <a:latin typeface="BNPP Sans Light" panose="02000503020000020004" pitchFamily="50" charset="0"/>
                          <a:ea typeface="+mn-ea"/>
                          <a:cs typeface="+mn-cs"/>
                        </a:rPr>
                        <a:t>for release 2021.1, which brings risks for scope and timeline.</a:t>
                      </a: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000" b="0" kern="1200" baseline="0" noProof="0" dirty="0" smtClean="0">
                        <a:solidFill>
                          <a:schemeClr val="dk1"/>
                        </a:solidFill>
                        <a:effectLst/>
                        <a:latin typeface="BNPP Sans Light" panose="02000503020000020004" pitchFamily="50" charset="0"/>
                        <a:ea typeface="+mn-ea"/>
                        <a:cs typeface="+mn-cs"/>
                      </a:endParaRPr>
                    </a:p>
                  </a:txBody>
                  <a:tcPr marL="159745" marR="159745" marT="62892" marB="62892"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txBody>
                  <a:tcPr marL="10042" marR="10042" marT="10042" marB="0" anchor="ctr"/>
                </a:tc>
                <a:extLst>
                  <a:ext uri="{0D108BD9-81ED-4DB2-BD59-A6C34878D82A}">
                    <a16:rowId xmlns:a16="http://schemas.microsoft.com/office/drawing/2014/main" val="465485843"/>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effectLst/>
                          <a:latin typeface="BNPP Sans Light" panose="02000503020000020004" pitchFamily="50" charset="0"/>
                          <a:ea typeface="+mn-ea"/>
                          <a:cs typeface="+mn-cs"/>
                        </a:rPr>
                        <a:t>Capacity is not secured </a:t>
                      </a:r>
                      <a:r>
                        <a:rPr lang="en-US" sz="1200" b="0" kern="1200" baseline="0" dirty="0" smtClean="0">
                          <a:solidFill>
                            <a:schemeClr val="dk1"/>
                          </a:solidFill>
                          <a:effectLst/>
                          <a:latin typeface="BNPP Sans Light" panose="02000503020000020004" pitchFamily="50" charset="0"/>
                          <a:ea typeface="+mn-ea"/>
                          <a:cs typeface="+mn-cs"/>
                        </a:rPr>
                        <a:t>for release 2021.1, which brings risks for scope and timeline</a:t>
                      </a: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59745" marR="159745" marT="62892" marB="62892" anchor="ctr"/>
                </a:tc>
                <a:tc>
                  <a:txBody>
                    <a:bodyPr/>
                    <a:lstStyle/>
                    <a:p>
                      <a:pPr marL="266700" lvl="1" indent="-190500" algn="l" defTabSz="1156967" rtl="0" eaLnBrk="1" latinLnBrk="0" hangingPunct="1">
                        <a:spcAft>
                          <a:spcPts val="0"/>
                        </a:spcAft>
                        <a:buClr>
                          <a:schemeClr val="bg2"/>
                        </a:buClr>
                        <a:buFont typeface="Wingdings" panose="05000000000000000000" pitchFamily="2" charset="2"/>
                        <a:buChar char="§"/>
                        <a:tabLst>
                          <a:tab pos="914400" algn="l"/>
                        </a:tabLst>
                      </a:pPr>
                      <a:r>
                        <a:rPr lang="en-US" sz="1000" kern="1200" baseline="0" noProof="0" dirty="0" smtClean="0">
                          <a:solidFill>
                            <a:schemeClr val="dk1"/>
                          </a:solidFill>
                          <a:effectLst/>
                          <a:latin typeface="BNPP Sans Light" panose="02000503020000020004" pitchFamily="50" charset="0"/>
                          <a:ea typeface="+mn-ea"/>
                          <a:cs typeface="+mn-cs"/>
                        </a:rPr>
                        <a:t>Escalated</a:t>
                      </a:r>
                    </a:p>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Forecasted the secured capacity</a:t>
                      </a:r>
                    </a:p>
                    <a:p>
                      <a:pPr marL="266700" lvl="1" indent="-190500" algn="l" defTabSz="1156967" rtl="0" eaLnBrk="1" latinLnBrk="0" hangingPunct="1">
                        <a:spcAft>
                          <a:spcPts val="0"/>
                        </a:spcAft>
                        <a:buClr>
                          <a:schemeClr val="bg2"/>
                        </a:buClr>
                        <a:buFont typeface="Wingdings" panose="05000000000000000000" pitchFamily="2" charset="2"/>
                        <a:buChar char="§"/>
                        <a:tabLst>
                          <a:tab pos="914400" algn="l"/>
                        </a:tabLst>
                      </a:pPr>
                      <a:r>
                        <a:rPr lang="en-US" sz="1000" kern="1200" baseline="0" noProof="0" dirty="0" smtClean="0">
                          <a:solidFill>
                            <a:schemeClr val="dk1"/>
                          </a:solidFill>
                          <a:effectLst/>
                          <a:latin typeface="BNPP Sans Light" panose="02000503020000020004" pitchFamily="50" charset="0"/>
                          <a:ea typeface="+mn-ea"/>
                          <a:cs typeface="+mn-cs"/>
                        </a:rPr>
                        <a:t>Expecting 2x more new joiners</a:t>
                      </a:r>
                    </a:p>
                    <a:p>
                      <a:pPr marL="266700" lvl="1" indent="-190500" algn="l" defTabSz="1156967" rtl="0" eaLnBrk="1" latinLnBrk="0" hangingPunct="1">
                        <a:spcAft>
                          <a:spcPts val="0"/>
                        </a:spcAft>
                        <a:buClr>
                          <a:schemeClr val="bg2"/>
                        </a:buClr>
                        <a:buFont typeface="Wingdings" panose="05000000000000000000" pitchFamily="2" charset="2"/>
                        <a:buChar char="§"/>
                        <a:tabLst>
                          <a:tab pos="914400" algn="l"/>
                        </a:tabLst>
                      </a:pPr>
                      <a:r>
                        <a:rPr lang="en-US" sz="1000" kern="1200" baseline="0" noProof="0" dirty="0" smtClean="0">
                          <a:solidFill>
                            <a:schemeClr val="dk1"/>
                          </a:solidFill>
                          <a:effectLst/>
                          <a:latin typeface="BNPP Sans Light" panose="02000503020000020004" pitchFamily="50" charset="0"/>
                          <a:ea typeface="+mn-ea"/>
                          <a:cs typeface="+mn-cs"/>
                        </a:rPr>
                        <a:t>Selected candidate MVP epics which are likely to fit available</a:t>
                      </a:r>
                    </a:p>
                  </a:txBody>
                  <a:tcPr marL="10042" marR="10042" marT="10042" marB="0" anchor="ctr"/>
                </a:tc>
                <a:extLst>
                  <a:ext uri="{0D108BD9-81ED-4DB2-BD59-A6C34878D82A}">
                    <a16:rowId xmlns:a16="http://schemas.microsoft.com/office/drawing/2014/main" val="3816067559"/>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effectLst/>
                          <a:latin typeface="BNPP Sans Light" panose="02000503020000020004" pitchFamily="50" charset="0"/>
                          <a:ea typeface="+mn-ea"/>
                          <a:cs typeface="+mn-cs"/>
                        </a:rPr>
                        <a:t>Onboarding is slow</a:t>
                      </a:r>
                      <a:r>
                        <a:rPr lang="en-US" sz="1200" b="0" kern="1200" baseline="0" dirty="0" smtClean="0">
                          <a:solidFill>
                            <a:schemeClr val="dk1"/>
                          </a:solidFill>
                          <a:effectLst/>
                          <a:latin typeface="BNPP Sans Light" panose="02000503020000020004" pitchFamily="50" charset="0"/>
                          <a:ea typeface="+mn-ea"/>
                          <a:cs typeface="+mn-cs"/>
                        </a:rPr>
                        <a:t>, which put on risk the planned capacity increase for release 2021.1 and therefore indirectly impacts the previous points</a:t>
                      </a: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18826" marR="118826" marT="61923" marB="61923"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txBody>
                  <a:tcPr marL="10042" marR="10042" marT="10042" marB="0" anchor="ctr"/>
                </a:tc>
                <a:extLst>
                  <a:ext uri="{0D108BD9-81ED-4DB2-BD59-A6C34878D82A}">
                    <a16:rowId xmlns:a16="http://schemas.microsoft.com/office/drawing/2014/main" val="2207299979"/>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effectLst/>
                          <a:latin typeface="BNPP Sans Light" panose="02000503020000020004" pitchFamily="50" charset="0"/>
                          <a:ea typeface="+mn-ea"/>
                          <a:cs typeface="+mn-cs"/>
                        </a:rPr>
                        <a:t>E2E test milestones are not finalized </a:t>
                      </a:r>
                      <a:r>
                        <a:rPr lang="en-US" sz="1200" b="0" kern="1200" baseline="0" dirty="0" smtClean="0">
                          <a:solidFill>
                            <a:schemeClr val="dk1"/>
                          </a:solidFill>
                          <a:effectLst/>
                          <a:latin typeface="BNPP Sans Light" panose="02000503020000020004" pitchFamily="50" charset="0"/>
                          <a:ea typeface="+mn-ea"/>
                          <a:cs typeface="+mn-cs"/>
                        </a:rPr>
                        <a:t>for release 2021.1, which brings risks for time</a:t>
                      </a: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59745" marR="159745" marT="62892" marB="62892"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txBody>
                  <a:tcPr marL="10042" marR="10042" marT="10042" marB="0" anchor="ctr"/>
                </a:tc>
                <a:extLst>
                  <a:ext uri="{0D108BD9-81ED-4DB2-BD59-A6C34878D82A}">
                    <a16:rowId xmlns:a16="http://schemas.microsoft.com/office/drawing/2014/main" val="2425091361"/>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200" b="0" kern="1200" baseline="0" dirty="0" smtClean="0">
                          <a:solidFill>
                            <a:srgbClr val="FF0000"/>
                          </a:solidFill>
                          <a:effectLst/>
                          <a:latin typeface="BNPP Sans Light" panose="02000503020000020004" pitchFamily="50" charset="0"/>
                          <a:ea typeface="+mn-ea"/>
                          <a:cs typeface="+mn-cs"/>
                        </a:rPr>
                        <a:t>Requirements are not started</a:t>
                      </a:r>
                      <a:r>
                        <a:rPr lang="en-US" sz="1200" b="0" kern="1200" baseline="0" dirty="0" smtClean="0">
                          <a:solidFill>
                            <a:schemeClr val="dk1"/>
                          </a:solidFill>
                          <a:effectLst/>
                          <a:latin typeface="BNPP Sans Light" panose="02000503020000020004" pitchFamily="50" charset="0"/>
                          <a:ea typeface="+mn-ea"/>
                          <a:cs typeface="+mn-cs"/>
                        </a:rPr>
                        <a:t> for release 2021.2, which is delaying estimations and impacting planning</a:t>
                      </a: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endParaRPr lang="en-GB" sz="1200" b="0" strike="noStrike" dirty="0" smtClean="0">
                        <a:solidFill>
                          <a:srgbClr val="EA8744"/>
                        </a:solidFill>
                        <a:latin typeface="BNPP Sans Light" panose="02000503020000020004" pitchFamily="50" charset="0"/>
                      </a:endParaRP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59745" marR="159745" marT="62892" marB="62892"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txBody>
                  <a:tcPr marL="10042" marR="10042" marT="10042" marB="0" anchor="ctr"/>
                </a:tc>
                <a:extLst>
                  <a:ext uri="{0D108BD9-81ED-4DB2-BD59-A6C34878D82A}">
                    <a16:rowId xmlns:a16="http://schemas.microsoft.com/office/drawing/2014/main" val="2994443068"/>
                  </a:ext>
                </a:extLst>
              </a:tr>
            </a:tbl>
          </a:graphicData>
        </a:graphic>
      </p:graphicFrame>
    </p:spTree>
    <p:extLst>
      <p:ext uri="{BB962C8B-B14F-4D97-AF65-F5344CB8AC3E}">
        <p14:creationId xmlns:p14="http://schemas.microsoft.com/office/powerpoint/2010/main" val="2264002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UI </a:t>
            </a:r>
            <a:r>
              <a:rPr lang="en-GB" dirty="0"/>
              <a:t>Stream – </a:t>
            </a:r>
            <a:r>
              <a:rPr lang="en-GB" dirty="0" smtClean="0"/>
              <a:t>Deployments</a:t>
            </a:r>
            <a:endParaRPr lang="en-US" baseline="30000"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16</a:t>
            </a:fld>
            <a:endParaRPr lang="en-US" dirty="0">
              <a:solidFill>
                <a:prstClr val="black"/>
              </a:solidFill>
            </a:endParaRPr>
          </a:p>
        </p:txBody>
      </p:sp>
      <p:graphicFrame>
        <p:nvGraphicFramePr>
          <p:cNvPr id="7" name="Table 6">
            <a:extLst>
              <a:ext uri="{FF2B5EF4-FFF2-40B4-BE49-F238E27FC236}">
                <a16:creationId xmlns:a16="http://schemas.microsoft.com/office/drawing/2014/main" id="{F5EFDFEB-8247-425C-9C83-FA173D4D505F}"/>
              </a:ext>
            </a:extLst>
          </p:cNvPr>
          <p:cNvGraphicFramePr>
            <a:graphicFrameLocks noGrp="1"/>
          </p:cNvGraphicFramePr>
          <p:nvPr>
            <p:extLst>
              <p:ext uri="{D42A27DB-BD31-4B8C-83A1-F6EECF244321}">
                <p14:modId xmlns:p14="http://schemas.microsoft.com/office/powerpoint/2010/main" val="3277030535"/>
              </p:ext>
            </p:extLst>
          </p:nvPr>
        </p:nvGraphicFramePr>
        <p:xfrm>
          <a:off x="444451" y="1125538"/>
          <a:ext cx="11233252" cy="1362775"/>
        </p:xfrm>
        <a:graphic>
          <a:graphicData uri="http://schemas.openxmlformats.org/drawingml/2006/table">
            <a:tbl>
              <a:tblPr firstRow="1" bandRow="1">
                <a:tableStyleId>{5C22544A-7EE6-4342-B048-85BDC9FD1C3A}</a:tableStyleId>
              </a:tblPr>
              <a:tblGrid>
                <a:gridCol w="1873145">
                  <a:extLst>
                    <a:ext uri="{9D8B030D-6E8A-4147-A177-3AD203B41FA5}">
                      <a16:colId xmlns:a16="http://schemas.microsoft.com/office/drawing/2014/main" val="20000"/>
                    </a:ext>
                  </a:extLst>
                </a:gridCol>
                <a:gridCol w="1655247">
                  <a:extLst>
                    <a:ext uri="{9D8B030D-6E8A-4147-A177-3AD203B41FA5}">
                      <a16:colId xmlns:a16="http://schemas.microsoft.com/office/drawing/2014/main" val="20001"/>
                    </a:ext>
                  </a:extLst>
                </a:gridCol>
                <a:gridCol w="1800201">
                  <a:extLst>
                    <a:ext uri="{9D8B030D-6E8A-4147-A177-3AD203B41FA5}">
                      <a16:colId xmlns:a16="http://schemas.microsoft.com/office/drawing/2014/main" val="20002"/>
                    </a:ext>
                  </a:extLst>
                </a:gridCol>
                <a:gridCol w="5904659">
                  <a:extLst>
                    <a:ext uri="{9D8B030D-6E8A-4147-A177-3AD203B41FA5}">
                      <a16:colId xmlns:a16="http://schemas.microsoft.com/office/drawing/2014/main" val="249324825"/>
                    </a:ext>
                  </a:extLst>
                </a:gridCol>
              </a:tblGrid>
              <a:tr h="334075">
                <a:tc>
                  <a:txBody>
                    <a:bodyPr/>
                    <a:lstStyle/>
                    <a:p>
                      <a:pPr algn="ctr">
                        <a:lnSpc>
                          <a:spcPct val="150000"/>
                        </a:lnSpc>
                      </a:pPr>
                      <a:r>
                        <a:rPr lang="en-GB" sz="1100" dirty="0" smtClean="0">
                          <a:latin typeface="BNPP Sans Light" panose="02000503020000020004" pitchFamily="50" charset="0"/>
                        </a:rPr>
                        <a:t>Version</a:t>
                      </a:r>
                      <a:endParaRPr lang="en-US" sz="1100" dirty="0">
                        <a:latin typeface="BNPP Sans Light" panose="02000503020000020004" pitchFamily="50" charset="0"/>
                      </a:endParaRPr>
                    </a:p>
                  </a:txBody>
                  <a:tcPr marL="95450" marR="0" marT="0" marB="0" anchor="ctr"/>
                </a:tc>
                <a:tc>
                  <a:txBody>
                    <a:bodyPr/>
                    <a:lstStyle/>
                    <a:p>
                      <a:pPr marL="0" algn="ctr" defTabSz="914403" rtl="0" eaLnBrk="0" fontAlgn="base" latinLnBrk="0" hangingPunct="0">
                        <a:lnSpc>
                          <a:spcPct val="150000"/>
                        </a:lnSpc>
                        <a:spcBef>
                          <a:spcPct val="0"/>
                        </a:spcBef>
                        <a:spcAft>
                          <a:spcPct val="0"/>
                        </a:spcAft>
                      </a:pPr>
                      <a:r>
                        <a:rPr lang="en-GB" sz="1100" kern="1200" dirty="0" smtClean="0">
                          <a:latin typeface="BNPP Sans Light" panose="02000503020000020004" pitchFamily="50" charset="0"/>
                        </a:rPr>
                        <a:t>IST Date (EOD)</a:t>
                      </a:r>
                      <a:endParaRPr lang="en-GB" sz="1100" b="1" kern="1200" dirty="0">
                        <a:solidFill>
                          <a:schemeClr val="bg1"/>
                        </a:solidFill>
                        <a:latin typeface="BNPP Sans Light" panose="02000503020000020004" pitchFamily="50" charset="0"/>
                        <a:ea typeface="+mn-ea"/>
                        <a:cs typeface="Arial" charset="0"/>
                      </a:endParaRPr>
                    </a:p>
                  </a:txBody>
                  <a:tcPr marL="0" marR="0" marT="0" marB="0" anchor="ctr"/>
                </a:tc>
                <a:tc>
                  <a:txBody>
                    <a:bodyPr/>
                    <a:lstStyle/>
                    <a:p>
                      <a:pPr marL="0" algn="ctr" defTabSz="914403" rtl="0" eaLnBrk="0" fontAlgn="base" latinLnBrk="0" hangingPunct="0">
                        <a:lnSpc>
                          <a:spcPct val="150000"/>
                        </a:lnSpc>
                        <a:spcBef>
                          <a:spcPct val="0"/>
                        </a:spcBef>
                        <a:spcAft>
                          <a:spcPct val="0"/>
                        </a:spcAft>
                      </a:pPr>
                      <a:r>
                        <a:rPr lang="en-GB" sz="1100" kern="1200" dirty="0" smtClean="0">
                          <a:latin typeface="BNPP Sans Light" panose="02000503020000020004" pitchFamily="50" charset="0"/>
                        </a:rPr>
                        <a:t>UAT Date (10am</a:t>
                      </a:r>
                      <a:r>
                        <a:rPr lang="en-GB" sz="1100" kern="1200" baseline="0" dirty="0" smtClean="0">
                          <a:latin typeface="BNPP Sans Light" panose="02000503020000020004" pitchFamily="50" charset="0"/>
                        </a:rPr>
                        <a:t> CET</a:t>
                      </a:r>
                      <a:r>
                        <a:rPr lang="en-GB" sz="1100" kern="1200" dirty="0" smtClean="0">
                          <a:latin typeface="BNPP Sans Light" panose="02000503020000020004" pitchFamily="50" charset="0"/>
                        </a:rPr>
                        <a:t>)</a:t>
                      </a:r>
                      <a:endParaRPr lang="en-GB" sz="1100" b="1" kern="1200" dirty="0">
                        <a:solidFill>
                          <a:schemeClr val="bg1"/>
                        </a:solidFill>
                        <a:latin typeface="BNPP Sans Light" panose="02000503020000020004" pitchFamily="50" charset="0"/>
                        <a:ea typeface="+mn-ea"/>
                        <a:cs typeface="Arial" charset="0"/>
                      </a:endParaRPr>
                    </a:p>
                  </a:txBody>
                  <a:tcPr marL="0" marR="0" marT="0" marB="0" anchor="ctr"/>
                </a:tc>
                <a:tc>
                  <a:txBody>
                    <a:bodyPr/>
                    <a:lstStyle/>
                    <a:p>
                      <a:pPr marL="0" algn="ctr" defTabSz="914403" rtl="0" eaLnBrk="0" fontAlgn="base" latinLnBrk="0" hangingPunct="0">
                        <a:lnSpc>
                          <a:spcPct val="150000"/>
                        </a:lnSpc>
                        <a:spcBef>
                          <a:spcPct val="0"/>
                        </a:spcBef>
                        <a:spcAft>
                          <a:spcPct val="0"/>
                        </a:spcAft>
                      </a:pPr>
                      <a:r>
                        <a:rPr lang="en-GB" sz="1100" kern="1200" dirty="0" smtClean="0">
                          <a:latin typeface="BNPP Sans Light" panose="02000503020000020004" pitchFamily="50" charset="0"/>
                        </a:rPr>
                        <a:t>Remarks</a:t>
                      </a:r>
                      <a:endParaRPr lang="en-GB" sz="1100" b="1" kern="1200" dirty="0">
                        <a:solidFill>
                          <a:schemeClr val="bg1"/>
                        </a:solidFill>
                        <a:latin typeface="BNPP Sans Light" panose="02000503020000020004" pitchFamily="50" charset="0"/>
                        <a:ea typeface="+mn-ea"/>
                        <a:cs typeface="Arial" charset="0"/>
                      </a:endParaRPr>
                    </a:p>
                  </a:txBody>
                  <a:tcPr marL="0" marR="0" marT="0" marB="0" anchor="ctr"/>
                </a:tc>
                <a:extLst>
                  <a:ext uri="{0D108BD9-81ED-4DB2-BD59-A6C34878D82A}">
                    <a16:rowId xmlns:a16="http://schemas.microsoft.com/office/drawing/2014/main" val="10000"/>
                  </a:ext>
                </a:extLst>
              </a:tr>
              <a:tr h="267374">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GB" sz="1100" b="0" kern="1200" dirty="0" smtClean="0">
                          <a:solidFill>
                            <a:schemeClr val="tx1"/>
                          </a:solidFill>
                          <a:latin typeface="BNPP Sans Light" panose="02000503020000020004" pitchFamily="50" charset="0"/>
                          <a:ea typeface="+mn-ea"/>
                          <a:cs typeface="+mn-cs"/>
                        </a:rPr>
                        <a:t>0.11.6</a:t>
                      </a:r>
                    </a:p>
                  </a:txBody>
                  <a:tcPr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sz="1100" b="0" kern="1200" dirty="0" smtClean="0">
                          <a:solidFill>
                            <a:schemeClr val="tx1"/>
                          </a:solidFill>
                          <a:latin typeface="BNPP Sans Light" panose="02000503020000020004" pitchFamily="50" charset="0"/>
                          <a:ea typeface="+mn-ea"/>
                          <a:cs typeface="+mn-cs"/>
                        </a:rPr>
                        <a:t>22-Feb</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100" b="0" kern="1200" dirty="0" smtClean="0">
                          <a:solidFill>
                            <a:schemeClr val="tx1"/>
                          </a:solidFill>
                          <a:latin typeface="BNPP Sans Light" panose="02000503020000020004" pitchFamily="50" charset="0"/>
                          <a:ea typeface="+mn-ea"/>
                          <a:cs typeface="+mn-cs"/>
                        </a:rPr>
                        <a:t>24-Feb</a:t>
                      </a:r>
                      <a:endParaRPr lang="en-US" sz="1100" b="0" kern="1200" dirty="0">
                        <a:solidFill>
                          <a:schemeClr val="tx1"/>
                        </a:solidFill>
                        <a:latin typeface="BNPP Sans Light" panose="02000503020000020004" pitchFamily="50" charset="0"/>
                        <a:ea typeface="+mn-ea"/>
                        <a:cs typeface="+mn-cs"/>
                      </a:endParaRPr>
                    </a:p>
                  </a:txBody>
                  <a:tcPr anchor="ctr"/>
                </a:tc>
                <a:tc>
                  <a:txBody>
                    <a:bodyPr/>
                    <a:lstStyle/>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100" b="0" kern="1200" dirty="0" smtClean="0">
                          <a:solidFill>
                            <a:schemeClr val="tx1"/>
                          </a:solidFill>
                          <a:latin typeface="BNPP Sans Light" panose="02000503020000020004" pitchFamily="50" charset="0"/>
                          <a:ea typeface="+mn-ea"/>
                          <a:cs typeface="+mn-cs"/>
                        </a:rPr>
                        <a:t>Drop</a:t>
                      </a:r>
                      <a:r>
                        <a:rPr lang="en-GB" sz="1100" b="0" kern="1200" baseline="0" dirty="0" smtClean="0">
                          <a:solidFill>
                            <a:schemeClr val="tx1"/>
                          </a:solidFill>
                          <a:latin typeface="BNPP Sans Light" panose="02000503020000020004" pitchFamily="50" charset="0"/>
                          <a:ea typeface="+mn-ea"/>
                          <a:cs typeface="+mn-cs"/>
                        </a:rPr>
                        <a:t> 6 of release 2021.1</a:t>
                      </a:r>
                      <a:endParaRPr lang="en-GB" sz="1100" b="0" kern="1200" dirty="0" smtClean="0">
                        <a:solidFill>
                          <a:schemeClr val="tx1"/>
                        </a:solidFill>
                        <a:latin typeface="BNPP Sans Light" panose="02000503020000020004" pitchFamily="50" charset="0"/>
                        <a:ea typeface="+mn-ea"/>
                        <a:cs typeface="+mn-cs"/>
                      </a:endParaRPr>
                    </a:p>
                  </a:txBody>
                  <a:tcPr anchor="ctr"/>
                </a:tc>
                <a:extLst>
                  <a:ext uri="{0D108BD9-81ED-4DB2-BD59-A6C34878D82A}">
                    <a16:rowId xmlns:a16="http://schemas.microsoft.com/office/drawing/2014/main" val="3348215753"/>
                  </a:ext>
                </a:extLst>
              </a:tr>
              <a:tr h="267374">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lang="en-GB" sz="1100" b="0" kern="1200" dirty="0" smtClean="0">
                        <a:solidFill>
                          <a:schemeClr val="tx1"/>
                        </a:solidFill>
                        <a:latin typeface="BNPP Sans Light" panose="02000503020000020004" pitchFamily="50" charset="0"/>
                        <a:ea typeface="+mn-ea"/>
                        <a:cs typeface="+mn-cs"/>
                      </a:endParaRPr>
                    </a:p>
                  </a:txBody>
                  <a:tcPr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lang="en-US" sz="1100" b="0" kern="1200" dirty="0" smtClean="0">
                        <a:solidFill>
                          <a:schemeClr val="tx1"/>
                        </a:solidFill>
                        <a:latin typeface="BNPP Sans Light" panose="02000503020000020004" pitchFamily="50" charset="0"/>
                        <a:ea typeface="+mn-ea"/>
                        <a:cs typeface="+mn-cs"/>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endParaRPr lang="en-US" sz="1100" b="0" kern="1200" dirty="0">
                        <a:solidFill>
                          <a:schemeClr val="tx1"/>
                        </a:solidFill>
                        <a:latin typeface="BNPP Sans Light" panose="02000503020000020004" pitchFamily="50" charset="0"/>
                        <a:ea typeface="+mn-ea"/>
                        <a:cs typeface="+mn-cs"/>
                      </a:endParaRPr>
                    </a:p>
                  </a:txBody>
                  <a:tcPr anchor="ctr"/>
                </a:tc>
                <a:tc>
                  <a:txBody>
                    <a:bodyPr/>
                    <a:lstStyle/>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GB" sz="1100" b="0" kern="1200" dirty="0" smtClean="0">
                        <a:solidFill>
                          <a:schemeClr val="tx1"/>
                        </a:solidFill>
                        <a:latin typeface="BNPP Sans Light" panose="02000503020000020004" pitchFamily="50" charset="0"/>
                        <a:ea typeface="+mn-ea"/>
                        <a:cs typeface="+mn-cs"/>
                      </a:endParaRPr>
                    </a:p>
                  </a:txBody>
                  <a:tcPr anchor="ctr"/>
                </a:tc>
                <a:extLst>
                  <a:ext uri="{0D108BD9-81ED-4DB2-BD59-A6C34878D82A}">
                    <a16:rowId xmlns:a16="http://schemas.microsoft.com/office/drawing/2014/main" val="2779272478"/>
                  </a:ext>
                </a:extLst>
              </a:tr>
              <a:tr h="267374">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lang="en-GB" sz="1100" b="0" kern="1200" dirty="0" smtClean="0">
                        <a:solidFill>
                          <a:schemeClr val="tx1"/>
                        </a:solidFill>
                        <a:latin typeface="BNPP Sans Light" panose="02000503020000020004" pitchFamily="50" charset="0"/>
                        <a:ea typeface="+mn-ea"/>
                        <a:cs typeface="+mn-cs"/>
                      </a:endParaRPr>
                    </a:p>
                  </a:txBody>
                  <a:tcPr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lang="en-US" sz="1100" b="0" kern="1200" dirty="0" smtClean="0">
                        <a:solidFill>
                          <a:schemeClr val="tx1"/>
                        </a:solidFill>
                        <a:latin typeface="BNPP Sans Light" panose="02000503020000020004" pitchFamily="50" charset="0"/>
                        <a:ea typeface="+mn-ea"/>
                        <a:cs typeface="+mn-cs"/>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endParaRPr lang="en-US" sz="1100" b="0" kern="1200" dirty="0">
                        <a:solidFill>
                          <a:schemeClr val="tx1"/>
                        </a:solidFill>
                        <a:latin typeface="BNPP Sans Light" panose="02000503020000020004" pitchFamily="50" charset="0"/>
                        <a:ea typeface="+mn-ea"/>
                        <a:cs typeface="+mn-cs"/>
                      </a:endParaRPr>
                    </a:p>
                  </a:txBody>
                  <a:tcPr anchor="ctr"/>
                </a:tc>
                <a:tc>
                  <a:txBody>
                    <a:bodyPr/>
                    <a:lstStyle/>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GB" sz="1100" b="0" kern="1200" dirty="0" smtClean="0">
                        <a:solidFill>
                          <a:schemeClr val="tx1"/>
                        </a:solidFill>
                        <a:latin typeface="BNPP Sans Light" panose="02000503020000020004" pitchFamily="50" charset="0"/>
                        <a:ea typeface="+mn-ea"/>
                        <a:cs typeface="+mn-cs"/>
                      </a:endParaRPr>
                    </a:p>
                  </a:txBody>
                  <a:tcPr anchor="ctr"/>
                </a:tc>
                <a:extLst>
                  <a:ext uri="{0D108BD9-81ED-4DB2-BD59-A6C34878D82A}">
                    <a16:rowId xmlns:a16="http://schemas.microsoft.com/office/drawing/2014/main" val="86858225"/>
                  </a:ext>
                </a:extLst>
              </a:tr>
            </a:tbl>
          </a:graphicData>
        </a:graphic>
      </p:graphicFrame>
    </p:spTree>
    <p:extLst>
      <p:ext uri="{BB962C8B-B14F-4D97-AF65-F5344CB8AC3E}">
        <p14:creationId xmlns:p14="http://schemas.microsoft.com/office/powerpoint/2010/main" val="2623668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939" y="191665"/>
            <a:ext cx="11374733" cy="6046441"/>
          </a:xfrm>
        </p:spPr>
        <p:txBody>
          <a:bodyPr/>
          <a:lstStyle/>
          <a:p>
            <a:pPr algn="ctr"/>
            <a:r>
              <a:rPr lang="en-US" sz="9600" cap="none" dirty="0" smtClean="0"/>
              <a:t>Thank You</a:t>
            </a:r>
            <a:endParaRPr lang="en-US" sz="9600" cap="none"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66560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C33713-7256-4B9D-B8E1-0E12870EE38A}"/>
              </a:ext>
            </a:extLst>
          </p:cNvPr>
          <p:cNvSpPr>
            <a:spLocks noGrp="1"/>
          </p:cNvSpPr>
          <p:nvPr>
            <p:ph type="title"/>
          </p:nvPr>
        </p:nvSpPr>
        <p:spPr/>
        <p:txBody>
          <a:bodyPr/>
          <a:lstStyle/>
          <a:p>
            <a:r>
              <a:rPr lang="en-US" dirty="0" smtClean="0"/>
              <a:t>Agenda – UI Stream</a:t>
            </a:r>
            <a:endParaRPr lang="en-US" dirty="0"/>
          </a:p>
        </p:txBody>
      </p:sp>
      <p:sp>
        <p:nvSpPr>
          <p:cNvPr id="3" name="Slide Number Placeholder 2">
            <a:extLst>
              <a:ext uri="{FF2B5EF4-FFF2-40B4-BE49-F238E27FC236}">
                <a16:creationId xmlns:a16="http://schemas.microsoft.com/office/drawing/2014/main" id="{A7B3F7E9-A10D-456F-9D16-EC5BF8B83349}"/>
              </a:ext>
            </a:extLst>
          </p:cNvPr>
          <p:cNvSpPr>
            <a:spLocks noGrp="1"/>
          </p:cNvSpPr>
          <p:nvPr>
            <p:ph type="sldNum" sz="quarter" idx="4"/>
          </p:nvPr>
        </p:nvSpPr>
        <p:spPr/>
        <p:txBody>
          <a:bodyPr/>
          <a:lstStyle/>
          <a:p>
            <a:pPr defTabSz="1212220" eaLnBrk="1" fontAlgn="auto" hangingPunct="1">
              <a:spcBef>
                <a:spcPts val="0"/>
              </a:spcBef>
              <a:spcAft>
                <a:spcPts val="0"/>
              </a:spcAft>
              <a:defRPr/>
            </a:pPr>
            <a:fld id="{D2A18EA6-A457-46CC-B195-A0AD97A50690}" type="slidenum">
              <a:rPr lang="en-US">
                <a:solidFill>
                  <a:prstClr val="black"/>
                </a:solidFill>
              </a:rPr>
              <a:pPr defTabSz="1212220" eaLnBrk="1" fontAlgn="auto" hangingPunct="1">
                <a:spcBef>
                  <a:spcPts val="0"/>
                </a:spcBef>
                <a:spcAft>
                  <a:spcPts val="0"/>
                </a:spcAft>
                <a:defRPr/>
              </a:pPr>
              <a:t>2</a:t>
            </a:fld>
            <a:endParaRPr lang="en-US" dirty="0">
              <a:solidFill>
                <a:prstClr val="black"/>
              </a:solidFill>
            </a:endParaRPr>
          </a:p>
        </p:txBody>
      </p:sp>
      <p:sp>
        <p:nvSpPr>
          <p:cNvPr id="8" name="Text Placeholder 6">
            <a:extLst>
              <a:ext uri="{FF2B5EF4-FFF2-40B4-BE49-F238E27FC236}">
                <a16:creationId xmlns:a16="http://schemas.microsoft.com/office/drawing/2014/main" id="{A036CA0D-4C03-4AD6-B5E8-D11CC591908D}"/>
              </a:ext>
            </a:extLst>
          </p:cNvPr>
          <p:cNvSpPr txBox="1">
            <a:spLocks/>
          </p:cNvSpPr>
          <p:nvPr/>
        </p:nvSpPr>
        <p:spPr>
          <a:xfrm>
            <a:off x="296938" y="1148056"/>
            <a:ext cx="9906970" cy="4926021"/>
          </a:xfrm>
          <a:prstGeom prst="rect">
            <a:avLst/>
          </a:prstGeom>
        </p:spPr>
        <p:txBody>
          <a:bodyPr vert="horz" lIns="115696" tIns="57849" rIns="115696" bIns="57849" rtlCol="0">
            <a:noAutofit/>
          </a:bodyPr>
          <a:lstStyle>
            <a:lvl1pPr marL="274241" indent="-272726" algn="l" defTabSz="872722" rtl="0" eaLnBrk="1" latinLnBrk="0" hangingPunct="1">
              <a:spcBef>
                <a:spcPct val="20000"/>
              </a:spcBef>
              <a:buClr>
                <a:srgbClr val="00915A"/>
              </a:buClr>
              <a:buFont typeface="Wingdings" panose="05000000000000000000" pitchFamily="2" charset="2"/>
              <a:buChar char=""/>
              <a:defRPr sz="1300" kern="1200">
                <a:solidFill>
                  <a:schemeClr val="tx1"/>
                </a:solidFill>
                <a:latin typeface="BNPP Sans" pitchFamily="50" charset="0"/>
                <a:ea typeface="+mn-ea"/>
                <a:cs typeface="+mn-cs"/>
              </a:defRPr>
            </a:lvl1pPr>
            <a:lvl2pPr marL="358775" indent="-152400"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2pPr>
            <a:lvl3pPr marL="715963" indent="-163513"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3pPr>
            <a:lvl4pPr marL="1074738" indent="-217488" algn="l" defTabSz="872722" rtl="0" eaLnBrk="1" latinLnBrk="0" hangingPunct="1">
              <a:spcBef>
                <a:spcPct val="20000"/>
              </a:spcBef>
              <a:buFont typeface="Wingdings" panose="05000000000000000000" pitchFamily="2" charset="2"/>
              <a:buChar char="§"/>
              <a:tabLst>
                <a:tab pos="81818" algn="l"/>
                <a:tab pos="768178" algn="l"/>
              </a:tabLst>
              <a:defRPr sz="1100" kern="1200">
                <a:solidFill>
                  <a:schemeClr val="tx1"/>
                </a:solidFill>
                <a:latin typeface="BNPP Sans Light" pitchFamily="50" charset="0"/>
                <a:ea typeface="+mn-ea"/>
                <a:cs typeface="+mn-cs"/>
              </a:defRPr>
            </a:lvl4pPr>
            <a:lvl5pPr marL="1431925" indent="-217488" algn="l" defTabSz="872722" rtl="0" eaLnBrk="1" latinLnBrk="0" hangingPunct="1">
              <a:spcBef>
                <a:spcPct val="20000"/>
              </a:spcBef>
              <a:buFont typeface="Wingdings" panose="05000000000000000000" pitchFamily="2" charset="2"/>
              <a:buChar char="§"/>
              <a:tabLst>
                <a:tab pos="80963" algn="l"/>
                <a:tab pos="766763" algn="l"/>
                <a:tab pos="1431925" algn="l"/>
              </a:tabLst>
              <a:defRPr sz="1100" kern="1200">
                <a:solidFill>
                  <a:schemeClr val="tx1"/>
                </a:solidFill>
                <a:latin typeface="BNPP Sans Light" pitchFamily="50" charset="0"/>
                <a:ea typeface="+mn-ea"/>
                <a:cs typeface="+mn-cs"/>
              </a:defRPr>
            </a:lvl5pPr>
            <a:lvl6pPr marL="2399987"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348"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709"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9070"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795"/>
              </a:spcAft>
              <a:defRPr/>
            </a:pPr>
            <a:r>
              <a:rPr lang="en-US" sz="1723" dirty="0"/>
              <a:t>Overall Status  </a:t>
            </a:r>
          </a:p>
          <a:p>
            <a:pPr>
              <a:spcBef>
                <a:spcPts val="0"/>
              </a:spcBef>
              <a:spcAft>
                <a:spcPts val="795"/>
              </a:spcAft>
              <a:defRPr/>
            </a:pPr>
            <a:r>
              <a:rPr lang="en-US" sz="1723" dirty="0" smtClean="0"/>
              <a:t>Scope &amp; Effort</a:t>
            </a:r>
          </a:p>
          <a:p>
            <a:pPr>
              <a:spcBef>
                <a:spcPts val="0"/>
              </a:spcBef>
              <a:spcAft>
                <a:spcPts val="795"/>
              </a:spcAft>
              <a:defRPr/>
            </a:pPr>
            <a:r>
              <a:rPr lang="en-US" sz="1723" dirty="0" smtClean="0"/>
              <a:t>Resources &amp; Capacity</a:t>
            </a:r>
          </a:p>
          <a:p>
            <a:pPr>
              <a:spcBef>
                <a:spcPts val="0"/>
              </a:spcBef>
              <a:spcAft>
                <a:spcPts val="795"/>
              </a:spcAft>
              <a:defRPr/>
            </a:pPr>
            <a:r>
              <a:rPr lang="en-US" sz="1723" dirty="0" smtClean="0"/>
              <a:t>Scope Breakdown</a:t>
            </a:r>
          </a:p>
          <a:p>
            <a:pPr>
              <a:spcBef>
                <a:spcPts val="0"/>
              </a:spcBef>
              <a:spcAft>
                <a:spcPts val="795"/>
              </a:spcAft>
              <a:defRPr/>
            </a:pPr>
            <a:r>
              <a:rPr lang="en-US" sz="1723" dirty="0" smtClean="0"/>
              <a:t>Timeline</a:t>
            </a:r>
            <a:endParaRPr lang="en-US" sz="1723" dirty="0"/>
          </a:p>
          <a:p>
            <a:pPr>
              <a:spcBef>
                <a:spcPts val="0"/>
              </a:spcBef>
              <a:spcAft>
                <a:spcPts val="795"/>
              </a:spcAft>
              <a:defRPr/>
            </a:pPr>
            <a:r>
              <a:rPr lang="en-US" sz="1723" dirty="0" smtClean="0"/>
              <a:t>Epics Dashboard</a:t>
            </a:r>
            <a:endParaRPr lang="en-US" sz="1723" dirty="0" smtClean="0">
              <a:solidFill>
                <a:prstClr val="black"/>
              </a:solidFill>
            </a:endParaRPr>
          </a:p>
          <a:p>
            <a:pPr>
              <a:spcBef>
                <a:spcPts val="0"/>
              </a:spcBef>
              <a:spcAft>
                <a:spcPts val="795"/>
              </a:spcAft>
              <a:defRPr/>
            </a:pPr>
            <a:r>
              <a:rPr lang="en-US" sz="1723" dirty="0" smtClean="0">
                <a:solidFill>
                  <a:prstClr val="black"/>
                </a:solidFill>
              </a:rPr>
              <a:t>Features Dashboard</a:t>
            </a:r>
          </a:p>
          <a:p>
            <a:pPr>
              <a:spcBef>
                <a:spcPts val="0"/>
              </a:spcBef>
              <a:spcAft>
                <a:spcPts val="795"/>
              </a:spcAft>
              <a:defRPr/>
            </a:pPr>
            <a:r>
              <a:rPr lang="en-US" sz="1723" dirty="0" smtClean="0">
                <a:solidFill>
                  <a:prstClr val="black"/>
                </a:solidFill>
              </a:rPr>
              <a:t>Productivity</a:t>
            </a:r>
          </a:p>
          <a:p>
            <a:pPr>
              <a:spcBef>
                <a:spcPts val="0"/>
              </a:spcBef>
              <a:spcAft>
                <a:spcPts val="795"/>
              </a:spcAft>
              <a:defRPr/>
            </a:pPr>
            <a:r>
              <a:rPr lang="en-US" sz="1723" dirty="0" smtClean="0">
                <a:solidFill>
                  <a:prstClr val="black"/>
                </a:solidFill>
              </a:rPr>
              <a:t>Risk </a:t>
            </a:r>
            <a:r>
              <a:rPr lang="en-US" sz="1723" dirty="0">
                <a:solidFill>
                  <a:prstClr val="black"/>
                </a:solidFill>
              </a:rPr>
              <a:t>&amp; Issues</a:t>
            </a:r>
          </a:p>
          <a:p>
            <a:pPr>
              <a:spcBef>
                <a:spcPts val="0"/>
              </a:spcBef>
              <a:spcAft>
                <a:spcPts val="795"/>
              </a:spcAft>
              <a:defRPr/>
            </a:pPr>
            <a:r>
              <a:rPr lang="en-US" sz="1723" dirty="0">
                <a:solidFill>
                  <a:prstClr val="black"/>
                </a:solidFill>
              </a:rPr>
              <a:t>Deployments</a:t>
            </a:r>
          </a:p>
          <a:p>
            <a:pPr marL="363561" indent="-361553" defTabSz="1156968" fontAlgn="auto">
              <a:spcAft>
                <a:spcPts val="0"/>
              </a:spcAft>
              <a:defRPr/>
            </a:pPr>
            <a:endParaRPr lang="en-US" sz="1723" dirty="0">
              <a:solidFill>
                <a:prstClr val="black"/>
              </a:solidFill>
            </a:endParaRPr>
          </a:p>
          <a:p>
            <a:pPr marL="363561" indent="-361553" defTabSz="1156968" fontAlgn="auto">
              <a:spcAft>
                <a:spcPts val="0"/>
              </a:spcAft>
              <a:defRPr/>
            </a:pPr>
            <a:endParaRPr lang="en-US" sz="1723" dirty="0">
              <a:solidFill>
                <a:prstClr val="black"/>
              </a:solidFill>
            </a:endParaRPr>
          </a:p>
          <a:p>
            <a:pPr marL="363561" indent="-361553" defTabSz="1156968" fontAlgn="auto">
              <a:spcAft>
                <a:spcPts val="0"/>
              </a:spcAft>
              <a:defRPr/>
            </a:pPr>
            <a:endParaRPr lang="en-US" sz="1723" dirty="0">
              <a:solidFill>
                <a:prstClr val="black"/>
              </a:solidFill>
            </a:endParaRPr>
          </a:p>
          <a:p>
            <a:pPr marL="363561" indent="-361553" defTabSz="1156968" fontAlgn="auto">
              <a:spcAft>
                <a:spcPts val="0"/>
              </a:spcAft>
              <a:defRPr/>
            </a:pPr>
            <a:endParaRPr lang="en-US" sz="1723" dirty="0">
              <a:solidFill>
                <a:prstClr val="black"/>
              </a:solidFill>
            </a:endParaRPr>
          </a:p>
        </p:txBody>
      </p:sp>
      <p:sp>
        <p:nvSpPr>
          <p:cNvPr id="7"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73939" y="6460944"/>
            <a:ext cx="1757220" cy="363033"/>
          </a:xfrm>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Tree>
    <p:extLst>
      <p:ext uri="{BB962C8B-B14F-4D97-AF65-F5344CB8AC3E}">
        <p14:creationId xmlns:p14="http://schemas.microsoft.com/office/powerpoint/2010/main" val="275661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FE1616-6F41-43B5-A25E-3C34441A5BB6}"/>
              </a:ext>
            </a:extLst>
          </p:cNvPr>
          <p:cNvSpPr>
            <a:spLocks noGrp="1"/>
          </p:cNvSpPr>
          <p:nvPr>
            <p:ph type="title"/>
          </p:nvPr>
        </p:nvSpPr>
        <p:spPr/>
        <p:txBody>
          <a:bodyPr/>
          <a:lstStyle/>
          <a:p>
            <a:pPr>
              <a:tabLst>
                <a:tab pos="4160694" algn="l"/>
              </a:tabLst>
            </a:pPr>
            <a:r>
              <a:rPr lang="en-US" dirty="0" smtClean="0"/>
              <a:t>UI STREAM - Overall status</a:t>
            </a:r>
            <a:endParaRPr lang="en-US" baseline="40000" dirty="0">
              <a:solidFill>
                <a:srgbClr val="FF0000"/>
              </a:solidFill>
            </a:endParaRPr>
          </a:p>
        </p:txBody>
      </p:sp>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fld id="{D2A18EA6-A457-46CC-B195-A0AD97A50690}" type="slidenum">
              <a:rPr lang="en-US" smtClean="0">
                <a:solidFill>
                  <a:prstClr val="black"/>
                </a:solidFill>
              </a:rPr>
              <a:pPr/>
              <a:t>3</a:t>
            </a:fld>
            <a:endParaRPr lang="en-US" dirty="0">
              <a:solidFill>
                <a:prstClr val="black"/>
              </a:solidFill>
            </a:endParaRPr>
          </a:p>
        </p:txBody>
      </p:sp>
      <p:graphicFrame>
        <p:nvGraphicFramePr>
          <p:cNvPr id="13" name="Table 12">
            <a:extLst>
              <a:ext uri="{FF2B5EF4-FFF2-40B4-BE49-F238E27FC236}">
                <a16:creationId xmlns:a16="http://schemas.microsoft.com/office/drawing/2014/main" id="{F5EFDFEB-8247-425C-9C83-FA173D4D505F}"/>
              </a:ext>
            </a:extLst>
          </p:cNvPr>
          <p:cNvGraphicFramePr>
            <a:graphicFrameLocks noGrp="1"/>
          </p:cNvGraphicFramePr>
          <p:nvPr>
            <p:extLst>
              <p:ext uri="{D42A27DB-BD31-4B8C-83A1-F6EECF244321}">
                <p14:modId xmlns:p14="http://schemas.microsoft.com/office/powerpoint/2010/main" val="1764954989"/>
              </p:ext>
            </p:extLst>
          </p:nvPr>
        </p:nvGraphicFramePr>
        <p:xfrm>
          <a:off x="416080" y="4396010"/>
          <a:ext cx="5140940" cy="1125159"/>
        </p:xfrm>
        <a:graphic>
          <a:graphicData uri="http://schemas.openxmlformats.org/drawingml/2006/table">
            <a:tbl>
              <a:tblPr firstRow="1">
                <a:tableStyleId>{7DF18680-E054-41AD-8BC1-D1AEF772440D}</a:tableStyleId>
              </a:tblPr>
              <a:tblGrid>
                <a:gridCol w="3016984">
                  <a:extLst>
                    <a:ext uri="{9D8B030D-6E8A-4147-A177-3AD203B41FA5}">
                      <a16:colId xmlns:a16="http://schemas.microsoft.com/office/drawing/2014/main" val="20000"/>
                    </a:ext>
                  </a:extLst>
                </a:gridCol>
                <a:gridCol w="1103086">
                  <a:extLst>
                    <a:ext uri="{9D8B030D-6E8A-4147-A177-3AD203B41FA5}">
                      <a16:colId xmlns:a16="http://schemas.microsoft.com/office/drawing/2014/main" val="20001"/>
                    </a:ext>
                  </a:extLst>
                </a:gridCol>
                <a:gridCol w="1020870">
                  <a:extLst>
                    <a:ext uri="{9D8B030D-6E8A-4147-A177-3AD203B41FA5}">
                      <a16:colId xmlns:a16="http://schemas.microsoft.com/office/drawing/2014/main" val="20002"/>
                    </a:ext>
                  </a:extLst>
                </a:gridCol>
              </a:tblGrid>
              <a:tr h="334075">
                <a:tc>
                  <a:txBody>
                    <a:bodyPr/>
                    <a:lstStyle/>
                    <a:p>
                      <a:r>
                        <a:rPr lang="en-US" sz="1200" dirty="0">
                          <a:latin typeface="BNPP Sans Light" panose="02000503020000020004" pitchFamily="50" charset="0"/>
                        </a:rPr>
                        <a:t>Next Milestones and Delivery</a:t>
                      </a:r>
                    </a:p>
                  </a:txBody>
                  <a:tcPr marL="95450" marR="0"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a:txBody>
                    <a:bodyPr/>
                    <a:lstStyle/>
                    <a:p>
                      <a:pPr marL="0" algn="ctr" defTabSz="914403" rtl="0" eaLnBrk="0" fontAlgn="base" latinLnBrk="0" hangingPunct="0">
                        <a:spcBef>
                          <a:spcPct val="0"/>
                        </a:spcBef>
                        <a:spcAft>
                          <a:spcPct val="0"/>
                        </a:spcAft>
                      </a:pPr>
                      <a:r>
                        <a:rPr lang="en-GB" sz="1200" kern="1200" dirty="0">
                          <a:solidFill>
                            <a:schemeClr val="bg1"/>
                          </a:solidFill>
                          <a:latin typeface="BNPP Sans Light" panose="02000503020000020004" pitchFamily="50" charset="0"/>
                        </a:rPr>
                        <a:t>Target Date</a:t>
                      </a:r>
                      <a:endParaRPr lang="en-GB" sz="1200" b="1" kern="1200" dirty="0">
                        <a:solidFill>
                          <a:schemeClr val="bg1"/>
                        </a:solidFill>
                        <a:latin typeface="BNPP Sans Light" panose="02000503020000020004" pitchFamily="50" charset="0"/>
                        <a:ea typeface="+mn-ea"/>
                        <a:cs typeface="Arial" charset="0"/>
                      </a:endParaRPr>
                    </a:p>
                  </a:txBody>
                  <a:tcPr marL="0" marR="0"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a:txBody>
                    <a:bodyPr/>
                    <a:lstStyle/>
                    <a:p>
                      <a:pPr marL="0" algn="ctr" defTabSz="914403" rtl="0" eaLnBrk="0" fontAlgn="base" latinLnBrk="0" hangingPunct="0">
                        <a:spcBef>
                          <a:spcPct val="0"/>
                        </a:spcBef>
                        <a:spcAft>
                          <a:spcPct val="0"/>
                        </a:spcAft>
                      </a:pPr>
                      <a:r>
                        <a:rPr lang="en-GB" sz="1200" kern="1200" dirty="0">
                          <a:solidFill>
                            <a:schemeClr val="bg1"/>
                          </a:solidFill>
                          <a:latin typeface="BNPP Sans Light" panose="02000503020000020004" pitchFamily="50" charset="0"/>
                        </a:rPr>
                        <a:t>Status</a:t>
                      </a:r>
                      <a:endParaRPr lang="en-GB" sz="1200" b="1" kern="1200" dirty="0">
                        <a:solidFill>
                          <a:schemeClr val="bg1"/>
                        </a:solidFill>
                        <a:latin typeface="BNPP Sans Light" panose="02000503020000020004" pitchFamily="50" charset="0"/>
                        <a:ea typeface="+mn-ea"/>
                        <a:cs typeface="Arial" charset="0"/>
                      </a:endParaRPr>
                    </a:p>
                  </a:txBody>
                  <a:tcPr marL="0" marR="0"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626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0" baseline="0" dirty="0" smtClean="0">
                          <a:solidFill>
                            <a:schemeClr val="tx1"/>
                          </a:solidFill>
                          <a:latin typeface="BNPP Sans Light" panose="02000503020000020004" pitchFamily="50" charset="0"/>
                        </a:rPr>
                        <a:t>Deployment of next drop increment in IST</a:t>
                      </a:r>
                      <a:endParaRPr lang="en-GB" sz="1200" b="0" dirty="0">
                        <a:solidFill>
                          <a:schemeClr val="tx1"/>
                        </a:solidFill>
                        <a:latin typeface="BNPP Sans Light" panose="02000503020000020004" pitchFamily="50" charset="0"/>
                      </a:endParaRPr>
                    </a:p>
                  </a:txBody>
                  <a:tcPr marL="95450"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algn="ctr" defTabSz="872722" rtl="0" eaLnBrk="1" latinLnBrk="0" hangingPunct="1"/>
                      <a:r>
                        <a:rPr lang="en-GB" sz="1200" b="0" strike="noStrike" kern="1200" dirty="0" smtClean="0">
                          <a:solidFill>
                            <a:schemeClr val="tx1"/>
                          </a:solidFill>
                          <a:latin typeface="BNPP Sans Light" panose="02000503020000020004" pitchFamily="50" charset="0"/>
                          <a:ea typeface="+mn-ea"/>
                          <a:cs typeface="+mn-cs"/>
                        </a:rPr>
                        <a:t>TBD</a:t>
                      </a:r>
                      <a:endParaRPr lang="en-GB" sz="1200" b="0" strike="noStrike" kern="1200" dirty="0">
                        <a:solidFill>
                          <a:schemeClr val="tx1"/>
                        </a:solidFill>
                        <a:latin typeface="BNPP Sans Light" panose="02000503020000020004" pitchFamily="50" charset="0"/>
                        <a:ea typeface="+mn-ea"/>
                        <a:cs typeface="+mn-cs"/>
                      </a:endParaRPr>
                    </a:p>
                  </a:txBody>
                  <a:tcPr marL="60611" marR="60611"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BNPP Sans Light" panose="02000503020000020004" pitchFamily="50" charset="0"/>
                        </a:rPr>
                        <a:t>WIP</a:t>
                      </a:r>
                      <a:endParaRPr lang="en-GB" sz="1200" b="0" dirty="0">
                        <a:solidFill>
                          <a:schemeClr val="tx1"/>
                        </a:solidFill>
                        <a:latin typeface="BNPP Sans Light" panose="02000503020000020004" pitchFamily="50" charset="0"/>
                      </a:endParaRPr>
                    </a:p>
                  </a:txBody>
                  <a:tcPr marL="60611" marR="60611"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173218507"/>
                  </a:ext>
                </a:extLst>
              </a:tr>
              <a:tr h="2626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0" baseline="0" dirty="0" smtClean="0">
                          <a:solidFill>
                            <a:schemeClr val="tx1"/>
                          </a:solidFill>
                          <a:latin typeface="BNPP Sans Light" panose="02000503020000020004" pitchFamily="50" charset="0"/>
                        </a:rPr>
                        <a:t>Completion of epic: </a:t>
                      </a:r>
                      <a:r>
                        <a:rPr lang="en-US" sz="1200" b="0" dirty="0" smtClean="0">
                          <a:solidFill>
                            <a:schemeClr val="tx1"/>
                          </a:solidFill>
                          <a:latin typeface="BNPP Sans Light" panose="02000503020000020004" pitchFamily="50" charset="0"/>
                        </a:rPr>
                        <a:t>Effective Dating OW / UW – Security Mastering</a:t>
                      </a:r>
                    </a:p>
                  </a:txBody>
                  <a:tcPr marL="95450"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en-GB" sz="1200" b="0" strike="noStrike" dirty="0" smtClean="0">
                          <a:solidFill>
                            <a:schemeClr val="tx1"/>
                          </a:solidFill>
                          <a:latin typeface="BNPP Sans Light" panose="02000503020000020004" pitchFamily="50" charset="0"/>
                        </a:rPr>
                        <a:t>TBD</a:t>
                      </a:r>
                      <a:endParaRPr lang="en-GB" sz="1200" b="0" strike="noStrike" dirty="0">
                        <a:solidFill>
                          <a:schemeClr val="tx1"/>
                        </a:solidFill>
                        <a:latin typeface="BNPP Sans Light" panose="02000503020000020004" pitchFamily="50" charset="0"/>
                      </a:endParaRPr>
                    </a:p>
                  </a:txBody>
                  <a:tcPr marL="60611" marR="60611"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BNPP Sans Light" panose="02000503020000020004" pitchFamily="50" charset="0"/>
                        </a:rPr>
                        <a:t>WIP</a:t>
                      </a:r>
                      <a:endParaRPr lang="en-GB" sz="1200" b="0" dirty="0">
                        <a:solidFill>
                          <a:schemeClr val="tx1"/>
                        </a:solidFill>
                        <a:latin typeface="BNPP Sans Light" panose="02000503020000020004" pitchFamily="50" charset="0"/>
                      </a:endParaRPr>
                    </a:p>
                  </a:txBody>
                  <a:tcPr marL="60611" marR="60611"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624550930"/>
                  </a:ext>
                </a:extLst>
              </a:tr>
            </a:tbl>
          </a:graphicData>
        </a:graphic>
      </p:graphicFrame>
      <p:sp>
        <p:nvSpPr>
          <p:cNvPr id="18" name="TextBox 17"/>
          <p:cNvSpPr txBox="1"/>
          <p:nvPr/>
        </p:nvSpPr>
        <p:spPr>
          <a:xfrm>
            <a:off x="439059" y="6094090"/>
            <a:ext cx="3192146" cy="235129"/>
          </a:xfrm>
          <a:prstGeom prst="rect">
            <a:avLst/>
          </a:prstGeom>
          <a:noFill/>
        </p:spPr>
        <p:txBody>
          <a:bodyPr wrap="square" rtlCol="0">
            <a:spAutoFit/>
          </a:bodyPr>
          <a:lstStyle/>
          <a:p>
            <a:r>
              <a:rPr lang="fr-FR" sz="928" dirty="0">
                <a:solidFill>
                  <a:schemeClr val="bg2"/>
                </a:solidFill>
                <a:sym typeface="Webdings" panose="05030102010509060703" pitchFamily="18" charset="2"/>
              </a:rPr>
              <a:t>L</a:t>
            </a:r>
            <a:r>
              <a:rPr lang="fr-FR" sz="928" dirty="0">
                <a:sym typeface="Webdings" panose="05030102010509060703" pitchFamily="18" charset="2"/>
              </a:rPr>
              <a:t>: </a:t>
            </a:r>
            <a:r>
              <a:rPr lang="fr-FR" sz="928" dirty="0" err="1">
                <a:sym typeface="Webdings" panose="05030102010509060703" pitchFamily="18" charset="2"/>
              </a:rPr>
              <a:t>Low</a:t>
            </a:r>
            <a:r>
              <a:rPr lang="fr-FR" sz="928" dirty="0">
                <a:sym typeface="Webdings" panose="05030102010509060703" pitchFamily="18" charset="2"/>
              </a:rPr>
              <a:t>, </a:t>
            </a:r>
            <a:r>
              <a:rPr lang="fr-FR" sz="928" dirty="0">
                <a:solidFill>
                  <a:srgbClr val="FFC000"/>
                </a:solidFill>
                <a:sym typeface="Webdings" panose="05030102010509060703" pitchFamily="18" charset="2"/>
              </a:rPr>
              <a:t>M</a:t>
            </a:r>
            <a:r>
              <a:rPr lang="fr-FR" sz="928" dirty="0"/>
              <a:t>: Medium, </a:t>
            </a:r>
            <a:r>
              <a:rPr lang="fr-FR" sz="928" dirty="0">
                <a:solidFill>
                  <a:srgbClr val="FF0000"/>
                </a:solidFill>
                <a:sym typeface="Webdings" panose="05030102010509060703" pitchFamily="18" charset="2"/>
              </a:rPr>
              <a:t>H</a:t>
            </a:r>
            <a:r>
              <a:rPr lang="fr-FR" sz="928" dirty="0"/>
              <a:t>: High</a:t>
            </a:r>
          </a:p>
        </p:txBody>
      </p:sp>
      <p:sp>
        <p:nvSpPr>
          <p:cNvPr id="12"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73939" y="6460944"/>
            <a:ext cx="1757220" cy="363033"/>
          </a:xfrm>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11" name="Text Box 71">
            <a:extLst>
              <a:ext uri="{FF2B5EF4-FFF2-40B4-BE49-F238E27FC236}">
                <a16:creationId xmlns:a16="http://schemas.microsoft.com/office/drawing/2014/main" id="{9E1A524F-9EB0-4884-8337-B12B242F0440}"/>
              </a:ext>
            </a:extLst>
          </p:cNvPr>
          <p:cNvSpPr txBox="1">
            <a:spLocks noChangeArrowheads="1"/>
          </p:cNvSpPr>
          <p:nvPr/>
        </p:nvSpPr>
        <p:spPr bwMode="auto">
          <a:xfrm>
            <a:off x="9157419" y="195445"/>
            <a:ext cx="2532690" cy="408018"/>
          </a:xfrm>
          <a:prstGeom prst="rect">
            <a:avLst/>
          </a:prstGeom>
          <a:noFill/>
          <a:ln>
            <a:solidFill>
              <a:srgbClr val="EA8744"/>
            </a:solidFill>
          </a:ln>
        </p:spPr>
        <p:style>
          <a:lnRef idx="2">
            <a:schemeClr val="accent1"/>
          </a:lnRef>
          <a:fillRef idx="1">
            <a:schemeClr val="lt1"/>
          </a:fillRef>
          <a:effectRef idx="0">
            <a:schemeClr val="accent1"/>
          </a:effectRef>
          <a:fontRef idx="minor">
            <a:schemeClr val="dk1"/>
          </a:fontRef>
        </p:style>
        <p:txBody>
          <a:bodyPr rtlCol="0" anchor="ctr"/>
          <a:lstStyle>
            <a:defPPr>
              <a:defRPr lang="fr-FR"/>
            </a:defPPr>
            <a:lvl1pPr algn="ctr">
              <a:defRPr sz="1100">
                <a:solidFill>
                  <a:schemeClr val="bg1">
                    <a:lumMod val="50000"/>
                  </a:schemeClr>
                </a:solidFill>
              </a:defRPr>
            </a:lvl1pPr>
          </a:lstStyle>
          <a:p>
            <a:pPr algn="l"/>
            <a:r>
              <a:rPr lang="en-GB" altLang="en-US" sz="1458" dirty="0"/>
              <a:t>Overall Status</a:t>
            </a:r>
          </a:p>
        </p:txBody>
      </p:sp>
      <p:graphicFrame>
        <p:nvGraphicFramePr>
          <p:cNvPr id="4" name="Table 3"/>
          <p:cNvGraphicFramePr>
            <a:graphicFrameLocks noGrp="1"/>
          </p:cNvGraphicFramePr>
          <p:nvPr>
            <p:extLst>
              <p:ext uri="{D42A27DB-BD31-4B8C-83A1-F6EECF244321}">
                <p14:modId xmlns:p14="http://schemas.microsoft.com/office/powerpoint/2010/main" val="1780394204"/>
              </p:ext>
            </p:extLst>
          </p:nvPr>
        </p:nvGraphicFramePr>
        <p:xfrm>
          <a:off x="1430104" y="1053530"/>
          <a:ext cx="10260000" cy="840955"/>
        </p:xfrm>
        <a:graphic>
          <a:graphicData uri="http://schemas.openxmlformats.org/drawingml/2006/table">
            <a:tbl>
              <a:tblPr/>
              <a:tblGrid>
                <a:gridCol w="684000">
                  <a:extLst>
                    <a:ext uri="{9D8B030D-6E8A-4147-A177-3AD203B41FA5}">
                      <a16:colId xmlns:a16="http://schemas.microsoft.com/office/drawing/2014/main" val="1564176181"/>
                    </a:ext>
                  </a:extLst>
                </a:gridCol>
                <a:gridCol w="684000">
                  <a:extLst>
                    <a:ext uri="{9D8B030D-6E8A-4147-A177-3AD203B41FA5}">
                      <a16:colId xmlns:a16="http://schemas.microsoft.com/office/drawing/2014/main" val="1428808203"/>
                    </a:ext>
                  </a:extLst>
                </a:gridCol>
                <a:gridCol w="684000">
                  <a:extLst>
                    <a:ext uri="{9D8B030D-6E8A-4147-A177-3AD203B41FA5}">
                      <a16:colId xmlns:a16="http://schemas.microsoft.com/office/drawing/2014/main" val="1262316149"/>
                    </a:ext>
                  </a:extLst>
                </a:gridCol>
                <a:gridCol w="684000">
                  <a:extLst>
                    <a:ext uri="{9D8B030D-6E8A-4147-A177-3AD203B41FA5}">
                      <a16:colId xmlns:a16="http://schemas.microsoft.com/office/drawing/2014/main" val="720303849"/>
                    </a:ext>
                  </a:extLst>
                </a:gridCol>
                <a:gridCol w="684000">
                  <a:extLst>
                    <a:ext uri="{9D8B030D-6E8A-4147-A177-3AD203B41FA5}">
                      <a16:colId xmlns:a16="http://schemas.microsoft.com/office/drawing/2014/main" val="3841088123"/>
                    </a:ext>
                  </a:extLst>
                </a:gridCol>
                <a:gridCol w="684000">
                  <a:extLst>
                    <a:ext uri="{9D8B030D-6E8A-4147-A177-3AD203B41FA5}">
                      <a16:colId xmlns:a16="http://schemas.microsoft.com/office/drawing/2014/main" val="2607993585"/>
                    </a:ext>
                  </a:extLst>
                </a:gridCol>
                <a:gridCol w="684000">
                  <a:extLst>
                    <a:ext uri="{9D8B030D-6E8A-4147-A177-3AD203B41FA5}">
                      <a16:colId xmlns:a16="http://schemas.microsoft.com/office/drawing/2014/main" val="472942115"/>
                    </a:ext>
                  </a:extLst>
                </a:gridCol>
                <a:gridCol w="684000">
                  <a:extLst>
                    <a:ext uri="{9D8B030D-6E8A-4147-A177-3AD203B41FA5}">
                      <a16:colId xmlns:a16="http://schemas.microsoft.com/office/drawing/2014/main" val="14951792"/>
                    </a:ext>
                  </a:extLst>
                </a:gridCol>
                <a:gridCol w="684000">
                  <a:extLst>
                    <a:ext uri="{9D8B030D-6E8A-4147-A177-3AD203B41FA5}">
                      <a16:colId xmlns:a16="http://schemas.microsoft.com/office/drawing/2014/main" val="335055638"/>
                    </a:ext>
                  </a:extLst>
                </a:gridCol>
                <a:gridCol w="684000">
                  <a:extLst>
                    <a:ext uri="{9D8B030D-6E8A-4147-A177-3AD203B41FA5}">
                      <a16:colId xmlns:a16="http://schemas.microsoft.com/office/drawing/2014/main" val="2181387578"/>
                    </a:ext>
                  </a:extLst>
                </a:gridCol>
                <a:gridCol w="684000">
                  <a:extLst>
                    <a:ext uri="{9D8B030D-6E8A-4147-A177-3AD203B41FA5}">
                      <a16:colId xmlns:a16="http://schemas.microsoft.com/office/drawing/2014/main" val="500582729"/>
                    </a:ext>
                  </a:extLst>
                </a:gridCol>
                <a:gridCol w="684000">
                  <a:extLst>
                    <a:ext uri="{9D8B030D-6E8A-4147-A177-3AD203B41FA5}">
                      <a16:colId xmlns:a16="http://schemas.microsoft.com/office/drawing/2014/main" val="1096636092"/>
                    </a:ext>
                  </a:extLst>
                </a:gridCol>
                <a:gridCol w="684000">
                  <a:extLst>
                    <a:ext uri="{9D8B030D-6E8A-4147-A177-3AD203B41FA5}">
                      <a16:colId xmlns:a16="http://schemas.microsoft.com/office/drawing/2014/main" val="1115522669"/>
                    </a:ext>
                  </a:extLst>
                </a:gridCol>
                <a:gridCol w="684000">
                  <a:extLst>
                    <a:ext uri="{9D8B030D-6E8A-4147-A177-3AD203B41FA5}">
                      <a16:colId xmlns:a16="http://schemas.microsoft.com/office/drawing/2014/main" val="3343596329"/>
                    </a:ext>
                  </a:extLst>
                </a:gridCol>
                <a:gridCol w="684000">
                  <a:extLst>
                    <a:ext uri="{9D8B030D-6E8A-4147-A177-3AD203B41FA5}">
                      <a16:colId xmlns:a16="http://schemas.microsoft.com/office/drawing/2014/main" val="2098809297"/>
                    </a:ext>
                  </a:extLst>
                </a:gridCol>
              </a:tblGrid>
              <a:tr h="264955">
                <a:tc>
                  <a:txBody>
                    <a:bodyPr/>
                    <a:lstStyle/>
                    <a:p>
                      <a:pPr marL="0" indent="0" algn="r" fontAlgn="ctr">
                        <a:buNone/>
                      </a:pPr>
                      <a:r>
                        <a:rPr lang="en-US" sz="1000" b="0" i="0" u="none" strike="noStrike" noProof="0" dirty="0" smtClean="0">
                          <a:solidFill>
                            <a:srgbClr val="FFFFFF"/>
                          </a:solidFill>
                          <a:effectLst/>
                          <a:latin typeface="BNPP Sans Light" panose="02000503020000020004" pitchFamily="50" charset="0"/>
                        </a:rPr>
                        <a:t>4 Dec</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9050"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marL="0" algn="r" defTabSz="1156967" rtl="0" eaLnBrk="1" fontAlgn="ctr" latinLnBrk="0" hangingPunct="1"/>
                      <a:r>
                        <a:rPr lang="en-US" sz="1000" b="0" i="0" u="none" strike="noStrike" kern="1200" noProof="0" dirty="0" smtClean="0">
                          <a:solidFill>
                            <a:schemeClr val="bg1"/>
                          </a:solidFill>
                          <a:effectLst/>
                          <a:latin typeface="Arial" panose="020B0604020202020204" pitchFamily="34" charset="0"/>
                          <a:ea typeface="+mn-ea"/>
                          <a:cs typeface="+mn-cs"/>
                        </a:rPr>
                        <a:t>11</a:t>
                      </a:r>
                      <a:r>
                        <a:rPr lang="en-US" sz="1000" b="0" i="0" u="none" strike="noStrike" kern="1200" baseline="0" noProof="0" dirty="0" smtClean="0">
                          <a:solidFill>
                            <a:schemeClr val="bg1"/>
                          </a:solidFill>
                          <a:effectLst/>
                          <a:latin typeface="Arial" panose="020B0604020202020204" pitchFamily="34" charset="0"/>
                          <a:ea typeface="+mn-ea"/>
                          <a:cs typeface="+mn-cs"/>
                        </a:rPr>
                        <a:t> Dec</a:t>
                      </a:r>
                      <a:endParaRPr lang="en-US" sz="1000" b="0" i="0" u="none" strike="noStrike" kern="1200" noProof="0" dirty="0">
                        <a:solidFill>
                          <a:schemeClr val="bg1"/>
                        </a:solidFill>
                        <a:effectLst/>
                        <a:latin typeface="Arial" panose="020B0604020202020204" pitchFamily="34" charset="0"/>
                        <a:ea typeface="+mn-ea"/>
                        <a:cs typeface="+mn-cs"/>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18 Dec</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25 Dec</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1</a:t>
                      </a:r>
                      <a:r>
                        <a:rPr lang="en-US" sz="1000" b="0" i="0" u="none" strike="noStrike" baseline="0" noProof="0" dirty="0" smtClean="0">
                          <a:solidFill>
                            <a:srgbClr val="FFFFFF"/>
                          </a:solidFill>
                          <a:effectLst/>
                          <a:latin typeface="BNPP Sans Light" panose="02000503020000020004" pitchFamily="50" charset="0"/>
                        </a:rPr>
                        <a:t> Jan</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8 Jan</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15 Jan</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22 Jan</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29 Jan</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5 Feb</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12 Feb</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chemeClr val="bg1"/>
                          </a:solidFill>
                          <a:effectLst/>
                          <a:latin typeface="BNPP Sans Light" panose="02000503020000020004" pitchFamily="50" charset="0"/>
                        </a:rPr>
                        <a:t>19 Feb</a:t>
                      </a:r>
                      <a:endParaRPr lang="en-US" sz="1000" b="0" i="0" u="none" strike="noStrike" noProof="0" dirty="0">
                        <a:solidFill>
                          <a:schemeClr val="bg1"/>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686F00"/>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26 Feb</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5 Mar</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12 Mar</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extLst>
                  <a:ext uri="{0D108BD9-81ED-4DB2-BD59-A6C34878D82A}">
                    <a16:rowId xmlns:a16="http://schemas.microsoft.com/office/drawing/2014/main" val="970425105"/>
                  </a:ext>
                </a:extLst>
              </a:tr>
              <a:tr h="576000">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9050" cap="flat" cmpd="sng" algn="ctr">
                      <a:solidFill>
                        <a:schemeClr val="bg2"/>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algn="ctr" defTabSz="1156967" rtl="0" eaLnBrk="1" fontAlgn="ctr" latinLnBrk="0" hangingPunct="1"/>
                      <a:endParaRPr lang="fr-FR" sz="1000" b="0" i="0" u="none" strike="noStrike" kern="1200" dirty="0">
                        <a:solidFill>
                          <a:srgbClr val="FFFFFF"/>
                        </a:solidFill>
                        <a:effectLst/>
                        <a:latin typeface="Arial" panose="020B0604020202020204" pitchFamily="34" charset="0"/>
                        <a:ea typeface="+mn-ea"/>
                        <a:cs typeface="+mn-cs"/>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255654833"/>
                  </a:ext>
                </a:extLst>
              </a:tr>
            </a:tbl>
          </a:graphicData>
        </a:graphic>
      </p:graphicFrame>
      <p:sp>
        <p:nvSpPr>
          <p:cNvPr id="20" name="Rectangle 19"/>
          <p:cNvSpPr/>
          <p:nvPr/>
        </p:nvSpPr>
        <p:spPr>
          <a:xfrm>
            <a:off x="444451" y="1056346"/>
            <a:ext cx="985604" cy="238162"/>
          </a:xfrm>
          <a:prstGeom prst="rect">
            <a:avLst/>
          </a:prstGeom>
        </p:spPr>
        <p:txBody>
          <a:bodyPr wrap="square" lIns="36000" tIns="0" rIns="36000" bIns="0" anchor="ctr">
            <a:noAutofit/>
          </a:bodyPr>
          <a:lstStyle/>
          <a:p>
            <a:r>
              <a:rPr lang="en-US" sz="1061" dirty="0"/>
              <a:t>Week ending</a:t>
            </a:r>
            <a:endParaRPr lang="en-GB" sz="1061" dirty="0"/>
          </a:p>
        </p:txBody>
      </p:sp>
      <p:cxnSp>
        <p:nvCxnSpPr>
          <p:cNvPr id="7" name="Straight Connector 6"/>
          <p:cNvCxnSpPr/>
          <p:nvPr/>
        </p:nvCxnSpPr>
        <p:spPr>
          <a:xfrm>
            <a:off x="1740595" y="1576646"/>
            <a:ext cx="977497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25" name="Rectangle 6">
            <a:extLst>
              <a:ext uri="{FF2B5EF4-FFF2-40B4-BE49-F238E27FC236}">
                <a16:creationId xmlns:a16="http://schemas.microsoft.com/office/drawing/2014/main" id="{3D7F97D8-4E09-4FE3-8A0E-656BFD3F85C5}"/>
              </a:ext>
            </a:extLst>
          </p:cNvPr>
          <p:cNvSpPr>
            <a:spLocks noChangeArrowheads="1"/>
          </p:cNvSpPr>
          <p:nvPr/>
        </p:nvSpPr>
        <p:spPr bwMode="auto">
          <a:xfrm>
            <a:off x="444451" y="693490"/>
            <a:ext cx="5545138" cy="334075"/>
          </a:xfrm>
          <a:prstGeom prst="rect">
            <a:avLst/>
          </a:prstGeom>
          <a:noFill/>
          <a:ln w="6350">
            <a:noFill/>
            <a:headEnd/>
            <a:tailEnd/>
          </a:ln>
        </p:spPr>
        <p:style>
          <a:lnRef idx="2">
            <a:schemeClr val="accent1">
              <a:shade val="50000"/>
            </a:schemeClr>
          </a:lnRef>
          <a:fillRef idx="1">
            <a:schemeClr val="accent1"/>
          </a:fillRef>
          <a:effectRef idx="0">
            <a:schemeClr val="accent1"/>
          </a:effectRef>
          <a:fontRef idx="minor">
            <a:schemeClr val="lt1"/>
          </a:fontRef>
        </p:style>
        <p:txBody>
          <a:bodyPr wrap="none" lIns="36576" tIns="36000" rIns="0" bIns="36000" anchor="ctr"/>
          <a:lstStyle/>
          <a:p>
            <a:pPr defTabSz="1212224"/>
            <a:r>
              <a:rPr lang="en-US" sz="1200" dirty="0">
                <a:solidFill>
                  <a:schemeClr val="tx1"/>
                </a:solidFill>
                <a:latin typeface="BNPP Sans Light" panose="02000503020000020004" pitchFamily="50" charset="0"/>
                <a:cs typeface="Arial" charset="0"/>
              </a:rPr>
              <a:t>Key Milestones </a:t>
            </a:r>
            <a:r>
              <a:rPr lang="en-US" sz="1200" dirty="0" smtClean="0">
                <a:solidFill>
                  <a:schemeClr val="tx1"/>
                </a:solidFill>
                <a:latin typeface="BNPP Sans Light" panose="02000503020000020004" pitchFamily="50" charset="0"/>
                <a:cs typeface="Arial" charset="0"/>
              </a:rPr>
              <a:t>of </a:t>
            </a:r>
            <a:r>
              <a:rPr lang="en-US" sz="1200" b="1" dirty="0" smtClean="0">
                <a:solidFill>
                  <a:schemeClr val="tx1"/>
                </a:solidFill>
                <a:latin typeface="BNPP Sans Light" panose="02000503020000020004" pitchFamily="50" charset="0"/>
                <a:cs typeface="Arial" charset="0"/>
              </a:rPr>
              <a:t>Release 2021.1 - </a:t>
            </a:r>
            <a:r>
              <a:rPr lang="en-US" sz="1400" b="1" dirty="0" smtClean="0">
                <a:solidFill>
                  <a:schemeClr val="bg2"/>
                </a:solidFill>
                <a:latin typeface="BNPP Sans Light" panose="02000503020000020004" pitchFamily="50" charset="0"/>
                <a:cs typeface="Arial" charset="0"/>
              </a:rPr>
              <a:t>Sprints</a:t>
            </a:r>
            <a:endParaRPr lang="en-US" sz="1200" b="1" dirty="0">
              <a:solidFill>
                <a:schemeClr val="bg2"/>
              </a:solidFill>
              <a:latin typeface="BNPP Sans Light" panose="02000503020000020004" pitchFamily="50" charset="0"/>
              <a:cs typeface="Arial" charset="0"/>
            </a:endParaRPr>
          </a:p>
        </p:txBody>
      </p:sp>
      <p:sp>
        <p:nvSpPr>
          <p:cNvPr id="26" name="Rectangle 25"/>
          <p:cNvSpPr/>
          <p:nvPr/>
        </p:nvSpPr>
        <p:spPr>
          <a:xfrm>
            <a:off x="444451" y="1294507"/>
            <a:ext cx="964217" cy="599977"/>
          </a:xfrm>
          <a:prstGeom prst="rect">
            <a:avLst/>
          </a:prstGeom>
        </p:spPr>
        <p:txBody>
          <a:bodyPr wrap="square" lIns="36000" tIns="0" rIns="36000" bIns="0" anchor="ctr">
            <a:noAutofit/>
          </a:bodyPr>
          <a:lstStyle/>
          <a:p>
            <a:r>
              <a:rPr lang="en-US" sz="1061" dirty="0"/>
              <a:t>Milestones </a:t>
            </a:r>
            <a:endParaRPr lang="en-GB" sz="1061" dirty="0"/>
          </a:p>
        </p:txBody>
      </p:sp>
      <p:sp>
        <p:nvSpPr>
          <p:cNvPr id="29" name="Diamond 28">
            <a:extLst>
              <a:ext uri="{FF2B5EF4-FFF2-40B4-BE49-F238E27FC236}">
                <a16:creationId xmlns:a16="http://schemas.microsoft.com/office/drawing/2014/main" id="{7123BB2C-F5BF-45F2-A998-5ABCE1CE61CC}"/>
              </a:ext>
            </a:extLst>
          </p:cNvPr>
          <p:cNvSpPr>
            <a:spLocks noChangeAspect="1"/>
          </p:cNvSpPr>
          <p:nvPr/>
        </p:nvSpPr>
        <p:spPr>
          <a:xfrm>
            <a:off x="2676699" y="1458043"/>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srgbClr val="00915A"/>
                </a:solidFill>
                <a:effectLst/>
                <a:uLnTx/>
                <a:uFillTx/>
                <a:latin typeface="BNPP Sans Light" panose="02000503020000020004" pitchFamily="50" charset="0"/>
              </a:rPr>
              <a:t>SIT</a:t>
            </a:r>
            <a:endParaRPr kumimoji="0" lang="en-US" sz="1000" b="1" i="0" u="none" strike="noStrike" kern="1200" cap="none" spc="0" normalizeH="0" baseline="0" noProof="0" dirty="0">
              <a:ln>
                <a:noFill/>
              </a:ln>
              <a:solidFill>
                <a:srgbClr val="00915A"/>
              </a:solidFill>
              <a:effectLst/>
              <a:uLnTx/>
              <a:uFillTx/>
              <a:latin typeface="BNPP Sans Light" panose="02000503020000020004" pitchFamily="50" charset="0"/>
            </a:endParaRPr>
          </a:p>
        </p:txBody>
      </p:sp>
      <p:sp>
        <p:nvSpPr>
          <p:cNvPr id="23" name="Rectangle 72">
            <a:extLst>
              <a:ext uri="{FF2B5EF4-FFF2-40B4-BE49-F238E27FC236}">
                <a16:creationId xmlns:a16="http://schemas.microsoft.com/office/drawing/2014/main" id="{C1D3FF63-F8F1-4A06-A07A-935817C52469}"/>
              </a:ext>
            </a:extLst>
          </p:cNvPr>
          <p:cNvSpPr>
            <a:spLocks noChangeArrowheads="1"/>
          </p:cNvSpPr>
          <p:nvPr/>
        </p:nvSpPr>
        <p:spPr bwMode="auto">
          <a:xfrm>
            <a:off x="7789267" y="280140"/>
            <a:ext cx="968818" cy="238625"/>
          </a:xfrm>
          <a:prstGeom prst="rect">
            <a:avLst/>
          </a:prstGeom>
          <a:no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wrap="none" tIns="0" bIns="0" anchor="ctr"/>
          <a:lstStyle>
            <a:lvl1pPr marL="177800" indent="-177800" algn="l" eaLnBrk="0" hangingPunct="0">
              <a:spcBef>
                <a:spcPct val="20000"/>
              </a:spcBef>
              <a:buClr>
                <a:srgbClr val="E98300"/>
              </a:buClr>
              <a:buFont typeface="Wingdings 2" pitchFamily="18" charset="2"/>
              <a:buChar char=""/>
              <a:defRPr sz="2200">
                <a:solidFill>
                  <a:srgbClr val="665546"/>
                </a:solidFill>
                <a:latin typeface="Arial Narrow" pitchFamily="34" charset="0"/>
                <a:cs typeface="Arial" charset="0"/>
              </a:defRPr>
            </a:lvl1pPr>
            <a:lvl2pPr marL="742950" indent="-285750" algn="l" eaLnBrk="0" hangingPunct="0">
              <a:spcBef>
                <a:spcPct val="20000"/>
              </a:spcBef>
              <a:buClr>
                <a:srgbClr val="E98300"/>
              </a:buClr>
              <a:buSzPct val="95000"/>
              <a:buFont typeface="Wingdings 2" pitchFamily="18" charset="2"/>
              <a:buChar char=""/>
              <a:defRPr sz="2000">
                <a:solidFill>
                  <a:srgbClr val="665546"/>
                </a:solidFill>
                <a:latin typeface="Arial Narrow" pitchFamily="34" charset="0"/>
                <a:cs typeface="Arial" charset="0"/>
              </a:defRPr>
            </a:lvl2pPr>
            <a:lvl3pPr marL="1143000" indent="-228600" algn="l" eaLnBrk="0" hangingPunct="0">
              <a:spcBef>
                <a:spcPct val="20000"/>
              </a:spcBef>
              <a:buClr>
                <a:srgbClr val="E98300"/>
              </a:buClr>
              <a:buSzPct val="90000"/>
              <a:buFont typeface="Wingdings 2" pitchFamily="18" charset="2"/>
              <a:buChar char=""/>
              <a:defRPr>
                <a:solidFill>
                  <a:srgbClr val="665546"/>
                </a:solidFill>
                <a:latin typeface="Arial Narrow" pitchFamily="34" charset="0"/>
                <a:cs typeface="Arial" charset="0"/>
              </a:defRPr>
            </a:lvl3pPr>
            <a:lvl4pPr marL="1600200" indent="-228600" algn="l" eaLnBrk="0" hangingPunct="0">
              <a:spcBef>
                <a:spcPct val="20000"/>
              </a:spcBef>
              <a:buClr>
                <a:srgbClr val="E98300"/>
              </a:buClr>
              <a:buSzPct val="85000"/>
              <a:buFont typeface="Wingdings 2" pitchFamily="18" charset="2"/>
              <a:buChar char=""/>
              <a:defRPr sz="1600">
                <a:solidFill>
                  <a:srgbClr val="665546"/>
                </a:solidFill>
                <a:latin typeface="Arial Narrow" pitchFamily="34" charset="0"/>
                <a:cs typeface="Arial" charset="0"/>
              </a:defRPr>
            </a:lvl4pPr>
            <a:lvl5pPr marL="2057400" indent="-228600" algn="l" eaLnBrk="0" hangingPunct="0">
              <a:spcBef>
                <a:spcPct val="20000"/>
              </a:spcBef>
              <a:buClr>
                <a:srgbClr val="E98300"/>
              </a:buClr>
              <a:buSzPct val="80000"/>
              <a:buFont typeface="Wingdings 2" pitchFamily="18" charset="2"/>
              <a:buChar char=""/>
              <a:defRPr sz="1400">
                <a:solidFill>
                  <a:srgbClr val="665546"/>
                </a:solidFill>
                <a:latin typeface="Arial Narrow" pitchFamily="34" charset="0"/>
                <a:cs typeface="Arial" charset="0"/>
              </a:defRPr>
            </a:lvl5pPr>
            <a:lvl6pPr marL="25146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6pPr>
            <a:lvl7pPr marL="29718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7pPr>
            <a:lvl8pPr marL="34290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8pPr>
            <a:lvl9pPr marL="38862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9pPr>
          </a:lstStyle>
          <a:p>
            <a:pPr algn="ctr" defTabSz="1254322">
              <a:spcBef>
                <a:spcPct val="0"/>
              </a:spcBef>
              <a:buClrTx/>
              <a:buNone/>
            </a:pPr>
            <a:r>
              <a:rPr lang="en-GB" altLang="en-US" sz="1193" b="1" dirty="0" smtClean="0">
                <a:solidFill>
                  <a:schemeClr val="tx1"/>
                </a:solidFill>
                <a:latin typeface="BNPP Sans Light" panose="02000503020000020004" pitchFamily="50" charset="0"/>
              </a:rPr>
              <a:t>Owner : José</a:t>
            </a:r>
            <a:endParaRPr lang="en-GB" altLang="en-US" sz="1326" b="1" dirty="0">
              <a:solidFill>
                <a:schemeClr val="tx1"/>
              </a:solidFill>
              <a:latin typeface="BNPP Sans Light" panose="02000503020000020004" pitchFamily="50" charset="0"/>
            </a:endParaRPr>
          </a:p>
        </p:txBody>
      </p:sp>
      <p:sp>
        <p:nvSpPr>
          <p:cNvPr id="28" name="Rectangle 72">
            <a:extLst>
              <a:ext uri="{FF2B5EF4-FFF2-40B4-BE49-F238E27FC236}">
                <a16:creationId xmlns:a16="http://schemas.microsoft.com/office/drawing/2014/main" id="{C1D3FF63-F8F1-4A06-A07A-935817C52469}"/>
              </a:ext>
            </a:extLst>
          </p:cNvPr>
          <p:cNvSpPr>
            <a:spLocks noChangeArrowheads="1"/>
          </p:cNvSpPr>
          <p:nvPr/>
        </p:nvSpPr>
        <p:spPr bwMode="auto">
          <a:xfrm>
            <a:off x="10597579" y="280141"/>
            <a:ext cx="918169" cy="269334"/>
          </a:xfrm>
          <a:prstGeom prst="rect">
            <a:avLst/>
          </a:prstGeom>
          <a:solidFill>
            <a:srgbClr val="EA8744"/>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marL="177800" indent="-177800" algn="l" eaLnBrk="0" hangingPunct="0">
              <a:spcBef>
                <a:spcPct val="20000"/>
              </a:spcBef>
              <a:buClr>
                <a:srgbClr val="E98300"/>
              </a:buClr>
              <a:buFont typeface="Wingdings 2" pitchFamily="18" charset="2"/>
              <a:buChar char=""/>
              <a:defRPr sz="2200">
                <a:solidFill>
                  <a:srgbClr val="665546"/>
                </a:solidFill>
                <a:latin typeface="Arial Narrow" pitchFamily="34" charset="0"/>
                <a:cs typeface="Arial" charset="0"/>
              </a:defRPr>
            </a:lvl1pPr>
            <a:lvl2pPr marL="742950" indent="-285750" algn="l" eaLnBrk="0" hangingPunct="0">
              <a:spcBef>
                <a:spcPct val="20000"/>
              </a:spcBef>
              <a:buClr>
                <a:srgbClr val="E98300"/>
              </a:buClr>
              <a:buSzPct val="95000"/>
              <a:buFont typeface="Wingdings 2" pitchFamily="18" charset="2"/>
              <a:buChar char=""/>
              <a:defRPr sz="2000">
                <a:solidFill>
                  <a:srgbClr val="665546"/>
                </a:solidFill>
                <a:latin typeface="Arial Narrow" pitchFamily="34" charset="0"/>
                <a:cs typeface="Arial" charset="0"/>
              </a:defRPr>
            </a:lvl2pPr>
            <a:lvl3pPr marL="1143000" indent="-228600" algn="l" eaLnBrk="0" hangingPunct="0">
              <a:spcBef>
                <a:spcPct val="20000"/>
              </a:spcBef>
              <a:buClr>
                <a:srgbClr val="E98300"/>
              </a:buClr>
              <a:buSzPct val="90000"/>
              <a:buFont typeface="Wingdings 2" pitchFamily="18" charset="2"/>
              <a:buChar char=""/>
              <a:defRPr>
                <a:solidFill>
                  <a:srgbClr val="665546"/>
                </a:solidFill>
                <a:latin typeface="Arial Narrow" pitchFamily="34" charset="0"/>
                <a:cs typeface="Arial" charset="0"/>
              </a:defRPr>
            </a:lvl3pPr>
            <a:lvl4pPr marL="1600200" indent="-228600" algn="l" eaLnBrk="0" hangingPunct="0">
              <a:spcBef>
                <a:spcPct val="20000"/>
              </a:spcBef>
              <a:buClr>
                <a:srgbClr val="E98300"/>
              </a:buClr>
              <a:buSzPct val="85000"/>
              <a:buFont typeface="Wingdings 2" pitchFamily="18" charset="2"/>
              <a:buChar char=""/>
              <a:defRPr sz="1600">
                <a:solidFill>
                  <a:srgbClr val="665546"/>
                </a:solidFill>
                <a:latin typeface="Arial Narrow" pitchFamily="34" charset="0"/>
                <a:cs typeface="Arial" charset="0"/>
              </a:defRPr>
            </a:lvl4pPr>
            <a:lvl5pPr marL="2057400" indent="-228600" algn="l" eaLnBrk="0" hangingPunct="0">
              <a:spcBef>
                <a:spcPct val="20000"/>
              </a:spcBef>
              <a:buClr>
                <a:srgbClr val="E98300"/>
              </a:buClr>
              <a:buSzPct val="80000"/>
              <a:buFont typeface="Wingdings 2" pitchFamily="18" charset="2"/>
              <a:buChar char=""/>
              <a:defRPr sz="1400">
                <a:solidFill>
                  <a:srgbClr val="665546"/>
                </a:solidFill>
                <a:latin typeface="Arial Narrow" pitchFamily="34" charset="0"/>
                <a:cs typeface="Arial" charset="0"/>
              </a:defRPr>
            </a:lvl5pPr>
            <a:lvl6pPr marL="25146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6pPr>
            <a:lvl7pPr marL="29718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7pPr>
            <a:lvl8pPr marL="34290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8pPr>
            <a:lvl9pPr marL="38862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9pPr>
          </a:lstStyle>
          <a:p>
            <a:pPr algn="ctr" defTabSz="946158">
              <a:lnSpc>
                <a:spcPct val="90000"/>
              </a:lnSpc>
              <a:spcBef>
                <a:spcPct val="0"/>
              </a:spcBef>
              <a:buClrTx/>
              <a:buFontTx/>
              <a:buNone/>
            </a:pPr>
            <a:r>
              <a:rPr lang="en-GB" altLang="en-US" sz="900" b="1" dirty="0" smtClean="0">
                <a:solidFill>
                  <a:srgbClr val="FFFFFF"/>
                </a:solidFill>
                <a:latin typeface="BNPP Sans Light" panose="02000503020000020004" pitchFamily="50" charset="0"/>
              </a:rPr>
              <a:t>Challenged</a:t>
            </a:r>
            <a:endParaRPr lang="en-GB" altLang="en-US" sz="1000" b="1" dirty="0">
              <a:solidFill>
                <a:srgbClr val="FFFFFF"/>
              </a:solidFill>
              <a:latin typeface="BNPP Sans Light" panose="02000503020000020004" pitchFamily="50" charset="0"/>
            </a:endParaRPr>
          </a:p>
        </p:txBody>
      </p:sp>
      <p:graphicFrame>
        <p:nvGraphicFramePr>
          <p:cNvPr id="30" name="Tableau 4">
            <a:extLst>
              <a:ext uri="{FF2B5EF4-FFF2-40B4-BE49-F238E27FC236}">
                <a16:creationId xmlns:a16="http://schemas.microsoft.com/office/drawing/2014/main" id="{BDE2D09A-41D5-4A54-B0FC-C41F35A62225}"/>
              </a:ext>
            </a:extLst>
          </p:cNvPr>
          <p:cNvGraphicFramePr>
            <a:graphicFrameLocks noGrp="1"/>
          </p:cNvGraphicFramePr>
          <p:nvPr>
            <p:extLst>
              <p:ext uri="{D42A27DB-BD31-4B8C-83A1-F6EECF244321}">
                <p14:modId xmlns:p14="http://schemas.microsoft.com/office/powerpoint/2010/main" val="18275761"/>
              </p:ext>
            </p:extLst>
          </p:nvPr>
        </p:nvGraphicFramePr>
        <p:xfrm>
          <a:off x="5649301" y="2039361"/>
          <a:ext cx="6040803" cy="4261944"/>
        </p:xfrm>
        <a:graphic>
          <a:graphicData uri="http://schemas.openxmlformats.org/drawingml/2006/table">
            <a:tbl>
              <a:tblPr firstRow="1" bandRow="1">
                <a:tableStyleId>{7DF18680-E054-41AD-8BC1-D1AEF772440D}</a:tableStyleId>
              </a:tblPr>
              <a:tblGrid>
                <a:gridCol w="5668358">
                  <a:extLst>
                    <a:ext uri="{9D8B030D-6E8A-4147-A177-3AD203B41FA5}">
                      <a16:colId xmlns:a16="http://schemas.microsoft.com/office/drawing/2014/main" val="20000"/>
                    </a:ext>
                  </a:extLst>
                </a:gridCol>
                <a:gridCol w="372445">
                  <a:extLst>
                    <a:ext uri="{9D8B030D-6E8A-4147-A177-3AD203B41FA5}">
                      <a16:colId xmlns:a16="http://schemas.microsoft.com/office/drawing/2014/main" val="20001"/>
                    </a:ext>
                  </a:extLst>
                </a:gridCol>
              </a:tblGrid>
              <a:tr h="351437">
                <a:tc>
                  <a:txBody>
                    <a:bodyPr/>
                    <a:lstStyle/>
                    <a:p>
                      <a:pPr marL="0" marR="0" indent="0" algn="l" defTabSz="914403" rtl="0" eaLnBrk="0" fontAlgn="base" latinLnBrk="0" hangingPunct="0">
                        <a:lnSpc>
                          <a:spcPct val="100000"/>
                        </a:lnSpc>
                        <a:spcBef>
                          <a:spcPct val="0"/>
                        </a:spcBef>
                        <a:spcAft>
                          <a:spcPct val="0"/>
                        </a:spcAft>
                        <a:buClrTx/>
                        <a:buSzTx/>
                        <a:buFontTx/>
                        <a:buNone/>
                        <a:tabLst/>
                        <a:defRPr/>
                      </a:pPr>
                      <a:r>
                        <a:rPr lang="en-US" sz="1050" dirty="0">
                          <a:solidFill>
                            <a:srgbClr val="FFFFFF"/>
                          </a:solidFill>
                          <a:latin typeface="BNPP Sans Light" panose="02000503020000020004" pitchFamily="50" charset="0"/>
                          <a:cs typeface="Arial" charset="0"/>
                        </a:rPr>
                        <a:t>Main Issues / Risks</a:t>
                      </a:r>
                    </a:p>
                  </a:txBody>
                  <a:tcPr marL="121222" marR="121222" marT="60611"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a:txBody>
                    <a:bodyPr/>
                    <a:lstStyle/>
                    <a:p>
                      <a:pPr marL="0" algn="ctr" defTabSz="914403" rtl="0" eaLnBrk="0" fontAlgn="base" latinLnBrk="0" hangingPunct="0">
                        <a:spcBef>
                          <a:spcPct val="0"/>
                        </a:spcBef>
                        <a:spcAft>
                          <a:spcPct val="0"/>
                        </a:spcAft>
                      </a:pPr>
                      <a:r>
                        <a:rPr lang="en-GB" sz="900" b="1" kern="1200" dirty="0">
                          <a:solidFill>
                            <a:schemeClr val="bg1"/>
                          </a:solidFill>
                          <a:latin typeface="BNPP Sans Light" panose="02000503020000020004" pitchFamily="50" charset="0"/>
                          <a:ea typeface="+mn-ea"/>
                          <a:cs typeface="+mn-cs"/>
                        </a:rPr>
                        <a:t>Impact</a:t>
                      </a:r>
                      <a:endParaRPr lang="en-GB" sz="700" b="1" kern="1200" dirty="0">
                        <a:solidFill>
                          <a:schemeClr val="bg1"/>
                        </a:solidFill>
                        <a:latin typeface="BNPP Sans Light" panose="02000503020000020004" pitchFamily="50" charset="0"/>
                        <a:ea typeface="+mn-ea"/>
                        <a:cs typeface="Arial" charset="0"/>
                      </a:endParaRPr>
                    </a:p>
                  </a:txBody>
                  <a:tcPr marL="45720" marR="4572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43064">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The current Release scope is still changing for UI team</a:t>
                      </a:r>
                      <a:r>
                        <a:rPr lang="en-US" sz="1050" b="0" kern="1200" baseline="0" dirty="0" smtClean="0">
                          <a:solidFill>
                            <a:schemeClr val="dk1"/>
                          </a:solidFill>
                          <a:effectLst/>
                          <a:latin typeface="BNPP Sans Light" panose="02000503020000020004" pitchFamily="50" charset="0"/>
                          <a:ea typeface="+mn-ea"/>
                          <a:cs typeface="+mn-cs"/>
                        </a:rPr>
                        <a:t> while we have only one Sprint left</a:t>
                      </a:r>
                      <a:endParaRPr lang="en-US" sz="1050" b="1" kern="1200" baseline="0" dirty="0" smtClean="0">
                        <a:solidFill>
                          <a:srgbClr val="FF0000"/>
                        </a:solidFill>
                        <a:effectLst/>
                        <a:latin typeface="BNPP Sans Light" panose="02000503020000020004" pitchFamily="50" charset="0"/>
                        <a:ea typeface="+mn-ea"/>
                        <a:cs typeface="+mn-cs"/>
                      </a:endParaRP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423807418"/>
                  </a:ext>
                </a:extLst>
              </a:tr>
              <a:tr h="423982">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Data refresh and P1 fix in DEV environment blocked the UI team</a:t>
                      </a:r>
                      <a:r>
                        <a:rPr lang="en-US" sz="1050" b="0" kern="1200" baseline="0" dirty="0" smtClean="0">
                          <a:solidFill>
                            <a:schemeClr val="dk1"/>
                          </a:solidFill>
                          <a:effectLst/>
                          <a:latin typeface="BNPP Sans Light" panose="02000503020000020004" pitchFamily="50" charset="0"/>
                          <a:ea typeface="+mn-ea"/>
                          <a:cs typeface="+mn-cs"/>
                        </a:rPr>
                        <a:t> for </a:t>
                      </a:r>
                      <a:r>
                        <a:rPr lang="en-US" sz="1050" b="1" kern="1200" baseline="0" dirty="0" smtClean="0">
                          <a:solidFill>
                            <a:srgbClr val="FF0000"/>
                          </a:solidFill>
                          <a:effectLst/>
                          <a:latin typeface="BNPP Sans Light" panose="02000503020000020004" pitchFamily="50" charset="0"/>
                          <a:ea typeface="+mn-ea"/>
                          <a:cs typeface="+mn-cs"/>
                        </a:rPr>
                        <a:t>34MD </a:t>
                      </a:r>
                      <a:r>
                        <a:rPr lang="en-US" sz="1050" b="0" kern="1200" baseline="0" dirty="0" smtClean="0">
                          <a:solidFill>
                            <a:schemeClr val="dk1"/>
                          </a:solidFill>
                          <a:effectLst/>
                          <a:latin typeface="BNPP Sans Light" panose="02000503020000020004" pitchFamily="50" charset="0"/>
                          <a:ea typeface="+mn-ea"/>
                          <a:cs typeface="+mn-cs"/>
                        </a:rPr>
                        <a:t>which impacted sprint 22 and will likely impact also the timeline end date for R2021.1</a:t>
                      </a:r>
                      <a:endParaRPr lang="en-US" sz="1050" b="1" kern="1200" baseline="0" dirty="0" smtClean="0">
                        <a:solidFill>
                          <a:srgbClr val="FF0000"/>
                        </a:solidFill>
                        <a:effectLst/>
                        <a:latin typeface="BNPP Sans Light" panose="02000503020000020004" pitchFamily="50" charset="0"/>
                        <a:ea typeface="+mn-ea"/>
                        <a:cs typeface="+mn-cs"/>
                      </a:endParaRP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16884255"/>
                  </a:ext>
                </a:extLst>
              </a:tr>
              <a:tr h="423982">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Quality Center unplanned update blocked the QA activities </a:t>
                      </a:r>
                      <a:r>
                        <a:rPr lang="en-US" sz="1050" b="0" kern="1200" baseline="0" dirty="0" smtClean="0">
                          <a:solidFill>
                            <a:schemeClr val="dk1"/>
                          </a:solidFill>
                          <a:effectLst/>
                          <a:latin typeface="BNPP Sans Light" panose="02000503020000020004" pitchFamily="50" charset="0"/>
                          <a:ea typeface="+mn-ea"/>
                          <a:cs typeface="+mn-cs"/>
                        </a:rPr>
                        <a:t>in sprint 22 and is likely to impact also the sprint 23 and the timeline end date for R2021.1</a:t>
                      </a: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522918496"/>
                  </a:ext>
                </a:extLst>
              </a:tr>
              <a:tr h="423982">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Account Mastering was added to the scope of Advanced Search </a:t>
                      </a:r>
                      <a:r>
                        <a:rPr lang="en-US" sz="1050" b="0" kern="1200" baseline="0" dirty="0" smtClean="0">
                          <a:solidFill>
                            <a:schemeClr val="dk1"/>
                          </a:solidFill>
                          <a:effectLst/>
                          <a:latin typeface="BNPP Sans Light" panose="02000503020000020004" pitchFamily="50" charset="0"/>
                          <a:ea typeface="+mn-ea"/>
                          <a:cs typeface="+mn-cs"/>
                        </a:rPr>
                        <a:t>for release 2021.1, which will impact the timeline end date by 5 days </a:t>
                      </a: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6714741"/>
                  </a:ext>
                </a:extLst>
              </a:tr>
              <a:tr h="423982">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GB" sz="1050" b="1" kern="1200" baseline="0" dirty="0" smtClean="0">
                          <a:solidFill>
                            <a:srgbClr val="FF0000"/>
                          </a:solidFill>
                          <a:effectLst/>
                          <a:latin typeface="BNPP Sans Light" panose="02000503020000020004" pitchFamily="50" charset="0"/>
                          <a:ea typeface="+mn-ea"/>
                          <a:cs typeface="+mn-cs"/>
                        </a:rPr>
                        <a:t>Requirements are not finalized</a:t>
                      </a:r>
                      <a:r>
                        <a:rPr lang="en-GB" sz="1050" b="0" kern="1200" baseline="0" dirty="0" smtClean="0">
                          <a:solidFill>
                            <a:schemeClr val="dk1"/>
                          </a:solidFill>
                          <a:effectLst/>
                          <a:latin typeface="BNPP Sans Light" panose="02000503020000020004" pitchFamily="50" charset="0"/>
                          <a:ea typeface="+mn-ea"/>
                          <a:cs typeface="+mn-cs"/>
                        </a:rPr>
                        <a:t> for release 2021.1, which is delaying estimations and bring risks for scope and timeline</a:t>
                      </a:r>
                      <a:endParaRPr lang="en-US" sz="1050" b="0" kern="1200" baseline="0" dirty="0" smtClean="0">
                        <a:solidFill>
                          <a:schemeClr val="dk1"/>
                        </a:solidFill>
                        <a:effectLst/>
                        <a:latin typeface="BNPP Sans Light" panose="02000503020000020004" pitchFamily="50" charset="0"/>
                        <a:ea typeface="+mn-ea"/>
                        <a:cs typeface="+mn-cs"/>
                      </a:endParaRP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728390034"/>
                  </a:ext>
                </a:extLst>
              </a:tr>
              <a:tr h="343064">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Estimates are not finalized </a:t>
                      </a:r>
                      <a:r>
                        <a:rPr lang="en-US" sz="1050" b="0" kern="1200" baseline="0" dirty="0" smtClean="0">
                          <a:solidFill>
                            <a:schemeClr val="dk1"/>
                          </a:solidFill>
                          <a:effectLst/>
                          <a:latin typeface="BNPP Sans Light" panose="02000503020000020004" pitchFamily="50" charset="0"/>
                          <a:ea typeface="+mn-ea"/>
                          <a:cs typeface="+mn-cs"/>
                        </a:rPr>
                        <a:t>for release 2021.1, which brings risks for scope and timeline.</a:t>
                      </a: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8177826"/>
                  </a:ext>
                </a:extLst>
              </a:tr>
              <a:tr h="270229">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Capacity is not secured </a:t>
                      </a:r>
                      <a:r>
                        <a:rPr lang="en-US" sz="1050" b="0" kern="1200" baseline="0" dirty="0" smtClean="0">
                          <a:solidFill>
                            <a:schemeClr val="dk1"/>
                          </a:solidFill>
                          <a:effectLst/>
                          <a:latin typeface="BNPP Sans Light" panose="02000503020000020004" pitchFamily="50" charset="0"/>
                          <a:ea typeface="+mn-ea"/>
                          <a:cs typeface="+mn-cs"/>
                        </a:rPr>
                        <a:t>for release 2021.1, which brings risks for scope and timeline</a:t>
                      </a: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689263953"/>
                  </a:ext>
                </a:extLst>
              </a:tr>
              <a:tr h="423982">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Onboarding is slow</a:t>
                      </a:r>
                      <a:r>
                        <a:rPr lang="en-US" sz="1050" b="0" kern="1200" baseline="0" dirty="0" smtClean="0">
                          <a:solidFill>
                            <a:schemeClr val="dk1"/>
                          </a:solidFill>
                          <a:effectLst/>
                          <a:latin typeface="BNPP Sans Light" panose="02000503020000020004" pitchFamily="50" charset="0"/>
                          <a:ea typeface="+mn-ea"/>
                          <a:cs typeface="+mn-cs"/>
                        </a:rPr>
                        <a:t>, which put on risk the planned capacity increase for release 2021.1 and therefore indirectly impacts the previous points</a:t>
                      </a: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836441663"/>
                  </a:ext>
                </a:extLst>
              </a:tr>
              <a:tr h="270229">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E2E test milestones are not finalized </a:t>
                      </a:r>
                      <a:r>
                        <a:rPr lang="en-US" sz="1050" b="0" kern="1200" baseline="0" dirty="0" smtClean="0">
                          <a:solidFill>
                            <a:schemeClr val="dk1"/>
                          </a:solidFill>
                          <a:effectLst/>
                          <a:latin typeface="BNPP Sans Light" panose="02000503020000020004" pitchFamily="50" charset="0"/>
                          <a:ea typeface="+mn-ea"/>
                          <a:cs typeface="+mn-cs"/>
                        </a:rPr>
                        <a:t>for release 2021.1, which brings risks for time</a:t>
                      </a: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693859186"/>
                  </a:ext>
                </a:extLst>
              </a:tr>
              <a:tr h="423982">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0" kern="1200" baseline="0" dirty="0" smtClean="0">
                          <a:solidFill>
                            <a:srgbClr val="FF0000"/>
                          </a:solidFill>
                          <a:effectLst/>
                          <a:latin typeface="BNPP Sans Light" panose="02000503020000020004" pitchFamily="50" charset="0"/>
                          <a:ea typeface="+mn-ea"/>
                          <a:cs typeface="+mn-cs"/>
                        </a:rPr>
                        <a:t>Requirements are not started </a:t>
                      </a:r>
                      <a:r>
                        <a:rPr lang="en-US" sz="1050" b="0" kern="1200" baseline="0" dirty="0" smtClean="0">
                          <a:solidFill>
                            <a:schemeClr val="dk1"/>
                          </a:solidFill>
                          <a:effectLst/>
                          <a:latin typeface="BNPP Sans Light" panose="02000503020000020004" pitchFamily="50" charset="0"/>
                          <a:ea typeface="+mn-ea"/>
                          <a:cs typeface="+mn-cs"/>
                        </a:rPr>
                        <a:t>for release 2021.2, which is delaying estimations and impacting planning</a:t>
                      </a: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19267794"/>
                  </a:ext>
                </a:extLst>
              </a:tr>
            </a:tbl>
          </a:graphicData>
        </a:graphic>
      </p:graphicFrame>
      <p:graphicFrame>
        <p:nvGraphicFramePr>
          <p:cNvPr id="31" name="Table 30">
            <a:extLst>
              <a:ext uri="{FF2B5EF4-FFF2-40B4-BE49-F238E27FC236}">
                <a16:creationId xmlns:a16="http://schemas.microsoft.com/office/drawing/2014/main" id="{F5EFDFEB-8247-425C-9C83-FA173D4D505F}"/>
              </a:ext>
            </a:extLst>
          </p:cNvPr>
          <p:cNvGraphicFramePr>
            <a:graphicFrameLocks noGrp="1"/>
          </p:cNvGraphicFramePr>
          <p:nvPr>
            <p:extLst>
              <p:ext uri="{D42A27DB-BD31-4B8C-83A1-F6EECF244321}">
                <p14:modId xmlns:p14="http://schemas.microsoft.com/office/powerpoint/2010/main" val="656687469"/>
              </p:ext>
            </p:extLst>
          </p:nvPr>
        </p:nvGraphicFramePr>
        <p:xfrm>
          <a:off x="416081" y="2049717"/>
          <a:ext cx="5140938" cy="2096676"/>
        </p:xfrm>
        <a:graphic>
          <a:graphicData uri="http://schemas.openxmlformats.org/drawingml/2006/table">
            <a:tbl>
              <a:tblPr firstRow="1">
                <a:tableStyleId>{7DF18680-E054-41AD-8BC1-D1AEF772440D}</a:tableStyleId>
              </a:tblPr>
              <a:tblGrid>
                <a:gridCol w="5140938">
                  <a:extLst>
                    <a:ext uri="{9D8B030D-6E8A-4147-A177-3AD203B41FA5}">
                      <a16:colId xmlns:a16="http://schemas.microsoft.com/office/drawing/2014/main" val="20000"/>
                    </a:ext>
                  </a:extLst>
                </a:gridCol>
              </a:tblGrid>
              <a:tr h="325235">
                <a:tc>
                  <a:txBody>
                    <a:bodyPr/>
                    <a:lstStyle/>
                    <a:p>
                      <a:r>
                        <a:rPr lang="en-US" sz="1200" dirty="0" smtClean="0">
                          <a:latin typeface="BNPP Sans Light" panose="02000503020000020004" pitchFamily="50" charset="0"/>
                        </a:rPr>
                        <a:t>Main Achievements</a:t>
                      </a:r>
                      <a:endParaRPr lang="en-US" sz="1200" dirty="0">
                        <a:latin typeface="BNPP Sans Light" panose="02000503020000020004" pitchFamily="50" charset="0"/>
                      </a:endParaRPr>
                    </a:p>
                  </a:txBody>
                  <a:tcPr marL="95450" marR="0"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771441">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GB" sz="1200" kern="1200" baseline="0" dirty="0" smtClean="0">
                          <a:solidFill>
                            <a:schemeClr val="dk1"/>
                          </a:solidFill>
                          <a:effectLst/>
                          <a:latin typeface="BNPP Sans Light" panose="02000503020000020004" pitchFamily="50" charset="0"/>
                          <a:ea typeface="+mn-ea"/>
                          <a:cs typeface="+mn-cs"/>
                        </a:rPr>
                        <a:t>6 drops deployed on SIT</a:t>
                      </a:r>
                    </a:p>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GB" sz="1200" kern="1200" baseline="0" dirty="0" smtClean="0">
                          <a:solidFill>
                            <a:schemeClr val="dk1"/>
                          </a:solidFill>
                          <a:effectLst/>
                          <a:latin typeface="BNPP Sans Light" panose="02000503020000020004" pitchFamily="50" charset="0"/>
                          <a:ea typeface="+mn-ea"/>
                          <a:cs typeface="+mn-cs"/>
                        </a:rPr>
                        <a:t>Quality gate passed for all the new code and improved for legacy code</a:t>
                      </a:r>
                    </a:p>
                  </a:txBody>
                  <a:tcPr marL="95450" marR="121222" marT="60611" marB="60611">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301718661"/>
                  </a:ext>
                </a:extLst>
              </a:tr>
            </a:tbl>
          </a:graphicData>
        </a:graphic>
      </p:graphicFrame>
      <p:sp>
        <p:nvSpPr>
          <p:cNvPr id="74" name="Diamond 73">
            <a:extLst>
              <a:ext uri="{FF2B5EF4-FFF2-40B4-BE49-F238E27FC236}">
                <a16:creationId xmlns:a16="http://schemas.microsoft.com/office/drawing/2014/main" id="{7123BB2C-F5BF-45F2-A998-5ABCE1CE61CC}"/>
              </a:ext>
            </a:extLst>
          </p:cNvPr>
          <p:cNvSpPr>
            <a:spLocks noChangeAspect="1"/>
          </p:cNvSpPr>
          <p:nvPr/>
        </p:nvSpPr>
        <p:spPr>
          <a:xfrm>
            <a:off x="4066885" y="1466918"/>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00915A"/>
                </a:solidFill>
                <a:latin typeface="BNPP Sans Light" panose="02000503020000020004" pitchFamily="50" charset="0"/>
              </a:rPr>
              <a:t>SIT</a:t>
            </a:r>
          </a:p>
        </p:txBody>
      </p:sp>
      <p:sp>
        <p:nvSpPr>
          <p:cNvPr id="75" name="Diamond 74">
            <a:extLst>
              <a:ext uri="{FF2B5EF4-FFF2-40B4-BE49-F238E27FC236}">
                <a16:creationId xmlns:a16="http://schemas.microsoft.com/office/drawing/2014/main" id="{7123BB2C-F5BF-45F2-A998-5ABCE1CE61CC}"/>
              </a:ext>
            </a:extLst>
          </p:cNvPr>
          <p:cNvSpPr>
            <a:spLocks noChangeAspect="1"/>
          </p:cNvSpPr>
          <p:nvPr/>
        </p:nvSpPr>
        <p:spPr>
          <a:xfrm>
            <a:off x="5457071" y="1477178"/>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00915A"/>
                </a:solidFill>
                <a:latin typeface="BNPP Sans Light" panose="02000503020000020004" pitchFamily="50" charset="0"/>
              </a:rPr>
              <a:t>SIT</a:t>
            </a:r>
          </a:p>
        </p:txBody>
      </p:sp>
      <p:sp>
        <p:nvSpPr>
          <p:cNvPr id="76" name="Diamond 75">
            <a:extLst>
              <a:ext uri="{FF2B5EF4-FFF2-40B4-BE49-F238E27FC236}">
                <a16:creationId xmlns:a16="http://schemas.microsoft.com/office/drawing/2014/main" id="{7123BB2C-F5BF-45F2-A998-5ABCE1CE61CC}"/>
              </a:ext>
            </a:extLst>
          </p:cNvPr>
          <p:cNvSpPr>
            <a:spLocks noChangeAspect="1"/>
          </p:cNvSpPr>
          <p:nvPr/>
        </p:nvSpPr>
        <p:spPr>
          <a:xfrm>
            <a:off x="8175595" y="1461725"/>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007A4C"/>
                </a:solidFill>
                <a:latin typeface="BNPP Sans Light" panose="02000503020000020004" pitchFamily="50" charset="0"/>
              </a:rPr>
              <a:t>SIT</a:t>
            </a:r>
          </a:p>
        </p:txBody>
      </p:sp>
      <p:sp>
        <p:nvSpPr>
          <p:cNvPr id="77" name="Diamond 76">
            <a:extLst>
              <a:ext uri="{FF2B5EF4-FFF2-40B4-BE49-F238E27FC236}">
                <a16:creationId xmlns:a16="http://schemas.microsoft.com/office/drawing/2014/main" id="{7123BB2C-F5BF-45F2-A998-5ABCE1CE61CC}"/>
              </a:ext>
            </a:extLst>
          </p:cNvPr>
          <p:cNvSpPr>
            <a:spLocks noChangeAspect="1"/>
          </p:cNvSpPr>
          <p:nvPr/>
        </p:nvSpPr>
        <p:spPr>
          <a:xfrm>
            <a:off x="6781155" y="1466244"/>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00915A"/>
                </a:solidFill>
                <a:latin typeface="BNPP Sans Light" panose="02000503020000020004" pitchFamily="50" charset="0"/>
              </a:rPr>
              <a:t>SIT</a:t>
            </a:r>
          </a:p>
        </p:txBody>
      </p:sp>
      <p:sp>
        <p:nvSpPr>
          <p:cNvPr id="78" name="Diamond 77">
            <a:extLst>
              <a:ext uri="{FF2B5EF4-FFF2-40B4-BE49-F238E27FC236}">
                <a16:creationId xmlns:a16="http://schemas.microsoft.com/office/drawing/2014/main" id="{7123BB2C-F5BF-45F2-A998-5ABCE1CE61CC}"/>
              </a:ext>
            </a:extLst>
          </p:cNvPr>
          <p:cNvSpPr>
            <a:spLocks noChangeAspect="1"/>
          </p:cNvSpPr>
          <p:nvPr/>
        </p:nvSpPr>
        <p:spPr>
          <a:xfrm>
            <a:off x="9541253" y="1469037"/>
            <a:ext cx="192230" cy="219456"/>
          </a:xfrm>
          <a:prstGeom prst="diamond">
            <a:avLst/>
          </a:prstGeom>
          <a:solidFill>
            <a:srgbClr val="686F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686F00"/>
                </a:solidFill>
                <a:latin typeface="BNPP Sans Light" panose="02000503020000020004" pitchFamily="50" charset="0"/>
              </a:rPr>
              <a:t>SIT</a:t>
            </a:r>
          </a:p>
        </p:txBody>
      </p:sp>
      <p:sp>
        <p:nvSpPr>
          <p:cNvPr id="79" name="Diamond 78">
            <a:extLst>
              <a:ext uri="{FF2B5EF4-FFF2-40B4-BE49-F238E27FC236}">
                <a16:creationId xmlns:a16="http://schemas.microsoft.com/office/drawing/2014/main" id="{7123BB2C-F5BF-45F2-A998-5ABCE1CE61CC}"/>
              </a:ext>
            </a:extLst>
          </p:cNvPr>
          <p:cNvSpPr>
            <a:spLocks noChangeAspect="1"/>
          </p:cNvSpPr>
          <p:nvPr/>
        </p:nvSpPr>
        <p:spPr>
          <a:xfrm>
            <a:off x="10909405" y="1469227"/>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00915A"/>
                </a:solidFill>
                <a:latin typeface="BNPP Sans Light" panose="02000503020000020004" pitchFamily="50" charset="0"/>
              </a:rPr>
              <a:t>SIT</a:t>
            </a:r>
          </a:p>
        </p:txBody>
      </p:sp>
    </p:spTree>
    <p:extLst>
      <p:ext uri="{BB962C8B-B14F-4D97-AF65-F5344CB8AC3E}">
        <p14:creationId xmlns:p14="http://schemas.microsoft.com/office/powerpoint/2010/main" val="2013552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67" y="191665"/>
            <a:ext cx="11374733" cy="425683"/>
          </a:xfrm>
        </p:spPr>
        <p:txBody>
          <a:bodyPr/>
          <a:lstStyle/>
          <a:p>
            <a:r>
              <a:rPr lang="en-GB" dirty="0" smtClean="0"/>
              <a:t>UI </a:t>
            </a:r>
            <a:r>
              <a:rPr lang="en-US" dirty="0"/>
              <a:t>STREAM </a:t>
            </a:r>
            <a:r>
              <a:rPr lang="en-GB" dirty="0" smtClean="0"/>
              <a:t>– Scope &amp; estimates (High Level)</a:t>
            </a:r>
            <a:endParaRPr lang="en-GB"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4</a:t>
            </a:fld>
            <a:endParaRPr lang="en-US" dirty="0">
              <a:solidFill>
                <a:prstClr val="black"/>
              </a:solidFill>
            </a:endParaRPr>
          </a:p>
        </p:txBody>
      </p:sp>
      <p:sp>
        <p:nvSpPr>
          <p:cNvPr id="8" name="TextBox 7"/>
          <p:cNvSpPr txBox="1"/>
          <p:nvPr/>
        </p:nvSpPr>
        <p:spPr>
          <a:xfrm>
            <a:off x="6100053" y="509626"/>
            <a:ext cx="5651469" cy="215444"/>
          </a:xfrm>
          <a:prstGeom prst="rect">
            <a:avLst/>
          </a:prstGeom>
          <a:solidFill>
            <a:schemeClr val="bg1"/>
          </a:solidFill>
        </p:spPr>
        <p:txBody>
          <a:bodyPr wrap="square" rtlCol="0">
            <a:spAutoFit/>
          </a:bodyPr>
          <a:lstStyle/>
          <a:p>
            <a:pPr algn="r"/>
            <a:r>
              <a:rPr lang="en-GB" sz="800" dirty="0">
                <a:sym typeface="Webdings" panose="05030102010509060703" pitchFamily="18" charset="2"/>
              </a:rPr>
              <a:t>*Real-World Engineering Days (excluding QA)</a:t>
            </a:r>
          </a:p>
        </p:txBody>
      </p:sp>
      <p:graphicFrame>
        <p:nvGraphicFramePr>
          <p:cNvPr id="7" name="Table 6"/>
          <p:cNvGraphicFramePr>
            <a:graphicFrameLocks noGrp="1"/>
          </p:cNvGraphicFramePr>
          <p:nvPr>
            <p:extLst>
              <p:ext uri="{D42A27DB-BD31-4B8C-83A1-F6EECF244321}">
                <p14:modId xmlns:p14="http://schemas.microsoft.com/office/powerpoint/2010/main" val="1275709763"/>
              </p:ext>
            </p:extLst>
          </p:nvPr>
        </p:nvGraphicFramePr>
        <p:xfrm>
          <a:off x="444450" y="935898"/>
          <a:ext cx="11245653" cy="5206666"/>
        </p:xfrm>
        <a:graphic>
          <a:graphicData uri="http://schemas.openxmlformats.org/drawingml/2006/table">
            <a:tbl>
              <a:tblPr firstRow="1" lastRow="1" bandRow="1">
                <a:tableStyleId>{5C22544A-7EE6-4342-B048-85BDC9FD1C3A}</a:tableStyleId>
              </a:tblPr>
              <a:tblGrid>
                <a:gridCol w="4089328">
                  <a:extLst>
                    <a:ext uri="{9D8B030D-6E8A-4147-A177-3AD203B41FA5}">
                      <a16:colId xmlns:a16="http://schemas.microsoft.com/office/drawing/2014/main" val="1793246284"/>
                    </a:ext>
                  </a:extLst>
                </a:gridCol>
                <a:gridCol w="1022332">
                  <a:extLst>
                    <a:ext uri="{9D8B030D-6E8A-4147-A177-3AD203B41FA5}">
                      <a16:colId xmlns:a16="http://schemas.microsoft.com/office/drawing/2014/main" val="1360593020"/>
                    </a:ext>
                  </a:extLst>
                </a:gridCol>
                <a:gridCol w="920099">
                  <a:extLst>
                    <a:ext uri="{9D8B030D-6E8A-4147-A177-3AD203B41FA5}">
                      <a16:colId xmlns:a16="http://schemas.microsoft.com/office/drawing/2014/main" val="1850491065"/>
                    </a:ext>
                  </a:extLst>
                </a:gridCol>
                <a:gridCol w="1022332">
                  <a:extLst>
                    <a:ext uri="{9D8B030D-6E8A-4147-A177-3AD203B41FA5}">
                      <a16:colId xmlns:a16="http://schemas.microsoft.com/office/drawing/2014/main" val="3383077093"/>
                    </a:ext>
                  </a:extLst>
                </a:gridCol>
                <a:gridCol w="4191562">
                  <a:extLst>
                    <a:ext uri="{9D8B030D-6E8A-4147-A177-3AD203B41FA5}">
                      <a16:colId xmlns:a16="http://schemas.microsoft.com/office/drawing/2014/main" val="2367522078"/>
                    </a:ext>
                  </a:extLst>
                </a:gridCol>
              </a:tblGrid>
              <a:tr h="440715">
                <a:tc>
                  <a:txBody>
                    <a:bodyPr/>
                    <a:lstStyle/>
                    <a:p>
                      <a:pPr algn="l" fontAlgn="ctr"/>
                      <a:r>
                        <a:rPr lang="en-US" sz="1000" u="none" strike="noStrike" dirty="0" smtClean="0">
                          <a:effectLst/>
                          <a:latin typeface="BNPP Sans Light" panose="02000503020000020004" pitchFamily="50" charset="0"/>
                        </a:rPr>
                        <a:t>Epic</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1000" u="none" strike="noStrike" dirty="0" smtClean="0">
                          <a:effectLst/>
                          <a:latin typeface="BNPP Sans Light" panose="02000503020000020004" pitchFamily="50" charset="0"/>
                        </a:rPr>
                        <a:t>Effort*</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1000" b="1" i="0" u="none" strike="noStrike" dirty="0" smtClean="0">
                          <a:solidFill>
                            <a:srgbClr val="FFFFFF"/>
                          </a:solidFill>
                          <a:effectLst/>
                          <a:latin typeface="BNPP Sans Light" panose="02000503020000020004" pitchFamily="50" charset="0"/>
                        </a:rPr>
                        <a:t>UI*</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1000" u="none" strike="noStrike" dirty="0" smtClean="0">
                          <a:effectLst/>
                          <a:latin typeface="BNPP Sans Light" panose="02000503020000020004" pitchFamily="50" charset="0"/>
                        </a:rPr>
                        <a:t>API*</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1000" u="none" strike="noStrike" dirty="0" smtClean="0">
                          <a:effectLst/>
                          <a:latin typeface="BNPP Sans Light" panose="02000503020000020004" pitchFamily="50" charset="0"/>
                        </a:rPr>
                        <a:t>Remarks</a:t>
                      </a:r>
                      <a:endParaRPr lang="en-US" sz="1000" b="1" i="0" u="none" strike="noStrike" dirty="0">
                        <a:solidFill>
                          <a:srgbClr val="FFFFFF"/>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567892360"/>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00" b="0" u="none" strike="noStrike" kern="1200" dirty="0" smtClean="0">
                          <a:effectLst/>
                          <a:latin typeface="BNPP Sans Light" panose="02000503020000020004" pitchFamily="50" charset="0"/>
                        </a:rPr>
                        <a:t>Portfolio Modifier – Exposure Adjustments</a:t>
                      </a:r>
                      <a:endParaRPr lang="en-US" sz="10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dirty="0" smtClean="0">
                          <a:effectLst/>
                          <a:latin typeface="BNPP Sans Light" panose="02000503020000020004" pitchFamily="50" charset="0"/>
                        </a:rPr>
                        <a:t>104</a:t>
                      </a:r>
                      <a:endParaRPr lang="en-US" sz="1000" b="0" i="0" u="none" strike="noStrike" dirty="0" smtClean="0">
                        <a:solidFill>
                          <a:srgbClr val="000000"/>
                        </a:solidFill>
                        <a:effectLst/>
                        <a:latin typeface="BNPP Sans Light" panose="02000503020000020004" pitchFamily="50" charset="0"/>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BNPP Sans Light" panose="02000503020000020004" pitchFamily="50" charset="0"/>
                        </a:rPr>
                        <a:t>37</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67</a:t>
                      </a:r>
                    </a:p>
                  </a:txBody>
                  <a:tcPr marL="45720" marR="45720" anchor="ctr"/>
                </a:tc>
                <a:tc>
                  <a:txBody>
                    <a:bodyPr/>
                    <a:lstStyle/>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000" u="none" strike="noStrike" kern="1200" dirty="0" smtClean="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96277426"/>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u="none" strike="noStrike" kern="1200" dirty="0" smtClean="0">
                          <a:effectLst/>
                          <a:latin typeface="BNPP Sans Light" panose="02000503020000020004" pitchFamily="50" charset="0"/>
                        </a:rPr>
                        <a:t>Effective Dating OW / UW - </a:t>
                      </a:r>
                      <a:r>
                        <a:rPr lang="en-US" sz="1000" u="none" strike="noStrike" kern="1200" dirty="0" smtClean="0">
                          <a:effectLst/>
                          <a:latin typeface="BNPP Sans Light" panose="02000503020000020004" pitchFamily="50" charset="0"/>
                        </a:rPr>
                        <a:t>Security</a:t>
                      </a:r>
                      <a:r>
                        <a:rPr lang="en-US" sz="1000" u="none" strike="noStrike" kern="1200" baseline="0" dirty="0" smtClean="0">
                          <a:effectLst/>
                          <a:latin typeface="BNPP Sans Light" panose="02000503020000020004" pitchFamily="50" charset="0"/>
                        </a:rPr>
                        <a:t> </a:t>
                      </a:r>
                      <a:r>
                        <a:rPr lang="en-US" sz="1000" u="none" strike="noStrike" kern="1200" dirty="0" smtClean="0">
                          <a:effectLst/>
                          <a:latin typeface="BNPP Sans Light" panose="02000503020000020004" pitchFamily="50" charset="0"/>
                        </a:rPr>
                        <a:t>Mastering </a:t>
                      </a:r>
                      <a:endParaRPr lang="en-GB" sz="10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dirty="0" smtClean="0">
                          <a:effectLst/>
                          <a:latin typeface="BNPP Sans Light" panose="02000503020000020004" pitchFamily="50" charset="0"/>
                        </a:rPr>
                        <a:t>99</a:t>
                      </a:r>
                      <a:endParaRPr lang="en-US" sz="1000" b="0" i="0" u="none" strike="noStrike" dirty="0" smtClean="0">
                        <a:solidFill>
                          <a:srgbClr val="000000"/>
                        </a:solidFill>
                        <a:effectLst/>
                        <a:latin typeface="BNPP Sans Light" panose="02000503020000020004" pitchFamily="50" charset="0"/>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BNPP Sans Light" panose="02000503020000020004" pitchFamily="50" charset="0"/>
                        </a:rPr>
                        <a:t>39</a:t>
                      </a:r>
                    </a:p>
                  </a:txBody>
                  <a:tcPr marL="45720" marR="45720" anchor="ctr"/>
                </a:tc>
                <a:tc>
                  <a:txBody>
                    <a:bodyPr/>
                    <a:lstStyle/>
                    <a:p>
                      <a:pPr marL="0" algn="ctr" defTabSz="1156967" rtl="0" eaLnBrk="1" fontAlgn="ctr" latinLnBrk="0" hangingPunct="1"/>
                      <a:r>
                        <a:rPr lang="en-US" sz="1000" u="none" strike="noStrike" kern="1200" dirty="0" smtClean="0">
                          <a:solidFill>
                            <a:schemeClr val="dk1"/>
                          </a:solidFill>
                          <a:effectLst/>
                          <a:latin typeface="BNPP Sans Light" panose="02000503020000020004" pitchFamily="50" charset="0"/>
                          <a:ea typeface="+mn-ea"/>
                          <a:cs typeface="+mn-cs"/>
                        </a:rPr>
                        <a:t>60</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171450" marR="0" lvl="0" indent="-171450" algn="l" defTabSz="11569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1"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902131044"/>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u="none" strike="noStrike" kern="1200" dirty="0" smtClean="0">
                          <a:solidFill>
                            <a:schemeClr val="dk1"/>
                          </a:solidFill>
                          <a:effectLst/>
                          <a:latin typeface="BNPP Sans Light" panose="02000503020000020004" pitchFamily="50" charset="0"/>
                          <a:ea typeface="+mn-ea"/>
                          <a:cs typeface="+mn-cs"/>
                        </a:rPr>
                        <a:t>Issuer Mastering</a:t>
                      </a:r>
                    </a:p>
                  </a:txBody>
                  <a:tcPr marL="45720" marR="45720" anchor="ctr"/>
                </a:tc>
                <a:tc>
                  <a:txBody>
                    <a:bodyPr/>
                    <a:lstStyle/>
                    <a:p>
                      <a:pPr algn="ctr" fontAlgn="ctr"/>
                      <a:r>
                        <a:rPr lang="en-US" sz="1000" b="0" i="0" u="none" strike="noStrike" dirty="0" smtClean="0">
                          <a:solidFill>
                            <a:srgbClr val="000000"/>
                          </a:solidFill>
                          <a:effectLst/>
                          <a:latin typeface="BNPP Sans Light" panose="02000503020000020004" pitchFamily="50" charset="0"/>
                        </a:rPr>
                        <a:t>23</a:t>
                      </a:r>
                      <a:endParaRPr lang="en-US" sz="1000" b="0" i="0" u="none" strike="noStrike" dirty="0">
                        <a:solidFill>
                          <a:srgbClr val="000000"/>
                        </a:solidFill>
                        <a:effectLst/>
                        <a:latin typeface="BNPP Sans Light" panose="02000503020000020004" pitchFamily="50" charset="0"/>
                      </a:endParaRPr>
                    </a:p>
                  </a:txBody>
                  <a:tcPr marL="45720" marR="45720" anchor="ctr"/>
                </a:tc>
                <a:tc>
                  <a:txBody>
                    <a:bodyPr/>
                    <a:lstStyle/>
                    <a:p>
                      <a:pPr algn="ctr" fontAlgn="ctr"/>
                      <a:r>
                        <a:rPr lang="en-US" sz="1000" b="0" i="0" u="none" strike="noStrike" dirty="0" smtClean="0">
                          <a:solidFill>
                            <a:srgbClr val="000000"/>
                          </a:solidFill>
                          <a:effectLst/>
                          <a:latin typeface="BNPP Sans Light" panose="02000503020000020004" pitchFamily="50" charset="0"/>
                        </a:rPr>
                        <a:t>9</a:t>
                      </a:r>
                      <a:endParaRPr lang="en-US" sz="1000" b="0" i="0" u="none" strike="noStrike" dirty="0">
                        <a:solidFill>
                          <a:srgbClr val="000000"/>
                        </a:solidFill>
                        <a:effectLst/>
                        <a:latin typeface="BNPP Sans Light" panose="02000503020000020004" pitchFamily="50" charset="0"/>
                      </a:endParaRPr>
                    </a:p>
                  </a:txBody>
                  <a:tcPr marL="45720" marR="45720" anchor="ctr"/>
                </a:tc>
                <a:tc>
                  <a:txBody>
                    <a:bodyPr/>
                    <a:lstStyle/>
                    <a:p>
                      <a:pPr marL="0" algn="ctr" defTabSz="1156967" rtl="0" eaLnBrk="1" fontAlgn="ctr" latinLnBrk="0" hangingPunct="1"/>
                      <a:r>
                        <a:rPr lang="en-US" sz="1000" u="none" strike="noStrike" kern="1200" dirty="0" smtClean="0">
                          <a:solidFill>
                            <a:schemeClr val="dk1"/>
                          </a:solidFill>
                          <a:effectLst/>
                          <a:latin typeface="BNPP Sans Light" panose="02000503020000020004" pitchFamily="50" charset="0"/>
                          <a:ea typeface="+mn-ea"/>
                          <a:cs typeface="+mn-cs"/>
                        </a:rPr>
                        <a:t>14</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000" b="1"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rPr>
                        <a:t>Additional feature requested: Viewing Issuer Details (7 MD = 5 UI  + 2 API), not confirmed to be in-scope for this release yet</a:t>
                      </a:r>
                    </a:p>
                  </a:txBody>
                  <a:tcPr marL="45720" marR="45720" anchor="ctr"/>
                </a:tc>
                <a:extLst>
                  <a:ext uri="{0D108BD9-81ED-4DB2-BD59-A6C34878D82A}">
                    <a16:rowId xmlns:a16="http://schemas.microsoft.com/office/drawing/2014/main" val="3789982212"/>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u="none" strike="sngStrike" kern="1200" dirty="0" smtClean="0">
                          <a:solidFill>
                            <a:schemeClr val="bg1">
                              <a:lumMod val="65000"/>
                            </a:schemeClr>
                          </a:solidFill>
                          <a:effectLst/>
                          <a:latin typeface="BNPP Sans Light" panose="02000503020000020004" pitchFamily="50" charset="0"/>
                          <a:ea typeface="+mn-ea"/>
                          <a:cs typeface="+mn-cs"/>
                        </a:rPr>
                        <a:t>Generic Look</a:t>
                      </a:r>
                      <a:r>
                        <a:rPr lang="en-GB" sz="1000" b="0" u="none" strike="sngStrike" kern="1200" baseline="0" dirty="0" smtClean="0">
                          <a:solidFill>
                            <a:schemeClr val="bg1">
                              <a:lumMod val="65000"/>
                            </a:schemeClr>
                          </a:solidFill>
                          <a:effectLst/>
                          <a:latin typeface="BNPP Sans Light" panose="02000503020000020004" pitchFamily="50" charset="0"/>
                          <a:ea typeface="+mn-ea"/>
                          <a:cs typeface="+mn-cs"/>
                        </a:rPr>
                        <a:t> Through</a:t>
                      </a:r>
                      <a:endParaRPr lang="en-GB" sz="1000" b="0" u="none" strike="sngStrike" kern="1200" dirty="0" smtClean="0">
                        <a:solidFill>
                          <a:schemeClr val="bg1">
                            <a:lumMod val="65000"/>
                          </a:schemeClr>
                        </a:solidFill>
                        <a:effectLst/>
                        <a:latin typeface="BNPP Sans Light" panose="02000503020000020004" pitchFamily="50" charset="0"/>
                        <a:ea typeface="+mn-ea"/>
                        <a:cs typeface="+mn-cs"/>
                      </a:endParaRPr>
                    </a:p>
                  </a:txBody>
                  <a:tcPr marL="45720" marR="45720" anchor="ctr"/>
                </a:tc>
                <a:tc>
                  <a:txBody>
                    <a:bodyPr/>
                    <a:lstStyle/>
                    <a:p>
                      <a:pPr algn="ctr" fontAlgn="ctr"/>
                      <a:r>
                        <a:rPr lang="en-US" sz="1000" b="0" i="0" u="none" strike="sngStrike" dirty="0" smtClean="0">
                          <a:solidFill>
                            <a:schemeClr val="bg1">
                              <a:lumMod val="65000"/>
                            </a:schemeClr>
                          </a:solidFill>
                          <a:effectLst/>
                          <a:latin typeface="BNPP Sans Light" panose="02000503020000020004" pitchFamily="50" charset="0"/>
                        </a:rPr>
                        <a:t>20</a:t>
                      </a:r>
                      <a:endParaRPr lang="en-US" sz="1000" b="0" i="0" u="none" strike="sngStrike" dirty="0">
                        <a:solidFill>
                          <a:schemeClr val="bg1">
                            <a:lumMod val="65000"/>
                          </a:schemeClr>
                        </a:solidFill>
                        <a:effectLst/>
                        <a:latin typeface="BNPP Sans Light" panose="02000503020000020004" pitchFamily="50" charset="0"/>
                      </a:endParaRPr>
                    </a:p>
                  </a:txBody>
                  <a:tcPr marL="45720" marR="45720" anchor="ctr"/>
                </a:tc>
                <a:tc>
                  <a:txBody>
                    <a:bodyPr/>
                    <a:lstStyle/>
                    <a:p>
                      <a:pPr algn="ctr" fontAlgn="ctr"/>
                      <a:r>
                        <a:rPr lang="en-US" sz="1000" b="0" i="0" u="none" strike="sngStrike" dirty="0" smtClean="0">
                          <a:solidFill>
                            <a:schemeClr val="bg1">
                              <a:lumMod val="65000"/>
                            </a:schemeClr>
                          </a:solidFill>
                          <a:effectLst/>
                          <a:latin typeface="BNPP Sans Light" panose="02000503020000020004" pitchFamily="50" charset="0"/>
                        </a:rPr>
                        <a:t>11</a:t>
                      </a:r>
                      <a:endParaRPr lang="en-US" sz="1000" b="0" i="0" u="none" strike="sngStrike" dirty="0">
                        <a:solidFill>
                          <a:schemeClr val="bg1">
                            <a:lumMod val="65000"/>
                          </a:schemeClr>
                        </a:solidFill>
                        <a:effectLst/>
                        <a:latin typeface="BNPP Sans Light" panose="02000503020000020004" pitchFamily="50" charset="0"/>
                      </a:endParaRPr>
                    </a:p>
                  </a:txBody>
                  <a:tcPr marL="45720" marR="45720" anchor="ctr"/>
                </a:tc>
                <a:tc>
                  <a:txBody>
                    <a:bodyPr/>
                    <a:lstStyle/>
                    <a:p>
                      <a:pPr marL="0" algn="ctr" defTabSz="1156967" rtl="0" eaLnBrk="1" fontAlgn="ctr" latinLnBrk="0" hangingPunct="1"/>
                      <a:r>
                        <a:rPr lang="en-US" sz="1000" u="none" strike="sngStrike" kern="1200" dirty="0" smtClean="0">
                          <a:solidFill>
                            <a:schemeClr val="bg1">
                              <a:lumMod val="65000"/>
                            </a:schemeClr>
                          </a:solidFill>
                          <a:effectLst/>
                          <a:latin typeface="BNPP Sans Light" panose="02000503020000020004" pitchFamily="50" charset="0"/>
                          <a:ea typeface="+mn-ea"/>
                          <a:cs typeface="+mn-cs"/>
                        </a:rPr>
                        <a:t>9</a:t>
                      </a:r>
                      <a:endParaRPr lang="en-US" sz="1000" u="none" strike="sngStrike" kern="1200" dirty="0">
                        <a:solidFill>
                          <a:schemeClr val="bg1">
                            <a:lumMod val="65000"/>
                          </a:schemeClr>
                        </a:solidFill>
                        <a:effectLst/>
                        <a:latin typeface="BNPP Sans Light" panose="02000503020000020004" pitchFamily="50" charset="0"/>
                        <a:ea typeface="+mn-ea"/>
                        <a:cs typeface="+mn-cs"/>
                      </a:endParaRPr>
                    </a:p>
                  </a:txBody>
                  <a:tcPr marL="45720" marR="45720" anchor="ctr"/>
                </a:tc>
                <a:tc>
                  <a:txBody>
                    <a:bodyPr/>
                    <a:lstStyle/>
                    <a:p>
                      <a:pPr marL="171450" indent="-171450" algn="l" fontAlgn="ctr">
                        <a:buFont typeface="Arial" panose="020B0604020202020204" pitchFamily="34" charset="0"/>
                        <a:buChar char="•"/>
                      </a:pPr>
                      <a:r>
                        <a:rPr lang="en-US" sz="1000" b="0" i="0" u="none" strike="noStrike" dirty="0" err="1" smtClean="0">
                          <a:solidFill>
                            <a:srgbClr val="FF0000"/>
                          </a:solidFill>
                          <a:effectLst/>
                          <a:latin typeface="BNPP Sans Light" panose="02000503020000020004" pitchFamily="50" charset="0"/>
                        </a:rPr>
                        <a:t>descoped</a:t>
                      </a:r>
                      <a:endParaRPr lang="en-US" sz="1000" b="0" i="0" u="none" strike="sngStrike" dirty="0">
                        <a:solidFill>
                          <a:srgbClr val="FF0000"/>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244198618"/>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00" b="0" u="none" strike="noStrike" kern="1200" dirty="0" smtClean="0">
                          <a:solidFill>
                            <a:schemeClr val="dk1"/>
                          </a:solidFill>
                          <a:effectLst/>
                          <a:latin typeface="BNPP Sans Light" panose="02000503020000020004" pitchFamily="50" charset="0"/>
                          <a:ea typeface="+mn-ea"/>
                          <a:cs typeface="+mn-cs"/>
                        </a:rPr>
                        <a:t>Advanced Searching</a:t>
                      </a:r>
                      <a:r>
                        <a:rPr lang="en-US" sz="1000" b="0" u="none" strike="noStrike" kern="1200" baseline="0" dirty="0" smtClean="0">
                          <a:solidFill>
                            <a:schemeClr val="dk1"/>
                          </a:solidFill>
                          <a:effectLst/>
                          <a:latin typeface="BNPP Sans Light" panose="02000503020000020004" pitchFamily="50" charset="0"/>
                          <a:ea typeface="+mn-ea"/>
                          <a:cs typeface="+mn-cs"/>
                        </a:rPr>
                        <a:t> and</a:t>
                      </a:r>
                      <a:r>
                        <a:rPr lang="en-US" sz="1000" b="0" u="none" strike="noStrike" kern="1200" dirty="0" smtClean="0">
                          <a:solidFill>
                            <a:schemeClr val="dk1"/>
                          </a:solidFill>
                          <a:effectLst/>
                          <a:latin typeface="BNPP Sans Light" panose="02000503020000020004" pitchFamily="50" charset="0"/>
                          <a:ea typeface="+mn-ea"/>
                          <a:cs typeface="+mn-cs"/>
                        </a:rPr>
                        <a:t> Filtering for SM (+AM, + IM)</a:t>
                      </a:r>
                      <a:endParaRPr lang="en-US" sz="10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29</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20</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9</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171450" marR="0" lvl="0" indent="-171450" algn="l" defTabSz="11569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dirty="0" smtClean="0">
                          <a:solidFill>
                            <a:srgbClr val="FF0000"/>
                          </a:solidFill>
                          <a:effectLst/>
                          <a:latin typeface="BNPP Sans Light" panose="02000503020000020004" pitchFamily="50" charset="0"/>
                          <a:ea typeface="+mn-ea"/>
                          <a:cs typeface="+mn-cs"/>
                        </a:rPr>
                        <a:t>Request confirmed to added to</a:t>
                      </a:r>
                      <a:r>
                        <a:rPr lang="en-US" sz="1000" u="none" strike="noStrike" kern="1200" baseline="0" dirty="0" smtClean="0">
                          <a:solidFill>
                            <a:srgbClr val="FF0000"/>
                          </a:solidFill>
                          <a:effectLst/>
                          <a:latin typeface="BNPP Sans Light" panose="02000503020000020004" pitchFamily="50" charset="0"/>
                          <a:ea typeface="+mn-ea"/>
                          <a:cs typeface="+mn-cs"/>
                        </a:rPr>
                        <a:t> the scope now or AM and then IM</a:t>
                      </a:r>
                    </a:p>
                    <a:p>
                      <a:pPr marL="171450" marR="0" lvl="0" indent="-171450" algn="l" defTabSz="11569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smtClean="0">
                          <a:solidFill>
                            <a:srgbClr val="FF0000"/>
                          </a:solidFill>
                          <a:effectLst/>
                          <a:latin typeface="BNPP Sans Light" panose="02000503020000020004" pitchFamily="50" charset="0"/>
                          <a:ea typeface="+mn-ea"/>
                          <a:cs typeface="+mn-cs"/>
                        </a:rPr>
                        <a:t>Additional effort for AM: 7 days </a:t>
                      </a:r>
                    </a:p>
                    <a:p>
                      <a:pPr marL="171450" marR="0" lvl="0" indent="-171450" algn="l" defTabSz="11569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smtClean="0">
                          <a:solidFill>
                            <a:srgbClr val="FF0000"/>
                          </a:solidFill>
                          <a:effectLst/>
                          <a:latin typeface="BNPP Sans Light" panose="02000503020000020004" pitchFamily="50" charset="0"/>
                          <a:ea typeface="+mn-ea"/>
                          <a:cs typeface="+mn-cs"/>
                        </a:rPr>
                        <a:t>Addi0tional effort for IM: </a:t>
                      </a:r>
                      <a:r>
                        <a:rPr lang="en-US" sz="1000" b="1" i="1" u="none" strike="noStrike" kern="1200" baseline="0" dirty="0" smtClean="0">
                          <a:solidFill>
                            <a:srgbClr val="FF0000"/>
                          </a:solidFill>
                          <a:effectLst/>
                          <a:latin typeface="BNPP Sans Light" panose="02000503020000020004" pitchFamily="50" charset="0"/>
                          <a:ea typeface="+mn-ea"/>
                          <a:cs typeface="+mn-cs"/>
                        </a:rPr>
                        <a:t>not confirmed yet</a:t>
                      </a:r>
                      <a:endParaRPr lang="en-US" sz="1000" b="1" i="1" u="none" strike="noStrike" kern="1200" dirty="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993549879"/>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u="none" strike="sngStrike" kern="1200" dirty="0" smtClean="0">
                          <a:solidFill>
                            <a:schemeClr val="bg1">
                              <a:lumMod val="65000"/>
                            </a:schemeClr>
                          </a:solidFill>
                          <a:effectLst/>
                          <a:latin typeface="BNPP Sans Light" panose="02000503020000020004" pitchFamily="50" charset="0"/>
                          <a:ea typeface="+mn-ea"/>
                          <a:cs typeface="+mn-cs"/>
                        </a:rPr>
                        <a:t>Email Notifications/ Alerts</a:t>
                      </a:r>
                    </a:p>
                  </a:txBody>
                  <a:tcPr marL="45720" marR="45720" anchor="ctr"/>
                </a:tc>
                <a:tc>
                  <a:txBody>
                    <a:bodyPr/>
                    <a:lstStyle/>
                    <a:p>
                      <a:pPr marL="0" algn="ctr" defTabSz="1156967" rtl="0" eaLnBrk="1" fontAlgn="ctr" latinLnBrk="0" hangingPunct="1"/>
                      <a:r>
                        <a:rPr lang="en-US" sz="1000" u="none" strike="sngStrike" kern="1200" dirty="0" smtClean="0">
                          <a:solidFill>
                            <a:schemeClr val="bg1">
                              <a:lumMod val="65000"/>
                            </a:schemeClr>
                          </a:solidFill>
                          <a:effectLst/>
                          <a:latin typeface="BNPP Sans Light" panose="02000503020000020004" pitchFamily="50" charset="0"/>
                          <a:ea typeface="+mn-ea"/>
                          <a:cs typeface="+mn-cs"/>
                        </a:rPr>
                        <a:t>25</a:t>
                      </a:r>
                      <a:endParaRPr lang="en-US" sz="1000" u="none" strike="sngStrike" kern="1200" dirty="0">
                        <a:solidFill>
                          <a:schemeClr val="bg1">
                            <a:lumMod val="65000"/>
                          </a:schemeClr>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u="none" strike="sngStrike" kern="1200" dirty="0" smtClean="0">
                          <a:solidFill>
                            <a:schemeClr val="bg1">
                              <a:lumMod val="65000"/>
                            </a:schemeClr>
                          </a:solidFill>
                          <a:effectLst/>
                          <a:latin typeface="BNPP Sans Light" panose="02000503020000020004" pitchFamily="50" charset="0"/>
                          <a:ea typeface="+mn-ea"/>
                          <a:cs typeface="+mn-cs"/>
                        </a:rPr>
                        <a:t>3</a:t>
                      </a:r>
                      <a:endParaRPr lang="en-US" sz="1000" u="none" strike="sngStrike" kern="1200" dirty="0">
                        <a:solidFill>
                          <a:schemeClr val="bg1">
                            <a:lumMod val="65000"/>
                          </a:schemeClr>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u="none" strike="sngStrike" kern="1200" dirty="0" smtClean="0">
                          <a:solidFill>
                            <a:schemeClr val="bg1">
                              <a:lumMod val="65000"/>
                            </a:schemeClr>
                          </a:solidFill>
                          <a:effectLst/>
                          <a:latin typeface="BNPP Sans Light" panose="02000503020000020004" pitchFamily="50" charset="0"/>
                          <a:ea typeface="+mn-ea"/>
                          <a:cs typeface="+mn-cs"/>
                        </a:rPr>
                        <a:t>22</a:t>
                      </a:r>
                      <a:endParaRPr lang="en-US" sz="1000" u="none" strike="sngStrike" kern="1200" dirty="0">
                        <a:solidFill>
                          <a:schemeClr val="bg1">
                            <a:lumMod val="65000"/>
                          </a:schemeClr>
                        </a:solidFill>
                        <a:effectLst/>
                        <a:latin typeface="BNPP Sans Light" panose="02000503020000020004" pitchFamily="50" charset="0"/>
                        <a:ea typeface="+mn-ea"/>
                        <a:cs typeface="+mn-cs"/>
                      </a:endParaRPr>
                    </a:p>
                  </a:txBody>
                  <a:tcPr marL="45720" marR="45720" anchor="ctr"/>
                </a:tc>
                <a:tc>
                  <a:txBody>
                    <a:bodyPr/>
                    <a:lstStyle/>
                    <a:p>
                      <a:pPr marL="171450" indent="-171450" algn="l" fontAlgn="ctr">
                        <a:buFont typeface="Arial" panose="020B0604020202020204" pitchFamily="34" charset="0"/>
                        <a:buChar char="•"/>
                      </a:pPr>
                      <a:r>
                        <a:rPr lang="en-US" sz="1000" b="0" i="0" u="none" strike="noStrike" dirty="0" err="1" smtClean="0">
                          <a:solidFill>
                            <a:srgbClr val="FF0000"/>
                          </a:solidFill>
                          <a:effectLst/>
                          <a:latin typeface="BNPP Sans Light" panose="02000503020000020004" pitchFamily="50" charset="0"/>
                        </a:rPr>
                        <a:t>descoped</a:t>
                      </a:r>
                      <a:endParaRPr lang="en-US" sz="1000" b="0" i="0" u="none" strike="sngStrike" dirty="0">
                        <a:solidFill>
                          <a:srgbClr val="FF0000"/>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3230860398"/>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u="none" strike="sngStrike" kern="1200" dirty="0" smtClean="0">
                          <a:solidFill>
                            <a:schemeClr val="bg1">
                              <a:lumMod val="65000"/>
                            </a:schemeClr>
                          </a:solidFill>
                          <a:effectLst/>
                          <a:latin typeface="BNPP Sans Light" panose="02000503020000020004" pitchFamily="50" charset="0"/>
                          <a:ea typeface="+mn-ea"/>
                          <a:cs typeface="+mn-cs"/>
                        </a:rPr>
                        <a:t>Auditing and Reporting</a:t>
                      </a:r>
                    </a:p>
                  </a:txBody>
                  <a:tcPr marL="45720" marR="45720" anchor="ctr"/>
                </a:tc>
                <a:tc>
                  <a:txBody>
                    <a:bodyPr/>
                    <a:lstStyle/>
                    <a:p>
                      <a:pPr marL="0" algn="ctr" defTabSz="1156967" rtl="0" eaLnBrk="1" fontAlgn="ctr" latinLnBrk="0" hangingPunct="1"/>
                      <a:r>
                        <a:rPr lang="en-US" sz="1000" u="none" strike="noStrike" kern="1200" dirty="0" smtClean="0">
                          <a:solidFill>
                            <a:schemeClr val="bg1">
                              <a:lumMod val="65000"/>
                            </a:schemeClr>
                          </a:solidFill>
                          <a:effectLst/>
                          <a:latin typeface="BNPP Sans Light" panose="02000503020000020004" pitchFamily="50" charset="0"/>
                          <a:ea typeface="+mn-ea"/>
                          <a:cs typeface="+mn-cs"/>
                        </a:rPr>
                        <a:t>0</a:t>
                      </a:r>
                      <a:endParaRPr lang="en-US" sz="1000" u="none" strike="noStrike" kern="1200" dirty="0">
                        <a:solidFill>
                          <a:schemeClr val="bg1">
                            <a:lumMod val="65000"/>
                          </a:schemeClr>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u="none" strike="noStrike" kern="1200" dirty="0" smtClean="0">
                          <a:solidFill>
                            <a:schemeClr val="bg1">
                              <a:lumMod val="65000"/>
                            </a:schemeClr>
                          </a:solidFill>
                          <a:effectLst/>
                          <a:latin typeface="BNPP Sans Light" panose="02000503020000020004" pitchFamily="50" charset="0"/>
                          <a:ea typeface="+mn-ea"/>
                          <a:cs typeface="+mn-cs"/>
                        </a:rPr>
                        <a:t>0</a:t>
                      </a:r>
                      <a:endParaRPr lang="en-US" sz="1000" u="none" strike="noStrike" kern="1200" dirty="0">
                        <a:solidFill>
                          <a:schemeClr val="bg1">
                            <a:lumMod val="65000"/>
                          </a:schemeClr>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u="none" strike="noStrike" kern="1200" dirty="0" smtClean="0">
                          <a:solidFill>
                            <a:schemeClr val="bg1">
                              <a:lumMod val="65000"/>
                            </a:schemeClr>
                          </a:solidFill>
                          <a:effectLst/>
                          <a:latin typeface="BNPP Sans Light" panose="02000503020000020004" pitchFamily="50" charset="0"/>
                          <a:ea typeface="+mn-ea"/>
                          <a:cs typeface="+mn-cs"/>
                        </a:rPr>
                        <a:t>0</a:t>
                      </a:r>
                      <a:endParaRPr lang="en-US" sz="1000" u="none" strike="noStrike" kern="1200" dirty="0">
                        <a:solidFill>
                          <a:schemeClr val="bg1">
                            <a:lumMod val="65000"/>
                          </a:schemeClr>
                        </a:solidFill>
                        <a:effectLst/>
                        <a:latin typeface="BNPP Sans Light" panose="02000503020000020004" pitchFamily="50" charset="0"/>
                        <a:ea typeface="+mn-ea"/>
                        <a:cs typeface="+mn-cs"/>
                      </a:endParaRPr>
                    </a:p>
                  </a:txBody>
                  <a:tcPr marL="45720" marR="45720" anchor="ctr"/>
                </a:tc>
                <a:tc>
                  <a:txBody>
                    <a:bodyPr/>
                    <a:lstStyle/>
                    <a:p>
                      <a:pPr marL="171450" indent="-171450" algn="l" fontAlgn="ctr">
                        <a:buFont typeface="Arial" panose="020B0604020202020204" pitchFamily="34" charset="0"/>
                        <a:buChar char="•"/>
                      </a:pPr>
                      <a:r>
                        <a:rPr lang="en-US" sz="1000" b="0" i="0" u="none" strike="noStrike" dirty="0" err="1" smtClean="0">
                          <a:solidFill>
                            <a:srgbClr val="FF0000"/>
                          </a:solidFill>
                          <a:effectLst/>
                          <a:latin typeface="BNPP Sans Light" panose="02000503020000020004" pitchFamily="50" charset="0"/>
                        </a:rPr>
                        <a:t>descoped</a:t>
                      </a:r>
                      <a:endParaRPr lang="en-US" sz="1000" b="0" i="0" u="none" strike="noStrike" dirty="0">
                        <a:solidFill>
                          <a:srgbClr val="FF0000"/>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3233830134"/>
                  </a:ext>
                </a:extLst>
              </a:tr>
              <a:tr h="716163">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u="none" strike="noStrike" kern="1200" dirty="0" smtClean="0">
                          <a:solidFill>
                            <a:schemeClr val="dk1"/>
                          </a:solidFill>
                          <a:effectLst/>
                          <a:latin typeface="BNPP Sans Light" panose="02000503020000020004" pitchFamily="50" charset="0"/>
                          <a:ea typeface="+mn-ea"/>
                          <a:cs typeface="+mn-cs"/>
                        </a:rPr>
                        <a:t>Business effective dates on asset contributions </a:t>
                      </a:r>
                      <a:r>
                        <a:rPr lang="en-GB" sz="1000" b="0" u="none" strike="noStrike" kern="1200" dirty="0" smtClean="0">
                          <a:solidFill>
                            <a:schemeClr val="dk1"/>
                          </a:solidFill>
                          <a:effectLst/>
                          <a:latin typeface="BNPP Sans Light" panose="02000503020000020004" pitchFamily="50" charset="0"/>
                          <a:ea typeface="+mn-ea"/>
                          <a:cs typeface="+mn-cs"/>
                        </a:rPr>
                        <a:t>(ICRMK–816)</a:t>
                      </a:r>
                      <a:endParaRPr lang="en-GB" sz="1000" b="0" u="none" strike="sngStrike" kern="1200" dirty="0" smtClean="0">
                        <a:solidFill>
                          <a:schemeClr val="bg1">
                            <a:lumMod val="65000"/>
                          </a:schemeClr>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0" u="none" strike="noStrike" kern="1200" dirty="0" smtClean="0">
                          <a:solidFill>
                            <a:schemeClr val="dk1"/>
                          </a:solidFill>
                          <a:effectLst/>
                          <a:latin typeface="BNPP Sans Light" panose="02000503020000020004" pitchFamily="50" charset="0"/>
                          <a:ea typeface="+mn-ea"/>
                          <a:cs typeface="+mn-cs"/>
                        </a:rPr>
                        <a:t>3.5</a:t>
                      </a:r>
                      <a:endParaRPr lang="en-US" sz="10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0" u="none" strike="noStrike" kern="1200" dirty="0" smtClean="0">
                          <a:solidFill>
                            <a:schemeClr val="dk1"/>
                          </a:solidFill>
                          <a:effectLst/>
                          <a:latin typeface="BNPP Sans Light" panose="02000503020000020004" pitchFamily="50" charset="0"/>
                          <a:ea typeface="+mn-ea"/>
                          <a:cs typeface="+mn-cs"/>
                        </a:rPr>
                        <a:t>0.5</a:t>
                      </a:r>
                      <a:endParaRPr lang="en-US" sz="10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0" u="none" strike="noStrike" kern="1200" dirty="0" smtClean="0">
                          <a:solidFill>
                            <a:schemeClr val="dk1"/>
                          </a:solidFill>
                          <a:effectLst/>
                          <a:latin typeface="BNPP Sans Light" panose="02000503020000020004" pitchFamily="50" charset="0"/>
                          <a:ea typeface="+mn-ea"/>
                          <a:cs typeface="+mn-cs"/>
                        </a:rPr>
                        <a:t>3</a:t>
                      </a:r>
                      <a:endParaRPr lang="en-US" sz="10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171450" indent="-171450" algn="l" fontAlgn="ctr">
                        <a:buFont typeface="Arial" panose="020B0604020202020204" pitchFamily="34" charset="0"/>
                        <a:buChar char="•"/>
                      </a:pPr>
                      <a:r>
                        <a:rPr lang="en-US" sz="1000" b="0" i="0" u="none" strike="noStrike" dirty="0" smtClean="0">
                          <a:solidFill>
                            <a:srgbClr val="FF0000"/>
                          </a:solidFill>
                          <a:effectLst/>
                          <a:latin typeface="BNPP Sans Light" panose="02000503020000020004" pitchFamily="50" charset="0"/>
                        </a:rPr>
                        <a:t>ICMRK-816</a:t>
                      </a:r>
                      <a:r>
                        <a:rPr lang="en-US" sz="1000" b="0" i="0" u="none" strike="noStrike" baseline="0" dirty="0" smtClean="0">
                          <a:solidFill>
                            <a:srgbClr val="FF0000"/>
                          </a:solidFill>
                          <a:effectLst/>
                          <a:latin typeface="BNPP Sans Light" panose="02000503020000020004" pitchFamily="50" charset="0"/>
                        </a:rPr>
                        <a:t> for accounts </a:t>
                      </a:r>
                      <a:r>
                        <a:rPr lang="en-US" sz="1000" b="0" i="0" u="none" strike="noStrike" baseline="0" dirty="0" err="1" smtClean="0">
                          <a:solidFill>
                            <a:srgbClr val="FF0000"/>
                          </a:solidFill>
                          <a:effectLst/>
                          <a:latin typeface="BNPP Sans Light" panose="02000503020000020004" pitchFamily="50" charset="0"/>
                        </a:rPr>
                        <a:t>d</a:t>
                      </a:r>
                      <a:r>
                        <a:rPr lang="en-US" sz="1000" b="0" i="0" u="none" strike="noStrike" dirty="0" err="1" smtClean="0">
                          <a:solidFill>
                            <a:srgbClr val="FF0000"/>
                          </a:solidFill>
                          <a:effectLst/>
                          <a:latin typeface="BNPP Sans Light" panose="02000503020000020004" pitchFamily="50" charset="0"/>
                        </a:rPr>
                        <a:t>escoped</a:t>
                      </a:r>
                      <a:endParaRPr lang="en-US" sz="1000" b="0" i="0" u="none" strike="sngStrike" dirty="0">
                        <a:solidFill>
                          <a:srgbClr val="FF0000"/>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2693199524"/>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1" u="none" strike="noStrike" kern="1200" dirty="0" smtClean="0">
                          <a:solidFill>
                            <a:schemeClr val="bg1"/>
                          </a:solidFill>
                          <a:effectLst/>
                          <a:latin typeface="BNPP Sans Light" panose="02000503020000020004" pitchFamily="50" charset="0"/>
                          <a:ea typeface="+mn-ea"/>
                          <a:cs typeface="+mn-cs"/>
                        </a:rPr>
                        <a:t>TOTAL</a:t>
                      </a:r>
                    </a:p>
                  </a:txBody>
                  <a:tcPr marL="45720" marR="45720" anchor="ctr"/>
                </a:tc>
                <a:tc>
                  <a:txBody>
                    <a:bodyPr/>
                    <a:lstStyle/>
                    <a:p>
                      <a:pPr marL="0" algn="ctr" defTabSz="1156967" rtl="0" eaLnBrk="1" fontAlgn="ctr" latinLnBrk="0" hangingPunct="1"/>
                      <a:r>
                        <a:rPr lang="en-US" sz="1000" b="1" u="none" strike="noStrike" kern="1200" dirty="0" smtClean="0">
                          <a:solidFill>
                            <a:schemeClr val="bg1"/>
                          </a:solidFill>
                          <a:effectLst/>
                          <a:latin typeface="BNPP Sans Light" panose="02000503020000020004" pitchFamily="50" charset="0"/>
                          <a:ea typeface="+mn-ea"/>
                          <a:cs typeface="+mn-cs"/>
                        </a:rPr>
                        <a:t>263.5</a:t>
                      </a:r>
                      <a:endParaRPr lang="en-US" sz="1000" b="1" u="none" strike="noStrike" kern="1200" dirty="0">
                        <a:solidFill>
                          <a:schemeClr val="bg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1" u="none" strike="noStrike" kern="1200" dirty="0" smtClean="0">
                          <a:solidFill>
                            <a:schemeClr val="bg1"/>
                          </a:solidFill>
                          <a:effectLst/>
                          <a:latin typeface="BNPP Sans Light" panose="02000503020000020004" pitchFamily="50" charset="0"/>
                          <a:ea typeface="+mn-ea"/>
                          <a:cs typeface="+mn-cs"/>
                        </a:rPr>
                        <a:t>102.5</a:t>
                      </a:r>
                      <a:endParaRPr lang="en-US" sz="1000" b="1" u="none" strike="noStrike" kern="1200" dirty="0">
                        <a:solidFill>
                          <a:schemeClr val="bg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1" u="none" strike="noStrike" kern="1200" dirty="0" smtClean="0">
                          <a:solidFill>
                            <a:schemeClr val="bg1"/>
                          </a:solidFill>
                          <a:effectLst/>
                          <a:latin typeface="BNPP Sans Light" panose="02000503020000020004" pitchFamily="50" charset="0"/>
                          <a:ea typeface="+mn-ea"/>
                          <a:cs typeface="+mn-cs"/>
                        </a:rPr>
                        <a:t>161</a:t>
                      </a:r>
                      <a:endParaRPr lang="en-US" sz="1000" b="1" u="none" strike="noStrike" kern="1200" dirty="0">
                        <a:solidFill>
                          <a:schemeClr val="bg1"/>
                        </a:solidFill>
                        <a:effectLst/>
                        <a:latin typeface="BNPP Sans Light" panose="02000503020000020004" pitchFamily="50" charset="0"/>
                        <a:ea typeface="+mn-ea"/>
                        <a:cs typeface="+mn-cs"/>
                      </a:endParaRPr>
                    </a:p>
                  </a:txBody>
                  <a:tcPr marL="45720" marR="45720" anchor="ctr"/>
                </a:tc>
                <a:tc>
                  <a:txBody>
                    <a:bodyPr/>
                    <a:lstStyle/>
                    <a:p>
                      <a:pPr algn="l" fontAlgn="ctr"/>
                      <a:endParaRPr lang="en-US" sz="1000" b="1" i="0" u="none" strike="noStrike" dirty="0">
                        <a:solidFill>
                          <a:schemeClr val="bg1"/>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798705311"/>
                  </a:ext>
                </a:extLst>
              </a:tr>
            </a:tbl>
          </a:graphicData>
        </a:graphic>
      </p:graphicFrame>
      <p:sp>
        <p:nvSpPr>
          <p:cNvPr id="9" name="Rounded Rectangular Callout 8"/>
          <p:cNvSpPr/>
          <p:nvPr/>
        </p:nvSpPr>
        <p:spPr>
          <a:xfrm>
            <a:off x="8005291" y="1701602"/>
            <a:ext cx="3240360" cy="504056"/>
          </a:xfrm>
          <a:prstGeom prst="wedgeRoundRectCallout">
            <a:avLst>
              <a:gd name="adj1" fmla="val 10898"/>
              <a:gd name="adj2" fmla="val 95458"/>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The extra effort the new feature is not added yet to the total effort and the breakdown columns</a:t>
            </a:r>
            <a:endParaRPr lang="en-GB" sz="1100" b="1" dirty="0">
              <a:solidFill>
                <a:srgbClr val="FF0000"/>
              </a:solidFill>
            </a:endParaRPr>
          </a:p>
        </p:txBody>
      </p:sp>
      <p:sp>
        <p:nvSpPr>
          <p:cNvPr id="10" name="Rounded Rectangular Callout 9"/>
          <p:cNvSpPr/>
          <p:nvPr/>
        </p:nvSpPr>
        <p:spPr>
          <a:xfrm>
            <a:off x="8509347" y="4293890"/>
            <a:ext cx="3024336" cy="648072"/>
          </a:xfrm>
          <a:prstGeom prst="wedgeRoundRectCallout">
            <a:avLst>
              <a:gd name="adj1" fmla="val -36918"/>
              <a:gd name="adj2" fmla="val -101876"/>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E</a:t>
            </a:r>
            <a:r>
              <a:rPr lang="en-US" sz="1100" dirty="0">
                <a:solidFill>
                  <a:srgbClr val="FF0000"/>
                </a:solidFill>
                <a:sym typeface="Webdings" panose="05030102010509060703" pitchFamily="18" charset="2"/>
              </a:rPr>
              <a:t>ffort for +AM is </a:t>
            </a:r>
            <a:r>
              <a:rPr lang="en-US" sz="1100" dirty="0" smtClean="0">
                <a:solidFill>
                  <a:srgbClr val="FF0000"/>
                </a:solidFill>
                <a:sym typeface="Webdings" panose="05030102010509060703" pitchFamily="18" charset="2"/>
              </a:rPr>
              <a:t>added already to the total effort and the breakdown columns </a:t>
            </a:r>
          </a:p>
          <a:p>
            <a:pPr algn="ctr"/>
            <a:r>
              <a:rPr lang="en-US" sz="1100" dirty="0" smtClean="0">
                <a:solidFill>
                  <a:srgbClr val="FF0000"/>
                </a:solidFill>
                <a:sym typeface="Webdings" panose="05030102010509060703" pitchFamily="18" charset="2"/>
              </a:rPr>
              <a:t>Effort for +IM effort because it is not confirmed in scope and not added yet </a:t>
            </a:r>
            <a:endParaRPr lang="en-GB" sz="1100" b="1" dirty="0">
              <a:solidFill>
                <a:srgbClr val="FF0000"/>
              </a:solidFill>
            </a:endParaRPr>
          </a:p>
        </p:txBody>
      </p:sp>
      <p:sp>
        <p:nvSpPr>
          <p:cNvPr id="11" name="Rounded Rectangular Callout 10"/>
          <p:cNvSpPr/>
          <p:nvPr/>
        </p:nvSpPr>
        <p:spPr>
          <a:xfrm>
            <a:off x="1668587" y="4221882"/>
            <a:ext cx="3024336" cy="648072"/>
          </a:xfrm>
          <a:prstGeom prst="wedgeRoundRectCallout">
            <a:avLst>
              <a:gd name="adj1" fmla="val 150033"/>
              <a:gd name="adj2" fmla="val 98009"/>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E</a:t>
            </a:r>
            <a:r>
              <a:rPr lang="en-US" sz="1100" dirty="0">
                <a:solidFill>
                  <a:srgbClr val="FF0000"/>
                </a:solidFill>
                <a:sym typeface="Webdings" panose="05030102010509060703" pitchFamily="18" charset="2"/>
              </a:rPr>
              <a:t>ffort </a:t>
            </a:r>
            <a:r>
              <a:rPr lang="en-US" sz="1100" dirty="0" smtClean="0">
                <a:solidFill>
                  <a:srgbClr val="FF0000"/>
                </a:solidFill>
                <a:sym typeface="Webdings" panose="05030102010509060703" pitchFamily="18" charset="2"/>
              </a:rPr>
              <a:t>increased to 30 MD and therefore </a:t>
            </a:r>
            <a:r>
              <a:rPr lang="en-US" sz="1100" dirty="0" err="1" smtClean="0">
                <a:solidFill>
                  <a:srgbClr val="FF0000"/>
                </a:solidFill>
                <a:sym typeface="Webdings" panose="05030102010509060703" pitchFamily="18" charset="2"/>
              </a:rPr>
              <a:t>descoped</a:t>
            </a:r>
            <a:r>
              <a:rPr lang="en-US" sz="1100" dirty="0" smtClean="0">
                <a:solidFill>
                  <a:srgbClr val="FF0000"/>
                </a:solidFill>
                <a:sym typeface="Webdings" panose="05030102010509060703" pitchFamily="18" charset="2"/>
              </a:rPr>
              <a:t> from the release 2021.1</a:t>
            </a:r>
            <a:endParaRPr lang="en-GB" sz="1100" b="1" dirty="0">
              <a:solidFill>
                <a:srgbClr val="FF0000"/>
              </a:solidFill>
            </a:endParaRPr>
          </a:p>
        </p:txBody>
      </p:sp>
    </p:spTree>
    <p:extLst>
      <p:ext uri="{BB962C8B-B14F-4D97-AF65-F5344CB8AC3E}">
        <p14:creationId xmlns:p14="http://schemas.microsoft.com/office/powerpoint/2010/main" val="2339015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pPr defTabSz="1212221" eaLnBrk="1" fontAlgn="auto" hangingPunct="1">
              <a:spcBef>
                <a:spcPts val="0"/>
              </a:spcBef>
              <a:spcAft>
                <a:spcPts val="0"/>
              </a:spcAft>
            </a:pPr>
            <a:fld id="{D2A18EA6-A457-46CC-B195-A0AD97A50690}" type="slidenum">
              <a:rPr lang="en-US">
                <a:solidFill>
                  <a:prstClr val="black"/>
                </a:solidFill>
              </a:rPr>
              <a:pPr defTabSz="1212221" eaLnBrk="1" fontAlgn="auto" hangingPunct="1">
                <a:spcBef>
                  <a:spcPts val="0"/>
                </a:spcBef>
                <a:spcAft>
                  <a:spcPts val="0"/>
                </a:spcAft>
              </a:pPr>
              <a:t>5</a:t>
            </a:fld>
            <a:endParaRPr lang="en-US" dirty="0">
              <a:solidFill>
                <a:prstClr val="black"/>
              </a:solidFill>
            </a:endParaRPr>
          </a:p>
        </p:txBody>
      </p:sp>
      <p:sp>
        <p:nvSpPr>
          <p:cNvPr id="52" name="Title 5">
            <a:extLst>
              <a:ext uri="{FF2B5EF4-FFF2-40B4-BE49-F238E27FC236}">
                <a16:creationId xmlns:a16="http://schemas.microsoft.com/office/drawing/2014/main" id="{0CFE1616-6F41-43B5-A25E-3C34441A5BB6}"/>
              </a:ext>
            </a:extLst>
          </p:cNvPr>
          <p:cNvSpPr>
            <a:spLocks noGrp="1"/>
          </p:cNvSpPr>
          <p:nvPr>
            <p:ph type="title"/>
          </p:nvPr>
        </p:nvSpPr>
        <p:spPr>
          <a:xfrm>
            <a:off x="296940" y="210962"/>
            <a:ext cx="6124176" cy="423146"/>
          </a:xfrm>
        </p:spPr>
        <p:txBody>
          <a:bodyPr/>
          <a:lstStyle/>
          <a:p>
            <a:r>
              <a:rPr lang="en-US" dirty="0"/>
              <a:t> </a:t>
            </a:r>
            <a:r>
              <a:rPr lang="en-US" dirty="0" smtClean="0"/>
              <a:t>UI STREAM – pre-requisites (EPICS)</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2925177"/>
              </p:ext>
            </p:extLst>
          </p:nvPr>
        </p:nvGraphicFramePr>
        <p:xfrm>
          <a:off x="442697" y="911174"/>
          <a:ext cx="11247406" cy="5326934"/>
        </p:xfrm>
        <a:graphic>
          <a:graphicData uri="http://schemas.openxmlformats.org/drawingml/2006/table">
            <a:tbl>
              <a:tblPr firstRow="1" lastRow="1" bandRow="1">
                <a:tableStyleId>{5C22544A-7EE6-4342-B048-85BDC9FD1C3A}</a:tableStyleId>
              </a:tblPr>
              <a:tblGrid>
                <a:gridCol w="745212">
                  <a:extLst>
                    <a:ext uri="{9D8B030D-6E8A-4147-A177-3AD203B41FA5}">
                      <a16:colId xmlns:a16="http://schemas.microsoft.com/office/drawing/2014/main" val="3109005691"/>
                    </a:ext>
                  </a:extLst>
                </a:gridCol>
                <a:gridCol w="2126943">
                  <a:extLst>
                    <a:ext uri="{9D8B030D-6E8A-4147-A177-3AD203B41FA5}">
                      <a16:colId xmlns:a16="http://schemas.microsoft.com/office/drawing/2014/main" val="1853591040"/>
                    </a:ext>
                  </a:extLst>
                </a:gridCol>
                <a:gridCol w="788072">
                  <a:extLst>
                    <a:ext uri="{9D8B030D-6E8A-4147-A177-3AD203B41FA5}">
                      <a16:colId xmlns:a16="http://schemas.microsoft.com/office/drawing/2014/main" val="3268067987"/>
                    </a:ext>
                  </a:extLst>
                </a:gridCol>
                <a:gridCol w="788072">
                  <a:extLst>
                    <a:ext uri="{9D8B030D-6E8A-4147-A177-3AD203B41FA5}">
                      <a16:colId xmlns:a16="http://schemas.microsoft.com/office/drawing/2014/main" val="1927881935"/>
                    </a:ext>
                  </a:extLst>
                </a:gridCol>
                <a:gridCol w="788072">
                  <a:extLst>
                    <a:ext uri="{9D8B030D-6E8A-4147-A177-3AD203B41FA5}">
                      <a16:colId xmlns:a16="http://schemas.microsoft.com/office/drawing/2014/main" val="331148388"/>
                    </a:ext>
                  </a:extLst>
                </a:gridCol>
                <a:gridCol w="788072">
                  <a:extLst>
                    <a:ext uri="{9D8B030D-6E8A-4147-A177-3AD203B41FA5}">
                      <a16:colId xmlns:a16="http://schemas.microsoft.com/office/drawing/2014/main" val="3983305080"/>
                    </a:ext>
                  </a:extLst>
                </a:gridCol>
                <a:gridCol w="788072">
                  <a:extLst>
                    <a:ext uri="{9D8B030D-6E8A-4147-A177-3AD203B41FA5}">
                      <a16:colId xmlns:a16="http://schemas.microsoft.com/office/drawing/2014/main" val="3327978225"/>
                    </a:ext>
                  </a:extLst>
                </a:gridCol>
                <a:gridCol w="788072">
                  <a:extLst>
                    <a:ext uri="{9D8B030D-6E8A-4147-A177-3AD203B41FA5}">
                      <a16:colId xmlns:a16="http://schemas.microsoft.com/office/drawing/2014/main" val="1670891225"/>
                    </a:ext>
                  </a:extLst>
                </a:gridCol>
                <a:gridCol w="3646819">
                  <a:extLst>
                    <a:ext uri="{9D8B030D-6E8A-4147-A177-3AD203B41FA5}">
                      <a16:colId xmlns:a16="http://schemas.microsoft.com/office/drawing/2014/main" val="2994823115"/>
                    </a:ext>
                  </a:extLst>
                </a:gridCol>
              </a:tblGrid>
              <a:tr h="475815">
                <a:tc>
                  <a:txBody>
                    <a:bodyPr/>
                    <a:lstStyle/>
                    <a:p>
                      <a:pPr algn="ctr" rtl="0" fontAlgn="ctr"/>
                      <a:r>
                        <a:rPr lang="en-US" sz="1000" b="1" i="0" u="none" strike="noStrike" noProof="0" dirty="0" smtClean="0">
                          <a:solidFill>
                            <a:schemeClr val="bg1"/>
                          </a:solidFill>
                          <a:effectLst/>
                          <a:latin typeface="BNPP Sans Light" panose="02000503020000020004" pitchFamily="50" charset="0"/>
                        </a:rPr>
                        <a:t>Team</a:t>
                      </a:r>
                      <a:endParaRPr lang="en-US" sz="1000" b="1" i="0" u="none" strike="noStrike" noProof="0" dirty="0">
                        <a:solidFill>
                          <a:schemeClr val="bg1"/>
                        </a:solidFill>
                        <a:effectLst/>
                        <a:latin typeface="BNPP Sans Light" panose="02000503020000020004" pitchFamily="50" charset="0"/>
                      </a:endParaRPr>
                    </a:p>
                  </a:txBody>
                  <a:tcPr marL="45720" marR="45720" anchor="ctr"/>
                </a:tc>
                <a:tc>
                  <a:txBody>
                    <a:bodyPr/>
                    <a:lstStyle/>
                    <a:p>
                      <a:pPr algn="ctr" rtl="0" fontAlgn="ctr"/>
                      <a:r>
                        <a:rPr lang="en-US" sz="1000" b="1" u="none" strike="noStrike" noProof="0" dirty="0" smtClean="0">
                          <a:effectLst/>
                          <a:latin typeface="BNPP Sans Light" panose="02000503020000020004" pitchFamily="50" charset="0"/>
                        </a:rPr>
                        <a:t>Epic (Team)</a:t>
                      </a:r>
                      <a:endParaRPr lang="en-US" sz="1000" b="1" i="0" u="none" strike="noStrike" noProof="0" dirty="0">
                        <a:solidFill>
                          <a:schemeClr val="bg1"/>
                        </a:solidFill>
                        <a:effectLst/>
                        <a:latin typeface="BNPP Sans Light" panose="02000503020000020004" pitchFamily="50" charset="0"/>
                      </a:endParaRPr>
                    </a:p>
                  </a:txBody>
                  <a:tcPr marL="45720" marR="45720" anchor="ctr"/>
                </a:tc>
                <a:tc>
                  <a:txBody>
                    <a:bodyPr/>
                    <a:lstStyle/>
                    <a:p>
                      <a:pPr algn="ctr" rtl="0" fontAlgn="ctr"/>
                      <a:r>
                        <a:rPr lang="en-US" sz="1000" b="1" u="none" strike="noStrike" noProof="0" dirty="0">
                          <a:effectLst/>
                          <a:latin typeface="BNPP Sans Light" panose="02000503020000020004" pitchFamily="50" charset="0"/>
                        </a:rPr>
                        <a:t>Overall</a:t>
                      </a:r>
                      <a:endParaRPr lang="en-US" sz="1000" b="1" i="0" u="none" strike="noStrike" noProof="0" dirty="0">
                        <a:solidFill>
                          <a:schemeClr val="bg1"/>
                        </a:solidFill>
                        <a:effectLst/>
                        <a:latin typeface="BNPP Sans Light" panose="02000503020000020004" pitchFamily="50" charset="0"/>
                      </a:endParaRPr>
                    </a:p>
                  </a:txBody>
                  <a:tcPr marL="45720" marR="45720" anchor="ctr"/>
                </a:tc>
                <a:tc>
                  <a:txBody>
                    <a:bodyPr/>
                    <a:lstStyle/>
                    <a:p>
                      <a:pPr marL="0" marR="0" indent="0" algn="ctr" defTabSz="914403" rtl="0" eaLnBrk="0" fontAlgn="base" latinLnBrk="0" hangingPunct="0">
                        <a:lnSpc>
                          <a:spcPct val="100000"/>
                        </a:lnSpc>
                        <a:spcBef>
                          <a:spcPct val="0"/>
                        </a:spcBef>
                        <a:spcAft>
                          <a:spcPct val="0"/>
                        </a:spcAft>
                        <a:buClrTx/>
                        <a:buSzTx/>
                        <a:buFontTx/>
                        <a:buNone/>
                        <a:tabLst/>
                        <a:defRPr/>
                      </a:pPr>
                      <a:r>
                        <a:rPr lang="en-GB" sz="800" b="1" kern="1200" dirty="0" smtClean="0">
                          <a:latin typeface="BNPP Sans Light" panose="02000503020000020004" pitchFamily="50" charset="0"/>
                        </a:rPr>
                        <a:t>Requirements</a:t>
                      </a:r>
                      <a:endParaRPr lang="en-GB" sz="8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marL="0" marR="0" indent="0" algn="ctr" defTabSz="914403" rtl="0" eaLnBrk="0" fontAlgn="base" latinLnBrk="0" hangingPunct="0">
                        <a:lnSpc>
                          <a:spcPct val="100000"/>
                        </a:lnSpc>
                        <a:spcBef>
                          <a:spcPct val="0"/>
                        </a:spcBef>
                        <a:spcAft>
                          <a:spcPct val="0"/>
                        </a:spcAft>
                        <a:buClrTx/>
                        <a:buSzTx/>
                        <a:buFontTx/>
                        <a:buNone/>
                        <a:tabLst/>
                        <a:defRPr/>
                      </a:pPr>
                      <a:r>
                        <a:rPr lang="en-GB" sz="1000" b="1" kern="1200" dirty="0" smtClean="0">
                          <a:latin typeface="BNPP Sans Light" panose="02000503020000020004" pitchFamily="50" charset="0"/>
                        </a:rPr>
                        <a:t>UX</a:t>
                      </a:r>
                      <a:endParaRPr lang="en-GB" sz="10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marL="0" marR="0" indent="0" algn="ctr" defTabSz="914403" rtl="0" eaLnBrk="0" fontAlgn="base" latinLnBrk="0" hangingPunct="0">
                        <a:lnSpc>
                          <a:spcPct val="100000"/>
                        </a:lnSpc>
                        <a:spcBef>
                          <a:spcPct val="0"/>
                        </a:spcBef>
                        <a:spcAft>
                          <a:spcPct val="0"/>
                        </a:spcAft>
                        <a:buClrTx/>
                        <a:buSzTx/>
                        <a:buFontTx/>
                        <a:buNone/>
                        <a:tabLst/>
                        <a:defRPr/>
                      </a:pPr>
                      <a:r>
                        <a:rPr lang="en-GB" sz="1000" b="1" kern="1200" dirty="0" smtClean="0">
                          <a:latin typeface="BNPP Sans Light" panose="02000503020000020004" pitchFamily="50" charset="0"/>
                        </a:rPr>
                        <a:t>User</a:t>
                      </a:r>
                      <a:r>
                        <a:rPr lang="en-GB" sz="1000" b="1" kern="1200" baseline="0" dirty="0" smtClean="0">
                          <a:latin typeface="BNPP Sans Light" panose="02000503020000020004" pitchFamily="50" charset="0"/>
                        </a:rPr>
                        <a:t> </a:t>
                      </a:r>
                      <a:br>
                        <a:rPr lang="en-GB" sz="1000" b="1" kern="1200" baseline="0" dirty="0" smtClean="0">
                          <a:latin typeface="BNPP Sans Light" panose="02000503020000020004" pitchFamily="50" charset="0"/>
                        </a:rPr>
                      </a:br>
                      <a:r>
                        <a:rPr lang="en-GB" sz="1000" b="1" kern="1200" baseline="0" dirty="0" smtClean="0">
                          <a:latin typeface="BNPP Sans Light" panose="02000503020000020004" pitchFamily="50" charset="0"/>
                        </a:rPr>
                        <a:t>Stories</a:t>
                      </a:r>
                      <a:endParaRPr lang="en-GB" sz="10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marL="0" marR="0" lvl="1" indent="0" algn="ctr" defTabSz="914403" rtl="0" eaLnBrk="0" fontAlgn="base" latinLnBrk="0" hangingPunct="0">
                        <a:lnSpc>
                          <a:spcPct val="100000"/>
                        </a:lnSpc>
                        <a:spcBef>
                          <a:spcPct val="0"/>
                        </a:spcBef>
                        <a:spcAft>
                          <a:spcPct val="0"/>
                        </a:spcAft>
                        <a:buClrTx/>
                        <a:buSzTx/>
                        <a:buFontTx/>
                        <a:buNone/>
                        <a:tabLst/>
                        <a:defRPr/>
                      </a:pPr>
                      <a:r>
                        <a:rPr lang="en-GB" sz="1000" b="1" kern="1200" dirty="0" smtClean="0">
                          <a:solidFill>
                            <a:schemeClr val="bg1"/>
                          </a:solidFill>
                          <a:latin typeface="BNPP Sans Light" panose="02000503020000020004" pitchFamily="50" charset="0"/>
                          <a:ea typeface="+mn-ea"/>
                          <a:cs typeface="Arial" charset="0"/>
                        </a:rPr>
                        <a:t>Refinement</a:t>
                      </a:r>
                      <a:endParaRPr lang="en-GB" sz="10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marL="0" marR="0" lvl="1" indent="0" algn="ctr" defTabSz="914403" rtl="0" eaLnBrk="0" fontAlgn="base" latinLnBrk="0" hangingPunct="0">
                        <a:lnSpc>
                          <a:spcPct val="100000"/>
                        </a:lnSpc>
                        <a:spcBef>
                          <a:spcPct val="0"/>
                        </a:spcBef>
                        <a:spcAft>
                          <a:spcPct val="0"/>
                        </a:spcAft>
                        <a:buClrTx/>
                        <a:buSzTx/>
                        <a:buFontTx/>
                        <a:buNone/>
                        <a:tabLst/>
                        <a:defRPr/>
                      </a:pPr>
                      <a:r>
                        <a:rPr lang="en-GB" sz="800" b="1" kern="1200" dirty="0" smtClean="0">
                          <a:latin typeface="BNPP Sans Light" panose="02000503020000020004" pitchFamily="50" charset="0"/>
                        </a:rPr>
                        <a:t>Data Dependencies </a:t>
                      </a:r>
                      <a:endParaRPr lang="en-GB" sz="8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algn="l" rtl="0" fontAlgn="ctr"/>
                      <a:r>
                        <a:rPr lang="en-US" sz="1000" b="1" u="none" strike="noStrike" noProof="0" dirty="0" smtClean="0">
                          <a:effectLst/>
                          <a:latin typeface="BNPP Sans Light" panose="02000503020000020004" pitchFamily="50" charset="0"/>
                        </a:rPr>
                        <a:t>Remarks</a:t>
                      </a:r>
                      <a:endParaRPr lang="en-US" sz="1000" b="1" i="0" u="none" strike="noStrike" noProof="0" dirty="0">
                        <a:solidFill>
                          <a:schemeClr val="bg1"/>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3140124796"/>
                  </a:ext>
                </a:extLst>
              </a:tr>
              <a:tr h="856467">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0" u="none" strike="noStrike" kern="1200" dirty="0" smtClean="0">
                          <a:solidFill>
                            <a:schemeClr val="tx1"/>
                          </a:solidFill>
                          <a:effectLst/>
                          <a:latin typeface="BNPP Sans Light" panose="02000503020000020004" pitchFamily="50" charset="0"/>
                          <a:ea typeface="+mn-ea"/>
                          <a:cs typeface="+mn-cs"/>
                        </a:rPr>
                        <a:t>White</a:t>
                      </a:r>
                      <a:endParaRPr lang="en-US" sz="900" b="0" u="none" strike="noStrike" kern="1200" dirty="0" smtClean="0">
                        <a:solidFill>
                          <a:schemeClr val="tx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effectLst/>
                          <a:latin typeface="BNPP Sans Light" panose="02000503020000020004" pitchFamily="50" charset="0"/>
                        </a:rPr>
                        <a:t>Portfolio Modifier – </a:t>
                      </a:r>
                    </a:p>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effectLst/>
                          <a:latin typeface="BNPP Sans Light" panose="02000503020000020004" pitchFamily="50" charset="0"/>
                        </a:rPr>
                        <a:t>Exposure Adjustments</a:t>
                      </a:r>
                      <a:endParaRPr lang="en-US"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l" defTabSz="1163600" rtl="0" eaLnBrk="1" fontAlgn="ctr" latinLnBrk="0" hangingPunct="1">
                        <a:lnSpc>
                          <a:spcPct val="100000"/>
                        </a:lnSpc>
                        <a:spcBef>
                          <a:spcPts val="0"/>
                        </a:spcBef>
                        <a:spcAft>
                          <a:spcPts val="0"/>
                        </a:spcAft>
                        <a:buClrTx/>
                        <a:buSzTx/>
                        <a:buFontTx/>
                        <a:buNone/>
                        <a:tabLst/>
                        <a:defRPr/>
                      </a:pPr>
                      <a:endParaRPr kumimoji="0" lang="en-US" sz="900" u="none" strike="noStrike" kern="1200" cap="none" spc="0" normalizeH="0" baseline="0" noProof="0" dirty="0" smtClean="0">
                        <a:ln>
                          <a:noFill/>
                        </a:ln>
                        <a:solidFill>
                          <a:schemeClr val="dk1"/>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668022146"/>
                  </a:ext>
                </a:extLst>
              </a:tr>
              <a:tr h="856467">
                <a:tc>
                  <a:txBody>
                    <a:bodyPr/>
                    <a:lstStyle/>
                    <a:p>
                      <a:pPr algn="ctr"/>
                      <a:r>
                        <a:rPr lang="en-US" sz="900" b="0" u="none" strike="noStrike" kern="1200" dirty="0" smtClean="0">
                          <a:solidFill>
                            <a:schemeClr val="tx1"/>
                          </a:solidFill>
                          <a:effectLst/>
                          <a:latin typeface="BNPP Sans Light" panose="02000503020000020004" pitchFamily="50" charset="0"/>
                          <a:ea typeface="+mn-ea"/>
                          <a:cs typeface="+mn-cs"/>
                        </a:rPr>
                        <a:t>Orange</a:t>
                      </a:r>
                      <a:endParaRPr lang="en-GB" sz="900" b="0" u="none" strike="noStrike" kern="1200" dirty="0" smtClean="0">
                        <a:solidFill>
                          <a:schemeClr val="tx1"/>
                        </a:solidFill>
                        <a:effectLst/>
                        <a:latin typeface="BNPP Sans Light" panose="02000503020000020004" pitchFamily="50" charset="0"/>
                        <a:ea typeface="+mn-ea"/>
                        <a:cs typeface="+mn-cs"/>
                      </a:endParaRPr>
                    </a:p>
                  </a:txBody>
                  <a:tcPr marL="45458" marR="45458" marT="45458" marB="45458" anchor="ctr"/>
                </a:tc>
                <a:tc>
                  <a:txBody>
                    <a:bodyPr/>
                    <a:lstStyle/>
                    <a:p>
                      <a:r>
                        <a:rPr lang="en-US" sz="900" u="none" strike="noStrike" kern="1200" dirty="0" smtClean="0">
                          <a:solidFill>
                            <a:schemeClr val="dk1"/>
                          </a:solidFill>
                          <a:effectLst/>
                          <a:latin typeface="BNPP Sans Light" panose="02000503020000020004" pitchFamily="50" charset="0"/>
                          <a:ea typeface="+mn-ea"/>
                          <a:cs typeface="+mn-cs"/>
                        </a:rPr>
                        <a:t>Effective Dating OW / UW – </a:t>
                      </a:r>
                    </a:p>
                    <a:p>
                      <a:r>
                        <a:rPr lang="en-US" sz="900" u="none" strike="noStrike" kern="1200" dirty="0" smtClean="0">
                          <a:solidFill>
                            <a:schemeClr val="dk1"/>
                          </a:solidFill>
                          <a:effectLst/>
                          <a:latin typeface="BNPP Sans Light" panose="02000503020000020004" pitchFamily="50" charset="0"/>
                          <a:ea typeface="+mn-ea"/>
                          <a:cs typeface="+mn-cs"/>
                        </a:rPr>
                        <a:t>Security Mastering</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l" defTabSz="1163600" rtl="0" eaLnBrk="1" fontAlgn="ctr" latinLnBrk="0" hangingPunct="1">
                        <a:lnSpc>
                          <a:spcPct val="100000"/>
                        </a:lnSpc>
                        <a:spcBef>
                          <a:spcPts val="0"/>
                        </a:spcBef>
                        <a:spcAft>
                          <a:spcPts val="0"/>
                        </a:spcAft>
                        <a:buClrTx/>
                        <a:buSzTx/>
                        <a:buFontTx/>
                        <a:buNone/>
                        <a:tabLst/>
                        <a:defRPr/>
                      </a:pPr>
                      <a:endParaRPr kumimoji="0" lang="en-US" sz="900" u="none" strike="noStrike" kern="1200" cap="none" spc="0" normalizeH="0" baseline="0" noProof="0" dirty="0" smtClean="0">
                        <a:ln>
                          <a:noFill/>
                        </a:ln>
                        <a:solidFill>
                          <a:schemeClr val="dk1"/>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691036287"/>
                  </a:ext>
                </a:extLst>
              </a:tr>
              <a:tr h="856467">
                <a:tc>
                  <a:txBody>
                    <a:bodyPr/>
                    <a:lstStyle/>
                    <a:p>
                      <a:pPr algn="ctr"/>
                      <a:r>
                        <a:rPr lang="en-GB" sz="900" b="0" u="none" strike="noStrike" kern="1200" dirty="0" smtClean="0">
                          <a:solidFill>
                            <a:schemeClr val="tx1"/>
                          </a:solidFill>
                          <a:effectLst/>
                          <a:latin typeface="BNPP Sans Light" panose="02000503020000020004" pitchFamily="50" charset="0"/>
                          <a:ea typeface="+mn-ea"/>
                          <a:cs typeface="+mn-cs"/>
                        </a:rPr>
                        <a:t>Orange</a:t>
                      </a:r>
                    </a:p>
                  </a:txBody>
                  <a:tcPr marL="45458" marR="45458" marT="45458" marB="45458" anchor="ctr"/>
                </a:tc>
                <a:tc>
                  <a:txBody>
                    <a:bodyPr/>
                    <a:lstStyle/>
                    <a:p>
                      <a:r>
                        <a:rPr lang="en-GB" sz="900" u="none" strike="noStrike" kern="1200" dirty="0" smtClean="0">
                          <a:solidFill>
                            <a:schemeClr val="dk1"/>
                          </a:solidFill>
                          <a:effectLst/>
                          <a:latin typeface="BNPP Sans Light" panose="02000503020000020004" pitchFamily="50" charset="0"/>
                          <a:ea typeface="+mn-ea"/>
                          <a:cs typeface="+mn-cs"/>
                        </a:rPr>
                        <a:t>Issuer</a:t>
                      </a:r>
                      <a:r>
                        <a:rPr lang="en-GB" sz="900" u="none" strike="noStrike" kern="1200" baseline="0" dirty="0" smtClean="0">
                          <a:solidFill>
                            <a:schemeClr val="dk1"/>
                          </a:solidFill>
                          <a:effectLst/>
                          <a:latin typeface="BNPP Sans Light" panose="02000503020000020004" pitchFamily="50" charset="0"/>
                          <a:ea typeface="+mn-ea"/>
                          <a:cs typeface="+mn-cs"/>
                        </a:rPr>
                        <a:t> Mastering</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171450" marR="0" lvl="0" indent="-171450" algn="l" defTabSz="1163600" rtl="0" eaLnBrk="1" fontAlgn="ctr" latinLnBrk="0" hangingPunct="1">
                        <a:lnSpc>
                          <a:spcPct val="100000"/>
                        </a:lnSpc>
                        <a:spcBef>
                          <a:spcPts val="0"/>
                        </a:spcBef>
                        <a:spcAft>
                          <a:spcPts val="0"/>
                        </a:spcAft>
                        <a:buClrTx/>
                        <a:buSzTx/>
                        <a:buFontTx/>
                        <a:buChar char="-"/>
                        <a:tabLst/>
                        <a:defRPr/>
                      </a:pPr>
                      <a:r>
                        <a:rPr kumimoji="0" lang="en-US" sz="900" b="1"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rPr>
                        <a:t>Additional feature requested: Viewing Issuer Details (7 MD), Requirements and UX pending update – received 23 Feb</a:t>
                      </a:r>
                    </a:p>
                    <a:p>
                      <a:pPr marL="171450" marR="0" lvl="0" indent="-171450" algn="l" defTabSz="1163600" rtl="0" eaLnBrk="1" fontAlgn="ctr" latinLnBrk="0" hangingPunct="1">
                        <a:lnSpc>
                          <a:spcPct val="100000"/>
                        </a:lnSpc>
                        <a:spcBef>
                          <a:spcPts val="0"/>
                        </a:spcBef>
                        <a:spcAft>
                          <a:spcPts val="0"/>
                        </a:spcAft>
                        <a:buClrTx/>
                        <a:buSzTx/>
                        <a:buFontTx/>
                        <a:buChar char="-"/>
                        <a:tabLst/>
                        <a:defRPr/>
                      </a:pPr>
                      <a:r>
                        <a:rPr kumimoji="0" lang="en-US" sz="900" b="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rPr>
                        <a:t>One extra column requested by Sunna will need to be confirmed how to fill, otherwise will be a new story in next sprint</a:t>
                      </a:r>
                    </a:p>
                  </a:txBody>
                  <a:tcPr marL="45720" marR="45720" anchor="ctr"/>
                </a:tc>
                <a:extLst>
                  <a:ext uri="{0D108BD9-81ED-4DB2-BD59-A6C34878D82A}">
                    <a16:rowId xmlns:a16="http://schemas.microsoft.com/office/drawing/2014/main" val="2077223234"/>
                  </a:ext>
                </a:extLst>
              </a:tr>
              <a:tr h="856467">
                <a:tc>
                  <a:txBody>
                    <a:bodyPr/>
                    <a:lstStyle/>
                    <a:p>
                      <a:pPr algn="ctr"/>
                      <a:r>
                        <a:rPr lang="en-GB" sz="900" b="0" u="none" strike="noStrike" kern="1200" dirty="0" smtClean="0">
                          <a:solidFill>
                            <a:schemeClr val="tx1"/>
                          </a:solidFill>
                          <a:effectLst/>
                          <a:latin typeface="BNPP Sans Light" panose="02000503020000020004" pitchFamily="50" charset="0"/>
                          <a:ea typeface="+mn-ea"/>
                          <a:cs typeface="+mn-cs"/>
                        </a:rPr>
                        <a:t>White</a:t>
                      </a:r>
                    </a:p>
                  </a:txBody>
                  <a:tcPr marL="45458" marR="45458" marT="45458" marB="45458" anchor="ctr"/>
                </a:tc>
                <a:tc>
                  <a:txBody>
                    <a:bodyPr/>
                    <a:lstStyle/>
                    <a:p>
                      <a:r>
                        <a:rPr lang="en-GB" sz="900" u="none" strike="noStrike" kern="1200" dirty="0" smtClean="0">
                          <a:solidFill>
                            <a:schemeClr val="dk1"/>
                          </a:solidFill>
                          <a:effectLst/>
                          <a:latin typeface="BNPP Sans Light" panose="02000503020000020004" pitchFamily="50" charset="0"/>
                          <a:ea typeface="+mn-ea"/>
                          <a:cs typeface="+mn-cs"/>
                        </a:rPr>
                        <a:t>Advanced Searching &amp; Filtering</a:t>
                      </a: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l" defTabSz="1163600" rtl="0" eaLnBrk="1" fontAlgn="ctr" latinLnBrk="0" hangingPunct="1">
                        <a:lnSpc>
                          <a:spcPct val="100000"/>
                        </a:lnSpc>
                        <a:spcBef>
                          <a:spcPts val="0"/>
                        </a:spcBef>
                        <a:spcAft>
                          <a:spcPts val="0"/>
                        </a:spcAft>
                        <a:buClrTx/>
                        <a:buSzTx/>
                        <a:buFontTx/>
                        <a:buNone/>
                        <a:tabLst/>
                        <a:defRPr/>
                      </a:pPr>
                      <a:endParaRPr kumimoji="0" lang="en-US" sz="90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612657459"/>
                  </a:ext>
                </a:extLst>
              </a:tr>
              <a:tr h="856467">
                <a:tc>
                  <a:txBody>
                    <a:bodyPr/>
                    <a:lstStyle/>
                    <a:p>
                      <a:pPr algn="ctr"/>
                      <a:r>
                        <a:rPr lang="en-GB" sz="900" u="none" strike="noStrike" kern="1200" dirty="0" smtClean="0">
                          <a:solidFill>
                            <a:schemeClr val="dk1"/>
                          </a:solidFill>
                          <a:effectLst/>
                          <a:latin typeface="BNPP Sans Light" panose="02000503020000020004" pitchFamily="50" charset="0"/>
                          <a:ea typeface="+mn-ea"/>
                          <a:cs typeface="+mn-cs"/>
                        </a:rPr>
                        <a:t>Orange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Business effective dates on account and asset contributions </a:t>
                      </a:r>
                      <a:r>
                        <a:rPr lang="en-GB" sz="900" u="none" strike="noStrike" kern="1200" dirty="0" smtClean="0">
                          <a:solidFill>
                            <a:schemeClr val="dk1"/>
                          </a:solidFill>
                          <a:effectLst/>
                          <a:latin typeface="BNPP Sans Light" panose="02000503020000020004" pitchFamily="50" charset="0"/>
                          <a:ea typeface="+mn-ea"/>
                          <a:cs typeface="+mn-cs"/>
                        </a:rPr>
                        <a:t>(ICRMK–816)</a:t>
                      </a: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171450" marR="0" lvl="0" indent="-171450" algn="l" defTabSz="1163600" rtl="0" eaLnBrk="1" fontAlgn="ctr" latinLnBrk="0" hangingPunct="1">
                        <a:lnSpc>
                          <a:spcPct val="100000"/>
                        </a:lnSpc>
                        <a:spcBef>
                          <a:spcPts val="0"/>
                        </a:spcBef>
                        <a:spcAft>
                          <a:spcPts val="0"/>
                        </a:spcAft>
                        <a:buClrTx/>
                        <a:buSzTx/>
                        <a:buFontTx/>
                        <a:buChar char="-"/>
                        <a:tabLst/>
                        <a:defRPr/>
                      </a:pPr>
                      <a:r>
                        <a:rPr kumimoji="0" lang="en-US" sz="900" b="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rPr>
                        <a:t>Requirements and wireframe are missing </a:t>
                      </a:r>
                    </a:p>
                  </a:txBody>
                  <a:tcPr marL="45720" marR="45720" anchor="ctr"/>
                </a:tc>
                <a:extLst>
                  <a:ext uri="{0D108BD9-81ED-4DB2-BD59-A6C34878D82A}">
                    <a16:rowId xmlns:a16="http://schemas.microsoft.com/office/drawing/2014/main" val="3351393804"/>
                  </a:ext>
                </a:extLst>
              </a:tr>
              <a:tr h="568784">
                <a:tc>
                  <a:txBody>
                    <a:bodyPr/>
                    <a:lstStyle/>
                    <a:p>
                      <a:pPr marL="0" algn="l" defTabSz="1156967" rtl="0" eaLnBrk="1" fontAlgn="ctr" latinLnBrk="0" hangingPunct="1"/>
                      <a:endParaRPr lang="en-GB" sz="900" b="1" u="none" strike="noStrike" kern="1200" dirty="0" smtClean="0">
                        <a:solidFill>
                          <a:schemeClr val="lt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l" defTabSz="1156967" rtl="0" eaLnBrk="1" fontAlgn="ctr" latinLnBrk="0" hangingPunct="1">
                        <a:lnSpc>
                          <a:spcPct val="100000"/>
                        </a:lnSpc>
                        <a:spcBef>
                          <a:spcPts val="0"/>
                        </a:spcBef>
                        <a:spcAft>
                          <a:spcPts val="0"/>
                        </a:spcAft>
                        <a:buClrTx/>
                        <a:buSzTx/>
                        <a:buFont typeface="Arial" panose="020B0604020202020204" pitchFamily="34" charset="0"/>
                        <a:buNone/>
                        <a:tabLst/>
                        <a:defRPr/>
                      </a:pPr>
                      <a:r>
                        <a:rPr lang="en-GB" sz="1000" b="1" u="none" strike="noStrike" kern="1200" dirty="0" smtClean="0">
                          <a:solidFill>
                            <a:schemeClr val="lt1"/>
                          </a:solidFill>
                          <a:effectLst/>
                          <a:latin typeface="BNPP Sans Light" panose="02000503020000020004" pitchFamily="50" charset="0"/>
                          <a:ea typeface="+mn-ea"/>
                          <a:cs typeface="+mn-cs"/>
                        </a:rPr>
                        <a:t>Overall</a:t>
                      </a:r>
                      <a:endParaRPr lang="en-GB" sz="900" b="1" u="none" strike="noStrike" kern="1200" dirty="0" smtClean="0">
                        <a:solidFill>
                          <a:schemeClr val="lt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1156967" rtl="0" eaLnBrk="1" fontAlgn="ctr" latinLnBrk="0" hangingPunct="1">
                        <a:lnSpc>
                          <a:spcPts val="960"/>
                        </a:lnSpc>
                        <a:spcBef>
                          <a:spcPts val="0"/>
                        </a:spcBef>
                        <a:spcAft>
                          <a:spcPts val="0"/>
                        </a:spcAft>
                        <a:buClrTx/>
                        <a:buSzTx/>
                        <a:buFontTx/>
                        <a:buNone/>
                        <a:tabLst/>
                        <a:defRPr/>
                      </a:pPr>
                      <a:endParaRPr lang="en-US" sz="1000" b="1" u="none" strike="noStrike" kern="1200" noProof="0" dirty="0" smtClean="0">
                        <a:solidFill>
                          <a:schemeClr val="lt1"/>
                        </a:solidFill>
                        <a:effectLst/>
                        <a:latin typeface="BNPP Sans Light" panose="02000503020000020004" pitchFamily="50" charset="0"/>
                        <a:ea typeface="+mn-ea"/>
                        <a:cs typeface="+mn-cs"/>
                      </a:endParaRPr>
                    </a:p>
                  </a:txBody>
                  <a:tcPr marL="0" marR="0" marT="0" marB="0" anchor="ctr"/>
                </a:tc>
                <a:tc>
                  <a:txBody>
                    <a:bodyPr/>
                    <a:lstStyle/>
                    <a:p>
                      <a:pPr marL="0" marR="0" lvl="5" indent="0" algn="ctr" defTabSz="1156967" rtl="0" eaLnBrk="1" fontAlgn="ctr" latinLnBrk="0" hangingPunct="1">
                        <a:lnSpc>
                          <a:spcPts val="960"/>
                        </a:lnSpc>
                        <a:spcBef>
                          <a:spcPts val="0"/>
                        </a:spcBef>
                        <a:spcAft>
                          <a:spcPts val="0"/>
                        </a:spcAft>
                        <a:buClrTx/>
                        <a:buSzTx/>
                        <a:buFontTx/>
                        <a:buNone/>
                        <a:tabLst/>
                        <a:defRPr/>
                      </a:pPr>
                      <a:endParaRPr lang="en-US" sz="1000" b="1" u="none" strike="noStrike" kern="1200" noProof="0" dirty="0" smtClean="0">
                        <a:solidFill>
                          <a:schemeClr val="lt1"/>
                        </a:solidFill>
                        <a:effectLst/>
                        <a:latin typeface="BNPP Sans Light" panose="02000503020000020004" pitchFamily="50" charset="0"/>
                        <a:ea typeface="+mn-ea"/>
                        <a:cs typeface="+mn-cs"/>
                      </a:endParaRPr>
                    </a:p>
                  </a:txBody>
                  <a:tcPr marL="0" marR="0" marT="0" marB="0" anchor="ctr"/>
                </a:tc>
                <a:tc>
                  <a:txBody>
                    <a:bodyPr/>
                    <a:lstStyle/>
                    <a:p>
                      <a:pPr marL="0" marR="0" lvl="0" indent="-171450" algn="l" defTabSz="1156967" rtl="0" eaLnBrk="1" fontAlgn="ctr" latinLnBrk="0" hangingPunct="1">
                        <a:lnSpc>
                          <a:spcPct val="100000"/>
                        </a:lnSpc>
                        <a:spcBef>
                          <a:spcPts val="0"/>
                        </a:spcBef>
                        <a:spcAft>
                          <a:spcPts val="0"/>
                        </a:spcAft>
                        <a:buClrTx/>
                        <a:buSzTx/>
                        <a:buFontTx/>
                        <a:buChar char="-"/>
                        <a:tabLst/>
                        <a:defRPr/>
                      </a:pPr>
                      <a:endParaRPr lang="en-US" sz="900" b="1" u="none" strike="noStrike" kern="1200" noProof="0" dirty="0" smtClean="0">
                        <a:solidFill>
                          <a:schemeClr val="lt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099950753"/>
                  </a:ext>
                </a:extLst>
              </a:tr>
            </a:tbl>
          </a:graphicData>
        </a:graphic>
      </p:graphicFrame>
      <p:sp>
        <p:nvSpPr>
          <p:cNvPr id="7" name="TextBox 6"/>
          <p:cNvSpPr txBox="1"/>
          <p:nvPr/>
        </p:nvSpPr>
        <p:spPr>
          <a:xfrm>
            <a:off x="6585980" y="387886"/>
            <a:ext cx="5133447" cy="246221"/>
          </a:xfrm>
          <a:prstGeom prst="rect">
            <a:avLst/>
          </a:prstGeom>
          <a:noFill/>
        </p:spPr>
        <p:txBody>
          <a:bodyPr wrap="square" rtlCol="0">
            <a:spAutoFit/>
          </a:bodyPr>
          <a:lstStyle/>
          <a:p>
            <a:pPr algn="r"/>
            <a:r>
              <a:rPr lang="en-US" sz="1000" dirty="0" smtClean="0">
                <a:sym typeface="Webdings" panose="05030102010509060703" pitchFamily="18" charset="2"/>
              </a:rPr>
              <a:t>Color legend:</a:t>
            </a:r>
            <a:r>
              <a:rPr lang="en-US" sz="1000" dirty="0" smtClean="0">
                <a:solidFill>
                  <a:srgbClr val="00B0F0"/>
                </a:solidFill>
                <a:sym typeface="Webdings" panose="05030102010509060703" pitchFamily="18" charset="2"/>
              </a:rPr>
              <a:t></a:t>
            </a:r>
            <a:r>
              <a:rPr lang="en-US" sz="1000" dirty="0" smtClean="0"/>
              <a:t>Completed,</a:t>
            </a:r>
            <a:r>
              <a:rPr lang="en-US" sz="1000" dirty="0" smtClean="0">
                <a:solidFill>
                  <a:srgbClr val="00B0F0"/>
                </a:solidFill>
                <a:sym typeface="Webdings" panose="05030102010509060703" pitchFamily="18" charset="2"/>
              </a:rPr>
              <a:t> </a:t>
            </a:r>
            <a:r>
              <a:rPr lang="en-US" sz="1000" dirty="0" smtClean="0">
                <a:solidFill>
                  <a:schemeClr val="bg2"/>
                </a:solidFill>
                <a:sym typeface="Webdings" panose="05030102010509060703" pitchFamily="18" charset="2"/>
              </a:rPr>
              <a:t></a:t>
            </a:r>
            <a:r>
              <a:rPr lang="en-US" sz="1000" dirty="0" smtClean="0">
                <a:sym typeface="Webdings" panose="05030102010509060703" pitchFamily="18" charset="2"/>
              </a:rPr>
              <a:t>On track, </a:t>
            </a:r>
            <a:r>
              <a:rPr lang="en-US" sz="1000" dirty="0" smtClean="0">
                <a:solidFill>
                  <a:srgbClr val="FFC000"/>
                </a:solidFill>
                <a:sym typeface="Webdings" panose="05030102010509060703" pitchFamily="18" charset="2"/>
              </a:rPr>
              <a:t></a:t>
            </a:r>
            <a:r>
              <a:rPr lang="en-US" sz="1000" dirty="0" smtClean="0">
                <a:sym typeface="Webdings" panose="05030102010509060703" pitchFamily="18" charset="2"/>
              </a:rPr>
              <a:t>Challenged</a:t>
            </a:r>
            <a:r>
              <a:rPr lang="en-US" sz="1000" dirty="0" smtClean="0"/>
              <a:t>, </a:t>
            </a:r>
            <a:r>
              <a:rPr lang="en-US" sz="1000" dirty="0" smtClean="0">
                <a:solidFill>
                  <a:srgbClr val="FF0000"/>
                </a:solidFill>
                <a:sym typeface="Webdings" panose="05030102010509060703" pitchFamily="18" charset="2"/>
              </a:rPr>
              <a:t></a:t>
            </a:r>
            <a:r>
              <a:rPr lang="en-US" sz="1000" dirty="0" smtClean="0"/>
              <a:t>Blocked, </a:t>
            </a:r>
            <a:r>
              <a:rPr lang="en-US" sz="1000" b="1" dirty="0" smtClean="0"/>
              <a:t>-</a:t>
            </a:r>
            <a:r>
              <a:rPr lang="en-US" sz="1000" dirty="0" smtClean="0"/>
              <a:t> </a:t>
            </a:r>
            <a:r>
              <a:rPr lang="en-US" sz="1000" dirty="0" err="1" smtClean="0"/>
              <a:t>na</a:t>
            </a:r>
            <a:endParaRPr lang="en-US" sz="1000" dirty="0"/>
          </a:p>
        </p:txBody>
      </p:sp>
      <p:sp>
        <p:nvSpPr>
          <p:cNvPr id="14"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73939" y="6460944"/>
            <a:ext cx="1757220" cy="363033"/>
          </a:xfrm>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9" name="Rounded Rectangular Callout 8"/>
          <p:cNvSpPr/>
          <p:nvPr/>
        </p:nvSpPr>
        <p:spPr>
          <a:xfrm>
            <a:off x="8581355" y="2637706"/>
            <a:ext cx="2702477" cy="360040"/>
          </a:xfrm>
          <a:prstGeom prst="wedgeRoundRectCallout">
            <a:avLst>
              <a:gd name="adj1" fmla="val 9562"/>
              <a:gd name="adj2" fmla="val 100285"/>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The capacity for the added feature is not secured yet</a:t>
            </a:r>
            <a:endParaRPr lang="en-GB" sz="1100" b="1" dirty="0">
              <a:solidFill>
                <a:srgbClr val="FF0000"/>
              </a:solidFill>
            </a:endParaRPr>
          </a:p>
        </p:txBody>
      </p:sp>
      <p:sp>
        <p:nvSpPr>
          <p:cNvPr id="10" name="Rounded Rectangular Callout 9"/>
          <p:cNvSpPr/>
          <p:nvPr/>
        </p:nvSpPr>
        <p:spPr>
          <a:xfrm>
            <a:off x="3180755" y="4509914"/>
            <a:ext cx="3024336" cy="648072"/>
          </a:xfrm>
          <a:prstGeom prst="wedgeRoundRectCallout">
            <a:avLst>
              <a:gd name="adj1" fmla="val -74898"/>
              <a:gd name="adj2" fmla="val 35887"/>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E</a:t>
            </a:r>
            <a:r>
              <a:rPr lang="en-US" sz="1100" dirty="0">
                <a:solidFill>
                  <a:srgbClr val="FF0000"/>
                </a:solidFill>
                <a:sym typeface="Webdings" panose="05030102010509060703" pitchFamily="18" charset="2"/>
              </a:rPr>
              <a:t>ffort </a:t>
            </a:r>
            <a:r>
              <a:rPr lang="en-US" sz="1100" dirty="0" smtClean="0">
                <a:solidFill>
                  <a:srgbClr val="FF0000"/>
                </a:solidFill>
                <a:sym typeface="Webdings" panose="05030102010509060703" pitchFamily="18" charset="2"/>
              </a:rPr>
              <a:t>in creased to 30 MD and therefore </a:t>
            </a:r>
            <a:r>
              <a:rPr lang="en-US" sz="1100" dirty="0" err="1" smtClean="0">
                <a:solidFill>
                  <a:srgbClr val="FF0000"/>
                </a:solidFill>
                <a:sym typeface="Webdings" panose="05030102010509060703" pitchFamily="18" charset="2"/>
              </a:rPr>
              <a:t>descoped</a:t>
            </a:r>
            <a:r>
              <a:rPr lang="en-US" sz="1100" dirty="0" smtClean="0">
                <a:solidFill>
                  <a:srgbClr val="FF0000"/>
                </a:solidFill>
                <a:sym typeface="Webdings" panose="05030102010509060703" pitchFamily="18" charset="2"/>
              </a:rPr>
              <a:t> from the release 2021.1</a:t>
            </a:r>
          </a:p>
          <a:p>
            <a:pPr algn="ctr"/>
            <a:r>
              <a:rPr lang="en-US" sz="1100" dirty="0">
                <a:solidFill>
                  <a:schemeClr val="bg1">
                    <a:lumMod val="50000"/>
                  </a:schemeClr>
                </a:solidFill>
                <a:sym typeface="Webdings" panose="05030102010509060703" pitchFamily="18" charset="2"/>
              </a:rPr>
              <a:t>Risk: </a:t>
            </a:r>
            <a:r>
              <a:rPr lang="en-US" sz="1100" dirty="0">
                <a:solidFill>
                  <a:srgbClr val="FF0000"/>
                </a:solidFill>
                <a:sym typeface="Webdings" panose="05030102010509060703" pitchFamily="18" charset="2"/>
              </a:rPr>
              <a:t>The requirements, UX and user stories are not available yet for </a:t>
            </a:r>
            <a:r>
              <a:rPr lang="en-US" sz="1100" dirty="0" smtClean="0">
                <a:solidFill>
                  <a:srgbClr val="FF0000"/>
                </a:solidFill>
                <a:sym typeface="Webdings" panose="05030102010509060703" pitchFamily="18" charset="2"/>
              </a:rPr>
              <a:t>refinement</a:t>
            </a:r>
            <a:endParaRPr lang="en-GB" sz="1100" b="1" dirty="0">
              <a:solidFill>
                <a:srgbClr val="FF0000"/>
              </a:solidFill>
            </a:endParaRPr>
          </a:p>
        </p:txBody>
      </p:sp>
      <p:sp>
        <p:nvSpPr>
          <p:cNvPr id="11" name="Rounded Rectangular Callout 10"/>
          <p:cNvSpPr/>
          <p:nvPr/>
        </p:nvSpPr>
        <p:spPr>
          <a:xfrm>
            <a:off x="228427" y="5507835"/>
            <a:ext cx="2376264" cy="334226"/>
          </a:xfrm>
          <a:prstGeom prst="wedgeRoundRectCallout">
            <a:avLst>
              <a:gd name="adj1" fmla="val 13292"/>
              <a:gd name="adj2" fmla="val -83115"/>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Only ICMRK-816 to be included in the current release – Sprint 25</a:t>
            </a:r>
            <a:endParaRPr lang="en-US" sz="1100" dirty="0">
              <a:solidFill>
                <a:srgbClr val="FF0000"/>
              </a:solidFill>
              <a:sym typeface="Webdings" panose="05030102010509060703" pitchFamily="18" charset="2"/>
            </a:endParaRPr>
          </a:p>
        </p:txBody>
      </p:sp>
    </p:spTree>
    <p:extLst>
      <p:ext uri="{BB962C8B-B14F-4D97-AF65-F5344CB8AC3E}">
        <p14:creationId xmlns:p14="http://schemas.microsoft.com/office/powerpoint/2010/main" val="1036415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67" y="191665"/>
            <a:ext cx="11374733" cy="425683"/>
          </a:xfrm>
        </p:spPr>
        <p:txBody>
          <a:bodyPr/>
          <a:lstStyle/>
          <a:p>
            <a:r>
              <a:rPr lang="en-GB" dirty="0" smtClean="0"/>
              <a:t>UI </a:t>
            </a:r>
            <a:r>
              <a:rPr lang="en-US" dirty="0"/>
              <a:t>STREAM </a:t>
            </a:r>
            <a:r>
              <a:rPr lang="en-GB" dirty="0" smtClean="0"/>
              <a:t>– Scope &amp; ESTIMATES (breakdown) </a:t>
            </a:r>
            <a:r>
              <a:rPr lang="en-US" baseline="30000" dirty="0" smtClean="0"/>
              <a:t>(1/2</a:t>
            </a:r>
            <a:r>
              <a:rPr lang="en-US" baseline="30000" dirty="0"/>
              <a:t>)</a:t>
            </a:r>
            <a:endParaRPr lang="en-GB"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6</a:t>
            </a:fld>
            <a:endParaRPr lang="en-US" dirty="0">
              <a:solidFill>
                <a:prstClr val="black"/>
              </a:solidFill>
            </a:endParaRPr>
          </a:p>
        </p:txBody>
      </p:sp>
      <p:sp>
        <p:nvSpPr>
          <p:cNvPr id="8" name="TextBox 7"/>
          <p:cNvSpPr txBox="1"/>
          <p:nvPr/>
        </p:nvSpPr>
        <p:spPr>
          <a:xfrm>
            <a:off x="6100053" y="509626"/>
            <a:ext cx="5651469" cy="215444"/>
          </a:xfrm>
          <a:prstGeom prst="rect">
            <a:avLst/>
          </a:prstGeom>
          <a:solidFill>
            <a:schemeClr val="bg1"/>
          </a:solidFill>
        </p:spPr>
        <p:txBody>
          <a:bodyPr wrap="square" rtlCol="0">
            <a:spAutoFit/>
          </a:bodyPr>
          <a:lstStyle/>
          <a:p>
            <a:pPr algn="r"/>
            <a:r>
              <a:rPr lang="en-GB" sz="800" dirty="0" smtClean="0">
                <a:sym typeface="Webdings" panose="05030102010509060703" pitchFamily="18" charset="2"/>
              </a:rPr>
              <a:t>*Real-World </a:t>
            </a:r>
            <a:r>
              <a:rPr lang="en-GB" sz="800" dirty="0">
                <a:sym typeface="Webdings" panose="05030102010509060703" pitchFamily="18" charset="2"/>
              </a:rPr>
              <a:t>Engineering </a:t>
            </a:r>
            <a:r>
              <a:rPr lang="en-GB" sz="800" dirty="0" smtClean="0">
                <a:sym typeface="Webdings" panose="05030102010509060703" pitchFamily="18" charset="2"/>
              </a:rPr>
              <a:t>Days (excluding QA)</a:t>
            </a:r>
          </a:p>
        </p:txBody>
      </p:sp>
      <p:graphicFrame>
        <p:nvGraphicFramePr>
          <p:cNvPr id="7" name="Table 6"/>
          <p:cNvGraphicFramePr>
            <a:graphicFrameLocks noGrp="1"/>
          </p:cNvGraphicFramePr>
          <p:nvPr>
            <p:extLst>
              <p:ext uri="{D42A27DB-BD31-4B8C-83A1-F6EECF244321}">
                <p14:modId xmlns:p14="http://schemas.microsoft.com/office/powerpoint/2010/main" val="3742041038"/>
              </p:ext>
            </p:extLst>
          </p:nvPr>
        </p:nvGraphicFramePr>
        <p:xfrm>
          <a:off x="444450" y="761082"/>
          <a:ext cx="11338560" cy="5477024"/>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793246284"/>
                    </a:ext>
                  </a:extLst>
                </a:gridCol>
                <a:gridCol w="640080">
                  <a:extLst>
                    <a:ext uri="{9D8B030D-6E8A-4147-A177-3AD203B41FA5}">
                      <a16:colId xmlns:a16="http://schemas.microsoft.com/office/drawing/2014/main" val="1360593020"/>
                    </a:ext>
                  </a:extLst>
                </a:gridCol>
                <a:gridCol w="3657600">
                  <a:extLst>
                    <a:ext uri="{9D8B030D-6E8A-4147-A177-3AD203B41FA5}">
                      <a16:colId xmlns:a16="http://schemas.microsoft.com/office/drawing/2014/main" val="3507866163"/>
                    </a:ext>
                  </a:extLst>
                </a:gridCol>
                <a:gridCol w="640080">
                  <a:extLst>
                    <a:ext uri="{9D8B030D-6E8A-4147-A177-3AD203B41FA5}">
                      <a16:colId xmlns:a16="http://schemas.microsoft.com/office/drawing/2014/main" val="3383077093"/>
                    </a:ext>
                  </a:extLst>
                </a:gridCol>
                <a:gridCol w="4572000">
                  <a:extLst>
                    <a:ext uri="{9D8B030D-6E8A-4147-A177-3AD203B41FA5}">
                      <a16:colId xmlns:a16="http://schemas.microsoft.com/office/drawing/2014/main" val="2367522078"/>
                    </a:ext>
                  </a:extLst>
                </a:gridCol>
              </a:tblGrid>
              <a:tr h="338328">
                <a:tc>
                  <a:txBody>
                    <a:bodyPr/>
                    <a:lstStyle/>
                    <a:p>
                      <a:pPr algn="l" fontAlgn="ctr"/>
                      <a:r>
                        <a:rPr lang="en-US" sz="900" u="none" strike="noStrike" dirty="0" smtClean="0">
                          <a:effectLst/>
                          <a:latin typeface="BNPP Sans Light" panose="02000503020000020004" pitchFamily="50" charset="0"/>
                        </a:rPr>
                        <a:t>Epic</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900" u="none" strike="noStrike" dirty="0" smtClean="0">
                          <a:effectLst/>
                          <a:latin typeface="BNPP Sans Light" panose="02000503020000020004" pitchFamily="50" charset="0"/>
                        </a:rPr>
                        <a:t>Effort*</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Features breakdown</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900" u="none" strike="noStrike" dirty="0" smtClean="0">
                          <a:effectLst/>
                          <a:latin typeface="BNPP Sans Light" panose="02000503020000020004" pitchFamily="50" charset="0"/>
                        </a:rPr>
                        <a:t>Effort*</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Remarks</a:t>
                      </a:r>
                      <a:endParaRPr lang="en-US" sz="900" b="1" i="0" u="none" strike="noStrike" dirty="0">
                        <a:solidFill>
                          <a:srgbClr val="FFFFFF"/>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567892360"/>
                  </a:ext>
                </a:extLst>
              </a:tr>
              <a:tr h="284039">
                <a:tc rowSpan="10">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effectLst/>
                          <a:latin typeface="BNPP Sans Light" panose="02000503020000020004" pitchFamily="50" charset="0"/>
                        </a:rPr>
                        <a:t>Portfolio Modifier –</a:t>
                      </a:r>
                      <a:br>
                        <a:rPr lang="en-US" sz="900" u="none" strike="noStrike" kern="1200" dirty="0" smtClean="0">
                          <a:effectLst/>
                          <a:latin typeface="BNPP Sans Light" panose="02000503020000020004" pitchFamily="50" charset="0"/>
                        </a:rPr>
                      </a:br>
                      <a:r>
                        <a:rPr lang="en-US" sz="900" u="none" strike="noStrike" kern="1200" dirty="0" smtClean="0">
                          <a:effectLst/>
                          <a:latin typeface="BNPP Sans Light" panose="02000503020000020004" pitchFamily="50" charset="0"/>
                        </a:rPr>
                        <a:t>Exposure Adjustments</a:t>
                      </a:r>
                      <a:endParaRPr lang="en-US" sz="900" b="1"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rowSpan="10">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dirty="0" smtClean="0">
                          <a:effectLst/>
                          <a:latin typeface="BNPP Sans Light" panose="02000503020000020004" pitchFamily="50" charset="0"/>
                        </a:rPr>
                        <a:t>104</a:t>
                      </a:r>
                      <a:endParaRPr lang="en-US" sz="900" b="0" i="0" u="none" strike="noStrike" dirty="0" smtClean="0">
                        <a:solidFill>
                          <a:srgbClr val="000000"/>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Create &amp; Send for Approval</a:t>
                      </a:r>
                      <a:endParaRPr lang="en-US" sz="900" u="none" strike="noStrike" dirty="0">
                        <a:effectLst/>
                        <a:latin typeface="BNPP Sans Light" panose="02000503020000020004" pitchFamily="50" charset="0"/>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27.5</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dirty="0" smtClean="0">
                          <a:effectLst/>
                          <a:latin typeface="BNPP Sans Light" panose="02000503020000020004" pitchFamily="50" charset="0"/>
                        </a:rPr>
                        <a:t>+ Date Validations + Synthetic Acct creation</a:t>
                      </a:r>
                    </a:p>
                  </a:txBody>
                  <a:tcPr marL="45720" marR="45720" anchor="ctr"/>
                </a:tc>
                <a:extLst>
                  <a:ext uri="{0D108BD9-81ED-4DB2-BD59-A6C34878D82A}">
                    <a16:rowId xmlns:a16="http://schemas.microsoft.com/office/drawing/2014/main" val="3855850069"/>
                  </a:ext>
                </a:extLst>
              </a:tr>
              <a:tr h="241190">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List</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5</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repurpose existing screen</a:t>
                      </a:r>
                      <a:endParaRPr lang="en-US" sz="900" u="none" strike="noStrike" kern="1200" dirty="0" smtClean="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28635099"/>
                  </a:ext>
                </a:extLst>
              </a:tr>
              <a:tr h="291973">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View / Edit</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15</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588255820"/>
                  </a:ext>
                </a:extLst>
              </a:tr>
              <a:tr h="241190">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List Approve, Approve / Reject	</a:t>
                      </a: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7.5</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4216419257"/>
                  </a:ext>
                </a:extLst>
              </a:tr>
              <a:tr h="291973">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Bulk Upload / Update</a:t>
                      </a:r>
                      <a:endParaRPr lang="en-US" sz="900" u="none" strike="noStrike" kern="1200" dirty="0" smtClean="0">
                        <a:solidFill>
                          <a:srgbClr val="FF0000"/>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18.5</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36118635"/>
                  </a:ext>
                </a:extLst>
              </a:tr>
              <a:tr h="291973">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Visualize priori to approval</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6</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Light version</a:t>
                      </a:r>
                    </a:p>
                  </a:txBody>
                  <a:tcPr marL="45720" marR="45720" anchor="ctr"/>
                </a:tc>
                <a:extLst>
                  <a:ext uri="{0D108BD9-81ED-4DB2-BD59-A6C34878D82A}">
                    <a16:rowId xmlns:a16="http://schemas.microsoft.com/office/drawing/2014/main" val="4001468840"/>
                  </a:ext>
                </a:extLst>
              </a:tr>
              <a:tr h="291973">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Inactivate</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4</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with approval process</a:t>
                      </a:r>
                    </a:p>
                  </a:txBody>
                  <a:tcPr marL="45720" marR="45720" anchor="ctr"/>
                </a:tc>
                <a:extLst>
                  <a:ext uri="{0D108BD9-81ED-4DB2-BD59-A6C34878D82A}">
                    <a16:rowId xmlns:a16="http://schemas.microsoft.com/office/drawing/2014/main" val="2699856557"/>
                  </a:ext>
                </a:extLst>
              </a:tr>
              <a:tr h="288314">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BR Validations</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5.5</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430949582"/>
                  </a:ext>
                </a:extLst>
              </a:tr>
              <a:tr h="288314">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Simulation</a:t>
                      </a: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10</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Don’t need to be ready before start of E2E</a:t>
                      </a:r>
                    </a:p>
                  </a:txBody>
                  <a:tcPr marL="45720" marR="45720" anchor="ctr"/>
                </a:tc>
                <a:extLst>
                  <a:ext uri="{0D108BD9-81ED-4DB2-BD59-A6C34878D82A}">
                    <a16:rowId xmlns:a16="http://schemas.microsoft.com/office/drawing/2014/main" val="1275408987"/>
                  </a:ext>
                </a:extLst>
              </a:tr>
              <a:tr h="291973">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Clone, Export</a:t>
                      </a: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5</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96277426"/>
                  </a:ext>
                </a:extLst>
              </a:tr>
              <a:tr h="291973">
                <a:tc rowSpan="8">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effectLst/>
                          <a:latin typeface="BNPP Sans Light" panose="02000503020000020004" pitchFamily="50" charset="0"/>
                        </a:rPr>
                        <a:t>Effective Dating OW / UW – </a:t>
                      </a:r>
                      <a:br>
                        <a:rPr lang="en-US" sz="900" u="none" strike="noStrike" kern="1200" dirty="0" smtClean="0">
                          <a:effectLst/>
                          <a:latin typeface="BNPP Sans Light" panose="02000503020000020004" pitchFamily="50" charset="0"/>
                        </a:rPr>
                      </a:br>
                      <a:r>
                        <a:rPr lang="en-US" sz="900" u="none" strike="noStrike" kern="1200" dirty="0" smtClean="0">
                          <a:effectLst/>
                          <a:latin typeface="BNPP Sans Light" panose="02000503020000020004" pitchFamily="50" charset="0"/>
                        </a:rPr>
                        <a:t>Security</a:t>
                      </a:r>
                      <a:r>
                        <a:rPr lang="en-US" sz="900" u="none" strike="noStrike" kern="1200" baseline="0" dirty="0" smtClean="0">
                          <a:effectLst/>
                          <a:latin typeface="BNPP Sans Light" panose="02000503020000020004" pitchFamily="50" charset="0"/>
                        </a:rPr>
                        <a:t> </a:t>
                      </a:r>
                      <a:r>
                        <a:rPr lang="en-US" sz="900" u="none" strike="noStrike" kern="1200" dirty="0" smtClean="0">
                          <a:effectLst/>
                          <a:latin typeface="BNPP Sans Light" panose="02000503020000020004" pitchFamily="50" charset="0"/>
                        </a:rPr>
                        <a:t>Mastering</a:t>
                      </a:r>
                      <a:endParaRPr lang="en-GB" sz="900" b="1"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rowSpan="8">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dirty="0" smtClean="0">
                          <a:effectLst/>
                          <a:latin typeface="BNPP Sans Light" panose="02000503020000020004" pitchFamily="50" charset="0"/>
                        </a:rPr>
                        <a:t>99</a:t>
                      </a:r>
                      <a:endParaRPr lang="en-US" sz="900" b="0" i="0" u="none" strike="noStrike" dirty="0" smtClean="0">
                        <a:solidFill>
                          <a:srgbClr val="000000"/>
                        </a:solidFill>
                        <a:effectLst/>
                        <a:latin typeface="BNPP Sans Light" panose="02000503020000020004" pitchFamily="50" charset="0"/>
                      </a:endParaRPr>
                    </a:p>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Create UW/OW, Send for Approval</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21</a:t>
                      </a:r>
                    </a:p>
                  </a:txBody>
                  <a:tcPr marL="45720" marR="45720" anchor="ctr"/>
                </a:tc>
                <a:tc>
                  <a:txBody>
                    <a:bodyPr/>
                    <a:lstStyle/>
                    <a:p>
                      <a:pPr algn="l" fontAlgn="ct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423266577"/>
                  </a:ext>
                </a:extLst>
              </a:tr>
              <a:tr h="291973">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View / Edit a specific record </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21</a:t>
                      </a:r>
                    </a:p>
                  </a:txBody>
                  <a:tcPr marL="45720" marR="45720" anchor="ctr"/>
                </a:tc>
                <a:tc>
                  <a:txBody>
                    <a:bodyPr/>
                    <a:lstStyle/>
                    <a:p>
                      <a:pPr algn="l" fontAlgn="ct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391278107"/>
                  </a:ext>
                </a:extLst>
              </a:tr>
              <a:tr h="291973">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List of OW/UW for an ISIN</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9.5</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to replace FFMA, Under, BNPP records view</a:t>
                      </a:r>
                    </a:p>
                  </a:txBody>
                  <a:tcPr marL="45720" marR="45720" anchor="ctr"/>
                </a:tc>
                <a:extLst>
                  <a:ext uri="{0D108BD9-81ED-4DB2-BD59-A6C34878D82A}">
                    <a16:rowId xmlns:a16="http://schemas.microsoft.com/office/drawing/2014/main" val="677966804"/>
                  </a:ext>
                </a:extLst>
              </a:tr>
              <a:tr h="291973">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List Approve + Approve / Reject</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11.5</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602808092"/>
                  </a:ext>
                </a:extLst>
              </a:tr>
              <a:tr h="291973">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Visualize priori to approval</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8.5</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Light version</a:t>
                      </a:r>
                    </a:p>
                  </a:txBody>
                  <a:tcPr marL="45720" marR="45720" anchor="ctr"/>
                </a:tc>
                <a:extLst>
                  <a:ext uri="{0D108BD9-81ED-4DB2-BD59-A6C34878D82A}">
                    <a16:rowId xmlns:a16="http://schemas.microsoft.com/office/drawing/2014/main" val="1005018476"/>
                  </a:ext>
                </a:extLst>
              </a:tr>
              <a:tr h="291973">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Inactivate</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4</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with approval process</a:t>
                      </a:r>
                    </a:p>
                  </a:txBody>
                  <a:tcPr marL="45720" marR="45720" anchor="ctr"/>
                </a:tc>
                <a:extLst>
                  <a:ext uri="{0D108BD9-81ED-4DB2-BD59-A6C34878D82A}">
                    <a16:rowId xmlns:a16="http://schemas.microsoft.com/office/drawing/2014/main" val="2220046434"/>
                  </a:ext>
                </a:extLst>
              </a:tr>
              <a:tr h="291973">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Migrate data</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3</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err="1" smtClean="0">
                          <a:solidFill>
                            <a:schemeClr val="dk1"/>
                          </a:solidFill>
                          <a:effectLst/>
                          <a:latin typeface="BNPP Sans Light" panose="02000503020000020004" pitchFamily="50" charset="0"/>
                          <a:ea typeface="+mn-ea"/>
                          <a:cs typeface="+mn-cs"/>
                        </a:rPr>
                        <a:t>bnp_asset</a:t>
                      </a:r>
                      <a:r>
                        <a:rPr lang="en-US" sz="900" u="none" strike="noStrike" kern="1200" dirty="0" smtClean="0">
                          <a:solidFill>
                            <a:schemeClr val="dk1"/>
                          </a:solidFill>
                          <a:effectLst/>
                          <a:latin typeface="BNPP Sans Light" panose="02000503020000020004" pitchFamily="50" charset="0"/>
                          <a:ea typeface="+mn-ea"/>
                          <a:cs typeface="+mn-cs"/>
                        </a:rPr>
                        <a:t> to new table for existing FFM, </a:t>
                      </a:r>
                      <a:r>
                        <a:rPr lang="en-US" sz="900" u="none" strike="noStrike" kern="1200" dirty="0" err="1" smtClean="0">
                          <a:solidFill>
                            <a:schemeClr val="dk1"/>
                          </a:solidFill>
                          <a:effectLst/>
                          <a:latin typeface="BNPP Sans Light" panose="02000503020000020004" pitchFamily="50" charset="0"/>
                          <a:ea typeface="+mn-ea"/>
                          <a:cs typeface="+mn-cs"/>
                        </a:rPr>
                        <a:t>FFMUNder</a:t>
                      </a:r>
                      <a:r>
                        <a:rPr lang="en-US" sz="900" u="none" strike="noStrike" kern="1200" dirty="0" smtClean="0">
                          <a:solidFill>
                            <a:schemeClr val="dk1"/>
                          </a:solidFill>
                          <a:effectLst/>
                          <a:latin typeface="BNPP Sans Light" panose="02000503020000020004" pitchFamily="50" charset="0"/>
                          <a:ea typeface="+mn-ea"/>
                          <a:cs typeface="+mn-cs"/>
                        </a:rPr>
                        <a:t>, BNPP</a:t>
                      </a:r>
                    </a:p>
                  </a:txBody>
                  <a:tcPr marL="45720" marR="45720" anchor="ctr"/>
                </a:tc>
                <a:extLst>
                  <a:ext uri="{0D108BD9-81ED-4DB2-BD59-A6C34878D82A}">
                    <a16:rowId xmlns:a16="http://schemas.microsoft.com/office/drawing/2014/main" val="3310188047"/>
                  </a:ext>
                </a:extLst>
              </a:tr>
              <a:tr h="291973">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Bulk Upload, Update</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20.5</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algn="l" fontAlgn="ct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385367419"/>
                  </a:ext>
                </a:extLst>
              </a:tr>
            </a:tbl>
          </a:graphicData>
        </a:graphic>
      </p:graphicFrame>
    </p:spTree>
    <p:extLst>
      <p:ext uri="{BB962C8B-B14F-4D97-AF65-F5344CB8AC3E}">
        <p14:creationId xmlns:p14="http://schemas.microsoft.com/office/powerpoint/2010/main" val="2761170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67" y="191665"/>
            <a:ext cx="11374733" cy="425683"/>
          </a:xfrm>
        </p:spPr>
        <p:txBody>
          <a:bodyPr/>
          <a:lstStyle/>
          <a:p>
            <a:r>
              <a:rPr lang="en-GB" dirty="0" smtClean="0"/>
              <a:t>UI </a:t>
            </a:r>
            <a:r>
              <a:rPr lang="en-US" dirty="0"/>
              <a:t>STREAM </a:t>
            </a:r>
            <a:r>
              <a:rPr lang="en-GB" dirty="0" smtClean="0"/>
              <a:t>– </a:t>
            </a:r>
            <a:r>
              <a:rPr lang="en-GB" dirty="0"/>
              <a:t>Scope &amp; ESTIMATES (breakdown) </a:t>
            </a:r>
            <a:r>
              <a:rPr lang="en-US" baseline="30000" dirty="0" smtClean="0"/>
              <a:t>(2/2)</a:t>
            </a:r>
            <a:endParaRPr lang="en-GB"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7</a:t>
            </a:fld>
            <a:endParaRPr lang="en-US" dirty="0">
              <a:solidFill>
                <a:prstClr val="black"/>
              </a:solidFill>
            </a:endParaRPr>
          </a:p>
        </p:txBody>
      </p:sp>
      <p:sp>
        <p:nvSpPr>
          <p:cNvPr id="8" name="TextBox 7"/>
          <p:cNvSpPr txBox="1"/>
          <p:nvPr/>
        </p:nvSpPr>
        <p:spPr>
          <a:xfrm>
            <a:off x="6100053" y="509626"/>
            <a:ext cx="5651469" cy="215444"/>
          </a:xfrm>
          <a:prstGeom prst="rect">
            <a:avLst/>
          </a:prstGeom>
          <a:solidFill>
            <a:schemeClr val="bg1"/>
          </a:solidFill>
        </p:spPr>
        <p:txBody>
          <a:bodyPr wrap="square" rtlCol="0">
            <a:spAutoFit/>
          </a:bodyPr>
          <a:lstStyle/>
          <a:p>
            <a:pPr algn="r"/>
            <a:r>
              <a:rPr lang="en-GB" sz="800" dirty="0" smtClean="0">
                <a:sym typeface="Webdings" panose="05030102010509060703" pitchFamily="18" charset="2"/>
              </a:rPr>
              <a:t>*Real-World </a:t>
            </a:r>
            <a:r>
              <a:rPr lang="en-GB" sz="800" dirty="0">
                <a:sym typeface="Webdings" panose="05030102010509060703" pitchFamily="18" charset="2"/>
              </a:rPr>
              <a:t>Engineering </a:t>
            </a:r>
            <a:r>
              <a:rPr lang="en-GB" sz="800" dirty="0" smtClean="0">
                <a:sym typeface="Webdings" panose="05030102010509060703" pitchFamily="18" charset="2"/>
              </a:rPr>
              <a:t>Days (excluding QA)</a:t>
            </a:r>
          </a:p>
        </p:txBody>
      </p:sp>
      <p:graphicFrame>
        <p:nvGraphicFramePr>
          <p:cNvPr id="7" name="Table 6"/>
          <p:cNvGraphicFramePr>
            <a:graphicFrameLocks noGrp="1"/>
          </p:cNvGraphicFramePr>
          <p:nvPr>
            <p:extLst>
              <p:ext uri="{D42A27DB-BD31-4B8C-83A1-F6EECF244321}">
                <p14:modId xmlns:p14="http://schemas.microsoft.com/office/powerpoint/2010/main" val="3894291530"/>
              </p:ext>
            </p:extLst>
          </p:nvPr>
        </p:nvGraphicFramePr>
        <p:xfrm>
          <a:off x="444450" y="765498"/>
          <a:ext cx="11338560" cy="5472604"/>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793246284"/>
                    </a:ext>
                  </a:extLst>
                </a:gridCol>
                <a:gridCol w="640080">
                  <a:extLst>
                    <a:ext uri="{9D8B030D-6E8A-4147-A177-3AD203B41FA5}">
                      <a16:colId xmlns:a16="http://schemas.microsoft.com/office/drawing/2014/main" val="1360593020"/>
                    </a:ext>
                  </a:extLst>
                </a:gridCol>
                <a:gridCol w="3657600">
                  <a:extLst>
                    <a:ext uri="{9D8B030D-6E8A-4147-A177-3AD203B41FA5}">
                      <a16:colId xmlns:a16="http://schemas.microsoft.com/office/drawing/2014/main" val="3507866163"/>
                    </a:ext>
                  </a:extLst>
                </a:gridCol>
                <a:gridCol w="640080">
                  <a:extLst>
                    <a:ext uri="{9D8B030D-6E8A-4147-A177-3AD203B41FA5}">
                      <a16:colId xmlns:a16="http://schemas.microsoft.com/office/drawing/2014/main" val="3383077093"/>
                    </a:ext>
                  </a:extLst>
                </a:gridCol>
                <a:gridCol w="4572000">
                  <a:extLst>
                    <a:ext uri="{9D8B030D-6E8A-4147-A177-3AD203B41FA5}">
                      <a16:colId xmlns:a16="http://schemas.microsoft.com/office/drawing/2014/main" val="2367522078"/>
                    </a:ext>
                  </a:extLst>
                </a:gridCol>
              </a:tblGrid>
              <a:tr h="257997">
                <a:tc>
                  <a:txBody>
                    <a:bodyPr/>
                    <a:lstStyle/>
                    <a:p>
                      <a:pPr algn="l" fontAlgn="ctr"/>
                      <a:r>
                        <a:rPr lang="en-US" sz="900" u="none" strike="noStrike" dirty="0" smtClean="0">
                          <a:effectLst/>
                          <a:latin typeface="BNPP Sans Light" panose="02000503020000020004" pitchFamily="50" charset="0"/>
                        </a:rPr>
                        <a:t>Epic</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900" u="none" strike="noStrike" dirty="0" smtClean="0">
                          <a:effectLst/>
                          <a:latin typeface="BNPP Sans Light" panose="02000503020000020004" pitchFamily="50" charset="0"/>
                        </a:rPr>
                        <a:t>Effort*</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Features breakdown</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900" u="none" strike="noStrike" dirty="0" smtClean="0">
                          <a:effectLst/>
                          <a:latin typeface="BNPP Sans Light" panose="02000503020000020004" pitchFamily="50" charset="0"/>
                        </a:rPr>
                        <a:t>Effort*</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Remarks</a:t>
                      </a:r>
                      <a:endParaRPr lang="en-US" sz="900" b="1" i="0" u="none" strike="noStrike" dirty="0">
                        <a:solidFill>
                          <a:srgbClr val="FFFFFF"/>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567892360"/>
                  </a:ext>
                </a:extLst>
              </a:tr>
              <a:tr h="302444">
                <a:tc rowSpan="11">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0" u="none" strike="noStrike" kern="1200" dirty="0" smtClean="0">
                          <a:solidFill>
                            <a:schemeClr val="dk1"/>
                          </a:solidFill>
                          <a:effectLst/>
                          <a:latin typeface="BNPP Sans Light" panose="02000503020000020004" pitchFamily="50" charset="0"/>
                          <a:ea typeface="+mn-ea"/>
                          <a:cs typeface="+mn-cs"/>
                        </a:rPr>
                        <a:t>Issuer Mastering</a:t>
                      </a:r>
                    </a:p>
                  </a:txBody>
                  <a:tcPr marL="45720" marR="45720" anchor="ctr"/>
                </a:tc>
                <a:tc rowSpan="11">
                  <a:txBody>
                    <a:bodyPr/>
                    <a:lstStyle/>
                    <a:p>
                      <a:pPr algn="ctr" fontAlgn="ctr"/>
                      <a:r>
                        <a:rPr lang="en-US" sz="900" b="0" i="0" u="none" strike="noStrike" dirty="0" smtClean="0">
                          <a:solidFill>
                            <a:srgbClr val="000000"/>
                          </a:solidFill>
                          <a:effectLst/>
                          <a:latin typeface="BNPP Sans Light" panose="02000503020000020004" pitchFamily="50" charset="0"/>
                        </a:rPr>
                        <a:t>23</a:t>
                      </a: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Issuers List</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6</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List, Sorting, Pagination, Normal Filter</a:t>
                      </a:r>
                    </a:p>
                  </a:txBody>
                  <a:tcPr marL="45720" marR="45720" anchor="ctr"/>
                </a:tc>
                <a:extLst>
                  <a:ext uri="{0D108BD9-81ED-4DB2-BD59-A6C34878D82A}">
                    <a16:rowId xmlns:a16="http://schemas.microsoft.com/office/drawing/2014/main" val="396277426"/>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UW/OW list of Issuer</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0</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Reuse OW /UW for Securities</a:t>
                      </a:r>
                    </a:p>
                  </a:txBody>
                  <a:tcPr marL="45720" marR="45720" anchor="ctr"/>
                </a:tc>
                <a:extLst>
                  <a:ext uri="{0D108BD9-81ED-4DB2-BD59-A6C34878D82A}">
                    <a16:rowId xmlns:a16="http://schemas.microsoft.com/office/drawing/2014/main" val="254784185"/>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View and Edit Issuer’s UW/OW</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Reuse with minor adjustments</a:t>
                      </a:r>
                    </a:p>
                  </a:txBody>
                  <a:tcPr marL="45720" marR="45720" anchor="ctr"/>
                </a:tc>
                <a:extLst>
                  <a:ext uri="{0D108BD9-81ED-4DB2-BD59-A6C34878D82A}">
                    <a16:rowId xmlns:a16="http://schemas.microsoft.com/office/drawing/2014/main" val="1280345839"/>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Bulk UW/OW Issuers</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Reuse with minor adjustments</a:t>
                      </a:r>
                    </a:p>
                  </a:txBody>
                  <a:tcPr marL="45720" marR="45720" anchor="ctr"/>
                </a:tc>
                <a:extLst>
                  <a:ext uri="{0D108BD9-81ED-4DB2-BD59-A6C34878D82A}">
                    <a16:rowId xmlns:a16="http://schemas.microsoft.com/office/drawing/2014/main" val="975915910"/>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View Security</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5</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Only for Golden Record</a:t>
                      </a:r>
                    </a:p>
                  </a:txBody>
                  <a:tcPr marL="45720" marR="45720" anchor="ctr"/>
                </a:tc>
                <a:extLst>
                  <a:ext uri="{0D108BD9-81ED-4DB2-BD59-A6C34878D82A}">
                    <a16:rowId xmlns:a16="http://schemas.microsoft.com/office/drawing/2014/main" val="1398805619"/>
                  </a:ext>
                </a:extLst>
              </a:tr>
              <a:tr h="412796">
                <a:tc vMerge="1">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Create UW/OW for</a:t>
                      </a:r>
                      <a:r>
                        <a:rPr lang="en-US" sz="900" u="none" strike="noStrike" kern="1200" baseline="0" dirty="0" smtClean="0">
                          <a:solidFill>
                            <a:schemeClr val="dk1"/>
                          </a:solidFill>
                          <a:effectLst/>
                          <a:latin typeface="BNPP Sans Light" panose="02000503020000020004" pitchFamily="50" charset="0"/>
                          <a:ea typeface="+mn-ea"/>
                          <a:cs typeface="+mn-cs"/>
                        </a:rPr>
                        <a:t> Issuer</a:t>
                      </a: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8</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Reuse with minor adjustments</a:t>
                      </a:r>
                    </a:p>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API – to get Issuer Metadata, All issuers, Save validation</a:t>
                      </a:r>
                    </a:p>
                  </a:txBody>
                  <a:tcPr marL="45720" marR="45720" anchor="ctr"/>
                </a:tc>
                <a:extLst>
                  <a:ext uri="{0D108BD9-81ED-4DB2-BD59-A6C34878D82A}">
                    <a16:rowId xmlns:a16="http://schemas.microsoft.com/office/drawing/2014/main" val="3757676808"/>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Approve/reject UW/OW for issuer</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0</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Reuse</a:t>
                      </a:r>
                    </a:p>
                  </a:txBody>
                  <a:tcPr marL="45720" marR="45720" anchor="ctr"/>
                </a:tc>
                <a:extLst>
                  <a:ext uri="{0D108BD9-81ED-4DB2-BD59-A6C34878D82A}">
                    <a16:rowId xmlns:a16="http://schemas.microsoft.com/office/drawing/2014/main" val="4271852943"/>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Inactivate UW/OW</a:t>
                      </a:r>
                      <a:r>
                        <a:rPr lang="en-US" sz="900" u="none" strike="noStrike" kern="1200" baseline="0" dirty="0" smtClean="0">
                          <a:solidFill>
                            <a:schemeClr val="dk1"/>
                          </a:solidFill>
                          <a:effectLst/>
                          <a:latin typeface="BNPP Sans Light" panose="02000503020000020004" pitchFamily="50" charset="0"/>
                          <a:ea typeface="+mn-ea"/>
                          <a:cs typeface="+mn-cs"/>
                        </a:rPr>
                        <a:t> for Issuer</a:t>
                      </a: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0</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Reuse</a:t>
                      </a:r>
                    </a:p>
                  </a:txBody>
                  <a:tcPr marL="45720" marR="45720" anchor="ctr"/>
                </a:tc>
                <a:extLst>
                  <a:ext uri="{0D108BD9-81ED-4DB2-BD59-A6C34878D82A}">
                    <a16:rowId xmlns:a16="http://schemas.microsoft.com/office/drawing/2014/main" val="1433227967"/>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Pre-</a:t>
                      </a:r>
                      <a:r>
                        <a:rPr lang="en-US" sz="900" u="none" strike="noStrike" kern="1200" dirty="0" err="1" smtClean="0">
                          <a:solidFill>
                            <a:schemeClr val="dk1"/>
                          </a:solidFill>
                          <a:effectLst/>
                          <a:latin typeface="BNPP Sans Light" panose="02000503020000020004" pitchFamily="50" charset="0"/>
                          <a:ea typeface="+mn-ea"/>
                          <a:cs typeface="+mn-cs"/>
                        </a:rPr>
                        <a:t>visu</a:t>
                      </a:r>
                      <a:r>
                        <a:rPr lang="en-US" sz="900" u="none" strike="noStrike" kern="1200" dirty="0" smtClean="0">
                          <a:solidFill>
                            <a:schemeClr val="dk1"/>
                          </a:solidFill>
                          <a:effectLst/>
                          <a:latin typeface="BNPP Sans Light" panose="02000503020000020004" pitchFamily="50" charset="0"/>
                          <a:ea typeface="+mn-ea"/>
                          <a:cs typeface="+mn-cs"/>
                        </a:rPr>
                        <a:t> OW/OW</a:t>
                      </a:r>
                      <a:r>
                        <a:rPr lang="en-US" sz="900" u="none" strike="noStrike" kern="1200" baseline="0" dirty="0" smtClean="0">
                          <a:solidFill>
                            <a:schemeClr val="dk1"/>
                          </a:solidFill>
                          <a:effectLst/>
                          <a:latin typeface="BNPP Sans Light" panose="02000503020000020004" pitchFamily="50" charset="0"/>
                          <a:ea typeface="+mn-ea"/>
                          <a:cs typeface="+mn-cs"/>
                        </a:rPr>
                        <a:t> for Issuer</a:t>
                      </a: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0</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Reuse</a:t>
                      </a:r>
                    </a:p>
                  </a:txBody>
                  <a:tcPr marL="45720" marR="45720" anchor="ctr"/>
                </a:tc>
                <a:extLst>
                  <a:ext uri="{0D108BD9-81ED-4DB2-BD59-A6C34878D82A}">
                    <a16:rowId xmlns:a16="http://schemas.microsoft.com/office/drawing/2014/main" val="1777192237"/>
                  </a:ext>
                </a:extLst>
              </a:tr>
              <a:tr h="302444">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Send for approval OW/OW for Issuer</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0</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Reuse</a:t>
                      </a:r>
                    </a:p>
                  </a:txBody>
                  <a:tcPr marL="45720" marR="45720" anchor="ctr"/>
                </a:tc>
                <a:extLst>
                  <a:ext uri="{0D108BD9-81ED-4DB2-BD59-A6C34878D82A}">
                    <a16:rowId xmlns:a16="http://schemas.microsoft.com/office/drawing/2014/main" val="2379354943"/>
                  </a:ext>
                </a:extLst>
              </a:tr>
              <a:tr h="302444">
                <a:tc vMerge="1">
                  <a:txBody>
                    <a:bodyPr/>
                    <a:lstStyle/>
                    <a:p>
                      <a:endParaRPr lang="en-US"/>
                    </a:p>
                  </a:txBody>
                  <a:tcPr/>
                </a:tc>
                <a:tc vMerge="1">
                  <a:txBody>
                    <a:bodyPr/>
                    <a:lstStyle/>
                    <a:p>
                      <a:endParaRPr lang="en-US"/>
                    </a:p>
                  </a:txBody>
                  <a:tcP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Viewing Issuer Details</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7</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rgbClr val="FF0000"/>
                          </a:solidFill>
                          <a:effectLst/>
                          <a:latin typeface="BNPP Sans Light" panose="02000503020000020004" pitchFamily="50" charset="0"/>
                          <a:ea typeface="+mn-ea"/>
                          <a:cs typeface="+mn-cs"/>
                        </a:rPr>
                        <a:t>Added feature (capacity</a:t>
                      </a:r>
                      <a:r>
                        <a:rPr lang="en-US" sz="900" u="none" strike="noStrike" kern="1200" baseline="0" dirty="0" smtClean="0">
                          <a:solidFill>
                            <a:srgbClr val="FF0000"/>
                          </a:solidFill>
                          <a:effectLst/>
                          <a:latin typeface="BNPP Sans Light" panose="02000503020000020004" pitchFamily="50" charset="0"/>
                          <a:ea typeface="+mn-ea"/>
                          <a:cs typeface="+mn-cs"/>
                        </a:rPr>
                        <a:t> not confirmed)</a:t>
                      </a:r>
                      <a:endParaRPr lang="en-US" sz="900" u="none" strike="noStrike" kern="1200" dirty="0" smtClean="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922396930"/>
                  </a:ext>
                </a:extLst>
              </a:tr>
              <a:tr h="302444">
                <a:tc rowSpan="4">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b="0" u="none" strike="noStrike" kern="1200" dirty="0" smtClean="0">
                          <a:solidFill>
                            <a:schemeClr val="dk1"/>
                          </a:solidFill>
                          <a:effectLst/>
                          <a:latin typeface="BNPP Sans Light" panose="02000503020000020004" pitchFamily="50" charset="0"/>
                          <a:ea typeface="+mn-ea"/>
                          <a:cs typeface="+mn-cs"/>
                        </a:rPr>
                        <a:t>Advanced Searching</a:t>
                      </a:r>
                      <a:r>
                        <a:rPr lang="en-US" sz="900" b="0" u="none" strike="noStrike" kern="1200" baseline="0" dirty="0" smtClean="0">
                          <a:solidFill>
                            <a:schemeClr val="dk1"/>
                          </a:solidFill>
                          <a:effectLst/>
                          <a:latin typeface="BNPP Sans Light" panose="02000503020000020004" pitchFamily="50" charset="0"/>
                          <a:ea typeface="+mn-ea"/>
                          <a:cs typeface="+mn-cs"/>
                        </a:rPr>
                        <a:t> for SM</a:t>
                      </a:r>
                      <a:endParaRPr lang="en-US" sz="900" b="0" u="none" strike="noStrike" kern="1200" dirty="0">
                        <a:solidFill>
                          <a:schemeClr val="dk1"/>
                        </a:solidFill>
                        <a:effectLst/>
                        <a:latin typeface="BNPP Sans Light" panose="02000503020000020004" pitchFamily="50" charset="0"/>
                        <a:ea typeface="+mn-ea"/>
                        <a:cs typeface="+mn-cs"/>
                      </a:endParaRPr>
                    </a:p>
                  </a:txBody>
                  <a:tcPr marL="45720" marR="45720" anchor="ctr"/>
                </a:tc>
                <a:tc rowSpan="4">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22</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IN" sz="900" u="none" strike="noStrike" kern="1200" dirty="0" smtClean="0">
                          <a:solidFill>
                            <a:schemeClr val="dk1"/>
                          </a:solidFill>
                          <a:effectLst/>
                          <a:latin typeface="BNPP Sans Light" panose="02000503020000020004" pitchFamily="50" charset="0"/>
                          <a:ea typeface="+mn-ea"/>
                          <a:cs typeface="+mn-cs"/>
                        </a:rPr>
                        <a:t>Search Drawer Component - SM (fields, primary, secondary)</a:t>
                      </a: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tx1"/>
                          </a:solidFill>
                          <a:effectLst/>
                          <a:latin typeface="BNPP Sans Light" panose="02000503020000020004" pitchFamily="50" charset="0"/>
                          <a:ea typeface="+mn-ea"/>
                          <a:cs typeface="+mn-cs"/>
                        </a:rPr>
                        <a:t>12</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743263065"/>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US" sz="900" b="0" u="none" strike="noStrike" kern="1200" dirty="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tx1"/>
                          </a:solidFill>
                          <a:effectLst/>
                          <a:latin typeface="BNPP Sans Light" panose="02000503020000020004" pitchFamily="50" charset="0"/>
                          <a:ea typeface="+mn-ea"/>
                          <a:cs typeface="+mn-cs"/>
                        </a:rPr>
                        <a:t>Search Tag -SM</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tx1"/>
                          </a:solidFill>
                          <a:effectLst/>
                          <a:latin typeface="BNPP Sans Light" panose="02000503020000020004" pitchFamily="50" charset="0"/>
                          <a:ea typeface="+mn-ea"/>
                          <a:cs typeface="+mn-cs"/>
                        </a:rPr>
                        <a:t>3</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151292398"/>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US" sz="900" b="0" u="none" strike="noStrike" kern="1200" dirty="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fr-FR" sz="900" u="none" strike="noStrike" kern="1200" dirty="0" err="1" smtClean="0">
                          <a:solidFill>
                            <a:schemeClr val="tx1"/>
                          </a:solidFill>
                          <a:effectLst/>
                          <a:latin typeface="BNPP Sans Light" panose="02000503020000020004" pitchFamily="50" charset="0"/>
                          <a:ea typeface="+mn-ea"/>
                          <a:cs typeface="+mn-cs"/>
                        </a:rPr>
                        <a:t>Hierarchical</a:t>
                      </a:r>
                      <a:r>
                        <a:rPr lang="fr-FR" sz="900" u="none" strike="noStrike" kern="1200" dirty="0" smtClean="0">
                          <a:solidFill>
                            <a:schemeClr val="tx1"/>
                          </a:solidFill>
                          <a:effectLst/>
                          <a:latin typeface="BNPP Sans Light" panose="02000503020000020004" pitchFamily="50" charset="0"/>
                          <a:ea typeface="+mn-ea"/>
                          <a:cs typeface="+mn-cs"/>
                        </a:rPr>
                        <a:t> </a:t>
                      </a:r>
                      <a:r>
                        <a:rPr lang="fr-FR" sz="900" u="none" strike="noStrike" kern="1200" dirty="0" err="1" smtClean="0">
                          <a:solidFill>
                            <a:schemeClr val="tx1"/>
                          </a:solidFill>
                          <a:effectLst/>
                          <a:latin typeface="BNPP Sans Light" panose="02000503020000020004" pitchFamily="50" charset="0"/>
                          <a:ea typeface="+mn-ea"/>
                          <a:cs typeface="+mn-cs"/>
                        </a:rPr>
                        <a:t>fields</a:t>
                      </a:r>
                      <a:r>
                        <a:rPr lang="fr-FR" sz="900" u="none" strike="noStrike" kern="1200" dirty="0" smtClean="0">
                          <a:solidFill>
                            <a:schemeClr val="tx1"/>
                          </a:solidFill>
                          <a:effectLst/>
                          <a:latin typeface="BNPP Sans Light" panose="02000503020000020004" pitchFamily="50" charset="0"/>
                          <a:ea typeface="+mn-ea"/>
                          <a:cs typeface="+mn-cs"/>
                        </a:rPr>
                        <a:t>, </a:t>
                      </a:r>
                      <a:r>
                        <a:rPr lang="fr-FR" sz="900" u="none" strike="noStrike" kern="1200" dirty="0" err="1" smtClean="0">
                          <a:solidFill>
                            <a:schemeClr val="tx1"/>
                          </a:solidFill>
                          <a:effectLst/>
                          <a:latin typeface="BNPP Sans Light" panose="02000503020000020004" pitchFamily="50" charset="0"/>
                          <a:ea typeface="+mn-ea"/>
                          <a:cs typeface="+mn-cs"/>
                        </a:rPr>
                        <a:t>Dropdowns</a:t>
                      </a:r>
                      <a:r>
                        <a:rPr lang="fr-FR" sz="900" u="none" strike="noStrike" kern="1200" dirty="0" smtClean="0">
                          <a:solidFill>
                            <a:schemeClr val="tx1"/>
                          </a:solidFill>
                          <a:effectLst/>
                          <a:latin typeface="BNPP Sans Light" panose="02000503020000020004" pitchFamily="50" charset="0"/>
                          <a:ea typeface="+mn-ea"/>
                          <a:cs typeface="+mn-cs"/>
                        </a:rPr>
                        <a:t> </a:t>
                      </a:r>
                      <a:r>
                        <a:rPr lang="fr-FR" sz="900" u="none" strike="noStrike" kern="1200" dirty="0" err="1" smtClean="0">
                          <a:solidFill>
                            <a:schemeClr val="tx1"/>
                          </a:solidFill>
                          <a:effectLst/>
                          <a:latin typeface="BNPP Sans Light" panose="02000503020000020004" pitchFamily="50" charset="0"/>
                          <a:ea typeface="+mn-ea"/>
                          <a:cs typeface="+mn-cs"/>
                        </a:rPr>
                        <a:t>complexity</a:t>
                      </a:r>
                      <a:endParaRPr lang="en-US" sz="900" u="none" strike="noStrike" kern="1200" dirty="0" smtClean="0">
                        <a:solidFill>
                          <a:schemeClr val="tx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tx1"/>
                          </a:solidFill>
                          <a:effectLst/>
                          <a:latin typeface="BNPP Sans Light" panose="02000503020000020004" pitchFamily="50" charset="0"/>
                          <a:ea typeface="+mn-ea"/>
                          <a:cs typeface="+mn-cs"/>
                        </a:rPr>
                        <a:t>5</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247185305"/>
                  </a:ext>
                </a:extLst>
              </a:tr>
              <a:tr h="302444">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US" sz="900" b="0" u="none" strike="noStrike" kern="1200" dirty="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IN" sz="900" u="none" strike="noStrike" kern="1200" dirty="0" smtClean="0">
                          <a:solidFill>
                            <a:schemeClr val="tx1"/>
                          </a:solidFill>
                          <a:effectLst/>
                          <a:latin typeface="BNPP Sans Light" panose="02000503020000020004" pitchFamily="50" charset="0"/>
                          <a:ea typeface="+mn-ea"/>
                          <a:cs typeface="+mn-cs"/>
                        </a:rPr>
                        <a:t>Tab Management (Session Storage, Filter specific to Tabs)</a:t>
                      </a:r>
                      <a:endParaRPr lang="en-US" sz="900" u="none" strike="noStrike" kern="1200" dirty="0" smtClean="0">
                        <a:solidFill>
                          <a:schemeClr val="tx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tx1"/>
                          </a:solidFill>
                          <a:effectLst/>
                          <a:latin typeface="BNPP Sans Light" panose="02000503020000020004" pitchFamily="50" charset="0"/>
                          <a:ea typeface="+mn-ea"/>
                          <a:cs typeface="+mn-cs"/>
                        </a:rPr>
                        <a:t>2</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975106310"/>
                  </a:ext>
                </a:extLst>
              </a:tr>
              <a:tr h="567595">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b="0" u="none" strike="noStrike" kern="1200" dirty="0" smtClean="0">
                          <a:solidFill>
                            <a:schemeClr val="dk1"/>
                          </a:solidFill>
                          <a:effectLst/>
                          <a:latin typeface="BNPP Sans Light" panose="02000503020000020004" pitchFamily="50" charset="0"/>
                          <a:ea typeface="+mn-ea"/>
                          <a:cs typeface="+mn-cs"/>
                        </a:rPr>
                        <a:t>Business effective dates on</a:t>
                      </a:r>
                      <a:r>
                        <a:rPr lang="en-US" sz="900" b="0" u="none" strike="noStrike" kern="1200" baseline="0" dirty="0" smtClean="0">
                          <a:solidFill>
                            <a:schemeClr val="dk1"/>
                          </a:solidFill>
                          <a:effectLst/>
                          <a:latin typeface="BNPP Sans Light" panose="02000503020000020004" pitchFamily="50" charset="0"/>
                          <a:ea typeface="+mn-ea"/>
                          <a:cs typeface="+mn-cs"/>
                        </a:rPr>
                        <a:t> assets</a:t>
                      </a:r>
                      <a:r>
                        <a:rPr lang="en-US" sz="900" b="0" u="none" strike="noStrike" kern="1200" dirty="0" smtClean="0">
                          <a:solidFill>
                            <a:schemeClr val="dk1"/>
                          </a:solidFill>
                          <a:effectLst/>
                          <a:latin typeface="BNPP Sans Light" panose="02000503020000020004" pitchFamily="50" charset="0"/>
                          <a:ea typeface="+mn-ea"/>
                          <a:cs typeface="+mn-cs"/>
                        </a:rPr>
                        <a:t> contributions (ICRMK–816)</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b="0" u="none" strike="noStrike" kern="1200" dirty="0" smtClean="0">
                          <a:solidFill>
                            <a:schemeClr val="dk1"/>
                          </a:solidFill>
                          <a:effectLst/>
                          <a:latin typeface="BNPP Sans Light" panose="02000503020000020004" pitchFamily="50" charset="0"/>
                          <a:ea typeface="+mn-ea"/>
                          <a:cs typeface="+mn-cs"/>
                        </a:rPr>
                        <a:t>3.5</a:t>
                      </a:r>
                      <a:endParaRPr lang="en-US" sz="9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IN" sz="900" b="0" u="none" strike="noStrike" kern="1200" dirty="0" smtClean="0">
                          <a:solidFill>
                            <a:schemeClr val="dk1"/>
                          </a:solidFill>
                          <a:effectLst/>
                          <a:latin typeface="BNPP Sans Light" panose="02000503020000020004" pitchFamily="50" charset="0"/>
                          <a:ea typeface="+mn-ea"/>
                          <a:cs typeface="+mn-cs"/>
                        </a:rPr>
                        <a:t>List View</a:t>
                      </a:r>
                      <a:endParaRPr lang="en-US"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b="0" u="none" strike="noStrike" kern="1200" dirty="0" smtClean="0">
                          <a:solidFill>
                            <a:schemeClr val="dk1"/>
                          </a:solidFill>
                          <a:effectLst/>
                          <a:latin typeface="BNPP Sans Light" panose="02000503020000020004" pitchFamily="50" charset="0"/>
                          <a:ea typeface="+mn-ea"/>
                          <a:cs typeface="+mn-cs"/>
                        </a:rPr>
                        <a:t>3.5</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rgbClr val="FF0000"/>
                          </a:solidFill>
                          <a:effectLst/>
                          <a:latin typeface="BNPP Sans Light" panose="02000503020000020004" pitchFamily="50" charset="0"/>
                          <a:ea typeface="+mn-ea"/>
                          <a:cs typeface="+mn-cs"/>
                        </a:rPr>
                        <a:t>Added feature (capacity</a:t>
                      </a:r>
                      <a:r>
                        <a:rPr lang="en-US" sz="900" u="none" strike="noStrike" kern="1200" baseline="0" dirty="0" smtClean="0">
                          <a:solidFill>
                            <a:srgbClr val="FF0000"/>
                          </a:solidFill>
                          <a:effectLst/>
                          <a:latin typeface="BNPP Sans Light" panose="02000503020000020004" pitchFamily="50" charset="0"/>
                          <a:ea typeface="+mn-ea"/>
                          <a:cs typeface="+mn-cs"/>
                        </a:rPr>
                        <a:t> not confirmed)</a:t>
                      </a:r>
                      <a:endParaRPr lang="en-US" sz="900" u="none" strike="noStrike" kern="1200" dirty="0" smtClean="0">
                        <a:solidFill>
                          <a:srgbClr val="FF0000"/>
                        </a:solidFill>
                        <a:effectLst/>
                        <a:latin typeface="BNPP Sans Light" panose="02000503020000020004" pitchFamily="50" charset="0"/>
                        <a:ea typeface="+mn-ea"/>
                        <a:cs typeface="+mn-cs"/>
                      </a:endParaRPr>
                    </a:p>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sngStrike" kern="1200" dirty="0" smtClean="0">
                        <a:solidFill>
                          <a:schemeClr val="bg1">
                            <a:lumMod val="65000"/>
                          </a:schemeClr>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832446857"/>
                  </a:ext>
                </a:extLst>
              </a:tr>
            </a:tbl>
          </a:graphicData>
        </a:graphic>
      </p:graphicFrame>
      <p:sp>
        <p:nvSpPr>
          <p:cNvPr id="9" name="Rounded Rectangular Callout 8"/>
          <p:cNvSpPr/>
          <p:nvPr/>
        </p:nvSpPr>
        <p:spPr>
          <a:xfrm>
            <a:off x="9085411" y="1747614"/>
            <a:ext cx="2448271" cy="417047"/>
          </a:xfrm>
          <a:prstGeom prst="wedgeRoundRectCallout">
            <a:avLst>
              <a:gd name="adj1" fmla="val -137369"/>
              <a:gd name="adj2" fmla="val -16030"/>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The team estimates this as 3 story points! (QA effort)</a:t>
            </a:r>
            <a:endParaRPr lang="en-GB" sz="1100" b="1" dirty="0">
              <a:solidFill>
                <a:srgbClr val="FF0000"/>
              </a:solidFill>
            </a:endParaRPr>
          </a:p>
        </p:txBody>
      </p:sp>
      <p:sp>
        <p:nvSpPr>
          <p:cNvPr id="10" name="Rounded Rectangular Callout 9"/>
          <p:cNvSpPr/>
          <p:nvPr/>
        </p:nvSpPr>
        <p:spPr>
          <a:xfrm>
            <a:off x="-97040" y="1557586"/>
            <a:ext cx="2761259" cy="398552"/>
          </a:xfrm>
          <a:prstGeom prst="wedgeRoundRectCallout">
            <a:avLst>
              <a:gd name="adj1" fmla="val -11026"/>
              <a:gd name="adj2" fmla="val 162989"/>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lumMod val="50000"/>
                  </a:schemeClr>
                </a:solidFill>
              </a:rPr>
              <a:t>Risk: </a:t>
            </a:r>
            <a:r>
              <a:rPr lang="en-US" sz="1100" dirty="0">
                <a:solidFill>
                  <a:srgbClr val="FF0000"/>
                </a:solidFill>
              </a:rPr>
              <a:t>extra effort needed for additional fields for Eff. Dating U/O </a:t>
            </a:r>
            <a:r>
              <a:rPr lang="en-US" sz="1100" b="1" dirty="0">
                <a:solidFill>
                  <a:srgbClr val="FF0000"/>
                </a:solidFill>
              </a:rPr>
              <a:t>TBD (Balaji)</a:t>
            </a:r>
          </a:p>
        </p:txBody>
      </p:sp>
      <p:sp>
        <p:nvSpPr>
          <p:cNvPr id="11" name="Rounded Rectangular Callout 10"/>
          <p:cNvSpPr/>
          <p:nvPr/>
        </p:nvSpPr>
        <p:spPr>
          <a:xfrm>
            <a:off x="-97042" y="3745553"/>
            <a:ext cx="2761261" cy="671583"/>
          </a:xfrm>
          <a:prstGeom prst="wedgeRoundRectCallout">
            <a:avLst>
              <a:gd name="adj1" fmla="val -1720"/>
              <a:gd name="adj2" fmla="val 107676"/>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we have not secured the capacity for added scope of AM and IM and for the added feature </a:t>
            </a:r>
            <a:r>
              <a:rPr lang="en-US" sz="1100" dirty="0">
                <a:solidFill>
                  <a:srgbClr val="FF0000"/>
                </a:solidFill>
                <a:sym typeface="Webdings" panose="05030102010509060703" pitchFamily="18" charset="2"/>
              </a:rPr>
              <a:t>of </a:t>
            </a:r>
            <a:r>
              <a:rPr lang="en-US" sz="1100" dirty="0" smtClean="0">
                <a:solidFill>
                  <a:srgbClr val="FF0000"/>
                </a:solidFill>
                <a:sym typeface="Webdings" panose="05030102010509060703" pitchFamily="18" charset="2"/>
              </a:rPr>
              <a:t>Viewing </a:t>
            </a:r>
            <a:r>
              <a:rPr lang="en-US" sz="1100" dirty="0">
                <a:solidFill>
                  <a:srgbClr val="FF0000"/>
                </a:solidFill>
                <a:sym typeface="Webdings" panose="05030102010509060703" pitchFamily="18" charset="2"/>
              </a:rPr>
              <a:t>Issuer </a:t>
            </a:r>
            <a:r>
              <a:rPr lang="en-US" sz="1100" dirty="0" smtClean="0">
                <a:solidFill>
                  <a:srgbClr val="FF0000"/>
                </a:solidFill>
                <a:sym typeface="Webdings" panose="05030102010509060703" pitchFamily="18" charset="2"/>
              </a:rPr>
              <a:t>Details</a:t>
            </a:r>
            <a:endParaRPr lang="en-US" sz="1100" dirty="0">
              <a:solidFill>
                <a:srgbClr val="FF0000"/>
              </a:solidFill>
              <a:sym typeface="Webdings" panose="05030102010509060703" pitchFamily="18" charset="2"/>
            </a:endParaRPr>
          </a:p>
        </p:txBody>
      </p:sp>
      <p:sp>
        <p:nvSpPr>
          <p:cNvPr id="12" name="Rounded Rectangular Callout 11"/>
          <p:cNvSpPr/>
          <p:nvPr/>
        </p:nvSpPr>
        <p:spPr>
          <a:xfrm>
            <a:off x="3565752" y="7428640"/>
            <a:ext cx="3024336" cy="648072"/>
          </a:xfrm>
          <a:prstGeom prst="wedgeRoundRectCallout">
            <a:avLst>
              <a:gd name="adj1" fmla="val -95530"/>
              <a:gd name="adj2" fmla="val 7914"/>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E</a:t>
            </a:r>
            <a:r>
              <a:rPr lang="en-US" sz="1100" dirty="0">
                <a:solidFill>
                  <a:srgbClr val="FF0000"/>
                </a:solidFill>
                <a:sym typeface="Webdings" panose="05030102010509060703" pitchFamily="18" charset="2"/>
              </a:rPr>
              <a:t>ffort </a:t>
            </a:r>
            <a:r>
              <a:rPr lang="en-US" sz="1100" dirty="0" smtClean="0">
                <a:solidFill>
                  <a:srgbClr val="FF0000"/>
                </a:solidFill>
                <a:sym typeface="Webdings" panose="05030102010509060703" pitchFamily="18" charset="2"/>
              </a:rPr>
              <a:t>in creased to 30 MD and therefore </a:t>
            </a:r>
            <a:r>
              <a:rPr lang="en-US" sz="1100" dirty="0" err="1" smtClean="0">
                <a:solidFill>
                  <a:srgbClr val="FF0000"/>
                </a:solidFill>
                <a:sym typeface="Webdings" panose="05030102010509060703" pitchFamily="18" charset="2"/>
              </a:rPr>
              <a:t>descoped</a:t>
            </a:r>
            <a:r>
              <a:rPr lang="en-US" sz="1100" dirty="0" smtClean="0">
                <a:solidFill>
                  <a:srgbClr val="FF0000"/>
                </a:solidFill>
                <a:sym typeface="Webdings" panose="05030102010509060703" pitchFamily="18" charset="2"/>
              </a:rPr>
              <a:t> from the release 2021.1</a:t>
            </a:r>
            <a:endParaRPr lang="en-GB" sz="1100" b="1" dirty="0">
              <a:solidFill>
                <a:srgbClr val="FF0000"/>
              </a:solidFill>
            </a:endParaRPr>
          </a:p>
        </p:txBody>
      </p:sp>
      <p:sp>
        <p:nvSpPr>
          <p:cNvPr id="13" name="Rounded Rectangular Callout 10"/>
          <p:cNvSpPr/>
          <p:nvPr/>
        </p:nvSpPr>
        <p:spPr>
          <a:xfrm>
            <a:off x="53250" y="5302002"/>
            <a:ext cx="2460675" cy="334226"/>
          </a:xfrm>
          <a:prstGeom prst="wedgeRoundRectCallout">
            <a:avLst>
              <a:gd name="adj1" fmla="val -1720"/>
              <a:gd name="adj2" fmla="val 107676"/>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Only ICMRK-816 to be included in the current release</a:t>
            </a:r>
            <a:endParaRPr lang="en-US" sz="1100" dirty="0">
              <a:solidFill>
                <a:srgbClr val="FF0000"/>
              </a:solidFill>
              <a:sym typeface="Webdings" panose="05030102010509060703" pitchFamily="18" charset="2"/>
            </a:endParaRPr>
          </a:p>
        </p:txBody>
      </p:sp>
    </p:spTree>
    <p:extLst>
      <p:ext uri="{BB962C8B-B14F-4D97-AF65-F5344CB8AC3E}">
        <p14:creationId xmlns:p14="http://schemas.microsoft.com/office/powerpoint/2010/main" val="174995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pPr defTabSz="1212221" eaLnBrk="1" fontAlgn="auto" hangingPunct="1">
              <a:spcBef>
                <a:spcPts val="0"/>
              </a:spcBef>
              <a:spcAft>
                <a:spcPts val="0"/>
              </a:spcAft>
            </a:pPr>
            <a:fld id="{D2A18EA6-A457-46CC-B195-A0AD97A50690}" type="slidenum">
              <a:rPr lang="en-US">
                <a:solidFill>
                  <a:prstClr val="black"/>
                </a:solidFill>
              </a:rPr>
              <a:pPr defTabSz="1212221" eaLnBrk="1" fontAlgn="auto" hangingPunct="1">
                <a:spcBef>
                  <a:spcPts val="0"/>
                </a:spcBef>
                <a:spcAft>
                  <a:spcPts val="0"/>
                </a:spcAft>
              </a:pPr>
              <a:t>8</a:t>
            </a:fld>
            <a:endParaRPr lang="en-US" dirty="0">
              <a:solidFill>
                <a:prstClr val="black"/>
              </a:solidFill>
            </a:endParaRPr>
          </a:p>
        </p:txBody>
      </p:sp>
      <p:sp>
        <p:nvSpPr>
          <p:cNvPr id="52" name="Title 5">
            <a:extLst>
              <a:ext uri="{FF2B5EF4-FFF2-40B4-BE49-F238E27FC236}">
                <a16:creationId xmlns:a16="http://schemas.microsoft.com/office/drawing/2014/main" id="{0CFE1616-6F41-43B5-A25E-3C34441A5BB6}"/>
              </a:ext>
            </a:extLst>
          </p:cNvPr>
          <p:cNvSpPr>
            <a:spLocks noGrp="1"/>
          </p:cNvSpPr>
          <p:nvPr>
            <p:ph type="title"/>
          </p:nvPr>
        </p:nvSpPr>
        <p:spPr>
          <a:xfrm>
            <a:off x="296939" y="210962"/>
            <a:ext cx="11374733" cy="423146"/>
          </a:xfrm>
        </p:spPr>
        <p:txBody>
          <a:bodyPr/>
          <a:lstStyle/>
          <a:p>
            <a:r>
              <a:rPr lang="en-US" dirty="0"/>
              <a:t> </a:t>
            </a:r>
            <a:r>
              <a:rPr lang="en-US" dirty="0" smtClean="0"/>
              <a:t>UI STREAM – Team Capacity</a:t>
            </a:r>
            <a:endParaRPr lang="en-US" baseline="30000" dirty="0"/>
          </a:p>
        </p:txBody>
      </p:sp>
      <p:sp>
        <p:nvSpPr>
          <p:cNvPr id="14"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73939" y="6460944"/>
            <a:ext cx="1757220" cy="363033"/>
          </a:xfrm>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390005782"/>
              </p:ext>
            </p:extLst>
          </p:nvPr>
        </p:nvGraphicFramePr>
        <p:xfrm>
          <a:off x="372443" y="908533"/>
          <a:ext cx="6552726" cy="793069"/>
        </p:xfrm>
        <a:graphic>
          <a:graphicData uri="http://schemas.openxmlformats.org/drawingml/2006/table">
            <a:tbl>
              <a:tblPr firstRow="1" firstCol="1" lastRow="1" bandCol="1">
                <a:tableStyleId>{5C22544A-7EE6-4342-B048-85BDC9FD1C3A}</a:tableStyleId>
              </a:tblPr>
              <a:tblGrid>
                <a:gridCol w="704662">
                  <a:extLst>
                    <a:ext uri="{9D8B030D-6E8A-4147-A177-3AD203B41FA5}">
                      <a16:colId xmlns:a16="http://schemas.microsoft.com/office/drawing/2014/main" val="1831764276"/>
                    </a:ext>
                  </a:extLst>
                </a:gridCol>
                <a:gridCol w="731008">
                  <a:extLst>
                    <a:ext uri="{9D8B030D-6E8A-4147-A177-3AD203B41FA5}">
                      <a16:colId xmlns:a16="http://schemas.microsoft.com/office/drawing/2014/main" val="98870898"/>
                    </a:ext>
                  </a:extLst>
                </a:gridCol>
                <a:gridCol w="731008">
                  <a:extLst>
                    <a:ext uri="{9D8B030D-6E8A-4147-A177-3AD203B41FA5}">
                      <a16:colId xmlns:a16="http://schemas.microsoft.com/office/drawing/2014/main" val="2262825312"/>
                    </a:ext>
                  </a:extLst>
                </a:gridCol>
                <a:gridCol w="731008">
                  <a:extLst>
                    <a:ext uri="{9D8B030D-6E8A-4147-A177-3AD203B41FA5}">
                      <a16:colId xmlns:a16="http://schemas.microsoft.com/office/drawing/2014/main" val="3539458878"/>
                    </a:ext>
                  </a:extLst>
                </a:gridCol>
                <a:gridCol w="731008">
                  <a:extLst>
                    <a:ext uri="{9D8B030D-6E8A-4147-A177-3AD203B41FA5}">
                      <a16:colId xmlns:a16="http://schemas.microsoft.com/office/drawing/2014/main" val="3605057920"/>
                    </a:ext>
                  </a:extLst>
                </a:gridCol>
                <a:gridCol w="731008">
                  <a:extLst>
                    <a:ext uri="{9D8B030D-6E8A-4147-A177-3AD203B41FA5}">
                      <a16:colId xmlns:a16="http://schemas.microsoft.com/office/drawing/2014/main" val="3022918649"/>
                    </a:ext>
                  </a:extLst>
                </a:gridCol>
                <a:gridCol w="731008">
                  <a:extLst>
                    <a:ext uri="{9D8B030D-6E8A-4147-A177-3AD203B41FA5}">
                      <a16:colId xmlns:a16="http://schemas.microsoft.com/office/drawing/2014/main" val="2933535092"/>
                    </a:ext>
                  </a:extLst>
                </a:gridCol>
                <a:gridCol w="731008">
                  <a:extLst>
                    <a:ext uri="{9D8B030D-6E8A-4147-A177-3AD203B41FA5}">
                      <a16:colId xmlns:a16="http://schemas.microsoft.com/office/drawing/2014/main" val="306870261"/>
                    </a:ext>
                  </a:extLst>
                </a:gridCol>
                <a:gridCol w="731008">
                  <a:extLst>
                    <a:ext uri="{9D8B030D-6E8A-4147-A177-3AD203B41FA5}">
                      <a16:colId xmlns:a16="http://schemas.microsoft.com/office/drawing/2014/main" val="3436135567"/>
                    </a:ext>
                  </a:extLst>
                </a:gridCol>
              </a:tblGrid>
              <a:tr h="200025">
                <a:tc>
                  <a:txBody>
                    <a:bodyPr/>
                    <a:lstStyle/>
                    <a:p>
                      <a:pPr algn="ctr" rtl="0" fontAlgn="ctr"/>
                      <a:r>
                        <a:rPr lang="en-US" sz="900" b="0" u="none" strike="noStrike" noProof="0" dirty="0" smtClean="0">
                          <a:effectLst/>
                          <a:latin typeface="BNPP Sans Light" panose="02000503020000020004" pitchFamily="50" charset="0"/>
                        </a:rPr>
                        <a:t>UI Team</a:t>
                      </a:r>
                      <a:endParaRPr lang="en-US" sz="900" b="0" i="0" u="none" strike="noStrike" noProof="0" dirty="0">
                        <a:solidFill>
                          <a:srgbClr val="FFFFFF"/>
                        </a:solidFill>
                        <a:effectLst/>
                        <a:latin typeface="BNPP Sans Light" panose="02000503020000020004" pitchFamily="50" charset="0"/>
                      </a:endParaRPr>
                    </a:p>
                  </a:txBody>
                  <a:tcPr marL="0" marR="0" marT="0" marB="0" anchor="ctr"/>
                </a:tc>
                <a:tc>
                  <a:txBody>
                    <a:bodyPr/>
                    <a:lstStyle/>
                    <a:p>
                      <a:pPr algn="ctr" rtl="0" fontAlgn="ctr"/>
                      <a:r>
                        <a:rPr lang="en-US" sz="900" b="0" u="none" strike="noStrike" noProof="0" dirty="0" smtClean="0">
                          <a:effectLst/>
                          <a:latin typeface="BNPP Sans Light" panose="02000503020000020004" pitchFamily="50" charset="0"/>
                        </a:rPr>
                        <a:t>Sprint 18</a:t>
                      </a:r>
                      <a:endParaRPr lang="en-US" sz="900" b="0" i="0" u="none" strike="noStrike" noProof="0" dirty="0">
                        <a:solidFill>
                          <a:srgbClr val="FFFFFF"/>
                        </a:solidFill>
                        <a:effectLst/>
                        <a:latin typeface="BNPP Sans Light" panose="02000503020000020004" pitchFamily="50" charset="0"/>
                      </a:endParaRPr>
                    </a:p>
                  </a:txBody>
                  <a:tcPr marL="0" marR="0" marT="0" marB="0" anchor="ctr">
                    <a:solidFill>
                      <a:schemeClr val="accent1"/>
                    </a:solidFill>
                  </a:tcPr>
                </a:tc>
                <a:tc>
                  <a:txBody>
                    <a:bodyPr/>
                    <a:lstStyle/>
                    <a:p>
                      <a:pPr algn="ctr" rtl="0" fontAlgn="ctr"/>
                      <a:r>
                        <a:rPr lang="fr-FR" sz="900" b="0" u="none" strike="noStrike" dirty="0" smtClean="0">
                          <a:effectLst/>
                          <a:latin typeface="BNPP Sans Light" panose="02000503020000020004" pitchFamily="50" charset="0"/>
                        </a:rPr>
                        <a:t>Sprint 19</a:t>
                      </a:r>
                      <a:endParaRPr lang="fr-FR" sz="900" b="0" i="0" u="none" strike="noStrike" dirty="0">
                        <a:solidFill>
                          <a:srgbClr val="FFFFFF"/>
                        </a:solidFill>
                        <a:effectLst/>
                        <a:latin typeface="BNPP Sans Light" panose="02000503020000020004" pitchFamily="50" charset="0"/>
                      </a:endParaRPr>
                    </a:p>
                  </a:txBody>
                  <a:tcPr marL="0" marR="0" marT="0" marB="0" anchor="ctr">
                    <a:solidFill>
                      <a:srgbClr val="64A05A"/>
                    </a:solidFill>
                  </a:tcPr>
                </a:tc>
                <a:tc>
                  <a:txBody>
                    <a:bodyPr/>
                    <a:lstStyle/>
                    <a:p>
                      <a:pPr algn="ctr" rtl="0" fontAlgn="ctr"/>
                      <a:r>
                        <a:rPr lang="fr-FR" sz="900" b="0" u="none" strike="noStrike" dirty="0" smtClean="0">
                          <a:effectLst/>
                          <a:latin typeface="BNPP Sans Light" panose="02000503020000020004" pitchFamily="50" charset="0"/>
                        </a:rPr>
                        <a:t>Sprint</a:t>
                      </a:r>
                      <a:r>
                        <a:rPr lang="fr-FR" sz="900" b="0" u="none" strike="noStrike" baseline="0" dirty="0" smtClean="0">
                          <a:effectLst/>
                          <a:latin typeface="BNPP Sans Light" panose="02000503020000020004" pitchFamily="50" charset="0"/>
                        </a:rPr>
                        <a:t> 20</a:t>
                      </a:r>
                      <a:endParaRPr lang="fr-FR" sz="900" b="0" i="0" u="none" strike="noStrike" dirty="0">
                        <a:solidFill>
                          <a:srgbClr val="FFFFFF"/>
                        </a:solidFill>
                        <a:effectLst/>
                        <a:latin typeface="BNPP Sans Light" panose="02000503020000020004" pitchFamily="50" charset="0"/>
                      </a:endParaRPr>
                    </a:p>
                  </a:txBody>
                  <a:tcPr marL="0" marR="0" marT="0" marB="0" anchor="ctr"/>
                </a:tc>
                <a:tc>
                  <a:txBody>
                    <a:bodyPr/>
                    <a:lstStyle/>
                    <a:p>
                      <a:pPr algn="ctr" rtl="0" fontAlgn="ctr"/>
                      <a:r>
                        <a:rPr lang="fr-FR" sz="900" b="0" u="none" strike="noStrike" dirty="0" smtClean="0">
                          <a:effectLst/>
                          <a:latin typeface="BNPP Sans Light" panose="02000503020000020004" pitchFamily="50" charset="0"/>
                        </a:rPr>
                        <a:t>Sprint</a:t>
                      </a:r>
                      <a:r>
                        <a:rPr lang="fr-FR" sz="900" b="0" u="none" strike="noStrike" baseline="0" dirty="0" smtClean="0">
                          <a:effectLst/>
                          <a:latin typeface="BNPP Sans Light" panose="02000503020000020004" pitchFamily="50" charset="0"/>
                        </a:rPr>
                        <a:t> 21</a:t>
                      </a:r>
                      <a:endParaRPr lang="fr-FR" sz="900" b="0" i="0" u="none" strike="noStrike" dirty="0">
                        <a:solidFill>
                          <a:srgbClr val="FFFFFF"/>
                        </a:solidFill>
                        <a:effectLst/>
                        <a:latin typeface="BNPP Sans Light" panose="02000503020000020004" pitchFamily="50" charset="0"/>
                      </a:endParaRPr>
                    </a:p>
                  </a:txBody>
                  <a:tcPr marL="0" marR="0" marT="0" marB="0" anchor="ctr">
                    <a:solidFill>
                      <a:srgbClr val="64A05A"/>
                    </a:solidFill>
                  </a:tcPr>
                </a:tc>
                <a:tc>
                  <a:txBody>
                    <a:bodyPr/>
                    <a:lstStyle/>
                    <a:p>
                      <a:pPr algn="ctr" rtl="0" fontAlgn="ctr"/>
                      <a:r>
                        <a:rPr lang="fr-FR" sz="900" b="0" u="none" strike="noStrike" dirty="0" smtClean="0">
                          <a:effectLst/>
                          <a:latin typeface="BNPP Sans Light" panose="02000503020000020004" pitchFamily="50" charset="0"/>
                        </a:rPr>
                        <a:t>Sprint</a:t>
                      </a:r>
                      <a:r>
                        <a:rPr lang="fr-FR" sz="900" b="0" u="none" strike="noStrike" baseline="0" dirty="0" smtClean="0">
                          <a:effectLst/>
                          <a:latin typeface="BNPP Sans Light" panose="02000503020000020004" pitchFamily="50" charset="0"/>
                        </a:rPr>
                        <a:t> 22</a:t>
                      </a:r>
                      <a:endParaRPr lang="fr-FR" sz="900" b="0" i="0" u="none" strike="noStrike" dirty="0">
                        <a:solidFill>
                          <a:srgbClr val="FFFFFF"/>
                        </a:solidFill>
                        <a:effectLst/>
                        <a:latin typeface="BNPP Sans Light" panose="02000503020000020004" pitchFamily="50" charset="0"/>
                      </a:endParaRPr>
                    </a:p>
                  </a:txBody>
                  <a:tcPr marL="0" marR="0" marT="0" marB="0" anchor="ctr">
                    <a:solidFill>
                      <a:srgbClr val="64A05A"/>
                    </a:solidFill>
                  </a:tcPr>
                </a:tc>
                <a:tc>
                  <a:txBody>
                    <a:bodyPr/>
                    <a:lstStyle/>
                    <a:p>
                      <a:pPr algn="ctr" rtl="0" fontAlgn="ctr"/>
                      <a:r>
                        <a:rPr lang="fr-FR" sz="900" b="0" u="none" strike="noStrike" dirty="0" smtClean="0">
                          <a:effectLst/>
                          <a:latin typeface="BNPP Sans Light" panose="02000503020000020004" pitchFamily="50" charset="0"/>
                        </a:rPr>
                        <a:t>Sprint 23</a:t>
                      </a:r>
                      <a:endParaRPr lang="fr-FR" sz="900" b="0" i="0" u="none" strike="noStrike" dirty="0">
                        <a:solidFill>
                          <a:srgbClr val="FFFFFF"/>
                        </a:solidFill>
                        <a:effectLst/>
                        <a:latin typeface="BNPP Sans Light" panose="02000503020000020004" pitchFamily="50" charset="0"/>
                      </a:endParaRPr>
                    </a:p>
                  </a:txBody>
                  <a:tcPr marL="0" marR="0" marT="0" marB="0" anchor="ctr">
                    <a:solidFill>
                      <a:srgbClr val="64A05A"/>
                    </a:solidFill>
                  </a:tcP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fr-FR" sz="900" b="0" u="none" strike="noStrike" dirty="0" smtClean="0">
                          <a:effectLst/>
                          <a:latin typeface="BNPP Sans Light" panose="02000503020000020004" pitchFamily="50" charset="0"/>
                        </a:rPr>
                        <a:t>Sprint 24</a:t>
                      </a:r>
                      <a:endParaRPr lang="fr-FR" sz="900" b="0" i="0" u="none" strike="noStrike" dirty="0" smtClean="0">
                        <a:solidFill>
                          <a:srgbClr val="FFFFFF"/>
                        </a:solidFill>
                        <a:effectLst/>
                        <a:latin typeface="BNPP Sans Light" panose="02000503020000020004" pitchFamily="50" charset="0"/>
                      </a:endParaRPr>
                    </a:p>
                  </a:txBody>
                  <a:tcPr marL="0" marR="0" marT="0" marB="0" anchor="ctr">
                    <a:solidFill>
                      <a:srgbClr val="686F00"/>
                    </a:solidFill>
                  </a:tcP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fr-FR" sz="900" b="0" i="0" u="none" strike="noStrike" dirty="0" smtClean="0">
                          <a:solidFill>
                            <a:srgbClr val="FFFFFF"/>
                          </a:solidFill>
                          <a:effectLst/>
                          <a:latin typeface="BNPP Sans Light" panose="02000503020000020004" pitchFamily="50" charset="0"/>
                        </a:rPr>
                        <a:t>Sprint 25</a:t>
                      </a:r>
                    </a:p>
                  </a:txBody>
                  <a:tcPr marL="0" marR="0" marT="0" marB="0" anchor="ctr"/>
                </a:tc>
                <a:extLst>
                  <a:ext uri="{0D108BD9-81ED-4DB2-BD59-A6C34878D82A}">
                    <a16:rowId xmlns:a16="http://schemas.microsoft.com/office/drawing/2014/main" val="1873202513"/>
                  </a:ext>
                </a:extLst>
              </a:tr>
              <a:tr h="200025">
                <a:tc>
                  <a:txBody>
                    <a:bodyPr/>
                    <a:lstStyle/>
                    <a:p>
                      <a:pPr algn="ctr" rtl="0" fontAlgn="ctr"/>
                      <a:r>
                        <a:rPr lang="en-US" sz="900" b="0" u="none" strike="noStrike" noProof="0" dirty="0" smtClean="0">
                          <a:effectLst/>
                          <a:latin typeface="BNPP Sans Light" panose="02000503020000020004" pitchFamily="50" charset="0"/>
                        </a:rPr>
                        <a:t>White</a:t>
                      </a:r>
                      <a:endParaRPr lang="en-US" sz="900" b="0" i="0" u="none" strike="noStrike" noProof="0" dirty="0">
                        <a:solidFill>
                          <a:srgbClr val="000000"/>
                        </a:solidFill>
                        <a:effectLst/>
                        <a:latin typeface="BNPP Sans Light" panose="02000503020000020004" pitchFamily="50" charset="0"/>
                      </a:endParaRPr>
                    </a:p>
                  </a:txBody>
                  <a:tcPr marL="0" marR="0" marT="0" marB="0" anchor="ctr"/>
                </a:tc>
                <a:tc>
                  <a:txBody>
                    <a:bodyPr/>
                    <a:lstStyle/>
                    <a:p>
                      <a:pPr algn="ctr" fontAlgn="b"/>
                      <a:r>
                        <a:rPr lang="en-US" sz="900" b="0" i="0" u="none" strike="noStrike" dirty="0">
                          <a:solidFill>
                            <a:srgbClr val="000000"/>
                          </a:solidFill>
                          <a:effectLst/>
                          <a:latin typeface="BNPP Sans Light" panose="02000503020000020004" pitchFamily="50" charset="0"/>
                        </a:rPr>
                        <a:t>18.2</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13.2</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10.0</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12.7</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17.3</a:t>
                      </a:r>
                    </a:p>
                  </a:txBody>
                  <a:tcPr marL="0" marR="0" marT="0" marB="0" anchor="b"/>
                </a:tc>
                <a:tc>
                  <a:txBody>
                    <a:bodyPr/>
                    <a:lstStyle/>
                    <a:p>
                      <a:pPr algn="ctr" fontAlgn="b"/>
                      <a:r>
                        <a:rPr lang="en-US" sz="900" b="0" i="0" u="none" strike="noStrike" dirty="0" smtClean="0">
                          <a:solidFill>
                            <a:srgbClr val="000000"/>
                          </a:solidFill>
                          <a:effectLst/>
                          <a:latin typeface="BNPP Sans Light" panose="02000503020000020004" pitchFamily="50" charset="0"/>
                        </a:rPr>
                        <a:t>18.2</a:t>
                      </a:r>
                      <a:endParaRPr lang="en-US" sz="900" b="0" i="0" u="none" strike="noStrike" dirty="0">
                        <a:solidFill>
                          <a:srgbClr val="000000"/>
                        </a:solidFill>
                        <a:effectLst/>
                        <a:latin typeface="BNPP Sans Light" panose="02000503020000020004" pitchFamily="50" charset="0"/>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20.5</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25.0</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extLst>
                  <a:ext uri="{0D108BD9-81ED-4DB2-BD59-A6C34878D82A}">
                    <a16:rowId xmlns:a16="http://schemas.microsoft.com/office/drawing/2014/main" val="235646865"/>
                  </a:ext>
                </a:extLst>
              </a:tr>
              <a:tr h="200025">
                <a:tc>
                  <a:txBody>
                    <a:bodyPr/>
                    <a:lstStyle/>
                    <a:p>
                      <a:pPr algn="ctr" rtl="0" fontAlgn="ctr"/>
                      <a:r>
                        <a:rPr lang="en-US" sz="900" b="0" u="none" strike="noStrike" noProof="0" dirty="0" smtClean="0">
                          <a:effectLst/>
                          <a:latin typeface="BNPP Sans Light" panose="02000503020000020004" pitchFamily="50" charset="0"/>
                        </a:rPr>
                        <a:t>Orange</a:t>
                      </a:r>
                      <a:endParaRPr lang="en-US" sz="900" b="0" i="0" u="none" strike="noStrike" noProof="0" dirty="0">
                        <a:solidFill>
                          <a:srgbClr val="000000"/>
                        </a:solidFill>
                        <a:effectLst/>
                        <a:latin typeface="BNPP Sans Light" panose="02000503020000020004" pitchFamily="50" charset="0"/>
                      </a:endParaRPr>
                    </a:p>
                  </a:txBody>
                  <a:tcPr marL="0" marR="0" marT="0" marB="0" anchor="ctr"/>
                </a:tc>
                <a:tc>
                  <a:txBody>
                    <a:bodyPr/>
                    <a:lstStyle/>
                    <a:p>
                      <a:pPr algn="ctr" fontAlgn="b"/>
                      <a:r>
                        <a:rPr lang="en-US" sz="900" b="0" i="0" u="none" strike="noStrike">
                          <a:solidFill>
                            <a:srgbClr val="000000"/>
                          </a:solidFill>
                          <a:effectLst/>
                          <a:latin typeface="BNPP Sans Light" panose="02000503020000020004" pitchFamily="50" charset="0"/>
                        </a:rPr>
                        <a:t>13.7</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10.9</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11.4</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8.6</a:t>
                      </a:r>
                    </a:p>
                  </a:txBody>
                  <a:tcPr marL="0" marR="0" marT="0" marB="0" anchor="b"/>
                </a:tc>
                <a:tc>
                  <a:txBody>
                    <a:bodyPr/>
                    <a:lstStyle/>
                    <a:p>
                      <a:pPr algn="ctr" fontAlgn="b"/>
                      <a:r>
                        <a:rPr lang="en-US" sz="900" b="0" i="0" u="none" strike="noStrike" dirty="0" smtClean="0">
                          <a:solidFill>
                            <a:srgbClr val="000000"/>
                          </a:solidFill>
                          <a:effectLst/>
                          <a:latin typeface="BNPP Sans Light" panose="02000503020000020004" pitchFamily="50" charset="0"/>
                        </a:rPr>
                        <a:t>9.6</a:t>
                      </a:r>
                      <a:endParaRPr lang="en-US" sz="900" b="0" i="0" u="none" strike="noStrike" dirty="0">
                        <a:solidFill>
                          <a:srgbClr val="000000"/>
                        </a:solidFill>
                        <a:effectLst/>
                        <a:latin typeface="BNPP Sans Light" panose="02000503020000020004" pitchFamily="50" charset="0"/>
                      </a:endParaRPr>
                    </a:p>
                  </a:txBody>
                  <a:tcPr marL="0" marR="0" marT="0" marB="0" anchor="b"/>
                </a:tc>
                <a:tc>
                  <a:txBody>
                    <a:bodyPr/>
                    <a:lstStyle/>
                    <a:p>
                      <a:pPr algn="ctr" fontAlgn="b"/>
                      <a:r>
                        <a:rPr lang="en-US" sz="900" b="0" i="0" u="none" strike="noStrike" dirty="0" smtClean="0">
                          <a:solidFill>
                            <a:srgbClr val="000000"/>
                          </a:solidFill>
                          <a:effectLst/>
                          <a:latin typeface="BNPP Sans Light" panose="02000503020000020004" pitchFamily="50" charset="0"/>
                        </a:rPr>
                        <a:t>15.0</a:t>
                      </a:r>
                      <a:endParaRPr lang="en-US" sz="900" b="0" i="0" u="none" strike="noStrike" dirty="0">
                        <a:solidFill>
                          <a:srgbClr val="000000"/>
                        </a:solidFill>
                        <a:effectLst/>
                        <a:latin typeface="BNPP Sans Light" panose="02000503020000020004" pitchFamily="50" charset="0"/>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15.5</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17.1</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extLst>
                  <a:ext uri="{0D108BD9-81ED-4DB2-BD59-A6C34878D82A}">
                    <a16:rowId xmlns:a16="http://schemas.microsoft.com/office/drawing/2014/main" val="1195000641"/>
                  </a:ext>
                </a:extLst>
              </a:tr>
              <a:tr h="192994">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fr-FR" sz="900" b="0" kern="1200" dirty="0" smtClean="0">
                          <a:effectLst/>
                          <a:latin typeface="BNPP Sans Light" panose="02000503020000020004" pitchFamily="50" charset="0"/>
                        </a:rPr>
                        <a:t> </a:t>
                      </a:r>
                      <a:r>
                        <a:rPr lang="fr-FR" sz="900" b="0" kern="1200" noProof="0" dirty="0" smtClean="0">
                          <a:effectLst/>
                          <a:latin typeface="BNPP Sans Light" panose="02000503020000020004" pitchFamily="50" charset="0"/>
                        </a:rPr>
                        <a:t>TOTAL</a:t>
                      </a:r>
                      <a:endParaRPr lang="fr-FR" sz="900" b="0" kern="1200" noProof="0" dirty="0" smtClean="0">
                        <a:solidFill>
                          <a:schemeClr val="tx1"/>
                        </a:solidFill>
                        <a:effectLst/>
                        <a:latin typeface="BNPP Sans Light" panose="02000503020000020004" pitchFamily="50" charset="0"/>
                        <a:ea typeface="Calibri" panose="020F0502020204030204" pitchFamily="34" charset="0"/>
                        <a:cs typeface="+mn-cs"/>
                      </a:endParaRPr>
                    </a:p>
                  </a:txBody>
                  <a:tcPr marL="0" marR="0" marT="0" marB="0" anchor="ctr"/>
                </a:tc>
                <a:tc>
                  <a:txBody>
                    <a:bodyPr/>
                    <a:lstStyle/>
                    <a:p>
                      <a:pPr algn="ctr" fontAlgn="b"/>
                      <a:r>
                        <a:rPr lang="en-US" sz="900" b="0" i="0" u="none" strike="noStrike" dirty="0">
                          <a:solidFill>
                            <a:schemeClr val="bg1"/>
                          </a:solidFill>
                          <a:effectLst/>
                          <a:latin typeface="BNPP Sans Light" panose="02000503020000020004" pitchFamily="50" charset="0"/>
                        </a:rPr>
                        <a:t>31.9</a:t>
                      </a:r>
                    </a:p>
                  </a:txBody>
                  <a:tcPr marL="0" marR="0" marT="0" marB="0" anchor="b">
                    <a:solidFill>
                      <a:schemeClr val="accent1"/>
                    </a:solidFill>
                  </a:tcPr>
                </a:tc>
                <a:tc>
                  <a:txBody>
                    <a:bodyPr/>
                    <a:lstStyle/>
                    <a:p>
                      <a:pPr algn="ctr" fontAlgn="b"/>
                      <a:r>
                        <a:rPr lang="en-US" sz="900" b="0" i="0" u="none" strike="noStrike" dirty="0">
                          <a:solidFill>
                            <a:schemeClr val="bg1"/>
                          </a:solidFill>
                          <a:effectLst/>
                          <a:latin typeface="BNPP Sans Light" panose="02000503020000020004" pitchFamily="50" charset="0"/>
                        </a:rPr>
                        <a:t>24.1</a:t>
                      </a:r>
                    </a:p>
                  </a:txBody>
                  <a:tcPr marL="0" marR="0" marT="0" marB="0" anchor="b">
                    <a:solidFill>
                      <a:srgbClr val="64A05A"/>
                    </a:solidFill>
                  </a:tcPr>
                </a:tc>
                <a:tc>
                  <a:txBody>
                    <a:bodyPr/>
                    <a:lstStyle/>
                    <a:p>
                      <a:pPr algn="ctr" fontAlgn="b"/>
                      <a:r>
                        <a:rPr lang="en-US" sz="900" b="0" i="0" u="none" strike="noStrike" dirty="0">
                          <a:solidFill>
                            <a:schemeClr val="bg1"/>
                          </a:solidFill>
                          <a:effectLst/>
                          <a:latin typeface="BNPP Sans Light" panose="02000503020000020004" pitchFamily="50" charset="0"/>
                        </a:rPr>
                        <a:t>21.4</a:t>
                      </a:r>
                    </a:p>
                  </a:txBody>
                  <a:tcPr marL="0" marR="0" marT="0" marB="0" anchor="b"/>
                </a:tc>
                <a:tc>
                  <a:txBody>
                    <a:bodyPr/>
                    <a:lstStyle/>
                    <a:p>
                      <a:pPr algn="ctr" fontAlgn="b"/>
                      <a:r>
                        <a:rPr lang="en-US" sz="900" b="0" i="0" u="none" strike="noStrike" dirty="0">
                          <a:solidFill>
                            <a:schemeClr val="bg1"/>
                          </a:solidFill>
                          <a:effectLst/>
                          <a:latin typeface="BNPP Sans Light" panose="02000503020000020004" pitchFamily="50" charset="0"/>
                        </a:rPr>
                        <a:t>21.4</a:t>
                      </a:r>
                    </a:p>
                  </a:txBody>
                  <a:tcPr marL="0" marR="0" marT="0" marB="0" anchor="b">
                    <a:solidFill>
                      <a:srgbClr val="64A05A"/>
                    </a:solidFill>
                  </a:tcPr>
                </a:tc>
                <a:tc>
                  <a:txBody>
                    <a:bodyPr/>
                    <a:lstStyle/>
                    <a:p>
                      <a:pPr algn="ctr" fontAlgn="b"/>
                      <a:r>
                        <a:rPr lang="en-US" sz="900" b="0" u="none" strike="noStrike" dirty="0" smtClean="0">
                          <a:effectLst/>
                          <a:latin typeface="BNPP Sans Light" panose="02000503020000020004" pitchFamily="50" charset="0"/>
                        </a:rPr>
                        <a:t>26.8</a:t>
                      </a:r>
                      <a:endParaRPr lang="en-US" sz="900" b="0" i="0" u="none" strike="noStrike" dirty="0">
                        <a:solidFill>
                          <a:srgbClr val="000000"/>
                        </a:solidFill>
                        <a:effectLst/>
                        <a:latin typeface="BNPP Sans Light" panose="02000503020000020004" pitchFamily="50" charset="0"/>
                      </a:endParaRPr>
                    </a:p>
                  </a:txBody>
                  <a:tcPr marL="9525" marR="9525" marT="9525" marB="0" anchor="b">
                    <a:solidFill>
                      <a:srgbClr val="64A05A"/>
                    </a:solidFill>
                  </a:tcPr>
                </a:tc>
                <a:tc>
                  <a:txBody>
                    <a:bodyPr/>
                    <a:lstStyle/>
                    <a:p>
                      <a:pPr algn="ctr" fontAlgn="b"/>
                      <a:r>
                        <a:rPr lang="en-US" sz="900" b="0" u="none" strike="noStrike" dirty="0" smtClean="0">
                          <a:effectLst/>
                          <a:latin typeface="BNPP Sans Light" panose="02000503020000020004" pitchFamily="50" charset="0"/>
                        </a:rPr>
                        <a:t>33.2</a:t>
                      </a:r>
                      <a:endParaRPr lang="en-US" sz="900" b="0" i="0" u="none" strike="noStrike" dirty="0">
                        <a:solidFill>
                          <a:srgbClr val="000000"/>
                        </a:solidFill>
                        <a:effectLst/>
                        <a:latin typeface="BNPP Sans Light" panose="02000503020000020004" pitchFamily="50" charset="0"/>
                      </a:endParaRPr>
                    </a:p>
                  </a:txBody>
                  <a:tcPr marL="9525" marR="9525" marT="9525" marB="0" anchor="b">
                    <a:solidFill>
                      <a:srgbClr val="64A05A"/>
                    </a:solidFill>
                  </a:tcPr>
                </a:tc>
                <a:tc>
                  <a:txBody>
                    <a:bodyPr/>
                    <a:lstStyle/>
                    <a:p>
                      <a:pPr marL="0" algn="ctr" defTabSz="1156967" rtl="0" eaLnBrk="1" fontAlgn="b" latinLnBrk="0" hangingPunct="1"/>
                      <a:r>
                        <a:rPr lang="en-US" sz="900" b="0" u="none" strike="noStrike" kern="1200" dirty="0" smtClean="0">
                          <a:solidFill>
                            <a:schemeClr val="lt1"/>
                          </a:solidFill>
                          <a:effectLst/>
                          <a:latin typeface="BNPP Sans Light" panose="02000503020000020004" pitchFamily="50" charset="0"/>
                          <a:ea typeface="+mn-ea"/>
                          <a:cs typeface="+mn-cs"/>
                        </a:rPr>
                        <a:t>35.9</a:t>
                      </a:r>
                      <a:endParaRPr lang="en-US" sz="900" b="0" u="none" strike="noStrike" kern="1200" dirty="0">
                        <a:solidFill>
                          <a:schemeClr val="lt1"/>
                        </a:solidFill>
                        <a:effectLst/>
                        <a:latin typeface="BNPP Sans Light" panose="02000503020000020004" pitchFamily="50" charset="0"/>
                        <a:ea typeface="+mn-ea"/>
                        <a:cs typeface="+mn-cs"/>
                      </a:endParaRPr>
                    </a:p>
                  </a:txBody>
                  <a:tcPr marL="0" marR="0" marT="0" marB="0" anchor="b">
                    <a:solidFill>
                      <a:srgbClr val="686F00"/>
                    </a:solidFill>
                  </a:tcPr>
                </a:tc>
                <a:tc>
                  <a:txBody>
                    <a:bodyPr/>
                    <a:lstStyle/>
                    <a:p>
                      <a:pPr marL="0" algn="ctr" defTabSz="1156967" rtl="0" eaLnBrk="1" fontAlgn="b" latinLnBrk="0" hangingPunct="1"/>
                      <a:r>
                        <a:rPr lang="en-US" sz="900" b="0" u="none" strike="noStrike" kern="1200" dirty="0" smtClean="0">
                          <a:solidFill>
                            <a:schemeClr val="lt1"/>
                          </a:solidFill>
                          <a:effectLst/>
                          <a:latin typeface="BNPP Sans Light" panose="02000503020000020004" pitchFamily="50" charset="0"/>
                          <a:ea typeface="+mn-ea"/>
                          <a:cs typeface="+mn-cs"/>
                        </a:rPr>
                        <a:t>42.1</a:t>
                      </a:r>
                      <a:endParaRPr lang="en-US" sz="900" b="0" u="none" strike="noStrike" kern="1200" dirty="0">
                        <a:solidFill>
                          <a:schemeClr val="lt1"/>
                        </a:solidFill>
                        <a:effectLst/>
                        <a:latin typeface="BNPP Sans Light" panose="02000503020000020004" pitchFamily="50" charset="0"/>
                        <a:ea typeface="+mn-ea"/>
                        <a:cs typeface="+mn-cs"/>
                      </a:endParaRPr>
                    </a:p>
                  </a:txBody>
                  <a:tcPr marL="0" marR="0" marT="0" marB="0" anchor="b"/>
                </a:tc>
                <a:extLst>
                  <a:ext uri="{0D108BD9-81ED-4DB2-BD59-A6C34878D82A}">
                    <a16:rowId xmlns:a16="http://schemas.microsoft.com/office/drawing/2014/main" val="1562393863"/>
                  </a:ext>
                </a:extLst>
              </a:tr>
            </a:tbl>
          </a:graphicData>
        </a:graphic>
      </p:graphicFrame>
      <p:sp>
        <p:nvSpPr>
          <p:cNvPr id="17" name="Rectangle 16">
            <a:extLst>
              <a:ext uri="{FF2B5EF4-FFF2-40B4-BE49-F238E27FC236}">
                <a16:creationId xmlns:a16="http://schemas.microsoft.com/office/drawing/2014/main" id="{3D7F97D8-4E09-4FE3-8A0E-656BFD3F85C5}"/>
              </a:ext>
            </a:extLst>
          </p:cNvPr>
          <p:cNvSpPr>
            <a:spLocks noChangeArrowheads="1"/>
          </p:cNvSpPr>
          <p:nvPr/>
        </p:nvSpPr>
        <p:spPr bwMode="auto">
          <a:xfrm>
            <a:off x="6180121" y="426166"/>
            <a:ext cx="5545138" cy="334075"/>
          </a:xfrm>
          <a:prstGeom prst="rect">
            <a:avLst/>
          </a:prstGeom>
          <a:noFill/>
          <a:ln w="6350">
            <a:noFill/>
            <a:headEnd/>
            <a:tailEnd/>
          </a:ln>
        </p:spPr>
        <p:style>
          <a:lnRef idx="2">
            <a:schemeClr val="accent1">
              <a:shade val="50000"/>
            </a:schemeClr>
          </a:lnRef>
          <a:fillRef idx="1">
            <a:schemeClr val="accent1"/>
          </a:fillRef>
          <a:effectRef idx="0">
            <a:schemeClr val="accent1"/>
          </a:effectRef>
          <a:fontRef idx="minor">
            <a:schemeClr val="lt1"/>
          </a:fontRef>
        </p:style>
        <p:txBody>
          <a:bodyPr wrap="none" lIns="121200" tIns="36000" rIns="0" bIns="36000" anchor="ctr"/>
          <a:lstStyle/>
          <a:p>
            <a:pPr algn="r" defTabSz="1212224"/>
            <a:r>
              <a:rPr lang="en-US" sz="1100" b="1" dirty="0">
                <a:solidFill>
                  <a:schemeClr val="tx1"/>
                </a:solidFill>
                <a:latin typeface="BNPP Sans Light" panose="02000503020000020004" pitchFamily="50" charset="0"/>
                <a:cs typeface="Arial" charset="0"/>
              </a:rPr>
              <a:t>Baseline</a:t>
            </a:r>
            <a:r>
              <a:rPr lang="en-US" sz="1000" b="1" dirty="0">
                <a:solidFill>
                  <a:schemeClr val="tx1"/>
                </a:solidFill>
                <a:latin typeface="BNPP Sans Light" panose="02000503020000020004" pitchFamily="50" charset="0"/>
                <a:cs typeface="Arial" charset="0"/>
              </a:rPr>
              <a:t> </a:t>
            </a:r>
            <a:r>
              <a:rPr lang="en-US" sz="1100" b="1" dirty="0">
                <a:solidFill>
                  <a:schemeClr val="tx1"/>
                </a:solidFill>
                <a:latin typeface="BNPP Sans Light" panose="02000503020000020004" pitchFamily="50" charset="0"/>
                <a:cs typeface="Arial" charset="0"/>
              </a:rPr>
              <a:t>Capacity – incl. </a:t>
            </a:r>
            <a:r>
              <a:rPr lang="en-US" sz="1100" b="1" dirty="0" smtClean="0">
                <a:solidFill>
                  <a:schemeClr val="tx1"/>
                </a:solidFill>
                <a:latin typeface="BNPP Sans Light" panose="02000503020000020004" pitchFamily="50" charset="0"/>
                <a:cs typeface="Arial" charset="0"/>
              </a:rPr>
              <a:t>Vacations and Holidays</a:t>
            </a:r>
            <a:endParaRPr lang="en-US" sz="1100" b="1" dirty="0">
              <a:solidFill>
                <a:schemeClr val="tx1"/>
              </a:solidFill>
              <a:latin typeface="BNPP Sans Light" panose="02000503020000020004" pitchFamily="50" charset="0"/>
              <a:cs typeface="Arial" charset="0"/>
            </a:endParaRPr>
          </a:p>
        </p:txBody>
      </p:sp>
      <p:sp>
        <p:nvSpPr>
          <p:cNvPr id="18" name="Text Placeholder 6">
            <a:extLst>
              <a:ext uri="{FF2B5EF4-FFF2-40B4-BE49-F238E27FC236}">
                <a16:creationId xmlns:a16="http://schemas.microsoft.com/office/drawing/2014/main" id="{A036CA0D-4C03-4AD6-B5E8-D11CC591908D}"/>
              </a:ext>
            </a:extLst>
          </p:cNvPr>
          <p:cNvSpPr txBox="1">
            <a:spLocks/>
          </p:cNvSpPr>
          <p:nvPr/>
        </p:nvSpPr>
        <p:spPr>
          <a:xfrm>
            <a:off x="4476899" y="3357786"/>
            <a:ext cx="2756966" cy="252000"/>
          </a:xfrm>
          <a:prstGeom prst="rect">
            <a:avLst/>
          </a:prstGeom>
        </p:spPr>
        <p:txBody>
          <a:bodyPr vert="horz" lIns="87272" tIns="43637" rIns="87272" bIns="43637" rtlCol="0">
            <a:noAutofit/>
          </a:bodyPr>
          <a:lstStyle>
            <a:lvl1pPr marL="274241" indent="-272726" algn="l" defTabSz="872722" rtl="0" eaLnBrk="1" latinLnBrk="0" hangingPunct="1">
              <a:spcBef>
                <a:spcPct val="20000"/>
              </a:spcBef>
              <a:buClr>
                <a:srgbClr val="00915A"/>
              </a:buClr>
              <a:buFont typeface="Wingdings" panose="05000000000000000000" pitchFamily="2" charset="2"/>
              <a:buChar char=""/>
              <a:defRPr sz="1300" kern="1200">
                <a:solidFill>
                  <a:schemeClr val="tx1"/>
                </a:solidFill>
                <a:latin typeface="BNPP Sans" pitchFamily="50" charset="0"/>
                <a:ea typeface="+mn-ea"/>
                <a:cs typeface="+mn-cs"/>
              </a:defRPr>
            </a:lvl1pPr>
            <a:lvl2pPr marL="358775" indent="-152400"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2pPr>
            <a:lvl3pPr marL="715963" indent="-163513"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3pPr>
            <a:lvl4pPr marL="1074738" indent="-217488" algn="l" defTabSz="872722" rtl="0" eaLnBrk="1" latinLnBrk="0" hangingPunct="1">
              <a:spcBef>
                <a:spcPct val="20000"/>
              </a:spcBef>
              <a:buFont typeface="Wingdings" panose="05000000000000000000" pitchFamily="2" charset="2"/>
              <a:buChar char="§"/>
              <a:tabLst>
                <a:tab pos="81818" algn="l"/>
                <a:tab pos="768178" algn="l"/>
              </a:tabLst>
              <a:defRPr sz="1100" kern="1200">
                <a:solidFill>
                  <a:schemeClr val="tx1"/>
                </a:solidFill>
                <a:latin typeface="BNPP Sans Light" pitchFamily="50" charset="0"/>
                <a:ea typeface="+mn-ea"/>
                <a:cs typeface="+mn-cs"/>
              </a:defRPr>
            </a:lvl4pPr>
            <a:lvl5pPr marL="1431925" indent="-217488" algn="l" defTabSz="872722" rtl="0" eaLnBrk="1" latinLnBrk="0" hangingPunct="1">
              <a:spcBef>
                <a:spcPct val="20000"/>
              </a:spcBef>
              <a:buFont typeface="Wingdings" panose="05000000000000000000" pitchFamily="2" charset="2"/>
              <a:buChar char="§"/>
              <a:tabLst>
                <a:tab pos="80963" algn="l"/>
                <a:tab pos="766763" algn="l"/>
                <a:tab pos="1431925" algn="l"/>
              </a:tabLst>
              <a:defRPr sz="1100" kern="1200">
                <a:solidFill>
                  <a:schemeClr val="tx1"/>
                </a:solidFill>
                <a:latin typeface="BNPP Sans Light" pitchFamily="50" charset="0"/>
                <a:ea typeface="+mn-ea"/>
                <a:cs typeface="+mn-cs"/>
              </a:defRPr>
            </a:lvl5pPr>
            <a:lvl6pPr marL="2399987"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348"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709"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9070"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1515" indent="0" algn="ctr" defTabSz="1212224" eaLnBrk="0" hangingPunct="0">
              <a:spcBef>
                <a:spcPct val="0"/>
              </a:spcBef>
              <a:buNone/>
              <a:defRPr/>
            </a:pPr>
            <a:r>
              <a:rPr lang="en-US" sz="1500" b="1" dirty="0">
                <a:latin typeface="BNPP Sans Light" panose="02000503020000020004" pitchFamily="50" charset="0"/>
                <a:cs typeface="Arial" charset="0"/>
              </a:rPr>
              <a:t>Team </a:t>
            </a:r>
            <a:r>
              <a:rPr lang="en-US" sz="1500" b="1" dirty="0" smtClean="0">
                <a:latin typeface="BNPP Sans Light" panose="02000503020000020004" pitchFamily="50" charset="0"/>
                <a:cs typeface="Arial" charset="0"/>
              </a:rPr>
              <a:t>2 - White</a:t>
            </a:r>
            <a:endParaRPr kumimoji="0" lang="en-US" sz="1300" b="0" i="0" u="none" strike="noStrike" kern="1200" cap="none" spc="0" normalizeH="0" baseline="0" noProof="0" dirty="0">
              <a:ln>
                <a:noFill/>
              </a:ln>
              <a:effectLst/>
              <a:uLnTx/>
              <a:uFillTx/>
            </a:endParaRPr>
          </a:p>
          <a:p>
            <a:pPr marL="274241" marR="0" lvl="0" indent="-272726" algn="ctr" defTabSz="872722" rtl="0" eaLnBrk="1" fontAlgn="auto" latinLnBrk="0" hangingPunct="1">
              <a:lnSpc>
                <a:spcPct val="100000"/>
              </a:lnSpc>
              <a:spcBef>
                <a:spcPct val="20000"/>
              </a:spcBef>
              <a:spcAft>
                <a:spcPts val="0"/>
              </a:spcAft>
              <a:buClr>
                <a:srgbClr val="00915A"/>
              </a:buClr>
              <a:buSzTx/>
              <a:buFont typeface="Wingdings" panose="05000000000000000000" pitchFamily="2" charset="2"/>
              <a:buChar char=""/>
              <a:tabLst/>
              <a:defRPr/>
            </a:pPr>
            <a:endParaRPr kumimoji="0" lang="en-US" sz="1300" b="0" i="0" u="none" strike="noStrike" kern="1200" cap="none" spc="0" normalizeH="0" baseline="0" noProof="0" dirty="0">
              <a:ln>
                <a:noFill/>
              </a:ln>
              <a:effectLst/>
              <a:uLnTx/>
              <a:uFillTx/>
              <a:latin typeface="BNPP Sans" pitchFamily="50" charset="0"/>
              <a:ea typeface="+mn-ea"/>
              <a:cs typeface="+mn-cs"/>
            </a:endParaRPr>
          </a:p>
        </p:txBody>
      </p:sp>
      <p:sp>
        <p:nvSpPr>
          <p:cNvPr id="19" name="Text Placeholder 6">
            <a:extLst>
              <a:ext uri="{FF2B5EF4-FFF2-40B4-BE49-F238E27FC236}">
                <a16:creationId xmlns:a16="http://schemas.microsoft.com/office/drawing/2014/main" id="{A036CA0D-4C03-4AD6-B5E8-D11CC591908D}"/>
              </a:ext>
            </a:extLst>
          </p:cNvPr>
          <p:cNvSpPr txBox="1">
            <a:spLocks/>
          </p:cNvSpPr>
          <p:nvPr/>
        </p:nvSpPr>
        <p:spPr>
          <a:xfrm>
            <a:off x="753308" y="3665665"/>
            <a:ext cx="2819400" cy="252000"/>
          </a:xfrm>
          <a:prstGeom prst="rect">
            <a:avLst/>
          </a:prstGeom>
        </p:spPr>
        <p:txBody>
          <a:bodyPr vert="horz" lIns="87272" tIns="43637" rIns="87272" bIns="43637" rtlCol="0">
            <a:noAutofit/>
          </a:bodyPr>
          <a:lstStyle>
            <a:lvl1pPr marL="274241" indent="-272726" algn="l" defTabSz="872722" rtl="0" eaLnBrk="1" latinLnBrk="0" hangingPunct="1">
              <a:spcBef>
                <a:spcPct val="20000"/>
              </a:spcBef>
              <a:buClr>
                <a:srgbClr val="00915A"/>
              </a:buClr>
              <a:buFont typeface="Wingdings" panose="05000000000000000000" pitchFamily="2" charset="2"/>
              <a:buChar char=""/>
              <a:defRPr sz="1300" kern="1200">
                <a:solidFill>
                  <a:schemeClr val="tx1"/>
                </a:solidFill>
                <a:latin typeface="BNPP Sans" pitchFamily="50" charset="0"/>
                <a:ea typeface="+mn-ea"/>
                <a:cs typeface="+mn-cs"/>
              </a:defRPr>
            </a:lvl1pPr>
            <a:lvl2pPr marL="358775" indent="-152400"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2pPr>
            <a:lvl3pPr marL="715963" indent="-163513"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3pPr>
            <a:lvl4pPr marL="1074738" indent="-217488" algn="l" defTabSz="872722" rtl="0" eaLnBrk="1" latinLnBrk="0" hangingPunct="1">
              <a:spcBef>
                <a:spcPct val="20000"/>
              </a:spcBef>
              <a:buFont typeface="Wingdings" panose="05000000000000000000" pitchFamily="2" charset="2"/>
              <a:buChar char="§"/>
              <a:tabLst>
                <a:tab pos="81818" algn="l"/>
                <a:tab pos="768178" algn="l"/>
              </a:tabLst>
              <a:defRPr sz="1100" kern="1200">
                <a:solidFill>
                  <a:schemeClr val="tx1"/>
                </a:solidFill>
                <a:latin typeface="BNPP Sans Light" pitchFamily="50" charset="0"/>
                <a:ea typeface="+mn-ea"/>
                <a:cs typeface="+mn-cs"/>
              </a:defRPr>
            </a:lvl4pPr>
            <a:lvl5pPr marL="1431925" indent="-217488" algn="l" defTabSz="872722" rtl="0" eaLnBrk="1" latinLnBrk="0" hangingPunct="1">
              <a:spcBef>
                <a:spcPct val="20000"/>
              </a:spcBef>
              <a:buFont typeface="Wingdings" panose="05000000000000000000" pitchFamily="2" charset="2"/>
              <a:buChar char="§"/>
              <a:tabLst>
                <a:tab pos="80963" algn="l"/>
                <a:tab pos="766763" algn="l"/>
                <a:tab pos="1431925" algn="l"/>
              </a:tabLst>
              <a:defRPr sz="1100" kern="1200">
                <a:solidFill>
                  <a:schemeClr val="tx1"/>
                </a:solidFill>
                <a:latin typeface="BNPP Sans Light" pitchFamily="50" charset="0"/>
                <a:ea typeface="+mn-ea"/>
                <a:cs typeface="+mn-cs"/>
              </a:defRPr>
            </a:lvl5pPr>
            <a:lvl6pPr marL="2399987"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348"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709"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9070"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1515" lvl="0" indent="0" algn="ctr" defTabSz="1212224" eaLnBrk="0" hangingPunct="0">
              <a:spcBef>
                <a:spcPct val="0"/>
              </a:spcBef>
              <a:buNone/>
              <a:defRPr/>
            </a:pPr>
            <a:r>
              <a:rPr lang="en-US" sz="1500" b="1" dirty="0">
                <a:latin typeface="BNPP Sans Light" panose="02000503020000020004" pitchFamily="50" charset="0"/>
                <a:cs typeface="Arial" charset="0"/>
              </a:rPr>
              <a:t>Team </a:t>
            </a:r>
            <a:r>
              <a:rPr lang="en-US" sz="1500" b="1" dirty="0" smtClean="0">
                <a:latin typeface="BNPP Sans Light" panose="02000503020000020004" pitchFamily="50" charset="0"/>
                <a:cs typeface="Arial" charset="0"/>
              </a:rPr>
              <a:t>1 –Orange</a:t>
            </a:r>
            <a:endParaRPr lang="en-US" sz="1500" b="1" dirty="0">
              <a:latin typeface="BNPP Sans Light" panose="02000503020000020004" pitchFamily="50" charset="0"/>
              <a:cs typeface="Arial" charset="0"/>
            </a:endParaRPr>
          </a:p>
        </p:txBody>
      </p:sp>
      <p:graphicFrame>
        <p:nvGraphicFramePr>
          <p:cNvPr id="21" name="Table 20">
            <a:extLst>
              <a:ext uri="{FF2B5EF4-FFF2-40B4-BE49-F238E27FC236}">
                <a16:creationId xmlns:a16="http://schemas.microsoft.com/office/drawing/2014/main" id="{F5EFDFEB-8247-425C-9C83-FA173D4D505F}"/>
              </a:ext>
            </a:extLst>
          </p:cNvPr>
          <p:cNvGraphicFramePr>
            <a:graphicFrameLocks noGrp="1"/>
          </p:cNvGraphicFramePr>
          <p:nvPr>
            <p:extLst>
              <p:ext uri="{D42A27DB-BD31-4B8C-83A1-F6EECF244321}">
                <p14:modId xmlns:p14="http://schemas.microsoft.com/office/powerpoint/2010/main" val="3676454748"/>
              </p:ext>
            </p:extLst>
          </p:nvPr>
        </p:nvGraphicFramePr>
        <p:xfrm>
          <a:off x="7645251" y="891530"/>
          <a:ext cx="4044852" cy="1458144"/>
        </p:xfrm>
        <a:graphic>
          <a:graphicData uri="http://schemas.openxmlformats.org/drawingml/2006/table">
            <a:tbl>
              <a:tblPr firstRow="1">
                <a:tableStyleId>{5C22544A-7EE6-4342-B048-85BDC9FD1C3A}</a:tableStyleId>
              </a:tblPr>
              <a:tblGrid>
                <a:gridCol w="4044852">
                  <a:extLst>
                    <a:ext uri="{9D8B030D-6E8A-4147-A177-3AD203B41FA5}">
                      <a16:colId xmlns:a16="http://schemas.microsoft.com/office/drawing/2014/main" val="20000"/>
                    </a:ext>
                  </a:extLst>
                </a:gridCol>
              </a:tblGrid>
              <a:tr h="278143">
                <a:tc>
                  <a:txBody>
                    <a:bodyPr/>
                    <a:lstStyle/>
                    <a:p>
                      <a:pPr algn="ctr"/>
                      <a:r>
                        <a:rPr lang="en-US" sz="1050" dirty="0">
                          <a:latin typeface="BNPP Sans Light" panose="02000503020000020004" pitchFamily="50" charset="0"/>
                        </a:rPr>
                        <a:t>Remarks</a:t>
                      </a:r>
                    </a:p>
                  </a:txBody>
                  <a:tcPr anchor="ctr"/>
                </a:tc>
                <a:extLst>
                  <a:ext uri="{0D108BD9-81ED-4DB2-BD59-A6C34878D82A}">
                    <a16:rowId xmlns:a16="http://schemas.microsoft.com/office/drawing/2014/main" val="10000"/>
                  </a:ext>
                </a:extLst>
              </a:tr>
              <a:tr h="1180001">
                <a:tc>
                  <a:txBody>
                    <a:bodyPr/>
                    <a:lstStyle/>
                    <a:p>
                      <a:pPr marL="180975" indent="-179388" algn="l" defTabSz="872722" rtl="0" eaLnBrk="1" latinLnBrk="0" hangingPunct="1">
                        <a:spcBef>
                          <a:spcPts val="600"/>
                        </a:spcBef>
                        <a:buClr>
                          <a:srgbClr val="00915A"/>
                        </a:buClr>
                        <a:buFont typeface="Wingdings" panose="05000000000000000000" pitchFamily="2" charset="2"/>
                        <a:buChar char=""/>
                      </a:pPr>
                      <a:r>
                        <a:rPr lang="en-US" sz="1000" kern="1200" baseline="0" dirty="0" smtClean="0">
                          <a:latin typeface="BNPP Sans Light" panose="02000503020000020004" pitchFamily="50" charset="0"/>
                        </a:rPr>
                        <a:t>The required capacity for the full scope is not secured yet</a:t>
                      </a:r>
                    </a:p>
                    <a:p>
                      <a:pPr marL="180975" indent="-179388" algn="l" defTabSz="872722" rtl="0" eaLnBrk="1" latinLnBrk="0" hangingPunct="1">
                        <a:spcBef>
                          <a:spcPts val="600"/>
                        </a:spcBef>
                        <a:buClr>
                          <a:srgbClr val="00915A"/>
                        </a:buClr>
                        <a:buFont typeface="Wingdings" panose="05000000000000000000" pitchFamily="2" charset="2"/>
                        <a:buChar char=""/>
                      </a:pPr>
                      <a:r>
                        <a:rPr lang="en-US" sz="1000" b="1" kern="1200" baseline="0" dirty="0" smtClean="0">
                          <a:solidFill>
                            <a:srgbClr val="FF0000"/>
                          </a:solidFill>
                          <a:latin typeface="BNPP Sans Light" panose="02000503020000020004" pitchFamily="50" charset="0"/>
                        </a:rPr>
                        <a:t>1 developers was lost from the onboarding pipeline and no replacement is identified yet</a:t>
                      </a:r>
                      <a:endParaRPr lang="en-US" sz="1000" kern="1200" baseline="0" dirty="0" smtClean="0">
                        <a:solidFill>
                          <a:schemeClr val="dk1"/>
                        </a:solidFill>
                        <a:latin typeface="BNPP Sans Light" panose="02000503020000020004" pitchFamily="50" charset="0"/>
                        <a:ea typeface="+mn-ea"/>
                        <a:cs typeface="+mn-cs"/>
                      </a:endParaRPr>
                    </a:p>
                  </a:txBody>
                  <a:tcPr marL="137160" marR="137160" marT="137160" marB="137160"/>
                </a:tc>
                <a:extLst>
                  <a:ext uri="{0D108BD9-81ED-4DB2-BD59-A6C34878D82A}">
                    <a16:rowId xmlns:a16="http://schemas.microsoft.com/office/drawing/2014/main" val="100999937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637647489"/>
              </p:ext>
            </p:extLst>
          </p:nvPr>
        </p:nvGraphicFramePr>
        <p:xfrm>
          <a:off x="397958" y="4012619"/>
          <a:ext cx="3530100" cy="2073978"/>
        </p:xfrm>
        <a:graphic>
          <a:graphicData uri="http://schemas.openxmlformats.org/drawingml/2006/table">
            <a:tbl>
              <a:tblPr bandRow="1">
                <a:tableStyleId>{5C22544A-7EE6-4342-B048-85BDC9FD1C3A}</a:tableStyleId>
              </a:tblPr>
              <a:tblGrid>
                <a:gridCol w="1126613">
                  <a:extLst>
                    <a:ext uri="{9D8B030D-6E8A-4147-A177-3AD203B41FA5}">
                      <a16:colId xmlns:a16="http://schemas.microsoft.com/office/drawing/2014/main" val="904631046"/>
                    </a:ext>
                  </a:extLst>
                </a:gridCol>
                <a:gridCol w="1224136">
                  <a:extLst>
                    <a:ext uri="{9D8B030D-6E8A-4147-A177-3AD203B41FA5}">
                      <a16:colId xmlns:a16="http://schemas.microsoft.com/office/drawing/2014/main" val="3567086757"/>
                    </a:ext>
                  </a:extLst>
                </a:gridCol>
                <a:gridCol w="504056">
                  <a:extLst>
                    <a:ext uri="{9D8B030D-6E8A-4147-A177-3AD203B41FA5}">
                      <a16:colId xmlns:a16="http://schemas.microsoft.com/office/drawing/2014/main" val="3012402265"/>
                    </a:ext>
                  </a:extLst>
                </a:gridCol>
                <a:gridCol w="675295">
                  <a:extLst>
                    <a:ext uri="{9D8B030D-6E8A-4147-A177-3AD203B41FA5}">
                      <a16:colId xmlns:a16="http://schemas.microsoft.com/office/drawing/2014/main" val="3495001514"/>
                    </a:ext>
                  </a:extLst>
                </a:gridCol>
              </a:tblGrid>
              <a:tr h="235174">
                <a:tc>
                  <a:txBody>
                    <a:bodyPr/>
                    <a:lstStyle/>
                    <a:p>
                      <a:pPr algn="l" fontAlgn="b"/>
                      <a:r>
                        <a:rPr lang="en-US" sz="1000" u="none" strike="noStrike" kern="1200" dirty="0">
                          <a:effectLst/>
                        </a:rPr>
                        <a:t>Guylaine</a:t>
                      </a:r>
                      <a:endParaRPr lang="en-US" sz="1000" b="1"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Schorter</a:t>
                      </a:r>
                      <a:endParaRPr lang="en-US" sz="1000" b="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SM</a:t>
                      </a:r>
                      <a:endParaRPr lang="en-US" sz="1000" b="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Paris</a:t>
                      </a:r>
                      <a:endParaRPr lang="en-US" sz="1000" b="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600751375"/>
                  </a:ext>
                </a:extLst>
              </a:tr>
              <a:tr h="235174">
                <a:tc>
                  <a:txBody>
                    <a:bodyPr/>
                    <a:lstStyle/>
                    <a:p>
                      <a:pPr algn="l" fontAlgn="b"/>
                      <a:r>
                        <a:rPr lang="en-US" sz="1000" u="none" strike="noStrike" kern="1200" dirty="0">
                          <a:effectLst/>
                        </a:rPr>
                        <a:t>David</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Duret</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BA</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Paris</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526686393"/>
                  </a:ext>
                </a:extLst>
              </a:tr>
              <a:tr h="282782">
                <a:tc>
                  <a:txBody>
                    <a:bodyPr/>
                    <a:lstStyle/>
                    <a:p>
                      <a:pPr algn="l" fontAlgn="b"/>
                      <a:r>
                        <a:rPr lang="en-US" sz="1000" u="none" strike="noStrike" kern="1200" dirty="0">
                          <a:effectLst/>
                        </a:rPr>
                        <a:t>Kumaresan</a:t>
                      </a:r>
                      <a:endParaRPr lang="en-US" sz="1000" b="1"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Jayaraman</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FS DEV</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Chennai</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760630588"/>
                  </a:ext>
                </a:extLst>
              </a:tr>
              <a:tr h="285998">
                <a:tc>
                  <a:txBody>
                    <a:bodyPr/>
                    <a:lstStyle/>
                    <a:p>
                      <a:pPr algn="l" fontAlgn="b"/>
                      <a:r>
                        <a:rPr lang="en-US" sz="1000" u="none" strike="noStrike" kern="1200" dirty="0">
                          <a:effectLst/>
                        </a:rPr>
                        <a:t>Ramesh</a:t>
                      </a:r>
                      <a:endParaRPr lang="en-US" sz="1000" b="1"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Ulaganathan</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FS DEV</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Chennai</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783114543"/>
                  </a:ext>
                </a:extLst>
              </a:tr>
              <a:tr h="285998">
                <a:tc>
                  <a:txBody>
                    <a:bodyPr/>
                    <a:lstStyle/>
                    <a:p>
                      <a:pPr algn="l" fontAlgn="b"/>
                      <a:r>
                        <a:rPr lang="en-US" sz="1000" u="none" strike="noStrike" kern="1200" dirty="0">
                          <a:effectLst/>
                        </a:rPr>
                        <a:t>Ramesh </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ARUMUGAM </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UI DEV</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Chennai</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373538888"/>
                  </a:ext>
                </a:extLst>
              </a:tr>
              <a:tr h="234957">
                <a:tc>
                  <a:txBody>
                    <a:bodyPr/>
                    <a:lstStyle/>
                    <a:p>
                      <a:pPr marL="0" algn="l" defTabSz="1156967" rtl="0" eaLnBrk="1" fontAlgn="b" latinLnBrk="0" hangingPunct="1"/>
                      <a:r>
                        <a:rPr lang="en-US" sz="1000" i="1" u="none" strike="noStrike" kern="1200" dirty="0" err="1" smtClean="0">
                          <a:solidFill>
                            <a:schemeClr val="tx1"/>
                          </a:solidFill>
                          <a:effectLst/>
                          <a:latin typeface="+mn-lt"/>
                          <a:ea typeface="+mn-ea"/>
                          <a:cs typeface="+mn-cs"/>
                        </a:rPr>
                        <a:t>Ariharasubashini</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i="1" u="none" strike="noStrike" kern="1200" dirty="0" smtClean="0">
                          <a:solidFill>
                            <a:schemeClr val="tx1"/>
                          </a:solidFill>
                          <a:effectLst/>
                          <a:latin typeface="+mn-lt"/>
                          <a:ea typeface="+mn-ea"/>
                          <a:cs typeface="+mn-cs"/>
                        </a:rPr>
                        <a:t>S</a:t>
                      </a:r>
                    </a:p>
                  </a:txBody>
                  <a:tcPr marL="45720" marR="45720" anchor="b"/>
                </a:tc>
                <a:tc>
                  <a:txBody>
                    <a:bodyPr/>
                    <a:lstStyle/>
                    <a:p>
                      <a:pPr algn="l" fontAlgn="b"/>
                      <a:r>
                        <a:rPr lang="en-US" sz="1000" i="1" u="none" strike="noStrike" kern="1200" dirty="0" smtClean="0">
                          <a:solidFill>
                            <a:schemeClr val="tx1"/>
                          </a:solidFill>
                          <a:effectLst/>
                        </a:rPr>
                        <a:t>FS DEV</a:t>
                      </a:r>
                      <a:endParaRPr lang="en-US" sz="1000" i="1"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i="1" u="none" strike="noStrike" kern="1200" dirty="0">
                          <a:solidFill>
                            <a:schemeClr val="tx1"/>
                          </a:solidFill>
                          <a:effectLst/>
                        </a:rPr>
                        <a:t>Chennai</a:t>
                      </a:r>
                      <a:endParaRPr lang="en-US" sz="1000" i="1"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879104724"/>
                  </a:ext>
                </a:extLst>
              </a:tr>
              <a:tr h="235174">
                <a:tc>
                  <a:txBody>
                    <a:bodyPr/>
                    <a:lstStyle/>
                    <a:p>
                      <a:pPr algn="l" fontAlgn="b"/>
                      <a:r>
                        <a:rPr lang="en-US" sz="1000" u="none" strike="noStrike" kern="1200" dirty="0">
                          <a:effectLst/>
                        </a:rPr>
                        <a:t>Saravanan</a:t>
                      </a:r>
                      <a:endParaRPr lang="en-US" sz="1000" b="1"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Meenakshisundaram</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QA</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Chennai</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351950650"/>
                  </a:ext>
                </a:extLst>
              </a:tr>
              <a:tr h="235174">
                <a:tc>
                  <a:txBody>
                    <a:bodyPr/>
                    <a:lstStyle/>
                    <a:p>
                      <a:pPr algn="l" fontAlgn="b"/>
                      <a:r>
                        <a:rPr lang="en-US" sz="1000" u="none" strike="noStrike" kern="1200" dirty="0" err="1" smtClean="0">
                          <a:effectLst/>
                        </a:rPr>
                        <a:t>Ramana</a:t>
                      </a:r>
                      <a:endParaRPr lang="en-US" sz="1000" b="1"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CHANDAR</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QA</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Chennai</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427857997"/>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701526237"/>
              </p:ext>
            </p:extLst>
          </p:nvPr>
        </p:nvGraphicFramePr>
        <p:xfrm>
          <a:off x="4188867" y="3717826"/>
          <a:ext cx="3671636" cy="2438400"/>
        </p:xfrm>
        <a:graphic>
          <a:graphicData uri="http://schemas.openxmlformats.org/drawingml/2006/table">
            <a:tbl>
              <a:tblPr bandRow="1">
                <a:tableStyleId>{5C22544A-7EE6-4342-B048-85BDC9FD1C3A}</a:tableStyleId>
              </a:tblPr>
              <a:tblGrid>
                <a:gridCol w="936103">
                  <a:extLst>
                    <a:ext uri="{9D8B030D-6E8A-4147-A177-3AD203B41FA5}">
                      <a16:colId xmlns:a16="http://schemas.microsoft.com/office/drawing/2014/main" val="1588906521"/>
                    </a:ext>
                  </a:extLst>
                </a:gridCol>
                <a:gridCol w="1152128">
                  <a:extLst>
                    <a:ext uri="{9D8B030D-6E8A-4147-A177-3AD203B41FA5}">
                      <a16:colId xmlns:a16="http://schemas.microsoft.com/office/drawing/2014/main" val="4118017456"/>
                    </a:ext>
                  </a:extLst>
                </a:gridCol>
                <a:gridCol w="900310">
                  <a:extLst>
                    <a:ext uri="{9D8B030D-6E8A-4147-A177-3AD203B41FA5}">
                      <a16:colId xmlns:a16="http://schemas.microsoft.com/office/drawing/2014/main" val="3797243701"/>
                    </a:ext>
                  </a:extLst>
                </a:gridCol>
                <a:gridCol w="683095">
                  <a:extLst>
                    <a:ext uri="{9D8B030D-6E8A-4147-A177-3AD203B41FA5}">
                      <a16:colId xmlns:a16="http://schemas.microsoft.com/office/drawing/2014/main" val="2273430444"/>
                    </a:ext>
                  </a:extLst>
                </a:gridCol>
              </a:tblGrid>
              <a:tr h="190500">
                <a:tc>
                  <a:txBody>
                    <a:bodyPr/>
                    <a:lstStyle/>
                    <a:p>
                      <a:pPr algn="l" fontAlgn="b"/>
                      <a:r>
                        <a:rPr lang="en-US" sz="1000" u="none" strike="noStrike" kern="1200" dirty="0">
                          <a:effectLst/>
                        </a:rPr>
                        <a:t>Sudhakar</a:t>
                      </a:r>
                      <a:endParaRPr lang="en-US" sz="1000" b="1"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G</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SM</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Chennai</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338121102"/>
                  </a:ext>
                </a:extLst>
              </a:tr>
              <a:tr h="190500">
                <a:tc>
                  <a:txBody>
                    <a:bodyPr/>
                    <a:lstStyle/>
                    <a:p>
                      <a:pPr algn="l" fontAlgn="b"/>
                      <a:r>
                        <a:rPr lang="en-US" sz="1000" u="none" strike="noStrike" kern="1200" dirty="0">
                          <a:effectLst/>
                        </a:rPr>
                        <a:t>Catherine</a:t>
                      </a:r>
                      <a:endParaRPr lang="en-US" sz="1000" b="1"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Allix</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BA</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a:effectLst/>
                        </a:rPr>
                        <a:t>Paris</a:t>
                      </a:r>
                      <a:endParaRPr lang="en-US" sz="1000" u="none" strike="noStrike" kern="120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589076425"/>
                  </a:ext>
                </a:extLst>
              </a:tr>
              <a:tr h="190500">
                <a:tc>
                  <a:txBody>
                    <a:bodyPr/>
                    <a:lstStyle/>
                    <a:p>
                      <a:pPr algn="l" fontAlgn="b"/>
                      <a:r>
                        <a:rPr lang="en-US" sz="1000" u="none" strike="noStrike" kern="1200" dirty="0">
                          <a:effectLst/>
                        </a:rPr>
                        <a:t>Jean-Marie</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Gagnaire</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FS DEV</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Paris</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603067204"/>
                  </a:ext>
                </a:extLst>
              </a:tr>
              <a:tr h="190500">
                <a:tc>
                  <a:txBody>
                    <a:bodyPr/>
                    <a:lstStyle/>
                    <a:p>
                      <a:pPr marL="0" algn="l" defTabSz="1156967" rtl="0" eaLnBrk="1" fontAlgn="b" latinLnBrk="0" hangingPunct="1"/>
                      <a:r>
                        <a:rPr lang="en-US" sz="1000" u="none" strike="noStrike" kern="1200" dirty="0" smtClean="0">
                          <a:effectLst/>
                        </a:rPr>
                        <a:t>Haripriya</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PS</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FS DEV</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Chennai</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1492671063"/>
                  </a:ext>
                </a:extLst>
              </a:tr>
              <a:tr h="190500">
                <a:tc>
                  <a:txBody>
                    <a:bodyPr/>
                    <a:lstStyle/>
                    <a:p>
                      <a:pPr algn="l" fontAlgn="b"/>
                      <a:r>
                        <a:rPr lang="en-US" sz="1000" u="none" strike="noStrike" kern="1200" dirty="0">
                          <a:effectLst/>
                        </a:rPr>
                        <a:t>Lahcen</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Elalem</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API DEV</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Paris</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293340959"/>
                  </a:ext>
                </a:extLst>
              </a:tr>
              <a:tr h="190500">
                <a:tc>
                  <a:txBody>
                    <a:bodyPr/>
                    <a:lstStyle/>
                    <a:p>
                      <a:pPr marL="0" algn="l" defTabSz="1156967" rtl="0" eaLnBrk="1" fontAlgn="b" latinLnBrk="0" hangingPunct="1"/>
                      <a:r>
                        <a:rPr lang="en-US" sz="1000" u="none" strike="noStrike" kern="1200" dirty="0" smtClean="0">
                          <a:effectLst/>
                        </a:rPr>
                        <a:t>Mariyappan</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MUTHABISHEGAM</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u="none" strike="noStrike" kern="1200" dirty="0" smtClean="0">
                          <a:effectLst/>
                        </a:rPr>
                        <a:t>API DEV</a:t>
                      </a:r>
                      <a:endParaRPr lang="en-US" sz="1000" b="0" i="0" u="none" strike="noStrike" kern="1200" dirty="0" smtClean="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Chennai</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980204072"/>
                  </a:ext>
                </a:extLst>
              </a:tr>
              <a:tr h="190500">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Zied</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ECHEIKH</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i="1" u="none" strike="noStrike" kern="1200" dirty="0" smtClean="0">
                          <a:solidFill>
                            <a:schemeClr val="tx1"/>
                          </a:solidFill>
                          <a:effectLst/>
                          <a:latin typeface="+mn-lt"/>
                          <a:ea typeface="+mn-ea"/>
                          <a:cs typeface="+mn-cs"/>
                        </a:rPr>
                        <a:t>FS DEV</a:t>
                      </a: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Paris</a:t>
                      </a:r>
                      <a:endParaRPr lang="en-US" sz="1000" i="1" u="none" strike="noStrike" kern="1200" dirty="0">
                        <a:solidFill>
                          <a:schemeClr val="tx1"/>
                        </a:solidFill>
                        <a:effectLst/>
                        <a:latin typeface="+mn-lt"/>
                        <a:ea typeface="+mn-ea"/>
                        <a:cs typeface="+mn-cs"/>
                      </a:endParaRPr>
                    </a:p>
                  </a:txBody>
                  <a:tcPr marL="45720" marR="45720" anchor="b"/>
                </a:tc>
                <a:extLst>
                  <a:ext uri="{0D108BD9-81ED-4DB2-BD59-A6C34878D82A}">
                    <a16:rowId xmlns:a16="http://schemas.microsoft.com/office/drawing/2014/main" val="1270549713"/>
                  </a:ext>
                </a:extLst>
              </a:tr>
              <a:tr h="190500">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Manish</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JHA</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i="1" u="none" strike="noStrike" kern="1200" dirty="0" smtClean="0">
                          <a:solidFill>
                            <a:schemeClr val="tx1"/>
                          </a:solidFill>
                          <a:effectLst/>
                          <a:latin typeface="+mn-lt"/>
                          <a:ea typeface="+mn-ea"/>
                          <a:cs typeface="+mn-cs"/>
                        </a:rPr>
                        <a:t>FS DEV</a:t>
                      </a: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Paris</a:t>
                      </a:r>
                      <a:endParaRPr lang="en-US" sz="1000" i="1" u="none" strike="noStrike" kern="1200" dirty="0">
                        <a:solidFill>
                          <a:schemeClr val="tx1"/>
                        </a:solidFill>
                        <a:effectLst/>
                        <a:latin typeface="+mn-lt"/>
                        <a:ea typeface="+mn-ea"/>
                        <a:cs typeface="+mn-cs"/>
                      </a:endParaRPr>
                    </a:p>
                  </a:txBody>
                  <a:tcPr marL="45720" marR="45720" anchor="b"/>
                </a:tc>
                <a:extLst>
                  <a:ext uri="{0D108BD9-81ED-4DB2-BD59-A6C34878D82A}">
                    <a16:rowId xmlns:a16="http://schemas.microsoft.com/office/drawing/2014/main" val="3419164798"/>
                  </a:ext>
                </a:extLst>
              </a:tr>
              <a:tr h="190500">
                <a:tc>
                  <a:txBody>
                    <a:bodyPr/>
                    <a:lstStyle/>
                    <a:p>
                      <a:pPr algn="l" fontAlgn="b"/>
                      <a:r>
                        <a:rPr lang="en-US" sz="1000" u="none" strike="noStrike" kern="1200" dirty="0">
                          <a:effectLst/>
                        </a:rPr>
                        <a:t>Xavier</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Auberon</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QA</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Paris</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833021892"/>
                  </a:ext>
                </a:extLst>
              </a:tr>
              <a:tr h="190500">
                <a:tc>
                  <a:txBody>
                    <a:bodyPr/>
                    <a:lstStyle/>
                    <a:p>
                      <a:pPr marL="0" algn="l" defTabSz="1156967" rtl="0" eaLnBrk="1" fontAlgn="b" latinLnBrk="0" hangingPunct="1"/>
                      <a:r>
                        <a:rPr lang="en-US" sz="1000" u="none" strike="noStrike" kern="1200" dirty="0" err="1" smtClean="0">
                          <a:effectLst/>
                        </a:rPr>
                        <a:t>Senthil</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NARAYANASAMY </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QA</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Chennai</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3209468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223983023"/>
              </p:ext>
            </p:extLst>
          </p:nvPr>
        </p:nvGraphicFramePr>
        <p:xfrm>
          <a:off x="8149308" y="3753802"/>
          <a:ext cx="3600398" cy="2438400"/>
        </p:xfrm>
        <a:graphic>
          <a:graphicData uri="http://schemas.openxmlformats.org/drawingml/2006/table">
            <a:tbl>
              <a:tblPr bandRow="1">
                <a:tableStyleId>{5C22544A-7EE6-4342-B048-85BDC9FD1C3A}</a:tableStyleId>
              </a:tblPr>
              <a:tblGrid>
                <a:gridCol w="1000907">
                  <a:extLst>
                    <a:ext uri="{9D8B030D-6E8A-4147-A177-3AD203B41FA5}">
                      <a16:colId xmlns:a16="http://schemas.microsoft.com/office/drawing/2014/main" val="3216834057"/>
                    </a:ext>
                  </a:extLst>
                </a:gridCol>
                <a:gridCol w="1134260">
                  <a:extLst>
                    <a:ext uri="{9D8B030D-6E8A-4147-A177-3AD203B41FA5}">
                      <a16:colId xmlns:a16="http://schemas.microsoft.com/office/drawing/2014/main" val="3246893861"/>
                    </a:ext>
                  </a:extLst>
                </a:gridCol>
                <a:gridCol w="694057">
                  <a:extLst>
                    <a:ext uri="{9D8B030D-6E8A-4147-A177-3AD203B41FA5}">
                      <a16:colId xmlns:a16="http://schemas.microsoft.com/office/drawing/2014/main" val="2393595810"/>
                    </a:ext>
                  </a:extLst>
                </a:gridCol>
                <a:gridCol w="771174">
                  <a:extLst>
                    <a:ext uri="{9D8B030D-6E8A-4147-A177-3AD203B41FA5}">
                      <a16:colId xmlns:a16="http://schemas.microsoft.com/office/drawing/2014/main" val="1359512165"/>
                    </a:ext>
                  </a:extLst>
                </a:gridCol>
              </a:tblGrid>
              <a:tr h="220627">
                <a:tc>
                  <a:txBody>
                    <a:bodyPr/>
                    <a:lstStyle/>
                    <a:p>
                      <a:pPr algn="l" fontAlgn="b"/>
                      <a:r>
                        <a:rPr lang="en-US" sz="1000" u="none" strike="noStrike" kern="1200" dirty="0">
                          <a:effectLst/>
                        </a:rPr>
                        <a:t>Saravanakumar</a:t>
                      </a:r>
                      <a:endParaRPr lang="en-US" sz="1000" b="1"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VELLAICHAMY</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DEV API</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Chennai</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215055573"/>
                  </a:ext>
                </a:extLst>
              </a:tr>
              <a:tr h="220627">
                <a:tc>
                  <a:txBody>
                    <a:bodyPr/>
                    <a:lstStyle/>
                    <a:p>
                      <a:pPr algn="l" fontAlgn="b"/>
                      <a:r>
                        <a:rPr lang="en-US" sz="1000" u="none" strike="noStrike" kern="1200" dirty="0" err="1">
                          <a:effectLst/>
                        </a:rPr>
                        <a:t>Ranjita</a:t>
                      </a:r>
                      <a:endParaRPr lang="en-US" sz="1000" b="1"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S</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DEV API </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Chennai</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4268764181"/>
                  </a:ext>
                </a:extLst>
              </a:tr>
              <a:tr h="220627">
                <a:tc>
                  <a:txBody>
                    <a:bodyPr/>
                    <a:lstStyle/>
                    <a:p>
                      <a:pPr marL="0" algn="l" defTabSz="1156967" rtl="0" eaLnBrk="1" fontAlgn="b" latinLnBrk="0" hangingPunct="1"/>
                      <a:r>
                        <a:rPr lang="en-US" sz="1000" u="none" strike="noStrike" kern="1200" dirty="0">
                          <a:effectLst/>
                        </a:rPr>
                        <a:t>Saravana</a:t>
                      </a:r>
                      <a:endParaRPr lang="en-US" sz="1000" b="1"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GURU</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DEV API</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Chennai</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468679711"/>
                  </a:ext>
                </a:extLst>
              </a:tr>
              <a:tr h="220627">
                <a:tc>
                  <a:txBody>
                    <a:bodyPr/>
                    <a:lstStyle/>
                    <a:p>
                      <a:pPr marL="0" algn="l" defTabSz="1156967" rtl="0" eaLnBrk="1" fontAlgn="b" latinLnBrk="0" hangingPunct="1"/>
                      <a:r>
                        <a:rPr lang="en-US" sz="1000" u="none" strike="noStrike" kern="1200" dirty="0" err="1">
                          <a:effectLst/>
                        </a:rPr>
                        <a:t>Venkanna</a:t>
                      </a:r>
                      <a:endParaRPr lang="en-US" sz="1000" b="1"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AVIDODDY</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DEV API</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Chennai</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706530413"/>
                  </a:ext>
                </a:extLst>
              </a:tr>
              <a:tr h="220627">
                <a:tc>
                  <a:txBody>
                    <a:bodyPr/>
                    <a:lstStyle/>
                    <a:p>
                      <a:pPr algn="l" fontAlgn="b"/>
                      <a:r>
                        <a:rPr lang="en-US" sz="1000" u="none" strike="noStrike" kern="1200" dirty="0">
                          <a:effectLst/>
                        </a:rPr>
                        <a:t>Kaushik</a:t>
                      </a:r>
                      <a:endParaRPr lang="en-US" sz="1000" b="1"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Pugazhendi</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DEV UI </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Chennai</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53928980"/>
                  </a:ext>
                </a:extLst>
              </a:tr>
              <a:tr h="220627">
                <a:tc>
                  <a:txBody>
                    <a:bodyPr/>
                    <a:lstStyle/>
                    <a:p>
                      <a:pPr algn="l" fontAlgn="b"/>
                      <a:r>
                        <a:rPr lang="en-US" sz="1000" u="none" strike="noStrike" kern="1200" dirty="0">
                          <a:effectLst/>
                        </a:rPr>
                        <a:t>Radhi</a:t>
                      </a:r>
                      <a:endParaRPr lang="en-US" sz="1000" b="1"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Ayari</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DEV UI</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Paris</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083707020"/>
                  </a:ext>
                </a:extLst>
              </a:tr>
              <a:tr h="220627">
                <a:tc>
                  <a:txBody>
                    <a:bodyPr/>
                    <a:lstStyle/>
                    <a:p>
                      <a:pPr marL="0" algn="l" defTabSz="1156967" rtl="0" eaLnBrk="1" fontAlgn="b" latinLnBrk="0" hangingPunct="1"/>
                      <a:r>
                        <a:rPr lang="en-US" sz="1000" u="none" strike="noStrike" kern="1200" dirty="0">
                          <a:effectLst/>
                        </a:rPr>
                        <a:t>Vinod</a:t>
                      </a:r>
                      <a:endParaRPr lang="en-US" sz="1000" b="1"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err="1">
                          <a:effectLst/>
                        </a:rPr>
                        <a:t>Devireddy</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DEV UI</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Chennai</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963587781"/>
                  </a:ext>
                </a:extLst>
              </a:tr>
              <a:tr h="220627">
                <a:tc>
                  <a:txBody>
                    <a:bodyPr/>
                    <a:lstStyle/>
                    <a:p>
                      <a:pPr marL="0" algn="l" defTabSz="1156967" rtl="0" eaLnBrk="1" fontAlgn="b" latinLnBrk="0" hangingPunct="1"/>
                      <a:r>
                        <a:rPr lang="en-US" sz="1000" u="none" strike="noStrike" kern="1200" dirty="0" smtClean="0">
                          <a:effectLst/>
                        </a:rPr>
                        <a:t>Stephen</a:t>
                      </a:r>
                      <a:endParaRPr lang="en-US" sz="1000" b="1"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Moore</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BA</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a:effectLst/>
                        </a:rPr>
                        <a:t>Dublin</a:t>
                      </a:r>
                      <a:endParaRPr lang="en-US" sz="1000" u="none" strike="noStrike" kern="1200" dirty="0">
                        <a:solidFill>
                          <a:srgbClr val="FF0000"/>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140592620"/>
                  </a:ext>
                </a:extLst>
              </a:tr>
              <a:tr h="220627">
                <a:tc>
                  <a:txBody>
                    <a:bodyPr/>
                    <a:lstStyle/>
                    <a:p>
                      <a:pPr algn="l" fontAlgn="b"/>
                      <a:r>
                        <a:rPr lang="en-US" sz="1000" u="none" strike="noStrike" kern="1200" dirty="0">
                          <a:effectLst/>
                        </a:rPr>
                        <a:t>Agalya</a:t>
                      </a:r>
                      <a:endParaRPr lang="en-US" sz="1000" b="1"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R</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QA</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Chennai</a:t>
                      </a:r>
                      <a:endParaRPr lang="en-US" sz="1000" i="0" u="none" strike="noStrike" kern="1200" dirty="0">
                        <a:solidFill>
                          <a:srgbClr val="FF0000"/>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440937311"/>
                  </a:ext>
                </a:extLst>
              </a:tr>
              <a:tr h="220627">
                <a:tc>
                  <a:txBody>
                    <a:bodyPr/>
                    <a:lstStyle/>
                    <a:p>
                      <a:pPr algn="l" fontAlgn="b"/>
                      <a:r>
                        <a:rPr lang="en-US" sz="1000" u="none" strike="noStrike" kern="1200" dirty="0">
                          <a:effectLst/>
                        </a:rPr>
                        <a:t>Mathumitha</a:t>
                      </a:r>
                      <a:endParaRPr lang="en-US" sz="1000" i="1" u="none" strike="noStrike" kern="1200" dirty="0">
                        <a:solidFill>
                          <a:srgbClr val="EA8744"/>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MOHAN</a:t>
                      </a:r>
                      <a:endParaRPr lang="en-US" sz="1000" i="1" u="none" strike="noStrike" kern="1200" dirty="0">
                        <a:solidFill>
                          <a:srgbClr val="EA8744"/>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SM / BA</a:t>
                      </a:r>
                      <a:endParaRPr lang="en-US" sz="1000" i="1" u="none" strike="noStrike" kern="1200" dirty="0">
                        <a:solidFill>
                          <a:srgbClr val="EA8744"/>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London</a:t>
                      </a:r>
                      <a:endParaRPr lang="en-US" sz="1000" i="1" u="none" strike="noStrike" kern="1200" dirty="0">
                        <a:solidFill>
                          <a:srgbClr val="EA8744"/>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1432028945"/>
                  </a:ext>
                </a:extLst>
              </a:tr>
            </a:tbl>
          </a:graphicData>
        </a:graphic>
      </p:graphicFrame>
      <p:sp>
        <p:nvSpPr>
          <p:cNvPr id="26" name="Text Placeholder 6">
            <a:extLst>
              <a:ext uri="{FF2B5EF4-FFF2-40B4-BE49-F238E27FC236}">
                <a16:creationId xmlns:a16="http://schemas.microsoft.com/office/drawing/2014/main" id="{A036CA0D-4C03-4AD6-B5E8-D11CC591908D}"/>
              </a:ext>
            </a:extLst>
          </p:cNvPr>
          <p:cNvSpPr txBox="1">
            <a:spLocks/>
          </p:cNvSpPr>
          <p:nvPr/>
        </p:nvSpPr>
        <p:spPr>
          <a:xfrm>
            <a:off x="8221315" y="3429794"/>
            <a:ext cx="3533898" cy="252000"/>
          </a:xfrm>
          <a:prstGeom prst="rect">
            <a:avLst/>
          </a:prstGeom>
        </p:spPr>
        <p:txBody>
          <a:bodyPr vert="horz" lIns="87272" tIns="43637" rIns="87272" bIns="43637" rtlCol="0">
            <a:noAutofit/>
          </a:bodyPr>
          <a:lstStyle>
            <a:lvl1pPr marL="274241" indent="-272726" algn="l" defTabSz="872722" rtl="0" eaLnBrk="1" latinLnBrk="0" hangingPunct="1">
              <a:spcBef>
                <a:spcPct val="20000"/>
              </a:spcBef>
              <a:buClr>
                <a:srgbClr val="00915A"/>
              </a:buClr>
              <a:buFont typeface="Wingdings" panose="05000000000000000000" pitchFamily="2" charset="2"/>
              <a:buChar char=""/>
              <a:defRPr sz="1300" kern="1200">
                <a:solidFill>
                  <a:schemeClr val="tx1"/>
                </a:solidFill>
                <a:latin typeface="BNPP Sans" pitchFamily="50" charset="0"/>
                <a:ea typeface="+mn-ea"/>
                <a:cs typeface="+mn-cs"/>
              </a:defRPr>
            </a:lvl1pPr>
            <a:lvl2pPr marL="358775" indent="-152400"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2pPr>
            <a:lvl3pPr marL="715963" indent="-163513"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3pPr>
            <a:lvl4pPr marL="1074738" indent="-217488" algn="l" defTabSz="872722" rtl="0" eaLnBrk="1" latinLnBrk="0" hangingPunct="1">
              <a:spcBef>
                <a:spcPct val="20000"/>
              </a:spcBef>
              <a:buFont typeface="Wingdings" panose="05000000000000000000" pitchFamily="2" charset="2"/>
              <a:buChar char="§"/>
              <a:tabLst>
                <a:tab pos="81818" algn="l"/>
                <a:tab pos="768178" algn="l"/>
              </a:tabLst>
              <a:defRPr sz="1100" kern="1200">
                <a:solidFill>
                  <a:schemeClr val="tx1"/>
                </a:solidFill>
                <a:latin typeface="BNPP Sans Light" pitchFamily="50" charset="0"/>
                <a:ea typeface="+mn-ea"/>
                <a:cs typeface="+mn-cs"/>
              </a:defRPr>
            </a:lvl4pPr>
            <a:lvl5pPr marL="1431925" indent="-217488" algn="l" defTabSz="872722" rtl="0" eaLnBrk="1" latinLnBrk="0" hangingPunct="1">
              <a:spcBef>
                <a:spcPct val="20000"/>
              </a:spcBef>
              <a:buFont typeface="Wingdings" panose="05000000000000000000" pitchFamily="2" charset="2"/>
              <a:buChar char="§"/>
              <a:tabLst>
                <a:tab pos="80963" algn="l"/>
                <a:tab pos="766763" algn="l"/>
                <a:tab pos="1431925" algn="l"/>
              </a:tabLst>
              <a:defRPr sz="1100" kern="1200">
                <a:solidFill>
                  <a:schemeClr val="tx1"/>
                </a:solidFill>
                <a:latin typeface="BNPP Sans Light" pitchFamily="50" charset="0"/>
                <a:ea typeface="+mn-ea"/>
                <a:cs typeface="+mn-cs"/>
              </a:defRPr>
            </a:lvl5pPr>
            <a:lvl6pPr marL="2399987"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348"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709"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9070"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1515" lvl="0" indent="0" algn="ctr" defTabSz="1212224" eaLnBrk="0" hangingPunct="0">
              <a:spcBef>
                <a:spcPct val="0"/>
              </a:spcBef>
              <a:buNone/>
              <a:defRPr/>
            </a:pPr>
            <a:r>
              <a:rPr lang="en-US" sz="1500" b="1" dirty="0" smtClean="0">
                <a:solidFill>
                  <a:srgbClr val="FF0000"/>
                </a:solidFill>
                <a:latin typeface="BNPP Sans Light" panose="02000503020000020004" pitchFamily="50" charset="0"/>
                <a:cs typeface="Arial" charset="0"/>
              </a:rPr>
              <a:t>Released without replacement (10)</a:t>
            </a:r>
            <a:endParaRPr lang="en-US" sz="1500" b="1" dirty="0">
              <a:solidFill>
                <a:srgbClr val="FF0000"/>
              </a:solidFill>
              <a:latin typeface="BNPP Sans Light" panose="02000503020000020004" pitchFamily="50" charset="0"/>
              <a:cs typeface="Arial" charset="0"/>
            </a:endParaRPr>
          </a:p>
        </p:txBody>
      </p:sp>
      <p:sp>
        <p:nvSpPr>
          <p:cNvPr id="27" name="Rectangle 26"/>
          <p:cNvSpPr/>
          <p:nvPr/>
        </p:nvSpPr>
        <p:spPr>
          <a:xfrm>
            <a:off x="304756" y="1701602"/>
            <a:ext cx="5161962" cy="369332"/>
          </a:xfrm>
          <a:prstGeom prst="rect">
            <a:avLst/>
          </a:prstGeom>
        </p:spPr>
        <p:txBody>
          <a:bodyPr wrap="square">
            <a:spAutoFit/>
          </a:bodyPr>
          <a:lstStyle/>
          <a:p>
            <a:r>
              <a:rPr lang="en-US" sz="900" dirty="0" smtClean="0">
                <a:solidFill>
                  <a:schemeClr val="tx1">
                    <a:lumMod val="50000"/>
                    <a:lumOff val="50000"/>
                  </a:schemeClr>
                </a:solidFill>
                <a:latin typeface="-apple-system"/>
              </a:rPr>
              <a:t>The capacity shown here (MD) is for new features development only </a:t>
            </a:r>
            <a:r>
              <a:rPr lang="en-US" sz="900" dirty="0">
                <a:solidFill>
                  <a:schemeClr val="tx1">
                    <a:lumMod val="50000"/>
                    <a:lumOff val="50000"/>
                  </a:schemeClr>
                </a:solidFill>
                <a:latin typeface="-apple-system"/>
              </a:rPr>
              <a:t/>
            </a:r>
            <a:br>
              <a:rPr lang="en-US" sz="900" dirty="0">
                <a:solidFill>
                  <a:schemeClr val="tx1">
                    <a:lumMod val="50000"/>
                    <a:lumOff val="50000"/>
                  </a:schemeClr>
                </a:solidFill>
                <a:latin typeface="-apple-system"/>
              </a:rPr>
            </a:br>
            <a:r>
              <a:rPr lang="en-US" sz="900" dirty="0" smtClean="0">
                <a:solidFill>
                  <a:schemeClr val="tx1">
                    <a:lumMod val="50000"/>
                    <a:lumOff val="50000"/>
                  </a:schemeClr>
                </a:solidFill>
                <a:latin typeface="-apple-system"/>
              </a:rPr>
              <a:t>(excl</a:t>
            </a:r>
            <a:r>
              <a:rPr lang="en-US" sz="900" dirty="0">
                <a:solidFill>
                  <a:schemeClr val="tx1">
                    <a:lumMod val="50000"/>
                    <a:lumOff val="50000"/>
                  </a:schemeClr>
                </a:solidFill>
                <a:latin typeface="-apple-system"/>
              </a:rPr>
              <a:t>. time </a:t>
            </a:r>
            <a:r>
              <a:rPr lang="en-US" sz="900" dirty="0" smtClean="0">
                <a:solidFill>
                  <a:schemeClr val="tx1">
                    <a:lumMod val="50000"/>
                    <a:lumOff val="50000"/>
                  </a:schemeClr>
                </a:solidFill>
                <a:latin typeface="-apple-system"/>
              </a:rPr>
              <a:t>for non-engineering tasks, bug fixing, production support and unplanned tasks)</a:t>
            </a:r>
            <a:endParaRPr lang="en-US" sz="900" dirty="0">
              <a:solidFill>
                <a:schemeClr val="tx1">
                  <a:lumMod val="50000"/>
                  <a:lumOff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053426799"/>
              </p:ext>
            </p:extLst>
          </p:nvPr>
        </p:nvGraphicFramePr>
        <p:xfrm>
          <a:off x="372443" y="2561736"/>
          <a:ext cx="2438400" cy="1008292"/>
        </p:xfrm>
        <a:graphic>
          <a:graphicData uri="http://schemas.openxmlformats.org/drawingml/2006/table">
            <a:tbl>
              <a:tblPr firstRow="1" firstCol="1" lastRow="1" bandRow="1">
                <a:tableStyleId>{5C22544A-7EE6-4342-B048-85BDC9FD1C3A}</a:tableStyleId>
              </a:tblPr>
              <a:tblGrid>
                <a:gridCol w="609600">
                  <a:extLst>
                    <a:ext uri="{9D8B030D-6E8A-4147-A177-3AD203B41FA5}">
                      <a16:colId xmlns:a16="http://schemas.microsoft.com/office/drawing/2014/main" val="3524494901"/>
                    </a:ext>
                  </a:extLst>
                </a:gridCol>
                <a:gridCol w="609600">
                  <a:extLst>
                    <a:ext uri="{9D8B030D-6E8A-4147-A177-3AD203B41FA5}">
                      <a16:colId xmlns:a16="http://schemas.microsoft.com/office/drawing/2014/main" val="3762045777"/>
                    </a:ext>
                  </a:extLst>
                </a:gridCol>
                <a:gridCol w="609600">
                  <a:extLst>
                    <a:ext uri="{9D8B030D-6E8A-4147-A177-3AD203B41FA5}">
                      <a16:colId xmlns:a16="http://schemas.microsoft.com/office/drawing/2014/main" val="505754137"/>
                    </a:ext>
                  </a:extLst>
                </a:gridCol>
                <a:gridCol w="609600">
                  <a:extLst>
                    <a:ext uri="{9D8B030D-6E8A-4147-A177-3AD203B41FA5}">
                      <a16:colId xmlns:a16="http://schemas.microsoft.com/office/drawing/2014/main" val="194876112"/>
                    </a:ext>
                  </a:extLst>
                </a:gridCol>
              </a:tblGrid>
              <a:tr h="261663">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 </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effort</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effectLst/>
                          <a:latin typeface="BNPP Sans Light" panose="02000503020000020004" pitchFamily="50" charset="0"/>
                        </a:rPr>
                        <a:t>capacity</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diff</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530661113"/>
                  </a:ext>
                </a:extLst>
              </a:tr>
              <a:tr h="246355">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UI</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algn="ctr" fontAlgn="b"/>
                      <a:r>
                        <a:rPr lang="en-US" sz="900" b="0" i="0" u="none" strike="noStrike" dirty="0" smtClean="0">
                          <a:solidFill>
                            <a:srgbClr val="000000"/>
                          </a:solidFill>
                          <a:effectLst/>
                          <a:latin typeface="BNPP Sans Light" panose="02000503020000020004" pitchFamily="50" charset="0"/>
                        </a:rPr>
                        <a:t>105</a:t>
                      </a:r>
                      <a:endParaRPr lang="en-US" sz="900" b="0" i="0" u="none" strike="noStrike" dirty="0">
                        <a:solidFill>
                          <a:srgbClr val="000000"/>
                        </a:solidFill>
                        <a:effectLst/>
                        <a:latin typeface="BNPP Sans Light" panose="02000503020000020004" pitchFamily="50" charset="0"/>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121</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16</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extLst>
                  <a:ext uri="{0D108BD9-81ED-4DB2-BD59-A6C34878D82A}">
                    <a16:rowId xmlns:a16="http://schemas.microsoft.com/office/drawing/2014/main" val="1112810618"/>
                  </a:ext>
                </a:extLst>
              </a:tr>
              <a:tr h="250137">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API</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algn="ctr" fontAlgn="b"/>
                      <a:r>
                        <a:rPr lang="en-US" sz="900" b="0" i="0" u="none" strike="noStrike" dirty="0" smtClean="0">
                          <a:solidFill>
                            <a:srgbClr val="000000"/>
                          </a:solidFill>
                          <a:effectLst/>
                          <a:latin typeface="BNPP Sans Light" panose="02000503020000020004" pitchFamily="50" charset="0"/>
                        </a:rPr>
                        <a:t>162</a:t>
                      </a:r>
                      <a:endParaRPr lang="en-US" sz="900" b="0" i="0" u="none" strike="noStrike" dirty="0">
                        <a:solidFill>
                          <a:srgbClr val="000000"/>
                        </a:solidFill>
                        <a:effectLst/>
                        <a:latin typeface="BNPP Sans Light" panose="02000503020000020004" pitchFamily="50" charset="0"/>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92</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FF0000"/>
                          </a:solidFill>
                          <a:effectLst/>
                          <a:latin typeface="BNPP Sans Light" panose="02000503020000020004" pitchFamily="50" charset="0"/>
                          <a:ea typeface="+mn-ea"/>
                          <a:cs typeface="+mn-cs"/>
                        </a:rPr>
                        <a:t>-70</a:t>
                      </a:r>
                      <a:endParaRPr lang="en-US" sz="900" b="0" i="0" u="none" strike="noStrike" kern="1200" dirty="0">
                        <a:solidFill>
                          <a:srgbClr val="FF0000"/>
                        </a:solidFill>
                        <a:effectLst/>
                        <a:latin typeface="BNPP Sans Light" panose="02000503020000020004" pitchFamily="50" charset="0"/>
                        <a:ea typeface="+mn-ea"/>
                        <a:cs typeface="+mn-cs"/>
                      </a:endParaRPr>
                    </a:p>
                  </a:txBody>
                  <a:tcPr marL="0" marR="0" marT="0" marB="0" anchor="b"/>
                </a:tc>
                <a:extLst>
                  <a:ext uri="{0D108BD9-81ED-4DB2-BD59-A6C34878D82A}">
                    <a16:rowId xmlns:a16="http://schemas.microsoft.com/office/drawing/2014/main" val="2891641565"/>
                  </a:ext>
                </a:extLst>
              </a:tr>
              <a:tr h="250137">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TOTAL</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algn="ctr" fontAlgn="b"/>
                      <a:r>
                        <a:rPr lang="en-US" sz="900" b="1" i="0" u="none" strike="noStrike" dirty="0" smtClean="0">
                          <a:solidFill>
                            <a:schemeClr val="bg1"/>
                          </a:solidFill>
                          <a:effectLst/>
                          <a:latin typeface="BNPP Sans Light" panose="02000503020000020004" pitchFamily="50" charset="0"/>
                        </a:rPr>
                        <a:t>267</a:t>
                      </a:r>
                      <a:endParaRPr lang="en-US" sz="900" b="1" i="0" u="none" strike="noStrike" dirty="0">
                        <a:solidFill>
                          <a:schemeClr val="bg1"/>
                        </a:solidFill>
                        <a:effectLst/>
                        <a:latin typeface="BNPP Sans Light" panose="02000503020000020004" pitchFamily="50" charset="0"/>
                      </a:endParaRPr>
                    </a:p>
                  </a:txBody>
                  <a:tcPr marL="0" marR="0" marT="0" marB="0" anchor="b"/>
                </a:tc>
                <a:tc>
                  <a:txBody>
                    <a:bodyPr/>
                    <a:lstStyle/>
                    <a:p>
                      <a:pPr marL="0" algn="ctr" defTabSz="1156967" rtl="0" eaLnBrk="1" fontAlgn="b" latinLnBrk="0" hangingPunct="1"/>
                      <a:r>
                        <a:rPr lang="en-US" sz="900" b="1" i="0" u="none" strike="noStrike" kern="1200" dirty="0" smtClean="0">
                          <a:solidFill>
                            <a:schemeClr val="bg1"/>
                          </a:solidFill>
                          <a:effectLst/>
                          <a:latin typeface="BNPP Sans Light" panose="02000503020000020004" pitchFamily="50" charset="0"/>
                          <a:ea typeface="+mn-ea"/>
                          <a:cs typeface="+mn-cs"/>
                        </a:rPr>
                        <a:t>213</a:t>
                      </a:r>
                      <a:endParaRPr lang="en-US" sz="900" b="1" i="0" u="none" strike="noStrike" kern="1200" dirty="0">
                        <a:solidFill>
                          <a:schemeClr val="bg1"/>
                        </a:solidFill>
                        <a:effectLst/>
                        <a:latin typeface="BNPP Sans Light" panose="02000503020000020004" pitchFamily="50" charset="0"/>
                        <a:ea typeface="+mn-ea"/>
                        <a:cs typeface="+mn-cs"/>
                      </a:endParaRPr>
                    </a:p>
                  </a:txBody>
                  <a:tcPr marL="0" marR="0" marT="0" marB="0" anchor="b"/>
                </a:tc>
                <a:tc>
                  <a:txBody>
                    <a:bodyPr/>
                    <a:lstStyle/>
                    <a:p>
                      <a:pPr algn="ctr" fontAlgn="b"/>
                      <a:r>
                        <a:rPr lang="en-US" sz="1100" b="1" i="0" u="none" strike="noStrike" dirty="0" smtClean="0">
                          <a:solidFill>
                            <a:srgbClr val="9C0006"/>
                          </a:solidFill>
                          <a:effectLst/>
                          <a:latin typeface="Calibri" panose="020F0502020204030204" pitchFamily="34" charset="0"/>
                        </a:rPr>
                        <a:t>-54</a:t>
                      </a:r>
                      <a:endParaRPr lang="en-US" sz="1100" b="1" i="0" u="none" strike="noStrike" dirty="0">
                        <a:solidFill>
                          <a:srgbClr val="9C0006"/>
                        </a:solidFill>
                        <a:effectLst/>
                        <a:latin typeface="Calibri" panose="020F0502020204030204" pitchFamily="34" charset="0"/>
                      </a:endParaRPr>
                    </a:p>
                  </a:txBody>
                  <a:tcPr marL="0" marR="0" marT="0" marB="0" anchor="b"/>
                </a:tc>
                <a:extLst>
                  <a:ext uri="{0D108BD9-81ED-4DB2-BD59-A6C34878D82A}">
                    <a16:rowId xmlns:a16="http://schemas.microsoft.com/office/drawing/2014/main" val="191312994"/>
                  </a:ext>
                </a:extLst>
              </a:tr>
            </a:tbl>
          </a:graphicData>
        </a:graphic>
      </p:graphicFrame>
      <p:sp>
        <p:nvSpPr>
          <p:cNvPr id="20" name="Text Placeholder 6">
            <a:extLst>
              <a:ext uri="{FF2B5EF4-FFF2-40B4-BE49-F238E27FC236}">
                <a16:creationId xmlns:a16="http://schemas.microsoft.com/office/drawing/2014/main" id="{A036CA0D-4C03-4AD6-B5E8-D11CC591908D}"/>
              </a:ext>
            </a:extLst>
          </p:cNvPr>
          <p:cNvSpPr txBox="1">
            <a:spLocks/>
          </p:cNvSpPr>
          <p:nvPr/>
        </p:nvSpPr>
        <p:spPr>
          <a:xfrm>
            <a:off x="397958" y="2262260"/>
            <a:ext cx="2378000" cy="252000"/>
          </a:xfrm>
          <a:prstGeom prst="rect">
            <a:avLst/>
          </a:prstGeom>
        </p:spPr>
        <p:txBody>
          <a:bodyPr vert="horz" lIns="87272" tIns="43637" rIns="87272" bIns="43637" rtlCol="0">
            <a:noAutofit/>
          </a:bodyPr>
          <a:lstStyle>
            <a:lvl1pPr marL="274241" indent="-272726" algn="l" defTabSz="872722" rtl="0" eaLnBrk="1" latinLnBrk="0" hangingPunct="1">
              <a:spcBef>
                <a:spcPct val="20000"/>
              </a:spcBef>
              <a:buClr>
                <a:srgbClr val="00915A"/>
              </a:buClr>
              <a:buFont typeface="Wingdings" panose="05000000000000000000" pitchFamily="2" charset="2"/>
              <a:buChar char=""/>
              <a:defRPr sz="1300" kern="1200">
                <a:solidFill>
                  <a:schemeClr val="tx1"/>
                </a:solidFill>
                <a:latin typeface="BNPP Sans" pitchFamily="50" charset="0"/>
                <a:ea typeface="+mn-ea"/>
                <a:cs typeface="+mn-cs"/>
              </a:defRPr>
            </a:lvl1pPr>
            <a:lvl2pPr marL="358775" indent="-152400"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2pPr>
            <a:lvl3pPr marL="715963" indent="-163513"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3pPr>
            <a:lvl4pPr marL="1074738" indent="-217488" algn="l" defTabSz="872722" rtl="0" eaLnBrk="1" latinLnBrk="0" hangingPunct="1">
              <a:spcBef>
                <a:spcPct val="20000"/>
              </a:spcBef>
              <a:buFont typeface="Wingdings" panose="05000000000000000000" pitchFamily="2" charset="2"/>
              <a:buChar char="§"/>
              <a:tabLst>
                <a:tab pos="81818" algn="l"/>
                <a:tab pos="768178" algn="l"/>
              </a:tabLst>
              <a:defRPr sz="1100" kern="1200">
                <a:solidFill>
                  <a:schemeClr val="tx1"/>
                </a:solidFill>
                <a:latin typeface="BNPP Sans Light" pitchFamily="50" charset="0"/>
                <a:ea typeface="+mn-ea"/>
                <a:cs typeface="+mn-cs"/>
              </a:defRPr>
            </a:lvl4pPr>
            <a:lvl5pPr marL="1431925" indent="-217488" algn="l" defTabSz="872722" rtl="0" eaLnBrk="1" latinLnBrk="0" hangingPunct="1">
              <a:spcBef>
                <a:spcPct val="20000"/>
              </a:spcBef>
              <a:buFont typeface="Wingdings" panose="05000000000000000000" pitchFamily="2" charset="2"/>
              <a:buChar char="§"/>
              <a:tabLst>
                <a:tab pos="80963" algn="l"/>
                <a:tab pos="766763" algn="l"/>
                <a:tab pos="1431925" algn="l"/>
              </a:tabLst>
              <a:defRPr sz="1100" kern="1200">
                <a:solidFill>
                  <a:schemeClr val="tx1"/>
                </a:solidFill>
                <a:latin typeface="BNPP Sans Light" pitchFamily="50" charset="0"/>
                <a:ea typeface="+mn-ea"/>
                <a:cs typeface="+mn-cs"/>
              </a:defRPr>
            </a:lvl5pPr>
            <a:lvl6pPr marL="2399987"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348"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709"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9070"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1515" lvl="0" indent="0" algn="ctr" defTabSz="1212224" eaLnBrk="0" hangingPunct="0">
              <a:spcBef>
                <a:spcPct val="0"/>
              </a:spcBef>
              <a:buNone/>
              <a:defRPr/>
            </a:pPr>
            <a:r>
              <a:rPr lang="en-US" sz="1500" b="1" dirty="0" smtClean="0">
                <a:latin typeface="BNPP Sans Light" panose="02000503020000020004" pitchFamily="50" charset="0"/>
                <a:cs typeface="Arial" charset="0"/>
              </a:rPr>
              <a:t>Capacity Check</a:t>
            </a:r>
            <a:endParaRPr lang="en-US" sz="1500" b="1" dirty="0">
              <a:latin typeface="BNPP Sans Light" panose="02000503020000020004" pitchFamily="50" charset="0"/>
              <a:cs typeface="Arial" charset="0"/>
            </a:endParaRPr>
          </a:p>
        </p:txBody>
      </p:sp>
      <p:sp>
        <p:nvSpPr>
          <p:cNvPr id="30" name="Rounded Rectangular Callout 29"/>
          <p:cNvSpPr/>
          <p:nvPr/>
        </p:nvSpPr>
        <p:spPr>
          <a:xfrm>
            <a:off x="3662196" y="2445060"/>
            <a:ext cx="2761261" cy="648072"/>
          </a:xfrm>
          <a:prstGeom prst="wedgeRoundRectCallout">
            <a:avLst>
              <a:gd name="adj1" fmla="val -84992"/>
              <a:gd name="adj2" fmla="val 104335"/>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en-GB" sz="1100" dirty="0" smtClean="0">
                <a:solidFill>
                  <a:schemeClr val="bg1">
                    <a:lumMod val="50000"/>
                  </a:schemeClr>
                </a:solidFill>
                <a:sym typeface="Webdings" panose="05030102010509060703" pitchFamily="18" charset="2"/>
              </a:rPr>
              <a:t>Risk: </a:t>
            </a:r>
            <a:r>
              <a:rPr lang="en-GB" sz="1100" dirty="0" smtClean="0">
                <a:solidFill>
                  <a:srgbClr val="FF0000"/>
                </a:solidFill>
                <a:sym typeface="Webdings" panose="05030102010509060703" pitchFamily="18" charset="2"/>
              </a:rPr>
              <a:t>The required capacity is not secured. In particular, on the API developers side</a:t>
            </a:r>
          </a:p>
        </p:txBody>
      </p:sp>
    </p:spTree>
    <p:extLst>
      <p:ext uri="{BB962C8B-B14F-4D97-AF65-F5344CB8AC3E}">
        <p14:creationId xmlns:p14="http://schemas.microsoft.com/office/powerpoint/2010/main" val="96821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ounded Rectangular Callout 154"/>
          <p:cNvSpPr/>
          <p:nvPr/>
        </p:nvSpPr>
        <p:spPr>
          <a:xfrm>
            <a:off x="7435975" y="3245036"/>
            <a:ext cx="2160240" cy="633360"/>
          </a:xfrm>
          <a:prstGeom prst="wedgeRoundRectCallout">
            <a:avLst>
              <a:gd name="adj1" fmla="val -13079"/>
              <a:gd name="adj2" fmla="val -155672"/>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extra effort needed for additional field “Parent Issuer Name” for IM </a:t>
            </a:r>
            <a:r>
              <a:rPr lang="en-US" sz="1200" b="1" dirty="0" smtClean="0">
                <a:solidFill>
                  <a:srgbClr val="FF0000"/>
                </a:solidFill>
              </a:rPr>
              <a:t>TBD</a:t>
            </a:r>
          </a:p>
        </p:txBody>
      </p:sp>
      <p:sp>
        <p:nvSpPr>
          <p:cNvPr id="134" name="Rectangle 133"/>
          <p:cNvSpPr/>
          <p:nvPr/>
        </p:nvSpPr>
        <p:spPr>
          <a:xfrm>
            <a:off x="10024241" y="1989570"/>
            <a:ext cx="2013497" cy="1005343"/>
          </a:xfrm>
          <a:prstGeom prst="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61" dirty="0" smtClean="0">
                <a:solidFill>
                  <a:srgbClr val="B6C674"/>
                </a:solidFill>
              </a:rPr>
              <a:t>Working on</a:t>
            </a:r>
            <a:r>
              <a:rPr lang="en-US" sz="1061" dirty="0">
                <a:solidFill>
                  <a:srgbClr val="B6C674"/>
                </a:solidFill>
              </a:rPr>
              <a:t> </a:t>
            </a:r>
            <a:r>
              <a:rPr lang="en-US" sz="1061" dirty="0" smtClean="0">
                <a:solidFill>
                  <a:srgbClr val="B6C674"/>
                </a:solidFill>
              </a:rPr>
              <a:t>R 2021.2</a:t>
            </a:r>
            <a:endParaRPr lang="en-US" sz="1061" dirty="0">
              <a:solidFill>
                <a:srgbClr val="B6C674"/>
              </a:solidFill>
            </a:endParaRPr>
          </a:p>
        </p:txBody>
      </p:sp>
      <p:sp>
        <p:nvSpPr>
          <p:cNvPr id="147" name="Rectangle 146"/>
          <p:cNvSpPr/>
          <p:nvPr/>
        </p:nvSpPr>
        <p:spPr>
          <a:xfrm>
            <a:off x="8472775" y="2330817"/>
            <a:ext cx="649812" cy="397805"/>
          </a:xfrm>
          <a:prstGeom prst="rect">
            <a:avLst/>
          </a:prstGeom>
          <a:pattFill prst="ltDnDiag">
            <a:fgClr>
              <a:srgbClr val="FF8989"/>
            </a:fgClr>
            <a:bgClr>
              <a:schemeClr val="bg1"/>
            </a:bgClr>
          </a:pattFill>
          <a:ln>
            <a:noFill/>
          </a:ln>
        </p:spPr>
        <p:txBody>
          <a:bodyPr wrap="square" lIns="47725" tIns="47725" rIns="47725" bIns="47725" anchor="ctr">
            <a:noAutofit/>
          </a:bodyPr>
          <a:lstStyle/>
          <a:p>
            <a:pPr algn="ctr"/>
            <a:r>
              <a:rPr lang="en-US" sz="900" b="1" dirty="0">
                <a:solidFill>
                  <a:srgbClr val="C00000"/>
                </a:solidFill>
              </a:rPr>
              <a:t>+Viewing Issuer </a:t>
            </a:r>
            <a:r>
              <a:rPr lang="en-US" sz="900" b="1" dirty="0" smtClean="0">
                <a:solidFill>
                  <a:srgbClr val="C00000"/>
                </a:solidFill>
              </a:rPr>
              <a:t>Details</a:t>
            </a:r>
            <a:endParaRPr lang="en-US" sz="900" b="1" dirty="0">
              <a:solidFill>
                <a:srgbClr val="C00000"/>
              </a:solidFill>
            </a:endParaRPr>
          </a:p>
        </p:txBody>
      </p:sp>
      <p:sp>
        <p:nvSpPr>
          <p:cNvPr id="121" name="Rectangle 120"/>
          <p:cNvSpPr/>
          <p:nvPr/>
        </p:nvSpPr>
        <p:spPr>
          <a:xfrm>
            <a:off x="10426362" y="2043000"/>
            <a:ext cx="501972" cy="318019"/>
          </a:xfrm>
          <a:prstGeom prst="rect">
            <a:avLst/>
          </a:prstGeom>
          <a:pattFill prst="ltDnDiag">
            <a:fgClr>
              <a:srgbClr val="FF8989"/>
            </a:fgClr>
            <a:bgClr>
              <a:schemeClr val="bg1"/>
            </a:bgClr>
          </a:pattFill>
          <a:ln>
            <a:noFill/>
          </a:ln>
        </p:spPr>
        <p:txBody>
          <a:bodyPr wrap="square" lIns="47725" tIns="47725" rIns="47725" bIns="47725" anchor="ctr">
            <a:noAutofit/>
          </a:bodyPr>
          <a:lstStyle/>
          <a:p>
            <a:pPr algn="ctr"/>
            <a:r>
              <a:rPr lang="en-US" sz="700" b="1" dirty="0" smtClean="0">
                <a:solidFill>
                  <a:srgbClr val="C00000"/>
                </a:solidFill>
              </a:rPr>
              <a:t>+Search AM</a:t>
            </a:r>
            <a:endParaRPr lang="en-US" sz="700" b="1" dirty="0">
              <a:solidFill>
                <a:srgbClr val="C00000"/>
              </a:solidFill>
            </a:endParaRPr>
          </a:p>
        </p:txBody>
      </p:sp>
      <p:sp>
        <p:nvSpPr>
          <p:cNvPr id="150" name="Rectangle 149"/>
          <p:cNvSpPr/>
          <p:nvPr/>
        </p:nvSpPr>
        <p:spPr>
          <a:xfrm>
            <a:off x="10982401" y="2037086"/>
            <a:ext cx="543238" cy="318019"/>
          </a:xfrm>
          <a:prstGeom prst="rect">
            <a:avLst/>
          </a:prstGeom>
          <a:pattFill prst="ltDnDiag">
            <a:fgClr>
              <a:srgbClr val="FF8989"/>
            </a:fgClr>
            <a:bgClr>
              <a:schemeClr val="bg1"/>
            </a:bgClr>
          </a:pattFill>
          <a:ln>
            <a:noFill/>
          </a:ln>
        </p:spPr>
        <p:txBody>
          <a:bodyPr wrap="square" lIns="47725" tIns="47725" rIns="47725" bIns="47725" anchor="ctr">
            <a:noAutofit/>
          </a:bodyPr>
          <a:lstStyle/>
          <a:p>
            <a:pPr algn="ctr"/>
            <a:r>
              <a:rPr lang="en-US" sz="700" b="1" dirty="0" smtClean="0">
                <a:solidFill>
                  <a:srgbClr val="C00000"/>
                </a:solidFill>
              </a:rPr>
              <a:t>+Search IM</a:t>
            </a:r>
            <a:endParaRPr lang="en-US" sz="700" b="1" dirty="0">
              <a:solidFill>
                <a:srgbClr val="C00000"/>
              </a:solidFill>
            </a:endParaRPr>
          </a:p>
        </p:txBody>
      </p:sp>
      <p:sp>
        <p:nvSpPr>
          <p:cNvPr id="102" name="Rectangle 101"/>
          <p:cNvSpPr/>
          <p:nvPr/>
        </p:nvSpPr>
        <p:spPr>
          <a:xfrm>
            <a:off x="8174694" y="2753832"/>
            <a:ext cx="961671"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smtClean="0">
                <a:solidFill>
                  <a:srgbClr val="78848A"/>
                </a:solidFill>
              </a:rPr>
              <a:t>ICMRK-816 Assets</a:t>
            </a:r>
            <a:endParaRPr lang="en-US" sz="1000" dirty="0">
              <a:solidFill>
                <a:srgbClr val="78848A"/>
              </a:solidFill>
            </a:endParaRPr>
          </a:p>
        </p:txBody>
      </p:sp>
      <p:cxnSp>
        <p:nvCxnSpPr>
          <p:cNvPr id="153" name="Straight Connector 152">
            <a:extLst>
              <a:ext uri="{FF2B5EF4-FFF2-40B4-BE49-F238E27FC236}">
                <a16:creationId xmlns:a16="http://schemas.microsoft.com/office/drawing/2014/main" id="{A88B6488-6605-4A2E-8195-060C5D7F116B}"/>
              </a:ext>
            </a:extLst>
          </p:cNvPr>
          <p:cNvCxnSpPr/>
          <p:nvPr/>
        </p:nvCxnSpPr>
        <p:spPr>
          <a:xfrm>
            <a:off x="8615263" y="917898"/>
            <a:ext cx="19332" cy="5392216"/>
          </a:xfrm>
          <a:prstGeom prst="line">
            <a:avLst/>
          </a:prstGeom>
          <a:ln w="12700">
            <a:solidFill>
              <a:srgbClr val="686F00"/>
            </a:solidFill>
            <a:prstDash val="dash"/>
          </a:ln>
        </p:spPr>
        <p:style>
          <a:lnRef idx="1">
            <a:schemeClr val="accent4"/>
          </a:lnRef>
          <a:fillRef idx="0">
            <a:schemeClr val="accent4"/>
          </a:fillRef>
          <a:effectRef idx="0">
            <a:schemeClr val="accent4"/>
          </a:effectRef>
          <a:fontRef idx="minor">
            <a:schemeClr val="tx1"/>
          </a:fontRef>
        </p:style>
      </p:cxnSp>
      <p:sp>
        <p:nvSpPr>
          <p:cNvPr id="90" name="Rectangle 89"/>
          <p:cNvSpPr/>
          <p:nvPr/>
        </p:nvSpPr>
        <p:spPr>
          <a:xfrm>
            <a:off x="6339863" y="5806058"/>
            <a:ext cx="5492688" cy="283464"/>
          </a:xfrm>
          <a:prstGeom prst="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61" dirty="0" smtClean="0">
                <a:solidFill>
                  <a:srgbClr val="B6C674"/>
                </a:solidFill>
              </a:rPr>
              <a:t>Preparing R2021.2</a:t>
            </a:r>
            <a:endParaRPr lang="en-US" sz="1061" dirty="0">
              <a:solidFill>
                <a:srgbClr val="B6C674"/>
              </a:solidFill>
            </a:endParaRPr>
          </a:p>
        </p:txBody>
      </p:sp>
      <p:sp>
        <p:nvSpPr>
          <p:cNvPr id="98" name="Rectangle 97"/>
          <p:cNvSpPr/>
          <p:nvPr/>
        </p:nvSpPr>
        <p:spPr>
          <a:xfrm>
            <a:off x="1221099" y="5374010"/>
            <a:ext cx="10641364" cy="283464"/>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smtClean="0">
                <a:solidFill>
                  <a:srgbClr val="78848A"/>
                </a:solidFill>
                <a:latin typeface="BNPP Sans Light" panose="02000503020000020004" pitchFamily="50" charset="0"/>
              </a:rPr>
              <a:t>Production Incidents (5%)</a:t>
            </a:r>
            <a:endParaRPr lang="en-US" sz="1000" dirty="0">
              <a:solidFill>
                <a:srgbClr val="78848A"/>
              </a:solidFill>
              <a:latin typeface="BNPP Sans Light" panose="02000503020000020004" pitchFamily="50" charset="0"/>
            </a:endParaRPr>
          </a:p>
        </p:txBody>
      </p:sp>
      <p:sp>
        <p:nvSpPr>
          <p:cNvPr id="77" name="Rectangle 76"/>
          <p:cNvSpPr/>
          <p:nvPr/>
        </p:nvSpPr>
        <p:spPr>
          <a:xfrm>
            <a:off x="1221099" y="4941962"/>
            <a:ext cx="10641364"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smtClean="0">
                <a:solidFill>
                  <a:srgbClr val="78848A"/>
                </a:solidFill>
              </a:rPr>
              <a:t>Bug fixing (30%)</a:t>
            </a:r>
            <a:endParaRPr lang="en-US" sz="1000" dirty="0">
              <a:solidFill>
                <a:srgbClr val="78848A"/>
              </a:solidFill>
            </a:endParaRPr>
          </a:p>
        </p:txBody>
      </p:sp>
      <p:sp>
        <p:nvSpPr>
          <p:cNvPr id="149" name="Rounded Rectangular Callout 148"/>
          <p:cNvSpPr/>
          <p:nvPr/>
        </p:nvSpPr>
        <p:spPr>
          <a:xfrm>
            <a:off x="9242029" y="4598778"/>
            <a:ext cx="2794793" cy="923391"/>
          </a:xfrm>
          <a:prstGeom prst="wedgeRoundRectCallout">
            <a:avLst>
              <a:gd name="adj1" fmla="val 8991"/>
              <a:gd name="adj2" fmla="val -231903"/>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Risk: </a:t>
            </a:r>
            <a:r>
              <a:rPr lang="en-US" sz="1200" dirty="0">
                <a:solidFill>
                  <a:srgbClr val="FF0000"/>
                </a:solidFill>
              </a:rPr>
              <a:t>ICMRK-816 re-estimated </a:t>
            </a:r>
            <a:r>
              <a:rPr lang="en-US" sz="1200" dirty="0" smtClean="0">
                <a:solidFill>
                  <a:srgbClr val="FF0000"/>
                </a:solidFill>
              </a:rPr>
              <a:t>at </a:t>
            </a:r>
            <a:br>
              <a:rPr lang="en-US" sz="1200" dirty="0" smtClean="0">
                <a:solidFill>
                  <a:srgbClr val="FF0000"/>
                </a:solidFill>
              </a:rPr>
            </a:br>
            <a:r>
              <a:rPr lang="en-US" sz="1200" dirty="0" smtClean="0">
                <a:solidFill>
                  <a:srgbClr val="FF0000"/>
                </a:solidFill>
              </a:rPr>
              <a:t>30 MD therefore moved to next release</a:t>
            </a:r>
          </a:p>
          <a:p>
            <a:pPr algn="ctr"/>
            <a:r>
              <a:rPr lang="en-US" sz="1200" dirty="0">
                <a:solidFill>
                  <a:schemeClr val="bg1">
                    <a:lumMod val="50000"/>
                  </a:schemeClr>
                </a:solidFill>
              </a:rPr>
              <a:t>Risk: </a:t>
            </a:r>
            <a:r>
              <a:rPr lang="en-US" sz="1200" dirty="0" smtClean="0">
                <a:solidFill>
                  <a:srgbClr val="FF0000"/>
                </a:solidFill>
              </a:rPr>
              <a:t>requirements </a:t>
            </a:r>
            <a:r>
              <a:rPr lang="en-US" sz="1200" dirty="0">
                <a:solidFill>
                  <a:srgbClr val="FF0000"/>
                </a:solidFill>
              </a:rPr>
              <a:t>and </a:t>
            </a:r>
            <a:r>
              <a:rPr lang="en-US" sz="1200" dirty="0" smtClean="0">
                <a:solidFill>
                  <a:srgbClr val="FF0000"/>
                </a:solidFill>
              </a:rPr>
              <a:t>wireframe not available yet </a:t>
            </a:r>
            <a:r>
              <a:rPr lang="en-US" sz="1200" b="1" dirty="0">
                <a:solidFill>
                  <a:srgbClr val="FF0000"/>
                </a:solidFill>
              </a:rPr>
              <a:t>(Balaji)</a:t>
            </a:r>
            <a:endParaRPr lang="en-US" sz="1200" dirty="0">
              <a:solidFill>
                <a:srgbClr val="FF0000"/>
              </a:solidFill>
            </a:endParaRPr>
          </a:p>
        </p:txBody>
      </p:sp>
      <p:sp>
        <p:nvSpPr>
          <p:cNvPr id="136" name="Rounded Rectangular Callout 135"/>
          <p:cNvSpPr/>
          <p:nvPr/>
        </p:nvSpPr>
        <p:spPr>
          <a:xfrm>
            <a:off x="9272676" y="43412"/>
            <a:ext cx="2819704" cy="714912"/>
          </a:xfrm>
          <a:prstGeom prst="wedgeRoundRectCallout">
            <a:avLst>
              <a:gd name="adj1" fmla="val 27740"/>
              <a:gd name="adj2" fmla="val 239117"/>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Risk: </a:t>
            </a:r>
            <a:r>
              <a:rPr lang="en-US" sz="1200" dirty="0">
                <a:solidFill>
                  <a:srgbClr val="FF0000"/>
                </a:solidFill>
              </a:rPr>
              <a:t>Capacity not secured for AM </a:t>
            </a:r>
            <a:r>
              <a:rPr lang="en-US" sz="1200" dirty="0" smtClean="0">
                <a:solidFill>
                  <a:srgbClr val="FF0000"/>
                </a:solidFill>
              </a:rPr>
              <a:t>and IM </a:t>
            </a:r>
          </a:p>
          <a:p>
            <a:pPr algn="ctr"/>
            <a:r>
              <a:rPr lang="en-US" sz="1200" dirty="0" smtClean="0">
                <a:solidFill>
                  <a:srgbClr val="FF0000"/>
                </a:solidFill>
              </a:rPr>
              <a:t>Is better to start w/ SM for perf. reasons</a:t>
            </a:r>
            <a:endParaRPr lang="en-US" sz="1200" dirty="0">
              <a:solidFill>
                <a:srgbClr val="FF0000"/>
              </a:solidFill>
            </a:endParaRPr>
          </a:p>
        </p:txBody>
      </p:sp>
      <p:sp>
        <p:nvSpPr>
          <p:cNvPr id="142" name="Rounded Rectangular Callout 141"/>
          <p:cNvSpPr/>
          <p:nvPr/>
        </p:nvSpPr>
        <p:spPr>
          <a:xfrm>
            <a:off x="6277098" y="182369"/>
            <a:ext cx="2859267" cy="537588"/>
          </a:xfrm>
          <a:prstGeom prst="wedgeRoundRectCallout">
            <a:avLst>
              <a:gd name="adj1" fmla="val 86214"/>
              <a:gd name="adj2" fmla="val 293343"/>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Risk: </a:t>
            </a:r>
            <a:r>
              <a:rPr lang="en-US" sz="1200" dirty="0" smtClean="0">
                <a:solidFill>
                  <a:srgbClr val="FF0000"/>
                </a:solidFill>
              </a:rPr>
              <a:t>Capacity not secured for feature: </a:t>
            </a:r>
            <a:r>
              <a:rPr lang="en-US" sz="1200" dirty="0">
                <a:solidFill>
                  <a:srgbClr val="FF0000"/>
                </a:solidFill>
              </a:rPr>
              <a:t>Viewing Issuer </a:t>
            </a:r>
            <a:r>
              <a:rPr lang="en-US" sz="1200" dirty="0" smtClean="0">
                <a:solidFill>
                  <a:srgbClr val="FF0000"/>
                </a:solidFill>
              </a:rPr>
              <a:t>Details estimated at 7 MD</a:t>
            </a:r>
            <a:endParaRPr lang="en-US" sz="1200" dirty="0">
              <a:solidFill>
                <a:srgbClr val="FF0000"/>
              </a:solidFill>
            </a:endParaRPr>
          </a:p>
        </p:txBody>
      </p:sp>
      <p:cxnSp>
        <p:nvCxnSpPr>
          <p:cNvPr id="82" name="Straight Connector 81">
            <a:extLst>
              <a:ext uri="{FF2B5EF4-FFF2-40B4-BE49-F238E27FC236}">
                <a16:creationId xmlns:a16="http://schemas.microsoft.com/office/drawing/2014/main" id="{A774D7B0-0FFA-44BB-BF9B-23A95B9E0AC5}"/>
              </a:ext>
            </a:extLst>
          </p:cNvPr>
          <p:cNvCxnSpPr/>
          <p:nvPr/>
        </p:nvCxnSpPr>
        <p:spPr>
          <a:xfrm>
            <a:off x="3917641" y="967285"/>
            <a:ext cx="0" cy="512064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4F8A0AA-83B1-47FB-A17A-052542CFE987}"/>
              </a:ext>
            </a:extLst>
          </p:cNvPr>
          <p:cNvCxnSpPr/>
          <p:nvPr/>
        </p:nvCxnSpPr>
        <p:spPr>
          <a:xfrm>
            <a:off x="1800959" y="967285"/>
            <a:ext cx="0" cy="512064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95C7C26-1E50-4F73-B51E-1853311E18C7}"/>
              </a:ext>
            </a:extLst>
          </p:cNvPr>
          <p:cNvCxnSpPr/>
          <p:nvPr/>
        </p:nvCxnSpPr>
        <p:spPr>
          <a:xfrm>
            <a:off x="5874935" y="967285"/>
            <a:ext cx="0" cy="512064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FCA47C9-F622-474A-AD65-44DAE1C8D58F}"/>
              </a:ext>
            </a:extLst>
          </p:cNvPr>
          <p:cNvCxnSpPr/>
          <p:nvPr/>
        </p:nvCxnSpPr>
        <p:spPr>
          <a:xfrm>
            <a:off x="7713235" y="967285"/>
            <a:ext cx="0" cy="512064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88B6488-6605-4A2E-8195-060C5D7F116B}"/>
              </a:ext>
            </a:extLst>
          </p:cNvPr>
          <p:cNvCxnSpPr/>
          <p:nvPr/>
        </p:nvCxnSpPr>
        <p:spPr>
          <a:xfrm>
            <a:off x="7717258" y="765498"/>
            <a:ext cx="1" cy="5472608"/>
          </a:xfrm>
          <a:prstGeom prst="line">
            <a:avLst/>
          </a:prstGeom>
          <a:ln w="3175">
            <a:solidFill>
              <a:srgbClr val="686F00"/>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FD8D2C2D-36FF-48F5-B637-400F0F7D8686}"/>
              </a:ext>
            </a:extLst>
          </p:cNvPr>
          <p:cNvSpPr>
            <a:spLocks noGrp="1"/>
          </p:cNvSpPr>
          <p:nvPr>
            <p:ph type="dt" sz="half" idx="2"/>
          </p:nvPr>
        </p:nvSpPr>
        <p:spPr/>
        <p:txBody>
          <a:bodyPr/>
          <a:lstStyle/>
          <a:p>
            <a:fld id="{99790D50-9F47-4DD0-9A0F-A4553368E28F}" type="datetime4">
              <a:rPr lang="en-US" smtClean="0">
                <a:solidFill>
                  <a:prstClr val="black"/>
                </a:solidFill>
              </a:rPr>
              <a:pPr/>
              <a:t>March 1, 2021</a:t>
            </a:fld>
            <a:endParaRPr lang="en-US" dirty="0">
              <a:solidFill>
                <a:prstClr val="black"/>
              </a:solidFill>
            </a:endParaRPr>
          </a:p>
        </p:txBody>
      </p:sp>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fld id="{D2A18EA6-A457-46CC-B195-A0AD97A50690}" type="slidenum">
              <a:rPr lang="en-US" smtClean="0">
                <a:solidFill>
                  <a:prstClr val="black"/>
                </a:solidFill>
              </a:rPr>
              <a:pPr/>
              <a:t>9</a:t>
            </a:fld>
            <a:endParaRPr lang="en-US" dirty="0">
              <a:solidFill>
                <a:prstClr val="black"/>
              </a:solidFill>
            </a:endParaRPr>
          </a:p>
        </p:txBody>
      </p:sp>
      <p:sp>
        <p:nvSpPr>
          <p:cNvPr id="78" name="Title 5">
            <a:extLst>
              <a:ext uri="{FF2B5EF4-FFF2-40B4-BE49-F238E27FC236}">
                <a16:creationId xmlns:a16="http://schemas.microsoft.com/office/drawing/2014/main" id="{0CFE1616-6F41-43B5-A25E-3C34441A5BB6}"/>
              </a:ext>
            </a:extLst>
          </p:cNvPr>
          <p:cNvSpPr>
            <a:spLocks noGrp="1"/>
          </p:cNvSpPr>
          <p:nvPr>
            <p:ph type="title"/>
          </p:nvPr>
        </p:nvSpPr>
        <p:spPr>
          <a:xfrm>
            <a:off x="296939" y="210963"/>
            <a:ext cx="11374733" cy="423146"/>
          </a:xfrm>
        </p:spPr>
        <p:txBody>
          <a:bodyPr vert="horz" lIns="115696" tIns="57849" rIns="115696" bIns="57849" rtlCol="0" anchor="ctr">
            <a:noAutofit/>
          </a:bodyPr>
          <a:lstStyle/>
          <a:p>
            <a:pPr>
              <a:tabLst>
                <a:tab pos="4160694" algn="l"/>
              </a:tabLst>
            </a:pPr>
            <a:r>
              <a:rPr lang="en-US" dirty="0" smtClean="0"/>
              <a:t>UI STREAM - Timeline </a:t>
            </a:r>
            <a:endParaRPr lang="en-US" baseline="30000" dirty="0"/>
          </a:p>
        </p:txBody>
      </p:sp>
      <p:sp>
        <p:nvSpPr>
          <p:cNvPr id="114" name="Rectangle 113"/>
          <p:cNvSpPr/>
          <p:nvPr/>
        </p:nvSpPr>
        <p:spPr>
          <a:xfrm>
            <a:off x="243315" y="849513"/>
            <a:ext cx="675142" cy="255583"/>
          </a:xfrm>
          <a:prstGeom prst="rect">
            <a:avLst/>
          </a:prstGeom>
        </p:spPr>
        <p:txBody>
          <a:bodyPr wrap="square">
            <a:spAutoFit/>
          </a:bodyPr>
          <a:lstStyle/>
          <a:p>
            <a:r>
              <a:rPr lang="en-US" sz="1061" dirty="0">
                <a:solidFill>
                  <a:srgbClr val="78848A"/>
                </a:solidFill>
              </a:rPr>
              <a:t>Month</a:t>
            </a:r>
            <a:endParaRPr lang="en-GB" sz="1061" dirty="0"/>
          </a:p>
        </p:txBody>
      </p:sp>
      <p:sp>
        <p:nvSpPr>
          <p:cNvPr id="89" name="Rectangle 13">
            <a:extLst>
              <a:ext uri="{FF2B5EF4-FFF2-40B4-BE49-F238E27FC236}">
                <a16:creationId xmlns:a16="http://schemas.microsoft.com/office/drawing/2014/main" id="{A8FC9EE3-F6BF-4E4E-A90A-7BB49835A0F0}"/>
              </a:ext>
            </a:extLst>
          </p:cNvPr>
          <p:cNvSpPr/>
          <p:nvPr/>
        </p:nvSpPr>
        <p:spPr bwMode="auto">
          <a:xfrm>
            <a:off x="4481627"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18</a:t>
            </a:r>
            <a:endParaRPr lang="en-US" sz="928" dirty="0">
              <a:solidFill>
                <a:srgbClr val="78848A"/>
              </a:solidFill>
              <a:latin typeface="Calibri"/>
            </a:endParaRPr>
          </a:p>
        </p:txBody>
      </p:sp>
      <p:sp>
        <p:nvSpPr>
          <p:cNvPr id="91" name="Rectangle 90">
            <a:extLst>
              <a:ext uri="{FF2B5EF4-FFF2-40B4-BE49-F238E27FC236}">
                <a16:creationId xmlns:a16="http://schemas.microsoft.com/office/drawing/2014/main" id="{A9A76BC4-5A6E-4E30-BE1F-493AD9670F82}"/>
              </a:ext>
            </a:extLst>
          </p:cNvPr>
          <p:cNvSpPr/>
          <p:nvPr/>
        </p:nvSpPr>
        <p:spPr bwMode="auto">
          <a:xfrm>
            <a:off x="4941643"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22</a:t>
            </a:r>
            <a:endParaRPr lang="en-US" sz="928" dirty="0">
              <a:solidFill>
                <a:srgbClr val="78848A"/>
              </a:solidFill>
              <a:latin typeface="Calibri"/>
            </a:endParaRPr>
          </a:p>
        </p:txBody>
      </p:sp>
      <p:sp>
        <p:nvSpPr>
          <p:cNvPr id="92" name="Rectangle 13">
            <a:extLst>
              <a:ext uri="{FF2B5EF4-FFF2-40B4-BE49-F238E27FC236}">
                <a16:creationId xmlns:a16="http://schemas.microsoft.com/office/drawing/2014/main" id="{1416EFA2-ED60-464B-BC60-49E7A81DCA5F}"/>
              </a:ext>
            </a:extLst>
          </p:cNvPr>
          <p:cNvSpPr/>
          <p:nvPr/>
        </p:nvSpPr>
        <p:spPr bwMode="auto">
          <a:xfrm>
            <a:off x="5401659"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GB" sz="928" dirty="0" smtClean="0">
                <a:solidFill>
                  <a:srgbClr val="78848A"/>
                </a:solidFill>
                <a:latin typeface="Calibri"/>
              </a:rPr>
              <a:t>29</a:t>
            </a:r>
            <a:endParaRPr lang="en-US" sz="928" dirty="0">
              <a:solidFill>
                <a:srgbClr val="78848A"/>
              </a:solidFill>
              <a:latin typeface="Calibri"/>
            </a:endParaRPr>
          </a:p>
        </p:txBody>
      </p:sp>
      <p:sp>
        <p:nvSpPr>
          <p:cNvPr id="96" name="Rectangle 13">
            <a:extLst>
              <a:ext uri="{FF2B5EF4-FFF2-40B4-BE49-F238E27FC236}">
                <a16:creationId xmlns:a16="http://schemas.microsoft.com/office/drawing/2014/main" id="{A73FB698-E615-479C-955C-7FCF0000BD8E}"/>
              </a:ext>
            </a:extLst>
          </p:cNvPr>
          <p:cNvSpPr/>
          <p:nvPr/>
        </p:nvSpPr>
        <p:spPr bwMode="auto">
          <a:xfrm>
            <a:off x="7241723"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26</a:t>
            </a:r>
            <a:endParaRPr lang="en-US" sz="928" dirty="0">
              <a:solidFill>
                <a:srgbClr val="78848A"/>
              </a:solidFill>
              <a:latin typeface="Calibri"/>
            </a:endParaRPr>
          </a:p>
        </p:txBody>
      </p:sp>
      <p:sp>
        <p:nvSpPr>
          <p:cNvPr id="97" name="Rectangle 13">
            <a:extLst>
              <a:ext uri="{FF2B5EF4-FFF2-40B4-BE49-F238E27FC236}">
                <a16:creationId xmlns:a16="http://schemas.microsoft.com/office/drawing/2014/main" id="{97FE3868-0F8A-4B3C-8526-96ACE0B97D73}"/>
              </a:ext>
            </a:extLst>
          </p:cNvPr>
          <p:cNvSpPr/>
          <p:nvPr/>
        </p:nvSpPr>
        <p:spPr bwMode="auto">
          <a:xfrm>
            <a:off x="6781707"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19</a:t>
            </a:r>
            <a:endParaRPr lang="en-US" sz="928" dirty="0">
              <a:solidFill>
                <a:srgbClr val="78848A"/>
              </a:solidFill>
              <a:latin typeface="Calibri"/>
            </a:endParaRPr>
          </a:p>
        </p:txBody>
      </p:sp>
      <p:sp>
        <p:nvSpPr>
          <p:cNvPr id="105" name="Rectangle 104">
            <a:extLst>
              <a:ext uri="{FF2B5EF4-FFF2-40B4-BE49-F238E27FC236}">
                <a16:creationId xmlns:a16="http://schemas.microsoft.com/office/drawing/2014/main" id="{9F9343FA-EB17-4E33-A040-5C493BECF58D}"/>
              </a:ext>
            </a:extLst>
          </p:cNvPr>
          <p:cNvSpPr/>
          <p:nvPr/>
        </p:nvSpPr>
        <p:spPr bwMode="auto">
          <a:xfrm>
            <a:off x="3561595"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GB" sz="928" dirty="0" smtClean="0">
                <a:solidFill>
                  <a:srgbClr val="78848A"/>
                </a:solidFill>
                <a:latin typeface="Calibri"/>
              </a:rPr>
              <a:t>1</a:t>
            </a:r>
            <a:endParaRPr lang="en-US" sz="928" dirty="0">
              <a:solidFill>
                <a:srgbClr val="78848A"/>
              </a:solidFill>
              <a:latin typeface="Calibri"/>
            </a:endParaRPr>
          </a:p>
        </p:txBody>
      </p:sp>
      <p:sp>
        <p:nvSpPr>
          <p:cNvPr id="106" name="Rectangle 13">
            <a:extLst>
              <a:ext uri="{FF2B5EF4-FFF2-40B4-BE49-F238E27FC236}">
                <a16:creationId xmlns:a16="http://schemas.microsoft.com/office/drawing/2014/main" id="{19AED2FF-03BA-4DFC-93E8-978D7338C940}"/>
              </a:ext>
            </a:extLst>
          </p:cNvPr>
          <p:cNvSpPr/>
          <p:nvPr/>
        </p:nvSpPr>
        <p:spPr bwMode="auto">
          <a:xfrm>
            <a:off x="5861675"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GB" sz="928" dirty="0" smtClean="0">
                <a:solidFill>
                  <a:srgbClr val="78848A"/>
                </a:solidFill>
                <a:latin typeface="Calibri"/>
              </a:rPr>
              <a:t>5</a:t>
            </a:r>
            <a:endParaRPr lang="en-US" sz="928" dirty="0">
              <a:solidFill>
                <a:srgbClr val="78848A"/>
              </a:solidFill>
              <a:latin typeface="Calibri"/>
            </a:endParaRPr>
          </a:p>
        </p:txBody>
      </p:sp>
      <p:sp>
        <p:nvSpPr>
          <p:cNvPr id="107" name="Rectangle 13">
            <a:extLst>
              <a:ext uri="{FF2B5EF4-FFF2-40B4-BE49-F238E27FC236}">
                <a16:creationId xmlns:a16="http://schemas.microsoft.com/office/drawing/2014/main" id="{B2CBAFFC-3514-46C2-A89D-46DA116D022F}"/>
              </a:ext>
            </a:extLst>
          </p:cNvPr>
          <p:cNvSpPr/>
          <p:nvPr/>
        </p:nvSpPr>
        <p:spPr bwMode="auto">
          <a:xfrm>
            <a:off x="6321691"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GB" sz="928" dirty="0" smtClean="0">
                <a:solidFill>
                  <a:srgbClr val="78848A"/>
                </a:solidFill>
                <a:latin typeface="Calibri"/>
              </a:rPr>
              <a:t>12</a:t>
            </a:r>
            <a:endParaRPr lang="en-US" sz="928" dirty="0">
              <a:solidFill>
                <a:srgbClr val="78848A"/>
              </a:solidFill>
              <a:latin typeface="Calibri"/>
            </a:endParaRPr>
          </a:p>
        </p:txBody>
      </p:sp>
      <p:sp>
        <p:nvSpPr>
          <p:cNvPr id="115" name="Rectangle 114"/>
          <p:cNvSpPr/>
          <p:nvPr/>
        </p:nvSpPr>
        <p:spPr>
          <a:xfrm>
            <a:off x="243315" y="1229995"/>
            <a:ext cx="1024242" cy="255583"/>
          </a:xfrm>
          <a:prstGeom prst="rect">
            <a:avLst/>
          </a:prstGeom>
        </p:spPr>
        <p:txBody>
          <a:bodyPr wrap="square">
            <a:spAutoFit/>
          </a:bodyPr>
          <a:lstStyle/>
          <a:p>
            <a:r>
              <a:rPr lang="en-US" sz="1061" dirty="0">
                <a:solidFill>
                  <a:srgbClr val="78848A"/>
                </a:solidFill>
              </a:rPr>
              <a:t>Week ending</a:t>
            </a:r>
            <a:endParaRPr lang="en-GB" sz="1061" dirty="0"/>
          </a:p>
        </p:txBody>
      </p:sp>
      <p:sp>
        <p:nvSpPr>
          <p:cNvPr id="137" name="Rectangle 136"/>
          <p:cNvSpPr/>
          <p:nvPr/>
        </p:nvSpPr>
        <p:spPr>
          <a:xfrm>
            <a:off x="243315" y="2363267"/>
            <a:ext cx="844934" cy="255583"/>
          </a:xfrm>
          <a:prstGeom prst="rect">
            <a:avLst/>
          </a:prstGeom>
        </p:spPr>
        <p:txBody>
          <a:bodyPr wrap="square">
            <a:spAutoFit/>
          </a:bodyPr>
          <a:lstStyle/>
          <a:p>
            <a:r>
              <a:rPr lang="en-US" sz="1061" dirty="0">
                <a:solidFill>
                  <a:srgbClr val="78848A"/>
                </a:solidFill>
              </a:rPr>
              <a:t>Features</a:t>
            </a:r>
          </a:p>
        </p:txBody>
      </p:sp>
      <p:sp>
        <p:nvSpPr>
          <p:cNvPr id="138" name="Rectangle 137"/>
          <p:cNvSpPr/>
          <p:nvPr/>
        </p:nvSpPr>
        <p:spPr>
          <a:xfrm>
            <a:off x="243315" y="1567838"/>
            <a:ext cx="772824" cy="255583"/>
          </a:xfrm>
          <a:prstGeom prst="rect">
            <a:avLst/>
          </a:prstGeom>
        </p:spPr>
        <p:txBody>
          <a:bodyPr wrap="square">
            <a:spAutoFit/>
          </a:bodyPr>
          <a:lstStyle/>
          <a:p>
            <a:r>
              <a:rPr lang="en-US" sz="1061" dirty="0">
                <a:solidFill>
                  <a:srgbClr val="78848A"/>
                </a:solidFill>
              </a:rPr>
              <a:t>Sprints</a:t>
            </a:r>
            <a:endParaRPr lang="en-GB" sz="1061" dirty="0"/>
          </a:p>
        </p:txBody>
      </p:sp>
      <p:sp>
        <p:nvSpPr>
          <p:cNvPr id="117" name="Rectangle: Rounded Corners 56">
            <a:extLst>
              <a:ext uri="{FF2B5EF4-FFF2-40B4-BE49-F238E27FC236}">
                <a16:creationId xmlns:a16="http://schemas.microsoft.com/office/drawing/2014/main" id="{6D535414-85E1-4140-AE5F-4957EB5C4688}"/>
              </a:ext>
            </a:extLst>
          </p:cNvPr>
          <p:cNvSpPr/>
          <p:nvPr/>
        </p:nvSpPr>
        <p:spPr>
          <a:xfrm>
            <a:off x="1729121" y="1557236"/>
            <a:ext cx="914400" cy="286350"/>
          </a:xfrm>
          <a:prstGeom prst="roundRect">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0" tIns="47725" rIns="0" bIns="47725" numCol="1" rtlCol="0" anchor="ctr" anchorCtr="0" compatLnSpc="1">
            <a:prstTxWarp prst="textNoShape">
              <a:avLst/>
            </a:prstTxWarp>
          </a:bodyPr>
          <a:lstStyle/>
          <a:p>
            <a:pPr algn="ctr" defTabSz="790528"/>
            <a:r>
              <a:rPr lang="en-US" sz="1000" dirty="0">
                <a:solidFill>
                  <a:schemeClr val="bg1">
                    <a:lumMod val="75000"/>
                  </a:schemeClr>
                </a:solidFill>
                <a:latin typeface="Calibri"/>
              </a:rPr>
              <a:t>Sprint 18</a:t>
            </a:r>
          </a:p>
        </p:txBody>
      </p:sp>
      <p:sp>
        <p:nvSpPr>
          <p:cNvPr id="118" name="Rectangle: Rounded Corners 57">
            <a:extLst>
              <a:ext uri="{FF2B5EF4-FFF2-40B4-BE49-F238E27FC236}">
                <a16:creationId xmlns:a16="http://schemas.microsoft.com/office/drawing/2014/main" id="{9134C64E-04FB-4EEA-A7A9-EF16CB8BEACE}"/>
              </a:ext>
            </a:extLst>
          </p:cNvPr>
          <p:cNvSpPr/>
          <p:nvPr/>
        </p:nvSpPr>
        <p:spPr>
          <a:xfrm>
            <a:off x="2652004" y="1557236"/>
            <a:ext cx="914400" cy="286350"/>
          </a:xfrm>
          <a:prstGeom prst="roundRect">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0" tIns="47725" rIns="0" bIns="47725" numCol="1" rtlCol="0" anchor="ctr" anchorCtr="0" compatLnSpc="1">
            <a:prstTxWarp prst="textNoShape">
              <a:avLst/>
            </a:prstTxWarp>
          </a:bodyPr>
          <a:lstStyle/>
          <a:p>
            <a:pPr algn="ctr" defTabSz="790528"/>
            <a:r>
              <a:rPr lang="en-US" sz="1000" dirty="0">
                <a:solidFill>
                  <a:schemeClr val="bg1">
                    <a:lumMod val="75000"/>
                  </a:schemeClr>
                </a:solidFill>
                <a:latin typeface="Calibri"/>
              </a:rPr>
              <a:t>Sprint 19</a:t>
            </a:r>
          </a:p>
        </p:txBody>
      </p:sp>
      <p:sp>
        <p:nvSpPr>
          <p:cNvPr id="119" name="Rectangle: Rounded Corners 59">
            <a:extLst>
              <a:ext uri="{FF2B5EF4-FFF2-40B4-BE49-F238E27FC236}">
                <a16:creationId xmlns:a16="http://schemas.microsoft.com/office/drawing/2014/main" id="{588561F1-0D23-4FCC-8CAF-D293D9BBF129}"/>
              </a:ext>
            </a:extLst>
          </p:cNvPr>
          <p:cNvSpPr/>
          <p:nvPr/>
        </p:nvSpPr>
        <p:spPr>
          <a:xfrm>
            <a:off x="3572233" y="1557236"/>
            <a:ext cx="914400" cy="286350"/>
          </a:xfrm>
          <a:prstGeom prst="roundRect">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0" tIns="47725" rIns="0" bIns="47725" numCol="1" rtlCol="0" anchor="ctr" anchorCtr="0" compatLnSpc="1">
            <a:prstTxWarp prst="textNoShape">
              <a:avLst/>
            </a:prstTxWarp>
          </a:bodyPr>
          <a:lstStyle/>
          <a:p>
            <a:pPr algn="ctr" defTabSz="790528"/>
            <a:r>
              <a:rPr lang="en-US" sz="1000" dirty="0">
                <a:solidFill>
                  <a:schemeClr val="bg1">
                    <a:lumMod val="75000"/>
                  </a:schemeClr>
                </a:solidFill>
                <a:latin typeface="Calibri"/>
              </a:rPr>
              <a:t>Sprint 20</a:t>
            </a:r>
          </a:p>
        </p:txBody>
      </p:sp>
      <p:sp>
        <p:nvSpPr>
          <p:cNvPr id="120" name="Rectangle 119"/>
          <p:cNvSpPr/>
          <p:nvPr/>
        </p:nvSpPr>
        <p:spPr>
          <a:xfrm>
            <a:off x="1742847" y="2364788"/>
            <a:ext cx="4582100" cy="320040"/>
          </a:xfrm>
          <a:prstGeom prst="rect">
            <a:avLst/>
          </a:prstGeom>
          <a:solidFill>
            <a:schemeClr val="bg1">
              <a:lumMod val="95000"/>
            </a:schemeClr>
          </a:solidFill>
          <a:ln>
            <a:noFill/>
          </a:ln>
        </p:spPr>
        <p:txBody>
          <a:bodyPr wrap="square" lIns="47725" tIns="47725" rIns="47725" bIns="47725" anchor="ctr">
            <a:noAutofit/>
          </a:bodyPr>
          <a:lstStyle/>
          <a:p>
            <a:pPr algn="ctr"/>
            <a:r>
              <a:rPr lang="en-US" sz="1000" dirty="0">
                <a:solidFill>
                  <a:srgbClr val="78848A"/>
                </a:solidFill>
              </a:rPr>
              <a:t>Effective Dating </a:t>
            </a:r>
            <a:r>
              <a:rPr lang="en-US" sz="1000" dirty="0" smtClean="0">
                <a:solidFill>
                  <a:srgbClr val="78848A"/>
                </a:solidFill>
              </a:rPr>
              <a:t>OW </a:t>
            </a:r>
            <a:r>
              <a:rPr lang="en-US" sz="1000" dirty="0">
                <a:solidFill>
                  <a:srgbClr val="78848A"/>
                </a:solidFill>
              </a:rPr>
              <a:t>/ </a:t>
            </a:r>
            <a:r>
              <a:rPr lang="en-US" sz="1000" dirty="0" smtClean="0">
                <a:solidFill>
                  <a:srgbClr val="78848A"/>
                </a:solidFill>
              </a:rPr>
              <a:t>UW </a:t>
            </a:r>
            <a:r>
              <a:rPr lang="en-US" sz="1000" dirty="0">
                <a:solidFill>
                  <a:srgbClr val="78848A"/>
                </a:solidFill>
              </a:rPr>
              <a:t>– </a:t>
            </a:r>
            <a:r>
              <a:rPr lang="en-US" sz="1000" dirty="0" smtClean="0">
                <a:solidFill>
                  <a:srgbClr val="78848A"/>
                </a:solidFill>
              </a:rPr>
              <a:t>Security Mastering</a:t>
            </a:r>
            <a:endParaRPr lang="en-US" sz="1000" dirty="0">
              <a:solidFill>
                <a:srgbClr val="78848A"/>
              </a:solidFill>
            </a:endParaRPr>
          </a:p>
        </p:txBody>
      </p:sp>
      <p:sp>
        <p:nvSpPr>
          <p:cNvPr id="124" name="Rectangle 123"/>
          <p:cNvSpPr/>
          <p:nvPr/>
        </p:nvSpPr>
        <p:spPr>
          <a:xfrm>
            <a:off x="243314" y="4298350"/>
            <a:ext cx="830661" cy="255583"/>
          </a:xfrm>
          <a:prstGeom prst="rect">
            <a:avLst/>
          </a:prstGeom>
        </p:spPr>
        <p:txBody>
          <a:bodyPr wrap="square">
            <a:spAutoFit/>
          </a:bodyPr>
          <a:lstStyle/>
          <a:p>
            <a:r>
              <a:rPr lang="en-US" sz="1061" dirty="0" smtClean="0">
                <a:solidFill>
                  <a:srgbClr val="78848A"/>
                </a:solidFill>
              </a:rPr>
              <a:t>PROD</a:t>
            </a:r>
            <a:endParaRPr lang="en-US" sz="1061" dirty="0">
              <a:solidFill>
                <a:srgbClr val="78848A"/>
              </a:solidFill>
            </a:endParaRPr>
          </a:p>
        </p:txBody>
      </p:sp>
      <p:sp>
        <p:nvSpPr>
          <p:cNvPr id="94" name="Rectangle 13">
            <a:extLst>
              <a:ext uri="{FF2B5EF4-FFF2-40B4-BE49-F238E27FC236}">
                <a16:creationId xmlns:a16="http://schemas.microsoft.com/office/drawing/2014/main" id="{5E086D6E-9C8A-4FA2-98AE-A941F3D7AFE8}"/>
              </a:ext>
            </a:extLst>
          </p:cNvPr>
          <p:cNvSpPr/>
          <p:nvPr/>
        </p:nvSpPr>
        <p:spPr bwMode="auto">
          <a:xfrm>
            <a:off x="1094061" y="837506"/>
            <a:ext cx="706898" cy="19090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nchorCtr="0"/>
          <a:lstStyle/>
          <a:p>
            <a:pPr algn="ctr" defTabSz="1212220" eaLnBrk="1" fontAlgn="auto" hangingPunct="1">
              <a:spcBef>
                <a:spcPts val="0"/>
              </a:spcBef>
              <a:spcAft>
                <a:spcPts val="0"/>
              </a:spcAft>
              <a:defRPr/>
            </a:pPr>
            <a:r>
              <a:rPr lang="en-US" sz="1061" dirty="0" smtClean="0">
                <a:solidFill>
                  <a:srgbClr val="78848A"/>
                </a:solidFill>
                <a:latin typeface="Calibri"/>
              </a:rPr>
              <a:t>Nov</a:t>
            </a:r>
            <a:endParaRPr lang="en-US" sz="1061" dirty="0">
              <a:solidFill>
                <a:srgbClr val="78848A"/>
              </a:solidFill>
              <a:latin typeface="Calibri"/>
            </a:endParaRPr>
          </a:p>
        </p:txBody>
      </p:sp>
      <p:sp>
        <p:nvSpPr>
          <p:cNvPr id="95" name="Rectangle 13">
            <a:extLst>
              <a:ext uri="{FF2B5EF4-FFF2-40B4-BE49-F238E27FC236}">
                <a16:creationId xmlns:a16="http://schemas.microsoft.com/office/drawing/2014/main" id="{6564B027-38D9-4EFB-95E7-75060BC29CE7}"/>
              </a:ext>
            </a:extLst>
          </p:cNvPr>
          <p:cNvSpPr/>
          <p:nvPr/>
        </p:nvSpPr>
        <p:spPr bwMode="auto">
          <a:xfrm>
            <a:off x="5880265" y="837506"/>
            <a:ext cx="1835460" cy="19090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nchorCtr="0"/>
          <a:lstStyle/>
          <a:p>
            <a:pPr algn="ctr" defTabSz="1212220" eaLnBrk="1" fontAlgn="auto" hangingPunct="1">
              <a:spcBef>
                <a:spcPts val="0"/>
              </a:spcBef>
              <a:spcAft>
                <a:spcPts val="0"/>
              </a:spcAft>
              <a:defRPr/>
            </a:pPr>
            <a:r>
              <a:rPr lang="en-US" sz="1061" dirty="0" smtClean="0">
                <a:solidFill>
                  <a:srgbClr val="78848A"/>
                </a:solidFill>
                <a:latin typeface="Calibri"/>
              </a:rPr>
              <a:t>February</a:t>
            </a:r>
            <a:endParaRPr lang="en-US" sz="1061" dirty="0">
              <a:solidFill>
                <a:srgbClr val="78848A"/>
              </a:solidFill>
              <a:latin typeface="Calibri"/>
            </a:endParaRPr>
          </a:p>
        </p:txBody>
      </p:sp>
      <p:sp>
        <p:nvSpPr>
          <p:cNvPr id="108" name="Rectangle 13">
            <a:extLst>
              <a:ext uri="{FF2B5EF4-FFF2-40B4-BE49-F238E27FC236}">
                <a16:creationId xmlns:a16="http://schemas.microsoft.com/office/drawing/2014/main" id="{8A3226F3-5DA1-4D20-BF08-19018F5BEF1E}"/>
              </a:ext>
            </a:extLst>
          </p:cNvPr>
          <p:cNvSpPr/>
          <p:nvPr/>
        </p:nvSpPr>
        <p:spPr bwMode="auto">
          <a:xfrm>
            <a:off x="1805318" y="837506"/>
            <a:ext cx="2107621" cy="19090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nchorCtr="0"/>
          <a:lstStyle/>
          <a:p>
            <a:pPr algn="ctr" defTabSz="1212220" eaLnBrk="1" fontAlgn="auto" hangingPunct="1">
              <a:spcBef>
                <a:spcPts val="0"/>
              </a:spcBef>
              <a:spcAft>
                <a:spcPts val="0"/>
              </a:spcAft>
              <a:defRPr/>
            </a:pPr>
            <a:r>
              <a:rPr lang="en-US" sz="1061" dirty="0" smtClean="0">
                <a:solidFill>
                  <a:srgbClr val="78848A"/>
                </a:solidFill>
                <a:latin typeface="Calibri"/>
              </a:rPr>
              <a:t>December</a:t>
            </a:r>
            <a:endParaRPr lang="en-US" sz="1061" dirty="0">
              <a:solidFill>
                <a:srgbClr val="78848A"/>
              </a:solidFill>
              <a:latin typeface="Calibri"/>
            </a:endParaRPr>
          </a:p>
        </p:txBody>
      </p:sp>
      <p:sp>
        <p:nvSpPr>
          <p:cNvPr id="55" name="Rectangle: Rounded Corners 57">
            <a:extLst>
              <a:ext uri="{FF2B5EF4-FFF2-40B4-BE49-F238E27FC236}">
                <a16:creationId xmlns:a16="http://schemas.microsoft.com/office/drawing/2014/main" id="{9134C64E-04FB-4EEA-A7A9-EF16CB8BEACE}"/>
              </a:ext>
            </a:extLst>
          </p:cNvPr>
          <p:cNvSpPr/>
          <p:nvPr/>
        </p:nvSpPr>
        <p:spPr>
          <a:xfrm>
            <a:off x="9101524" y="1415252"/>
            <a:ext cx="914400" cy="286350"/>
          </a:xfrm>
          <a:prstGeom prst="roundRect">
            <a:avLst/>
          </a:prstGeom>
          <a:pattFill prst="ltDnDiag">
            <a:fgClr>
              <a:srgbClr val="E0ECDE"/>
            </a:fgClr>
            <a:bgClr>
              <a:schemeClr val="bg1"/>
            </a:bgClr>
          </a:pattFill>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smtClean="0">
                <a:solidFill>
                  <a:srgbClr val="B6C674"/>
                </a:solidFill>
              </a:rPr>
              <a:t>stabilization</a:t>
            </a:r>
            <a:endParaRPr lang="en-US" sz="1000" dirty="0">
              <a:solidFill>
                <a:srgbClr val="B6C674"/>
              </a:solidFill>
            </a:endParaRPr>
          </a:p>
        </p:txBody>
      </p:sp>
      <p:sp>
        <p:nvSpPr>
          <p:cNvPr id="57" name="Rectangle 13">
            <a:extLst>
              <a:ext uri="{FF2B5EF4-FFF2-40B4-BE49-F238E27FC236}">
                <a16:creationId xmlns:a16="http://schemas.microsoft.com/office/drawing/2014/main" id="{6564B027-38D9-4EFB-95E7-75060BC29CE7}"/>
              </a:ext>
            </a:extLst>
          </p:cNvPr>
          <p:cNvSpPr/>
          <p:nvPr/>
        </p:nvSpPr>
        <p:spPr bwMode="auto">
          <a:xfrm>
            <a:off x="3915480" y="837506"/>
            <a:ext cx="1956525" cy="19090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nchorCtr="0"/>
          <a:lstStyle/>
          <a:p>
            <a:pPr algn="ctr" defTabSz="1212220" eaLnBrk="1" fontAlgn="auto" hangingPunct="1">
              <a:spcBef>
                <a:spcPts val="0"/>
              </a:spcBef>
              <a:spcAft>
                <a:spcPts val="0"/>
              </a:spcAft>
              <a:defRPr/>
            </a:pPr>
            <a:r>
              <a:rPr lang="en-US" sz="1061" dirty="0" smtClean="0">
                <a:solidFill>
                  <a:srgbClr val="78848A"/>
                </a:solidFill>
                <a:latin typeface="Calibri"/>
              </a:rPr>
              <a:t>January</a:t>
            </a:r>
            <a:endParaRPr lang="en-US" sz="1061" dirty="0">
              <a:solidFill>
                <a:srgbClr val="78848A"/>
              </a:solidFill>
              <a:latin typeface="Calibri"/>
            </a:endParaRPr>
          </a:p>
        </p:txBody>
      </p:sp>
      <p:sp>
        <p:nvSpPr>
          <p:cNvPr id="58" name="Rectangle 13">
            <a:extLst>
              <a:ext uri="{FF2B5EF4-FFF2-40B4-BE49-F238E27FC236}">
                <a16:creationId xmlns:a16="http://schemas.microsoft.com/office/drawing/2014/main" id="{A8FC9EE3-F6BF-4E4E-A90A-7BB49835A0F0}"/>
              </a:ext>
            </a:extLst>
          </p:cNvPr>
          <p:cNvSpPr/>
          <p:nvPr/>
        </p:nvSpPr>
        <p:spPr bwMode="auto">
          <a:xfrm>
            <a:off x="3104195" y="1226743"/>
            <a:ext cx="454584"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GB" sz="928" dirty="0" smtClean="0">
                <a:solidFill>
                  <a:srgbClr val="78848A"/>
                </a:solidFill>
                <a:latin typeface="Calibri"/>
              </a:rPr>
              <a:t>25</a:t>
            </a:r>
            <a:endParaRPr lang="en-US" sz="928" dirty="0">
              <a:solidFill>
                <a:srgbClr val="78848A"/>
              </a:solidFill>
              <a:latin typeface="Calibri"/>
            </a:endParaRPr>
          </a:p>
        </p:txBody>
      </p:sp>
      <p:sp>
        <p:nvSpPr>
          <p:cNvPr id="59" name="Rectangle 13">
            <a:extLst>
              <a:ext uri="{FF2B5EF4-FFF2-40B4-BE49-F238E27FC236}">
                <a16:creationId xmlns:a16="http://schemas.microsoft.com/office/drawing/2014/main" id="{31242511-6217-40A5-AAFF-42E9D7A8BBF5}"/>
              </a:ext>
            </a:extLst>
          </p:cNvPr>
          <p:cNvSpPr/>
          <p:nvPr/>
        </p:nvSpPr>
        <p:spPr bwMode="auto">
          <a:xfrm>
            <a:off x="2644179"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18</a:t>
            </a:r>
            <a:endParaRPr lang="en-US" sz="928" dirty="0">
              <a:solidFill>
                <a:srgbClr val="78848A"/>
              </a:solidFill>
              <a:latin typeface="Calibri"/>
            </a:endParaRPr>
          </a:p>
        </p:txBody>
      </p:sp>
      <p:sp>
        <p:nvSpPr>
          <p:cNvPr id="60" name="Rectangle 59">
            <a:extLst>
              <a:ext uri="{FF2B5EF4-FFF2-40B4-BE49-F238E27FC236}">
                <a16:creationId xmlns:a16="http://schemas.microsoft.com/office/drawing/2014/main" id="{A9A76BC4-5A6E-4E30-BE1F-493AD9670F82}"/>
              </a:ext>
            </a:extLst>
          </p:cNvPr>
          <p:cNvSpPr/>
          <p:nvPr/>
        </p:nvSpPr>
        <p:spPr bwMode="auto">
          <a:xfrm>
            <a:off x="4021611"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8</a:t>
            </a:r>
            <a:endParaRPr lang="en-US" sz="928" dirty="0">
              <a:solidFill>
                <a:srgbClr val="78848A"/>
              </a:solidFill>
              <a:latin typeface="Calibri"/>
            </a:endParaRPr>
          </a:p>
        </p:txBody>
      </p:sp>
      <p:sp>
        <p:nvSpPr>
          <p:cNvPr id="67" name="Rectangle 13">
            <a:extLst>
              <a:ext uri="{FF2B5EF4-FFF2-40B4-BE49-F238E27FC236}">
                <a16:creationId xmlns:a16="http://schemas.microsoft.com/office/drawing/2014/main" id="{340BF53F-D143-4424-B11D-DCE131140548}"/>
              </a:ext>
            </a:extLst>
          </p:cNvPr>
          <p:cNvSpPr/>
          <p:nvPr/>
        </p:nvSpPr>
        <p:spPr bwMode="auto">
          <a:xfrm>
            <a:off x="1724147"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4</a:t>
            </a:r>
            <a:endParaRPr lang="en-US" sz="928" dirty="0">
              <a:solidFill>
                <a:srgbClr val="78848A"/>
              </a:solidFill>
              <a:latin typeface="Calibri"/>
            </a:endParaRPr>
          </a:p>
        </p:txBody>
      </p:sp>
      <p:sp>
        <p:nvSpPr>
          <p:cNvPr id="69" name="Rectangle 13">
            <a:extLst>
              <a:ext uri="{FF2B5EF4-FFF2-40B4-BE49-F238E27FC236}">
                <a16:creationId xmlns:a16="http://schemas.microsoft.com/office/drawing/2014/main" id="{C2BCBE29-B06F-4FC7-A2D9-06171F64584A}"/>
              </a:ext>
            </a:extLst>
          </p:cNvPr>
          <p:cNvSpPr/>
          <p:nvPr/>
        </p:nvSpPr>
        <p:spPr bwMode="auto">
          <a:xfrm>
            <a:off x="2184163"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GB" sz="928" dirty="0" smtClean="0">
                <a:solidFill>
                  <a:srgbClr val="78848A"/>
                </a:solidFill>
                <a:latin typeface="Calibri"/>
              </a:rPr>
              <a:t>11</a:t>
            </a:r>
            <a:endParaRPr lang="en-US" sz="928" dirty="0">
              <a:solidFill>
                <a:srgbClr val="78848A"/>
              </a:solidFill>
              <a:latin typeface="Calibri"/>
            </a:endParaRPr>
          </a:p>
        </p:txBody>
      </p:sp>
      <p:sp>
        <p:nvSpPr>
          <p:cNvPr id="8" name="Rectangle 7"/>
          <p:cNvSpPr/>
          <p:nvPr/>
        </p:nvSpPr>
        <p:spPr>
          <a:xfrm>
            <a:off x="243315" y="5413569"/>
            <a:ext cx="803425" cy="255583"/>
          </a:xfrm>
          <a:prstGeom prst="rect">
            <a:avLst/>
          </a:prstGeom>
        </p:spPr>
        <p:txBody>
          <a:bodyPr wrap="none">
            <a:spAutoFit/>
          </a:bodyPr>
          <a:lstStyle/>
          <a:p>
            <a:pPr defTabSz="790528"/>
            <a:r>
              <a:rPr lang="en-US" sz="1061" dirty="0" smtClean="0">
                <a:solidFill>
                  <a:srgbClr val="78848A"/>
                </a:solidFill>
              </a:rPr>
              <a:t>L3 </a:t>
            </a:r>
            <a:r>
              <a:rPr lang="en-US" sz="1061" dirty="0">
                <a:solidFill>
                  <a:srgbClr val="78848A"/>
                </a:solidFill>
              </a:rPr>
              <a:t>support</a:t>
            </a:r>
          </a:p>
        </p:txBody>
      </p:sp>
      <p:sp>
        <p:nvSpPr>
          <p:cNvPr id="167" name="Rectangle 166"/>
          <p:cNvSpPr/>
          <p:nvPr/>
        </p:nvSpPr>
        <p:spPr>
          <a:xfrm>
            <a:off x="1742848" y="1989634"/>
            <a:ext cx="5995726"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smtClean="0">
                <a:solidFill>
                  <a:srgbClr val="78848A"/>
                </a:solidFill>
              </a:rPr>
              <a:t>Portfolio </a:t>
            </a:r>
            <a:r>
              <a:rPr lang="en-US" sz="1000" dirty="0">
                <a:solidFill>
                  <a:srgbClr val="78848A"/>
                </a:solidFill>
              </a:rPr>
              <a:t>Modifier - Exposure </a:t>
            </a:r>
            <a:r>
              <a:rPr lang="en-US" sz="1000" dirty="0" smtClean="0">
                <a:solidFill>
                  <a:srgbClr val="78848A"/>
                </a:solidFill>
              </a:rPr>
              <a:t>Adjustments</a:t>
            </a:r>
            <a:endParaRPr lang="en-US" sz="1000" dirty="0">
              <a:solidFill>
                <a:srgbClr val="78848A"/>
              </a:solidFill>
            </a:endParaRPr>
          </a:p>
        </p:txBody>
      </p:sp>
      <p:sp>
        <p:nvSpPr>
          <p:cNvPr id="99" name="Rectangle 98"/>
          <p:cNvSpPr/>
          <p:nvPr/>
        </p:nvSpPr>
        <p:spPr>
          <a:xfrm>
            <a:off x="238936" y="5013970"/>
            <a:ext cx="762315" cy="255583"/>
          </a:xfrm>
          <a:prstGeom prst="rect">
            <a:avLst/>
          </a:prstGeom>
        </p:spPr>
        <p:txBody>
          <a:bodyPr wrap="square">
            <a:spAutoFit/>
          </a:bodyPr>
          <a:lstStyle/>
          <a:p>
            <a:r>
              <a:rPr lang="en-US" sz="1061" dirty="0" smtClean="0">
                <a:solidFill>
                  <a:srgbClr val="78848A"/>
                </a:solidFill>
              </a:rPr>
              <a:t>QA</a:t>
            </a:r>
            <a:endParaRPr lang="en-US" sz="1061" dirty="0">
              <a:solidFill>
                <a:srgbClr val="78848A"/>
              </a:solidFill>
            </a:endParaRPr>
          </a:p>
        </p:txBody>
      </p:sp>
      <p:sp>
        <p:nvSpPr>
          <p:cNvPr id="100" name="Rectangle 99"/>
          <p:cNvSpPr/>
          <p:nvPr/>
        </p:nvSpPr>
        <p:spPr>
          <a:xfrm>
            <a:off x="252407" y="5806058"/>
            <a:ext cx="1108884" cy="255583"/>
          </a:xfrm>
          <a:prstGeom prst="rect">
            <a:avLst/>
          </a:prstGeom>
        </p:spPr>
        <p:txBody>
          <a:bodyPr wrap="square">
            <a:spAutoFit/>
          </a:bodyPr>
          <a:lstStyle/>
          <a:p>
            <a:r>
              <a:rPr lang="en-US" sz="1061" dirty="0" smtClean="0">
                <a:solidFill>
                  <a:srgbClr val="78848A"/>
                </a:solidFill>
              </a:rPr>
              <a:t>Refinements</a:t>
            </a:r>
            <a:endParaRPr lang="en-US" sz="1061" dirty="0">
              <a:solidFill>
                <a:srgbClr val="78848A"/>
              </a:solidFill>
            </a:endParaRPr>
          </a:p>
        </p:txBody>
      </p:sp>
      <p:sp>
        <p:nvSpPr>
          <p:cNvPr id="131" name="Diamond 130">
            <a:extLst>
              <a:ext uri="{FF2B5EF4-FFF2-40B4-BE49-F238E27FC236}">
                <a16:creationId xmlns:a16="http://schemas.microsoft.com/office/drawing/2014/main" id="{7123BB2C-F5BF-45F2-A998-5ABCE1CE61CC}"/>
              </a:ext>
            </a:extLst>
          </p:cNvPr>
          <p:cNvSpPr>
            <a:spLocks noChangeAspect="1"/>
          </p:cNvSpPr>
          <p:nvPr/>
        </p:nvSpPr>
        <p:spPr>
          <a:xfrm>
            <a:off x="2585427" y="3143290"/>
            <a:ext cx="119443" cy="137160"/>
          </a:xfrm>
          <a:prstGeom prst="diamond">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defRPr/>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smtClean="0">
                <a:solidFill>
                  <a:schemeClr val="bg1">
                    <a:lumMod val="85000"/>
                  </a:schemeClr>
                </a:solidFill>
                <a:latin typeface="Calibri"/>
              </a:rPr>
              <a:t>drop 1</a:t>
            </a:r>
            <a:endParaRPr lang="en-US" sz="900" dirty="0">
              <a:solidFill>
                <a:schemeClr val="bg1">
                  <a:lumMod val="85000"/>
                </a:schemeClr>
              </a:solidFill>
              <a:latin typeface="Calibri"/>
            </a:endParaRPr>
          </a:p>
        </p:txBody>
      </p:sp>
      <p:sp>
        <p:nvSpPr>
          <p:cNvPr id="70" name="Diamond 69">
            <a:extLst>
              <a:ext uri="{FF2B5EF4-FFF2-40B4-BE49-F238E27FC236}">
                <a16:creationId xmlns:a16="http://schemas.microsoft.com/office/drawing/2014/main" id="{7123BB2C-F5BF-45F2-A998-5ABCE1CE61CC}"/>
              </a:ext>
            </a:extLst>
          </p:cNvPr>
          <p:cNvSpPr>
            <a:spLocks noChangeAspect="1"/>
          </p:cNvSpPr>
          <p:nvPr/>
        </p:nvSpPr>
        <p:spPr>
          <a:xfrm>
            <a:off x="3512448" y="3143290"/>
            <a:ext cx="119443" cy="137160"/>
          </a:xfrm>
          <a:prstGeom prst="diamond">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a:solidFill>
                  <a:schemeClr val="bg1">
                    <a:lumMod val="85000"/>
                  </a:schemeClr>
                </a:solidFill>
                <a:latin typeface="Calibri"/>
              </a:rPr>
              <a:t>drop 2</a:t>
            </a:r>
          </a:p>
        </p:txBody>
      </p:sp>
      <p:sp>
        <p:nvSpPr>
          <p:cNvPr id="71" name="Diamond 70">
            <a:extLst>
              <a:ext uri="{FF2B5EF4-FFF2-40B4-BE49-F238E27FC236}">
                <a16:creationId xmlns:a16="http://schemas.microsoft.com/office/drawing/2014/main" id="{7123BB2C-F5BF-45F2-A998-5ABCE1CE61CC}"/>
              </a:ext>
            </a:extLst>
          </p:cNvPr>
          <p:cNvSpPr>
            <a:spLocks noChangeAspect="1"/>
          </p:cNvSpPr>
          <p:nvPr/>
        </p:nvSpPr>
        <p:spPr>
          <a:xfrm>
            <a:off x="5386957" y="3143290"/>
            <a:ext cx="119443" cy="137160"/>
          </a:xfrm>
          <a:prstGeom prst="diamond">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a:solidFill>
                  <a:schemeClr val="bg1">
                    <a:lumMod val="85000"/>
                  </a:schemeClr>
                </a:solidFill>
                <a:latin typeface="Calibri"/>
              </a:rPr>
              <a:t>drop 4</a:t>
            </a:r>
          </a:p>
        </p:txBody>
      </p:sp>
      <p:sp>
        <p:nvSpPr>
          <p:cNvPr id="72" name="Diamond 71">
            <a:extLst>
              <a:ext uri="{FF2B5EF4-FFF2-40B4-BE49-F238E27FC236}">
                <a16:creationId xmlns:a16="http://schemas.microsoft.com/office/drawing/2014/main" id="{7123BB2C-F5BF-45F2-A998-5ABCE1CE61CC}"/>
              </a:ext>
            </a:extLst>
          </p:cNvPr>
          <p:cNvSpPr>
            <a:spLocks noChangeAspect="1"/>
          </p:cNvSpPr>
          <p:nvPr/>
        </p:nvSpPr>
        <p:spPr>
          <a:xfrm>
            <a:off x="6517696" y="3143290"/>
            <a:ext cx="119443" cy="137160"/>
          </a:xfrm>
          <a:prstGeom prst="diamond">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a:solidFill>
                  <a:schemeClr val="bg1">
                    <a:lumMod val="85000"/>
                  </a:schemeClr>
                </a:solidFill>
                <a:latin typeface="Calibri"/>
              </a:rPr>
              <a:t>drop 5</a:t>
            </a:r>
          </a:p>
        </p:txBody>
      </p:sp>
      <p:sp>
        <p:nvSpPr>
          <p:cNvPr id="73" name="Rectangle 72"/>
          <p:cNvSpPr/>
          <p:nvPr/>
        </p:nvSpPr>
        <p:spPr>
          <a:xfrm>
            <a:off x="228427" y="3150146"/>
            <a:ext cx="772824" cy="255583"/>
          </a:xfrm>
          <a:prstGeom prst="rect">
            <a:avLst/>
          </a:prstGeom>
        </p:spPr>
        <p:txBody>
          <a:bodyPr wrap="square">
            <a:spAutoFit/>
          </a:bodyPr>
          <a:lstStyle/>
          <a:p>
            <a:r>
              <a:rPr lang="en-US" sz="1061" dirty="0" smtClean="0">
                <a:solidFill>
                  <a:srgbClr val="78848A"/>
                </a:solidFill>
              </a:rPr>
              <a:t>SIT</a:t>
            </a:r>
            <a:endParaRPr lang="en-GB" sz="1061" dirty="0"/>
          </a:p>
        </p:txBody>
      </p:sp>
      <p:sp>
        <p:nvSpPr>
          <p:cNvPr id="75" name="Diamond 74">
            <a:extLst>
              <a:ext uri="{FF2B5EF4-FFF2-40B4-BE49-F238E27FC236}">
                <a16:creationId xmlns:a16="http://schemas.microsoft.com/office/drawing/2014/main" id="{7123BB2C-F5BF-45F2-A998-5ABCE1CE61CC}"/>
              </a:ext>
            </a:extLst>
          </p:cNvPr>
          <p:cNvSpPr>
            <a:spLocks noChangeAspect="1"/>
          </p:cNvSpPr>
          <p:nvPr/>
        </p:nvSpPr>
        <p:spPr>
          <a:xfrm>
            <a:off x="11342001" y="4260914"/>
            <a:ext cx="119443" cy="137160"/>
          </a:xfrm>
          <a:prstGeom prst="diamond">
            <a:avLst/>
          </a:prstGeom>
          <a:solidFill>
            <a:srgbClr val="686F00"/>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defRPr/>
            </a:pPr>
            <a:r>
              <a:rPr lang="en-US" sz="1050" dirty="0">
                <a:solidFill>
                  <a:srgbClr val="686F00"/>
                </a:solidFill>
                <a:latin typeface="Calibri"/>
              </a:rPr>
              <a:t/>
            </a:r>
            <a:br>
              <a:rPr lang="en-US" sz="1050" dirty="0">
                <a:solidFill>
                  <a:srgbClr val="686F00"/>
                </a:solidFill>
                <a:latin typeface="Calibri"/>
              </a:rPr>
            </a:br>
            <a:r>
              <a:rPr lang="en-US" sz="1050" dirty="0" smtClean="0">
                <a:solidFill>
                  <a:srgbClr val="686F00"/>
                </a:solidFill>
                <a:latin typeface="Calibri"/>
              </a:rPr>
              <a:t>R2021.1</a:t>
            </a:r>
            <a:endParaRPr lang="en-US" sz="1050" dirty="0">
              <a:solidFill>
                <a:srgbClr val="686F00"/>
              </a:solidFill>
              <a:latin typeface="Calibri"/>
            </a:endParaRPr>
          </a:p>
        </p:txBody>
      </p:sp>
      <p:sp>
        <p:nvSpPr>
          <p:cNvPr id="87" name="Diamond 86">
            <a:extLst>
              <a:ext uri="{FF2B5EF4-FFF2-40B4-BE49-F238E27FC236}">
                <a16:creationId xmlns:a16="http://schemas.microsoft.com/office/drawing/2014/main" id="{7123BB2C-F5BF-45F2-A998-5ABCE1CE61CC}"/>
              </a:ext>
            </a:extLst>
          </p:cNvPr>
          <p:cNvSpPr>
            <a:spLocks noChangeAspect="1"/>
          </p:cNvSpPr>
          <p:nvPr/>
        </p:nvSpPr>
        <p:spPr>
          <a:xfrm>
            <a:off x="4442479" y="3141762"/>
            <a:ext cx="119443" cy="137160"/>
          </a:xfrm>
          <a:prstGeom prst="diamond">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a:solidFill>
                  <a:schemeClr val="bg1">
                    <a:lumMod val="85000"/>
                  </a:schemeClr>
                </a:solidFill>
                <a:latin typeface="Calibri"/>
              </a:rPr>
              <a:t>drop 3</a:t>
            </a:r>
          </a:p>
        </p:txBody>
      </p:sp>
      <p:sp>
        <p:nvSpPr>
          <p:cNvPr id="64" name="Rectangle: Rounded Corners 56">
            <a:extLst>
              <a:ext uri="{FF2B5EF4-FFF2-40B4-BE49-F238E27FC236}">
                <a16:creationId xmlns:a16="http://schemas.microsoft.com/office/drawing/2014/main" id="{6D535414-85E1-4140-AE5F-4957EB5C4688}"/>
              </a:ext>
            </a:extLst>
          </p:cNvPr>
          <p:cNvSpPr/>
          <p:nvPr/>
        </p:nvSpPr>
        <p:spPr>
          <a:xfrm>
            <a:off x="4491734" y="1557146"/>
            <a:ext cx="914400" cy="286350"/>
          </a:xfrm>
          <a:prstGeom prst="roundRect">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0" tIns="47725" rIns="0" bIns="47725" numCol="1" rtlCol="0" anchor="ctr" anchorCtr="0" compatLnSpc="1">
            <a:prstTxWarp prst="textNoShape">
              <a:avLst/>
            </a:prstTxWarp>
          </a:bodyPr>
          <a:lstStyle/>
          <a:p>
            <a:pPr algn="ctr" defTabSz="790528"/>
            <a:r>
              <a:rPr lang="en-US" sz="1000" dirty="0">
                <a:solidFill>
                  <a:schemeClr val="bg1">
                    <a:lumMod val="75000"/>
                  </a:schemeClr>
                </a:solidFill>
                <a:latin typeface="Calibri"/>
              </a:rPr>
              <a:t>Sprint 21</a:t>
            </a:r>
          </a:p>
        </p:txBody>
      </p:sp>
      <p:sp>
        <p:nvSpPr>
          <p:cNvPr id="65" name="Rectangle: Rounded Corners 57">
            <a:extLst>
              <a:ext uri="{FF2B5EF4-FFF2-40B4-BE49-F238E27FC236}">
                <a16:creationId xmlns:a16="http://schemas.microsoft.com/office/drawing/2014/main" id="{9134C64E-04FB-4EEA-A7A9-EF16CB8BEACE}"/>
              </a:ext>
            </a:extLst>
          </p:cNvPr>
          <p:cNvSpPr/>
          <p:nvPr/>
        </p:nvSpPr>
        <p:spPr>
          <a:xfrm>
            <a:off x="5414617" y="1557146"/>
            <a:ext cx="914400" cy="286350"/>
          </a:xfrm>
          <a:prstGeom prst="roundRect">
            <a:avLst/>
          </a:prstGeom>
          <a:no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0" tIns="47725" rIns="0" bIns="47725" numCol="1" rtlCol="0" anchor="ctr" anchorCtr="0" compatLnSpc="1">
            <a:prstTxWarp prst="textNoShape">
              <a:avLst/>
            </a:prstTxWarp>
          </a:bodyPr>
          <a:lstStyle/>
          <a:p>
            <a:pPr algn="ctr" defTabSz="790528"/>
            <a:r>
              <a:rPr lang="en-US" sz="1000" dirty="0">
                <a:solidFill>
                  <a:schemeClr val="bg1">
                    <a:lumMod val="75000"/>
                  </a:schemeClr>
                </a:solidFill>
                <a:latin typeface="Calibri"/>
              </a:rPr>
              <a:t>Sprint 22</a:t>
            </a:r>
          </a:p>
        </p:txBody>
      </p:sp>
      <p:sp>
        <p:nvSpPr>
          <p:cNvPr id="88" name="Rectangle: Rounded Corners 59">
            <a:extLst>
              <a:ext uri="{FF2B5EF4-FFF2-40B4-BE49-F238E27FC236}">
                <a16:creationId xmlns:a16="http://schemas.microsoft.com/office/drawing/2014/main" id="{588561F1-0D23-4FCC-8CAF-D293D9BBF129}"/>
              </a:ext>
            </a:extLst>
          </p:cNvPr>
          <p:cNvSpPr/>
          <p:nvPr/>
        </p:nvSpPr>
        <p:spPr>
          <a:xfrm>
            <a:off x="6334846" y="1557146"/>
            <a:ext cx="914400" cy="286350"/>
          </a:xfrm>
          <a:prstGeom prst="roundRect">
            <a:avLst/>
          </a:prstGeom>
          <a:noFill/>
          <a:ln w="6350">
            <a:solidFill>
              <a:schemeClr val="bg1">
                <a:lumMod val="8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chemeClr val="bg1">
                    <a:lumMod val="75000"/>
                  </a:schemeClr>
                </a:solidFill>
              </a:rPr>
              <a:t>Sprint 23</a:t>
            </a:r>
          </a:p>
        </p:txBody>
      </p:sp>
      <p:sp>
        <p:nvSpPr>
          <p:cNvPr id="93" name="Rectangle 13">
            <a:extLst>
              <a:ext uri="{FF2B5EF4-FFF2-40B4-BE49-F238E27FC236}">
                <a16:creationId xmlns:a16="http://schemas.microsoft.com/office/drawing/2014/main" id="{6564B027-38D9-4EFB-95E7-75060BC29CE7}"/>
              </a:ext>
            </a:extLst>
          </p:cNvPr>
          <p:cNvSpPr/>
          <p:nvPr/>
        </p:nvSpPr>
        <p:spPr bwMode="auto">
          <a:xfrm>
            <a:off x="7715726" y="837506"/>
            <a:ext cx="2070501" cy="19090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nchorCtr="0"/>
          <a:lstStyle/>
          <a:p>
            <a:pPr algn="ctr" defTabSz="1212220" eaLnBrk="1" fontAlgn="auto" hangingPunct="1">
              <a:spcBef>
                <a:spcPts val="0"/>
              </a:spcBef>
              <a:spcAft>
                <a:spcPts val="0"/>
              </a:spcAft>
              <a:defRPr/>
            </a:pPr>
            <a:r>
              <a:rPr lang="en-US" sz="1061" dirty="0" smtClean="0">
                <a:solidFill>
                  <a:srgbClr val="78848A"/>
                </a:solidFill>
                <a:latin typeface="Calibri"/>
              </a:rPr>
              <a:t>March</a:t>
            </a:r>
            <a:endParaRPr lang="en-US" sz="1061" dirty="0">
              <a:solidFill>
                <a:srgbClr val="78848A"/>
              </a:solidFill>
              <a:latin typeface="Calibri"/>
            </a:endParaRPr>
          </a:p>
        </p:txBody>
      </p:sp>
      <p:sp>
        <p:nvSpPr>
          <p:cNvPr id="101" name="Diamond 100">
            <a:extLst>
              <a:ext uri="{FF2B5EF4-FFF2-40B4-BE49-F238E27FC236}">
                <a16:creationId xmlns:a16="http://schemas.microsoft.com/office/drawing/2014/main" id="{7123BB2C-F5BF-45F2-A998-5ABCE1CE61CC}"/>
              </a:ext>
            </a:extLst>
          </p:cNvPr>
          <p:cNvSpPr>
            <a:spLocks noChangeAspect="1"/>
          </p:cNvSpPr>
          <p:nvPr/>
        </p:nvSpPr>
        <p:spPr>
          <a:xfrm>
            <a:off x="7193939" y="3142526"/>
            <a:ext cx="119443" cy="137160"/>
          </a:xfrm>
          <a:prstGeom prst="diamond">
            <a:avLst/>
          </a:prstGeom>
          <a:solidFill>
            <a:schemeClr val="accent3">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rgbClr val="CEDDB4"/>
                </a:solidFill>
                <a:latin typeface="Calibri"/>
              </a:rPr>
              <a:t/>
            </a:r>
            <a:br>
              <a:rPr lang="en-US" sz="900" dirty="0">
                <a:solidFill>
                  <a:srgbClr val="CEDDB4"/>
                </a:solidFill>
                <a:latin typeface="Calibri"/>
              </a:rPr>
            </a:br>
            <a:r>
              <a:rPr lang="en-US" sz="900" dirty="0">
                <a:solidFill>
                  <a:srgbClr val="CEDDB4"/>
                </a:solidFill>
                <a:latin typeface="Calibri"/>
              </a:rPr>
              <a:t>drop 6</a:t>
            </a:r>
          </a:p>
        </p:txBody>
      </p:sp>
      <p:sp>
        <p:nvSpPr>
          <p:cNvPr id="103" name="Rectangle 13">
            <a:extLst>
              <a:ext uri="{FF2B5EF4-FFF2-40B4-BE49-F238E27FC236}">
                <a16:creationId xmlns:a16="http://schemas.microsoft.com/office/drawing/2014/main" id="{A73FB698-E615-479C-955C-7FCF0000BD8E}"/>
              </a:ext>
            </a:extLst>
          </p:cNvPr>
          <p:cNvSpPr/>
          <p:nvPr/>
        </p:nvSpPr>
        <p:spPr bwMode="auto">
          <a:xfrm>
            <a:off x="9081787"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26</a:t>
            </a:r>
            <a:endParaRPr lang="en-US" sz="928" dirty="0">
              <a:solidFill>
                <a:srgbClr val="78848A"/>
              </a:solidFill>
              <a:latin typeface="Calibri"/>
            </a:endParaRPr>
          </a:p>
        </p:txBody>
      </p:sp>
      <p:sp>
        <p:nvSpPr>
          <p:cNvPr id="104" name="Rectangle 13">
            <a:extLst>
              <a:ext uri="{FF2B5EF4-FFF2-40B4-BE49-F238E27FC236}">
                <a16:creationId xmlns:a16="http://schemas.microsoft.com/office/drawing/2014/main" id="{97FE3868-0F8A-4B3C-8526-96ACE0B97D73}"/>
              </a:ext>
            </a:extLst>
          </p:cNvPr>
          <p:cNvSpPr/>
          <p:nvPr/>
        </p:nvSpPr>
        <p:spPr bwMode="auto">
          <a:xfrm>
            <a:off x="8621771"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19</a:t>
            </a:r>
            <a:endParaRPr lang="en-US" sz="928" dirty="0">
              <a:solidFill>
                <a:srgbClr val="78848A"/>
              </a:solidFill>
              <a:latin typeface="Calibri"/>
            </a:endParaRPr>
          </a:p>
        </p:txBody>
      </p:sp>
      <p:sp>
        <p:nvSpPr>
          <p:cNvPr id="109" name="Rectangle 13">
            <a:extLst>
              <a:ext uri="{FF2B5EF4-FFF2-40B4-BE49-F238E27FC236}">
                <a16:creationId xmlns:a16="http://schemas.microsoft.com/office/drawing/2014/main" id="{19AED2FF-03BA-4DFC-93E8-978D7338C940}"/>
              </a:ext>
            </a:extLst>
          </p:cNvPr>
          <p:cNvSpPr/>
          <p:nvPr/>
        </p:nvSpPr>
        <p:spPr bwMode="auto">
          <a:xfrm>
            <a:off x="7701739"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a:solidFill>
                  <a:srgbClr val="78848A"/>
                </a:solidFill>
                <a:latin typeface="Calibri"/>
              </a:rPr>
              <a:t>5</a:t>
            </a:r>
          </a:p>
        </p:txBody>
      </p:sp>
      <p:sp>
        <p:nvSpPr>
          <p:cNvPr id="110" name="Rectangle 13">
            <a:extLst>
              <a:ext uri="{FF2B5EF4-FFF2-40B4-BE49-F238E27FC236}">
                <a16:creationId xmlns:a16="http://schemas.microsoft.com/office/drawing/2014/main" id="{B2CBAFFC-3514-46C2-A89D-46DA116D022F}"/>
              </a:ext>
            </a:extLst>
          </p:cNvPr>
          <p:cNvSpPr/>
          <p:nvPr/>
        </p:nvSpPr>
        <p:spPr bwMode="auto">
          <a:xfrm>
            <a:off x="8161755"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12</a:t>
            </a:r>
            <a:endParaRPr lang="en-US" sz="928" dirty="0">
              <a:solidFill>
                <a:srgbClr val="78848A"/>
              </a:solidFill>
              <a:latin typeface="Calibri"/>
            </a:endParaRPr>
          </a:p>
        </p:txBody>
      </p:sp>
      <p:sp>
        <p:nvSpPr>
          <p:cNvPr id="111" name="Rectangle 13">
            <a:extLst>
              <a:ext uri="{FF2B5EF4-FFF2-40B4-BE49-F238E27FC236}">
                <a16:creationId xmlns:a16="http://schemas.microsoft.com/office/drawing/2014/main" id="{A73FB698-E615-479C-955C-7FCF0000BD8E}"/>
              </a:ext>
            </a:extLst>
          </p:cNvPr>
          <p:cNvSpPr/>
          <p:nvPr/>
        </p:nvSpPr>
        <p:spPr bwMode="auto">
          <a:xfrm>
            <a:off x="9541803"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2</a:t>
            </a:r>
            <a:endParaRPr lang="en-US" sz="928" dirty="0">
              <a:solidFill>
                <a:srgbClr val="78848A"/>
              </a:solidFill>
              <a:latin typeface="Calibri"/>
            </a:endParaRPr>
          </a:p>
        </p:txBody>
      </p:sp>
      <p:sp>
        <p:nvSpPr>
          <p:cNvPr id="112" name="Rectangle 13">
            <a:extLst>
              <a:ext uri="{FF2B5EF4-FFF2-40B4-BE49-F238E27FC236}">
                <a16:creationId xmlns:a16="http://schemas.microsoft.com/office/drawing/2014/main" id="{5E086D6E-9C8A-4FA2-98AE-A941F3D7AFE8}"/>
              </a:ext>
            </a:extLst>
          </p:cNvPr>
          <p:cNvSpPr/>
          <p:nvPr/>
        </p:nvSpPr>
        <p:spPr bwMode="auto">
          <a:xfrm>
            <a:off x="9786227" y="837506"/>
            <a:ext cx="2251512" cy="19090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nchorCtr="0"/>
          <a:lstStyle/>
          <a:p>
            <a:pPr algn="ctr" defTabSz="1212220" eaLnBrk="1" fontAlgn="auto" hangingPunct="1">
              <a:spcBef>
                <a:spcPts val="0"/>
              </a:spcBef>
              <a:spcAft>
                <a:spcPts val="0"/>
              </a:spcAft>
              <a:defRPr/>
            </a:pPr>
            <a:r>
              <a:rPr lang="en-US" sz="1061" dirty="0" smtClean="0">
                <a:solidFill>
                  <a:srgbClr val="78848A"/>
                </a:solidFill>
                <a:latin typeface="Calibri"/>
              </a:rPr>
              <a:t>Apr</a:t>
            </a:r>
            <a:endParaRPr lang="en-US" sz="1061" dirty="0">
              <a:solidFill>
                <a:srgbClr val="78848A"/>
              </a:solidFill>
              <a:latin typeface="Calibri"/>
            </a:endParaRPr>
          </a:p>
        </p:txBody>
      </p:sp>
      <p:cxnSp>
        <p:nvCxnSpPr>
          <p:cNvPr id="116" name="Straight Connector 115">
            <a:extLst>
              <a:ext uri="{FF2B5EF4-FFF2-40B4-BE49-F238E27FC236}">
                <a16:creationId xmlns:a16="http://schemas.microsoft.com/office/drawing/2014/main" id="{AFCA47C9-F622-474A-AD65-44DAE1C8D58F}"/>
              </a:ext>
            </a:extLst>
          </p:cNvPr>
          <p:cNvCxnSpPr/>
          <p:nvPr/>
        </p:nvCxnSpPr>
        <p:spPr>
          <a:xfrm>
            <a:off x="9785562" y="896874"/>
            <a:ext cx="0" cy="512064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228427" y="3660387"/>
            <a:ext cx="772824" cy="255583"/>
          </a:xfrm>
          <a:prstGeom prst="rect">
            <a:avLst/>
          </a:prstGeom>
        </p:spPr>
        <p:txBody>
          <a:bodyPr wrap="square">
            <a:spAutoFit/>
          </a:bodyPr>
          <a:lstStyle/>
          <a:p>
            <a:r>
              <a:rPr lang="en-US" sz="1061" dirty="0" smtClean="0">
                <a:solidFill>
                  <a:srgbClr val="78848A"/>
                </a:solidFill>
              </a:rPr>
              <a:t>UAT</a:t>
            </a:r>
            <a:endParaRPr lang="en-GB" sz="1061" dirty="0"/>
          </a:p>
        </p:txBody>
      </p:sp>
      <p:sp>
        <p:nvSpPr>
          <p:cNvPr id="123" name="Diamond 122">
            <a:extLst>
              <a:ext uri="{FF2B5EF4-FFF2-40B4-BE49-F238E27FC236}">
                <a16:creationId xmlns:a16="http://schemas.microsoft.com/office/drawing/2014/main" id="{7123BB2C-F5BF-45F2-A998-5ABCE1CE61CC}"/>
              </a:ext>
            </a:extLst>
          </p:cNvPr>
          <p:cNvSpPr>
            <a:spLocks noChangeAspect="1"/>
          </p:cNvSpPr>
          <p:nvPr/>
        </p:nvSpPr>
        <p:spPr>
          <a:xfrm>
            <a:off x="6589704" y="3701809"/>
            <a:ext cx="119443" cy="137160"/>
          </a:xfrm>
          <a:prstGeom prst="diamond">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none" tIns="45720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a:solidFill>
                  <a:schemeClr val="bg1">
                    <a:lumMod val="85000"/>
                  </a:schemeClr>
                </a:solidFill>
                <a:latin typeface="Calibri"/>
              </a:rPr>
              <a:t>drop 1</a:t>
            </a:r>
            <a:br>
              <a:rPr lang="en-US" sz="900" dirty="0">
                <a:solidFill>
                  <a:schemeClr val="bg1">
                    <a:lumMod val="85000"/>
                  </a:schemeClr>
                </a:solidFill>
                <a:latin typeface="Calibri"/>
              </a:rPr>
            </a:br>
            <a:r>
              <a:rPr lang="en-US" sz="900" dirty="0">
                <a:solidFill>
                  <a:schemeClr val="bg1">
                    <a:lumMod val="85000"/>
                  </a:schemeClr>
                </a:solidFill>
                <a:latin typeface="Calibri"/>
              </a:rPr>
              <a:t>ED-UO</a:t>
            </a:r>
          </a:p>
        </p:txBody>
      </p:sp>
      <p:sp>
        <p:nvSpPr>
          <p:cNvPr id="161" name="Rectangle 160"/>
          <p:cNvSpPr/>
          <p:nvPr/>
        </p:nvSpPr>
        <p:spPr>
          <a:xfrm>
            <a:off x="10982401" y="4084391"/>
            <a:ext cx="350929"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Q.G.</a:t>
            </a:r>
            <a:endParaRPr lang="en-GB" sz="1000" dirty="0">
              <a:solidFill>
                <a:srgbClr val="78848A"/>
              </a:solidFill>
            </a:endParaRPr>
          </a:p>
        </p:txBody>
      </p:sp>
      <p:sp>
        <p:nvSpPr>
          <p:cNvPr id="162" name="Rectangle 161"/>
          <p:cNvSpPr/>
          <p:nvPr/>
        </p:nvSpPr>
        <p:spPr>
          <a:xfrm>
            <a:off x="11468104" y="4077866"/>
            <a:ext cx="402759"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Aftercare</a:t>
            </a:r>
            <a:endParaRPr lang="en-GB" sz="1000" dirty="0">
              <a:solidFill>
                <a:srgbClr val="78848A"/>
              </a:solidFill>
            </a:endParaRPr>
          </a:p>
        </p:txBody>
      </p:sp>
      <p:sp>
        <p:nvSpPr>
          <p:cNvPr id="163" name="Diamond 162">
            <a:extLst>
              <a:ext uri="{FF2B5EF4-FFF2-40B4-BE49-F238E27FC236}">
                <a16:creationId xmlns:a16="http://schemas.microsoft.com/office/drawing/2014/main" id="{7123BB2C-F5BF-45F2-A998-5ABCE1CE61CC}"/>
              </a:ext>
            </a:extLst>
          </p:cNvPr>
          <p:cNvSpPr>
            <a:spLocks noChangeAspect="1"/>
          </p:cNvSpPr>
          <p:nvPr/>
        </p:nvSpPr>
        <p:spPr>
          <a:xfrm>
            <a:off x="2105446" y="4416696"/>
            <a:ext cx="119443" cy="137160"/>
          </a:xfrm>
          <a:prstGeom prst="diamond">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a:solidFill>
                  <a:schemeClr val="bg1">
                    <a:lumMod val="85000"/>
                  </a:schemeClr>
                </a:solidFill>
                <a:latin typeface="Calibri"/>
              </a:rPr>
              <a:t>R1.4.1</a:t>
            </a:r>
          </a:p>
        </p:txBody>
      </p:sp>
      <p:sp>
        <p:nvSpPr>
          <p:cNvPr id="164" name="Rectangle 163"/>
          <p:cNvSpPr/>
          <p:nvPr/>
        </p:nvSpPr>
        <p:spPr>
          <a:xfrm>
            <a:off x="1205859" y="4238401"/>
            <a:ext cx="500232" cy="320040"/>
          </a:xfrm>
          <a:prstGeom prst="rect">
            <a:avLst/>
          </a:prstGeom>
          <a:solidFill>
            <a:schemeClr val="bg1">
              <a:lumMod val="95000"/>
            </a:schemeClr>
          </a:solidFill>
          <a:ln>
            <a:noFill/>
          </a:ln>
        </p:spPr>
        <p:txBody>
          <a:bodyPr wrap="square" lIns="47725" tIns="47725" rIns="47725" bIns="47725" anchor="ctr">
            <a:noAutofit/>
          </a:bodyPr>
          <a:lstStyle/>
          <a:p>
            <a:pPr algn="ctr"/>
            <a:r>
              <a:rPr lang="en-US" sz="700" dirty="0">
                <a:solidFill>
                  <a:srgbClr val="78848A"/>
                </a:solidFill>
              </a:rPr>
              <a:t>Tech. </a:t>
            </a:r>
            <a:r>
              <a:rPr lang="en-US" sz="700" dirty="0" smtClean="0">
                <a:solidFill>
                  <a:srgbClr val="78848A"/>
                </a:solidFill>
              </a:rPr>
              <a:t>Check </a:t>
            </a:r>
            <a:r>
              <a:rPr lang="en-US" sz="700" dirty="0">
                <a:solidFill>
                  <a:srgbClr val="78848A"/>
                </a:solidFill>
              </a:rPr>
              <a:t>Doc</a:t>
            </a:r>
            <a:endParaRPr lang="en-GB" sz="700" dirty="0">
              <a:solidFill>
                <a:srgbClr val="78848A"/>
              </a:solidFill>
            </a:endParaRPr>
          </a:p>
        </p:txBody>
      </p:sp>
      <p:sp>
        <p:nvSpPr>
          <p:cNvPr id="165" name="Rectangle 164"/>
          <p:cNvSpPr/>
          <p:nvPr/>
        </p:nvSpPr>
        <p:spPr>
          <a:xfrm>
            <a:off x="1745846" y="4240173"/>
            <a:ext cx="350929" cy="320040"/>
          </a:xfrm>
          <a:prstGeom prst="rect">
            <a:avLst/>
          </a:prstGeom>
          <a:solidFill>
            <a:schemeClr val="bg1">
              <a:lumMod val="95000"/>
            </a:schemeClr>
          </a:solidFill>
          <a:ln>
            <a:noFill/>
          </a:ln>
        </p:spPr>
        <p:txBody>
          <a:bodyPr wrap="square" lIns="47725" tIns="47725" rIns="47725" bIns="47725" anchor="ctr">
            <a:noAutofit/>
          </a:bodyPr>
          <a:lstStyle/>
          <a:p>
            <a:pPr algn="ctr"/>
            <a:r>
              <a:rPr lang="en-US" sz="700" dirty="0">
                <a:solidFill>
                  <a:srgbClr val="78848A"/>
                </a:solidFill>
              </a:rPr>
              <a:t>Q.G.</a:t>
            </a:r>
            <a:endParaRPr lang="en-GB" sz="700" dirty="0">
              <a:solidFill>
                <a:srgbClr val="78848A"/>
              </a:solidFill>
            </a:endParaRPr>
          </a:p>
        </p:txBody>
      </p:sp>
      <p:sp>
        <p:nvSpPr>
          <p:cNvPr id="168" name="Rectangle 167"/>
          <p:cNvSpPr/>
          <p:nvPr/>
        </p:nvSpPr>
        <p:spPr>
          <a:xfrm>
            <a:off x="2231549" y="4233648"/>
            <a:ext cx="1068532" cy="320040"/>
          </a:xfrm>
          <a:prstGeom prst="rect">
            <a:avLst/>
          </a:prstGeom>
          <a:solidFill>
            <a:schemeClr val="bg1">
              <a:lumMod val="95000"/>
            </a:schemeClr>
          </a:solidFill>
          <a:ln>
            <a:noFill/>
          </a:ln>
        </p:spPr>
        <p:txBody>
          <a:bodyPr wrap="square" lIns="47725" tIns="47725" rIns="47725" bIns="47725" anchor="ctr">
            <a:noAutofit/>
          </a:bodyPr>
          <a:lstStyle/>
          <a:p>
            <a:pPr algn="ctr"/>
            <a:r>
              <a:rPr lang="en-US" sz="700" dirty="0">
                <a:solidFill>
                  <a:srgbClr val="78848A"/>
                </a:solidFill>
              </a:rPr>
              <a:t>Aftercare</a:t>
            </a:r>
            <a:endParaRPr lang="en-GB" sz="700" dirty="0">
              <a:solidFill>
                <a:srgbClr val="78848A"/>
              </a:solidFill>
            </a:endParaRPr>
          </a:p>
        </p:txBody>
      </p:sp>
      <p:sp>
        <p:nvSpPr>
          <p:cNvPr id="169" name="Rectangle 168">
            <a:extLst>
              <a:ext uri="{FF2B5EF4-FFF2-40B4-BE49-F238E27FC236}">
                <a16:creationId xmlns:a16="http://schemas.microsoft.com/office/drawing/2014/main" id="{A9A76BC4-5A6E-4E30-BE1F-493AD9670F82}"/>
              </a:ext>
            </a:extLst>
          </p:cNvPr>
          <p:cNvSpPr/>
          <p:nvPr/>
        </p:nvSpPr>
        <p:spPr bwMode="auto">
          <a:xfrm>
            <a:off x="1264131" y="1227768"/>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27</a:t>
            </a:r>
            <a:endParaRPr lang="en-US" sz="928" dirty="0">
              <a:solidFill>
                <a:srgbClr val="78848A"/>
              </a:solidFill>
              <a:latin typeface="Calibri"/>
            </a:endParaRPr>
          </a:p>
        </p:txBody>
      </p:sp>
      <p:sp>
        <p:nvSpPr>
          <p:cNvPr id="171" name="Rectangle 170"/>
          <p:cNvSpPr/>
          <p:nvPr/>
        </p:nvSpPr>
        <p:spPr>
          <a:xfrm>
            <a:off x="1221099" y="5807055"/>
            <a:ext cx="5107918" cy="283464"/>
          </a:xfrm>
          <a:prstGeom prst="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61" dirty="0" smtClean="0">
                <a:solidFill>
                  <a:srgbClr val="B6C674"/>
                </a:solidFill>
              </a:rPr>
              <a:t>Preparing R2021.1</a:t>
            </a:r>
            <a:endParaRPr lang="en-US" sz="1061" dirty="0">
              <a:solidFill>
                <a:srgbClr val="B6C674"/>
              </a:solidFill>
            </a:endParaRPr>
          </a:p>
        </p:txBody>
      </p:sp>
      <p:sp>
        <p:nvSpPr>
          <p:cNvPr id="80" name="Rectangle: Rounded Corners 57">
            <a:extLst>
              <a:ext uri="{FF2B5EF4-FFF2-40B4-BE49-F238E27FC236}">
                <a16:creationId xmlns:a16="http://schemas.microsoft.com/office/drawing/2014/main" id="{9134C64E-04FB-4EEA-A7A9-EF16CB8BEACE}"/>
              </a:ext>
            </a:extLst>
          </p:cNvPr>
          <p:cNvSpPr/>
          <p:nvPr/>
        </p:nvSpPr>
        <p:spPr>
          <a:xfrm>
            <a:off x="7260294" y="1552852"/>
            <a:ext cx="914400" cy="286350"/>
          </a:xfrm>
          <a:prstGeom prst="roundRect">
            <a:avLst/>
          </a:prstGeom>
          <a:solidFill>
            <a:srgbClr val="686F00"/>
          </a:solidFill>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rgbClr val="B6C674"/>
                </a:solidFill>
              </a:rPr>
              <a:t>Sprint 24</a:t>
            </a:r>
          </a:p>
        </p:txBody>
      </p:sp>
      <p:sp>
        <p:nvSpPr>
          <p:cNvPr id="85" name="Rectangle: Rounded Corners 59">
            <a:extLst>
              <a:ext uri="{FF2B5EF4-FFF2-40B4-BE49-F238E27FC236}">
                <a16:creationId xmlns:a16="http://schemas.microsoft.com/office/drawing/2014/main" id="{588561F1-0D23-4FCC-8CAF-D293D9BBF129}"/>
              </a:ext>
            </a:extLst>
          </p:cNvPr>
          <p:cNvSpPr/>
          <p:nvPr/>
        </p:nvSpPr>
        <p:spPr>
          <a:xfrm>
            <a:off x="8180523" y="1552852"/>
            <a:ext cx="914400" cy="286350"/>
          </a:xfrm>
          <a:prstGeom prst="round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rgbClr val="B6C674"/>
                </a:solidFill>
              </a:rPr>
              <a:t>Sprint </a:t>
            </a:r>
            <a:r>
              <a:rPr lang="en-US" sz="1000" dirty="0" smtClean="0">
                <a:solidFill>
                  <a:srgbClr val="B6C674"/>
                </a:solidFill>
              </a:rPr>
              <a:t>25</a:t>
            </a:r>
            <a:endParaRPr lang="en-US" sz="1000" dirty="0">
              <a:solidFill>
                <a:srgbClr val="B6C674"/>
              </a:solidFill>
            </a:endParaRPr>
          </a:p>
        </p:txBody>
      </p:sp>
      <p:sp>
        <p:nvSpPr>
          <p:cNvPr id="86" name="Rectangle 85"/>
          <p:cNvSpPr/>
          <p:nvPr/>
        </p:nvSpPr>
        <p:spPr>
          <a:xfrm>
            <a:off x="6343737" y="2358808"/>
            <a:ext cx="1836786" cy="320040"/>
          </a:xfrm>
          <a:prstGeom prst="rect">
            <a:avLst/>
          </a:prstGeom>
          <a:solidFill>
            <a:schemeClr val="accent1">
              <a:lumMod val="20000"/>
              <a:lumOff val="80000"/>
            </a:schemeClr>
          </a:solidFill>
          <a:ln>
            <a:noFill/>
          </a:ln>
        </p:spPr>
        <p:txBody>
          <a:bodyPr wrap="square" lIns="47725" tIns="47725" rIns="47725" bIns="47725" anchor="ctr">
            <a:noAutofit/>
          </a:bodyPr>
          <a:lstStyle/>
          <a:p>
            <a:r>
              <a:rPr lang="en-US" sz="1000" dirty="0">
                <a:solidFill>
                  <a:srgbClr val="78848A"/>
                </a:solidFill>
              </a:rPr>
              <a:t>Issuer Mastering</a:t>
            </a:r>
          </a:p>
        </p:txBody>
      </p:sp>
      <p:sp>
        <p:nvSpPr>
          <p:cNvPr id="113" name="Rectangle 112"/>
          <p:cNvSpPr/>
          <p:nvPr/>
        </p:nvSpPr>
        <p:spPr>
          <a:xfrm>
            <a:off x="7768347" y="1989570"/>
            <a:ext cx="1340099"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smtClean="0">
                <a:solidFill>
                  <a:srgbClr val="78848A"/>
                </a:solidFill>
              </a:rPr>
              <a:t>Adv. Searching for SM</a:t>
            </a:r>
            <a:endParaRPr lang="en-US" sz="1000" dirty="0">
              <a:solidFill>
                <a:srgbClr val="78848A"/>
              </a:solidFill>
            </a:endParaRPr>
          </a:p>
        </p:txBody>
      </p:sp>
      <p:sp>
        <p:nvSpPr>
          <p:cNvPr id="127" name="Diamond 126">
            <a:extLst>
              <a:ext uri="{FF2B5EF4-FFF2-40B4-BE49-F238E27FC236}">
                <a16:creationId xmlns:a16="http://schemas.microsoft.com/office/drawing/2014/main" id="{7123BB2C-F5BF-45F2-A998-5ABCE1CE61CC}"/>
              </a:ext>
            </a:extLst>
          </p:cNvPr>
          <p:cNvSpPr>
            <a:spLocks noChangeAspect="1"/>
          </p:cNvSpPr>
          <p:nvPr/>
        </p:nvSpPr>
        <p:spPr>
          <a:xfrm>
            <a:off x="8187905" y="3154360"/>
            <a:ext cx="119443" cy="137160"/>
          </a:xfrm>
          <a:prstGeom prst="diamond">
            <a:avLst/>
          </a:prstGeom>
          <a:solidFill>
            <a:schemeClr val="accent3">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rgbClr val="CEDDB4"/>
                </a:solidFill>
                <a:latin typeface="Calibri"/>
              </a:rPr>
              <a:t/>
            </a:r>
            <a:br>
              <a:rPr lang="en-US" sz="900" dirty="0">
                <a:solidFill>
                  <a:srgbClr val="CEDDB4"/>
                </a:solidFill>
                <a:latin typeface="Calibri"/>
              </a:rPr>
            </a:br>
            <a:r>
              <a:rPr lang="en-US" sz="900" dirty="0">
                <a:solidFill>
                  <a:srgbClr val="CEDDB4"/>
                </a:solidFill>
                <a:latin typeface="Calibri"/>
              </a:rPr>
              <a:t>drop 7</a:t>
            </a:r>
          </a:p>
        </p:txBody>
      </p:sp>
      <p:sp>
        <p:nvSpPr>
          <p:cNvPr id="128" name="Diamond 127">
            <a:extLst>
              <a:ext uri="{FF2B5EF4-FFF2-40B4-BE49-F238E27FC236}">
                <a16:creationId xmlns:a16="http://schemas.microsoft.com/office/drawing/2014/main" id="{7123BB2C-F5BF-45F2-A998-5ABCE1CE61CC}"/>
              </a:ext>
            </a:extLst>
          </p:cNvPr>
          <p:cNvSpPr>
            <a:spLocks noChangeAspect="1"/>
          </p:cNvSpPr>
          <p:nvPr/>
        </p:nvSpPr>
        <p:spPr>
          <a:xfrm>
            <a:off x="9122586" y="3153596"/>
            <a:ext cx="119443" cy="137160"/>
          </a:xfrm>
          <a:prstGeom prst="diamond">
            <a:avLst/>
          </a:prstGeom>
          <a:solidFill>
            <a:schemeClr val="accent3">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rgbClr val="CEDDB4"/>
                </a:solidFill>
                <a:latin typeface="Calibri"/>
              </a:rPr>
              <a:t/>
            </a:r>
            <a:br>
              <a:rPr lang="en-US" sz="900" dirty="0">
                <a:solidFill>
                  <a:srgbClr val="CEDDB4"/>
                </a:solidFill>
                <a:latin typeface="Calibri"/>
              </a:rPr>
            </a:br>
            <a:r>
              <a:rPr lang="en-US" sz="900" dirty="0">
                <a:solidFill>
                  <a:srgbClr val="CEDDB4"/>
                </a:solidFill>
                <a:latin typeface="Calibri"/>
              </a:rPr>
              <a:t>drop 8</a:t>
            </a:r>
          </a:p>
        </p:txBody>
      </p:sp>
      <p:sp>
        <p:nvSpPr>
          <p:cNvPr id="126" name="Rectangle 13">
            <a:extLst>
              <a:ext uri="{FF2B5EF4-FFF2-40B4-BE49-F238E27FC236}">
                <a16:creationId xmlns:a16="http://schemas.microsoft.com/office/drawing/2014/main" id="{A73FB698-E615-479C-955C-7FCF0000BD8E}"/>
              </a:ext>
            </a:extLst>
          </p:cNvPr>
          <p:cNvSpPr/>
          <p:nvPr/>
        </p:nvSpPr>
        <p:spPr bwMode="auto">
          <a:xfrm>
            <a:off x="11381874"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30</a:t>
            </a:r>
            <a:endParaRPr lang="en-US" sz="928" dirty="0">
              <a:solidFill>
                <a:srgbClr val="78848A"/>
              </a:solidFill>
              <a:latin typeface="Calibri"/>
            </a:endParaRPr>
          </a:p>
        </p:txBody>
      </p:sp>
      <p:sp>
        <p:nvSpPr>
          <p:cNvPr id="129" name="Rectangle 13">
            <a:extLst>
              <a:ext uri="{FF2B5EF4-FFF2-40B4-BE49-F238E27FC236}">
                <a16:creationId xmlns:a16="http://schemas.microsoft.com/office/drawing/2014/main" id="{97FE3868-0F8A-4B3C-8526-96ACE0B97D73}"/>
              </a:ext>
            </a:extLst>
          </p:cNvPr>
          <p:cNvSpPr/>
          <p:nvPr/>
        </p:nvSpPr>
        <p:spPr bwMode="auto">
          <a:xfrm>
            <a:off x="10921851"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23</a:t>
            </a:r>
            <a:endParaRPr lang="en-US" sz="928" dirty="0">
              <a:solidFill>
                <a:srgbClr val="78848A"/>
              </a:solidFill>
              <a:latin typeface="Calibri"/>
            </a:endParaRPr>
          </a:p>
        </p:txBody>
      </p:sp>
      <p:sp>
        <p:nvSpPr>
          <p:cNvPr id="130" name="Rectangle 13">
            <a:extLst>
              <a:ext uri="{FF2B5EF4-FFF2-40B4-BE49-F238E27FC236}">
                <a16:creationId xmlns:a16="http://schemas.microsoft.com/office/drawing/2014/main" id="{19AED2FF-03BA-4DFC-93E8-978D7338C940}"/>
              </a:ext>
            </a:extLst>
          </p:cNvPr>
          <p:cNvSpPr/>
          <p:nvPr/>
        </p:nvSpPr>
        <p:spPr bwMode="auto">
          <a:xfrm>
            <a:off x="10001819"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9</a:t>
            </a:r>
            <a:endParaRPr lang="en-US" sz="928" dirty="0">
              <a:solidFill>
                <a:srgbClr val="78848A"/>
              </a:solidFill>
              <a:latin typeface="Calibri"/>
            </a:endParaRPr>
          </a:p>
        </p:txBody>
      </p:sp>
      <p:sp>
        <p:nvSpPr>
          <p:cNvPr id="132" name="Rectangle 13">
            <a:extLst>
              <a:ext uri="{FF2B5EF4-FFF2-40B4-BE49-F238E27FC236}">
                <a16:creationId xmlns:a16="http://schemas.microsoft.com/office/drawing/2014/main" id="{B2CBAFFC-3514-46C2-A89D-46DA116D022F}"/>
              </a:ext>
            </a:extLst>
          </p:cNvPr>
          <p:cNvSpPr/>
          <p:nvPr/>
        </p:nvSpPr>
        <p:spPr bwMode="auto">
          <a:xfrm>
            <a:off x="10461835" y="1226743"/>
            <a:ext cx="457200" cy="167420"/>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16</a:t>
            </a:r>
            <a:endParaRPr lang="en-US" sz="928" dirty="0">
              <a:solidFill>
                <a:srgbClr val="78848A"/>
              </a:solidFill>
              <a:latin typeface="Calibri"/>
            </a:endParaRPr>
          </a:p>
        </p:txBody>
      </p:sp>
      <p:sp>
        <p:nvSpPr>
          <p:cNvPr id="141" name="Diamond 140">
            <a:extLst>
              <a:ext uri="{FF2B5EF4-FFF2-40B4-BE49-F238E27FC236}">
                <a16:creationId xmlns:a16="http://schemas.microsoft.com/office/drawing/2014/main" id="{7123BB2C-F5BF-45F2-A998-5ABCE1CE61CC}"/>
              </a:ext>
            </a:extLst>
          </p:cNvPr>
          <p:cNvSpPr>
            <a:spLocks noChangeAspect="1"/>
          </p:cNvSpPr>
          <p:nvPr/>
        </p:nvSpPr>
        <p:spPr>
          <a:xfrm>
            <a:off x="7021752" y="3701809"/>
            <a:ext cx="119443" cy="137160"/>
          </a:xfrm>
          <a:prstGeom prst="diamond">
            <a:avLst/>
          </a:prstGeom>
          <a:solidFill>
            <a:srgbClr val="686F00"/>
          </a:solidFill>
          <a:ln>
            <a:noFill/>
          </a:ln>
        </p:spPr>
        <p:style>
          <a:lnRef idx="2">
            <a:schemeClr val="accent2"/>
          </a:lnRef>
          <a:fillRef idx="1">
            <a:schemeClr val="lt1"/>
          </a:fillRef>
          <a:effectRef idx="0">
            <a:schemeClr val="accent2"/>
          </a:effectRef>
          <a:fontRef idx="minor">
            <a:schemeClr val="dk1"/>
          </a:fontRef>
        </p:style>
        <p:txBody>
          <a:bodyPr wrap="none" tIns="0" bIns="0" rtlCol="0" anchor="t" anchorCtr="0"/>
          <a:lstStyle/>
          <a:p>
            <a:pPr algn="ctr" defTabSz="1212220" eaLnBrk="1" fontAlgn="auto" hangingPunct="1">
              <a:spcBef>
                <a:spcPts val="0"/>
              </a:spcBef>
              <a:spcAft>
                <a:spcPts val="0"/>
              </a:spcAft>
            </a:pPr>
            <a:r>
              <a:rPr lang="en-US" sz="1050" dirty="0">
                <a:solidFill>
                  <a:srgbClr val="686F00"/>
                </a:solidFill>
                <a:latin typeface="Calibri"/>
              </a:rPr>
              <a:t/>
            </a:r>
            <a:br>
              <a:rPr lang="en-US" sz="1050" dirty="0">
                <a:solidFill>
                  <a:srgbClr val="686F00"/>
                </a:solidFill>
                <a:latin typeface="Calibri"/>
              </a:rPr>
            </a:br>
            <a:r>
              <a:rPr lang="en-US" sz="1050" dirty="0" smtClean="0">
                <a:solidFill>
                  <a:srgbClr val="686F00"/>
                </a:solidFill>
              </a:rPr>
              <a:t>drop 2</a:t>
            </a:r>
            <a:br>
              <a:rPr lang="en-US" sz="1050" dirty="0" smtClean="0">
                <a:solidFill>
                  <a:srgbClr val="686F00"/>
                </a:solidFill>
              </a:rPr>
            </a:br>
            <a:r>
              <a:rPr lang="en-US" sz="1050" dirty="0" smtClean="0">
                <a:solidFill>
                  <a:srgbClr val="686F00"/>
                </a:solidFill>
              </a:rPr>
              <a:t>PM-EA</a:t>
            </a:r>
            <a:endParaRPr lang="en-US" sz="1050" dirty="0">
              <a:solidFill>
                <a:srgbClr val="686F00"/>
              </a:solidFill>
              <a:latin typeface="Calibri"/>
            </a:endParaRPr>
          </a:p>
        </p:txBody>
      </p:sp>
      <p:sp>
        <p:nvSpPr>
          <p:cNvPr id="143" name="Rectangle: Rounded Corners 59">
            <a:extLst>
              <a:ext uri="{FF2B5EF4-FFF2-40B4-BE49-F238E27FC236}">
                <a16:creationId xmlns:a16="http://schemas.microsoft.com/office/drawing/2014/main" id="{588561F1-0D23-4FCC-8CAF-D293D9BBF129}"/>
              </a:ext>
            </a:extLst>
          </p:cNvPr>
          <p:cNvSpPr/>
          <p:nvPr/>
        </p:nvSpPr>
        <p:spPr>
          <a:xfrm>
            <a:off x="9136366" y="1601823"/>
            <a:ext cx="914400" cy="286350"/>
          </a:xfrm>
          <a:prstGeom prst="round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rgbClr val="B6C674"/>
                </a:solidFill>
              </a:rPr>
              <a:t>Sprint </a:t>
            </a:r>
            <a:r>
              <a:rPr lang="en-US" sz="1000" dirty="0" smtClean="0">
                <a:solidFill>
                  <a:srgbClr val="B6C674"/>
                </a:solidFill>
              </a:rPr>
              <a:t>26</a:t>
            </a:r>
            <a:endParaRPr lang="en-US" sz="1000" dirty="0">
              <a:solidFill>
                <a:srgbClr val="B6C674"/>
              </a:solidFill>
            </a:endParaRPr>
          </a:p>
        </p:txBody>
      </p:sp>
      <p:sp>
        <p:nvSpPr>
          <p:cNvPr id="144" name="Rectangle: Rounded Corners 59">
            <a:extLst>
              <a:ext uri="{FF2B5EF4-FFF2-40B4-BE49-F238E27FC236}">
                <a16:creationId xmlns:a16="http://schemas.microsoft.com/office/drawing/2014/main" id="{588561F1-0D23-4FCC-8CAF-D293D9BBF129}"/>
              </a:ext>
            </a:extLst>
          </p:cNvPr>
          <p:cNvSpPr/>
          <p:nvPr/>
        </p:nvSpPr>
        <p:spPr>
          <a:xfrm>
            <a:off x="10058112" y="1611185"/>
            <a:ext cx="914400" cy="286350"/>
          </a:xfrm>
          <a:prstGeom prst="round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rgbClr val="B6C674"/>
                </a:solidFill>
              </a:rPr>
              <a:t>Sprint </a:t>
            </a:r>
            <a:r>
              <a:rPr lang="en-US" sz="1000" dirty="0" smtClean="0">
                <a:solidFill>
                  <a:srgbClr val="B6C674"/>
                </a:solidFill>
              </a:rPr>
              <a:t>27</a:t>
            </a:r>
            <a:endParaRPr lang="en-US" sz="1000" dirty="0">
              <a:solidFill>
                <a:srgbClr val="B6C674"/>
              </a:solidFill>
            </a:endParaRPr>
          </a:p>
        </p:txBody>
      </p:sp>
      <p:sp>
        <p:nvSpPr>
          <p:cNvPr id="139" name="Rectangle 138"/>
          <p:cNvSpPr/>
          <p:nvPr/>
        </p:nvSpPr>
        <p:spPr>
          <a:xfrm>
            <a:off x="6110313" y="1989571"/>
            <a:ext cx="206869" cy="689278"/>
          </a:xfrm>
          <a:prstGeom prst="rect">
            <a:avLst/>
          </a:prstGeom>
          <a:pattFill prst="ltDnDiag">
            <a:fgClr>
              <a:srgbClr val="FF0000"/>
            </a:fgClr>
            <a:bgClr>
              <a:schemeClr val="bg1"/>
            </a:bgClr>
          </a:pattFill>
          <a:ln>
            <a:noFill/>
          </a:ln>
        </p:spPr>
        <p:txBody>
          <a:bodyPr wrap="square" lIns="47725" tIns="47725" rIns="47725" bIns="47725" anchor="ctr">
            <a:noAutofit/>
          </a:bodyPr>
          <a:lstStyle/>
          <a:p>
            <a:pPr algn="ctr"/>
            <a:endParaRPr lang="en-US" sz="1000" dirty="0">
              <a:solidFill>
                <a:srgbClr val="78848A"/>
              </a:solidFill>
            </a:endParaRPr>
          </a:p>
        </p:txBody>
      </p:sp>
      <p:sp>
        <p:nvSpPr>
          <p:cNvPr id="148" name="Rectangle 147"/>
          <p:cNvSpPr/>
          <p:nvPr/>
        </p:nvSpPr>
        <p:spPr>
          <a:xfrm>
            <a:off x="5987477" y="5806059"/>
            <a:ext cx="1728247" cy="161914"/>
          </a:xfrm>
          <a:prstGeom prst="rect">
            <a:avLst/>
          </a:prstGeom>
          <a:pattFill prst="ltDnDiag">
            <a:fgClr>
              <a:srgbClr val="FF0000"/>
            </a:fgClr>
            <a:bgClr>
              <a:schemeClr val="bg1"/>
            </a:bgClr>
          </a:pattFill>
          <a:ln>
            <a:noFill/>
          </a:ln>
        </p:spPr>
        <p:txBody>
          <a:bodyPr wrap="square" lIns="47725" tIns="47725" rIns="47725" bIns="47725" anchor="ctr">
            <a:noAutofit/>
          </a:bodyPr>
          <a:lstStyle/>
          <a:p>
            <a:pPr algn="ctr"/>
            <a:endParaRPr lang="en-US" sz="1000" dirty="0">
              <a:solidFill>
                <a:srgbClr val="78848A"/>
              </a:solidFill>
            </a:endParaRPr>
          </a:p>
        </p:txBody>
      </p:sp>
      <p:sp>
        <p:nvSpPr>
          <p:cNvPr id="145" name="Rectangle: Rounded Corners 59">
            <a:extLst>
              <a:ext uri="{FF2B5EF4-FFF2-40B4-BE49-F238E27FC236}">
                <a16:creationId xmlns:a16="http://schemas.microsoft.com/office/drawing/2014/main" id="{588561F1-0D23-4FCC-8CAF-D293D9BBF129}"/>
              </a:ext>
            </a:extLst>
          </p:cNvPr>
          <p:cNvSpPr/>
          <p:nvPr/>
        </p:nvSpPr>
        <p:spPr>
          <a:xfrm>
            <a:off x="10969947" y="1618621"/>
            <a:ext cx="914400" cy="286350"/>
          </a:xfrm>
          <a:prstGeom prst="round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rgbClr val="B6C674"/>
                </a:solidFill>
              </a:rPr>
              <a:t>Sprint </a:t>
            </a:r>
            <a:r>
              <a:rPr lang="en-US" sz="1000" dirty="0" smtClean="0">
                <a:solidFill>
                  <a:srgbClr val="B6C674"/>
                </a:solidFill>
              </a:rPr>
              <a:t>28</a:t>
            </a:r>
            <a:endParaRPr lang="en-US" sz="1000" dirty="0">
              <a:solidFill>
                <a:srgbClr val="B6C674"/>
              </a:solidFill>
            </a:endParaRPr>
          </a:p>
        </p:txBody>
      </p:sp>
      <p:sp>
        <p:nvSpPr>
          <p:cNvPr id="151" name="Rectangle 150"/>
          <p:cNvSpPr/>
          <p:nvPr/>
        </p:nvSpPr>
        <p:spPr>
          <a:xfrm>
            <a:off x="7391869" y="2371768"/>
            <a:ext cx="253382" cy="246532"/>
          </a:xfrm>
          <a:prstGeom prst="rect">
            <a:avLst/>
          </a:prstGeom>
          <a:pattFill prst="ltDnDiag">
            <a:fgClr>
              <a:srgbClr val="FF0000"/>
            </a:fgClr>
            <a:bgClr>
              <a:schemeClr val="bg1"/>
            </a:bgClr>
          </a:pattFill>
          <a:ln>
            <a:noFill/>
          </a:ln>
        </p:spPr>
        <p:txBody>
          <a:bodyPr wrap="square" lIns="47725" tIns="47725" rIns="47725" bIns="47725" anchor="ctr">
            <a:noAutofit/>
          </a:bodyPr>
          <a:lstStyle/>
          <a:p>
            <a:pPr algn="ctr"/>
            <a:endParaRPr lang="en-US" sz="1000" dirty="0">
              <a:solidFill>
                <a:srgbClr val="78848A"/>
              </a:solidFill>
            </a:endParaRPr>
          </a:p>
        </p:txBody>
      </p:sp>
      <p:sp>
        <p:nvSpPr>
          <p:cNvPr id="152" name="Rounded Rectangular Callout 151"/>
          <p:cNvSpPr/>
          <p:nvPr/>
        </p:nvSpPr>
        <p:spPr>
          <a:xfrm>
            <a:off x="6258161" y="4115242"/>
            <a:ext cx="2711319" cy="518272"/>
          </a:xfrm>
          <a:prstGeom prst="wedgeRoundRectCallout">
            <a:avLst>
              <a:gd name="adj1" fmla="val -5464"/>
              <a:gd name="adj2" fmla="val -349293"/>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extra effort needed for additional fields for Eff. Dating U/O</a:t>
            </a:r>
            <a:endParaRPr lang="en-US" sz="1200" b="1" dirty="0" smtClean="0">
              <a:solidFill>
                <a:srgbClr val="FF0000"/>
              </a:solidFill>
            </a:endParaRPr>
          </a:p>
        </p:txBody>
      </p:sp>
      <p:sp>
        <p:nvSpPr>
          <p:cNvPr id="125" name="Rounded Rectangular Callout 124"/>
          <p:cNvSpPr/>
          <p:nvPr/>
        </p:nvSpPr>
        <p:spPr>
          <a:xfrm>
            <a:off x="3399347" y="4416696"/>
            <a:ext cx="2505577" cy="755478"/>
          </a:xfrm>
          <a:prstGeom prst="wedgeRoundRectCallout">
            <a:avLst>
              <a:gd name="adj1" fmla="val 55700"/>
              <a:gd name="adj2" fmla="val 135215"/>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Risk: </a:t>
            </a:r>
            <a:r>
              <a:rPr lang="en-US" sz="1200" dirty="0" smtClean="0">
                <a:solidFill>
                  <a:srgbClr val="FF0000"/>
                </a:solidFill>
              </a:rPr>
              <a:t>The requirements for R2021.1 is not completed on time and the requirements for </a:t>
            </a:r>
            <a:r>
              <a:rPr lang="en-US" sz="1200" dirty="0">
                <a:solidFill>
                  <a:srgbClr val="FF0000"/>
                </a:solidFill>
              </a:rPr>
              <a:t>R2021.2 </a:t>
            </a:r>
            <a:r>
              <a:rPr lang="en-US" sz="1200" dirty="0" smtClean="0">
                <a:solidFill>
                  <a:srgbClr val="FF0000"/>
                </a:solidFill>
              </a:rPr>
              <a:t>are not started yet!</a:t>
            </a:r>
            <a:endParaRPr lang="en-US" sz="1200" dirty="0">
              <a:solidFill>
                <a:srgbClr val="FF0000"/>
              </a:solidFill>
            </a:endParaRPr>
          </a:p>
        </p:txBody>
      </p:sp>
      <p:sp>
        <p:nvSpPr>
          <p:cNvPr id="79" name="Rectangle 78"/>
          <p:cNvSpPr/>
          <p:nvPr/>
        </p:nvSpPr>
        <p:spPr>
          <a:xfrm>
            <a:off x="10012486" y="4098521"/>
            <a:ext cx="915848"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Tech. </a:t>
            </a:r>
            <a:r>
              <a:rPr lang="en-US" sz="1000" dirty="0" smtClean="0">
                <a:solidFill>
                  <a:srgbClr val="78848A"/>
                </a:solidFill>
              </a:rPr>
              <a:t>Check </a:t>
            </a:r>
            <a:r>
              <a:rPr lang="en-US" sz="1000" dirty="0">
                <a:solidFill>
                  <a:srgbClr val="78848A"/>
                </a:solidFill>
              </a:rPr>
              <a:t>Doc</a:t>
            </a:r>
            <a:endParaRPr lang="en-GB" sz="1000" dirty="0">
              <a:solidFill>
                <a:srgbClr val="78848A"/>
              </a:solidFill>
            </a:endParaRPr>
          </a:p>
        </p:txBody>
      </p:sp>
      <p:sp>
        <p:nvSpPr>
          <p:cNvPr id="133" name="Rounded Rectangular Callout 132"/>
          <p:cNvSpPr/>
          <p:nvPr/>
        </p:nvSpPr>
        <p:spPr>
          <a:xfrm>
            <a:off x="4080237" y="3106483"/>
            <a:ext cx="1824688" cy="501020"/>
          </a:xfrm>
          <a:prstGeom prst="wedgeRoundRectCallout">
            <a:avLst>
              <a:gd name="adj1" fmla="val 65820"/>
              <a:gd name="adj2" fmla="val -160053"/>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34 MD lost due to DEV data refresh issue</a:t>
            </a:r>
            <a:endParaRPr lang="en-US" sz="1200" dirty="0">
              <a:solidFill>
                <a:srgbClr val="FF0000"/>
              </a:solidFill>
            </a:endParaRPr>
          </a:p>
        </p:txBody>
      </p:sp>
      <p:sp>
        <p:nvSpPr>
          <p:cNvPr id="154" name="Rectangle 153"/>
          <p:cNvSpPr/>
          <p:nvPr/>
        </p:nvSpPr>
        <p:spPr>
          <a:xfrm>
            <a:off x="8195676" y="2366784"/>
            <a:ext cx="253382" cy="246532"/>
          </a:xfrm>
          <a:prstGeom prst="rect">
            <a:avLst/>
          </a:prstGeom>
          <a:pattFill prst="ltDnDiag">
            <a:fgClr>
              <a:srgbClr val="FF0000"/>
            </a:fgClr>
            <a:bgClr>
              <a:schemeClr val="bg1"/>
            </a:bgClr>
          </a:pattFill>
          <a:ln>
            <a:noFill/>
          </a:ln>
        </p:spPr>
        <p:txBody>
          <a:bodyPr wrap="square" lIns="47725" tIns="47725" rIns="47725" bIns="47725" anchor="ctr">
            <a:noAutofit/>
          </a:bodyPr>
          <a:lstStyle/>
          <a:p>
            <a:pPr algn="ctr"/>
            <a:endParaRPr lang="en-US" sz="1000" dirty="0">
              <a:solidFill>
                <a:srgbClr val="78848A"/>
              </a:solidFill>
            </a:endParaRPr>
          </a:p>
        </p:txBody>
      </p:sp>
      <p:sp>
        <p:nvSpPr>
          <p:cNvPr id="156" name="Rounded Rectangular Callout 154"/>
          <p:cNvSpPr/>
          <p:nvPr/>
        </p:nvSpPr>
        <p:spPr>
          <a:xfrm>
            <a:off x="9624356" y="3049045"/>
            <a:ext cx="2873785" cy="919581"/>
          </a:xfrm>
          <a:prstGeom prst="wedgeRoundRectCallout">
            <a:avLst>
              <a:gd name="adj1" fmla="val -74187"/>
              <a:gd name="adj2" fmla="val -181414"/>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Last sprint will be one week or may be 2 weeks to be confirmed with Karthick</a:t>
            </a:r>
          </a:p>
          <a:p>
            <a:pPr algn="ctr"/>
            <a:r>
              <a:rPr lang="en-US" sz="1200" dirty="0" smtClean="0">
                <a:solidFill>
                  <a:srgbClr val="FF0000"/>
                </a:solidFill>
              </a:rPr>
              <a:t>Or else we will not have capacity for new change requests </a:t>
            </a:r>
          </a:p>
        </p:txBody>
      </p:sp>
      <p:sp>
        <p:nvSpPr>
          <p:cNvPr id="140" name="Rectangle 139"/>
          <p:cNvSpPr/>
          <p:nvPr/>
        </p:nvSpPr>
        <p:spPr>
          <a:xfrm>
            <a:off x="10204800" y="2625333"/>
            <a:ext cx="1702929"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smtClean="0">
                <a:solidFill>
                  <a:srgbClr val="78848A"/>
                </a:solidFill>
              </a:rPr>
              <a:t>ICMRK-816 Account</a:t>
            </a:r>
            <a:endParaRPr lang="en-US" sz="1000" dirty="0">
              <a:solidFill>
                <a:srgbClr val="78848A"/>
              </a:solidFill>
            </a:endParaRPr>
          </a:p>
        </p:txBody>
      </p:sp>
    </p:spTree>
    <p:extLst>
      <p:ext uri="{BB962C8B-B14F-4D97-AF65-F5344CB8AC3E}">
        <p14:creationId xmlns:p14="http://schemas.microsoft.com/office/powerpoint/2010/main" val="1792594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074&quot;/&gt;&lt;CPresentation id=&quot;1&quot;&gt;&lt;m_precDefaultNumber&gt;&lt;m_bNumberIsYear val=&quot;1&quot;/&gt;&lt;m_chMinusSymbol&gt;-&lt;/m_chMinusSymbol&gt;&lt;m_chDecimalSymbol17909&gt;,&lt;/m_chDecimalSymbol17909&gt;&lt;m_nGroupingDigits17909 val=&quot;3&quot;/&gt;&lt;m_chGroupingSymbol17909&gt; &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LFc5rLV0bk0.w1RMEcCYH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uw33_PgokikxhleRdUC_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OVrcFPOiRLe3aZ.aNCzPD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uw33_PgokikxhleRdUC_n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7mItgsK5hfuUdm566R4e6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uw33_PgokikxhleRdUC_n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kL_KXToU5EXlBo9f2l.JE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P6QAe9nrS8SWD0VDt9FON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InoMmpx0TQ6EPT3C_3aW4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p1rRtn25Th.MgoLV0uZoo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jdvBQfmdQUamjFdD5TqRZ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OzF7ugb_SamA2kASV7t0q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IqUrQoBuRYKDE9pXhvors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JI0zbBiZagFf6EZvQvSjG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uw33_PgokikxhleRdUC_n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BqfJeEds..0W8L.53x8y9w"/>
</p:tagLst>
</file>

<file path=ppt/theme/theme1.xml><?xml version="1.0" encoding="utf-8"?>
<a:theme xmlns:a="http://schemas.openxmlformats.org/drawingml/2006/main" name="1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2.xml><?xml version="1.0" encoding="utf-8"?>
<a:theme xmlns:a="http://schemas.openxmlformats.org/drawingml/2006/main" name="2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3.xml><?xml version="1.0" encoding="utf-8"?>
<a:theme xmlns:a="http://schemas.openxmlformats.org/drawingml/2006/main" name="BNPP-ENG">
  <a:themeElements>
    <a:clrScheme name="BNPP-XL">
      <a:dk1>
        <a:srgbClr val="FFFFFF"/>
      </a:dk1>
      <a:lt1>
        <a:srgbClr val="000000"/>
      </a:lt1>
      <a:dk2>
        <a:srgbClr val="EEEFF2"/>
      </a:dk2>
      <a:lt2>
        <a:srgbClr val="78848A"/>
      </a:lt2>
      <a:accent1>
        <a:srgbClr val="00915A"/>
      </a:accent1>
      <a:accent2>
        <a:srgbClr val="85B95F"/>
      </a:accent2>
      <a:accent3>
        <a:srgbClr val="00AB8E"/>
      </a:accent3>
      <a:accent4>
        <a:srgbClr val="008578"/>
      </a:accent4>
      <a:accent5>
        <a:srgbClr val="43B02A"/>
      </a:accent5>
      <a:accent6>
        <a:srgbClr val="D0DF00"/>
      </a:accent6>
      <a:hlink>
        <a:srgbClr val="00915A"/>
      </a:hlink>
      <a:folHlink>
        <a:srgbClr val="00915A"/>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4.xml><?xml version="1.0" encoding="utf-8"?>
<a:theme xmlns:a="http://schemas.openxmlformats.org/drawingml/2006/main" name="3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5.xml><?xml version="1.0" encoding="utf-8"?>
<a:theme xmlns:a="http://schemas.openxmlformats.org/drawingml/2006/main" name="17_Blank">
  <a:themeElements>
    <a:clrScheme name="BNPP">
      <a:dk1>
        <a:srgbClr val="FFFFFF"/>
      </a:dk1>
      <a:lt1>
        <a:srgbClr val="000000"/>
      </a:lt1>
      <a:dk2>
        <a:srgbClr val="EEEFF2"/>
      </a:dk2>
      <a:lt2>
        <a:srgbClr val="78848A"/>
      </a:lt2>
      <a:accent1>
        <a:srgbClr val="00915A"/>
      </a:accent1>
      <a:accent2>
        <a:srgbClr val="85B95F"/>
      </a:accent2>
      <a:accent3>
        <a:srgbClr val="00AB8E"/>
      </a:accent3>
      <a:accent4>
        <a:srgbClr val="008578"/>
      </a:accent4>
      <a:accent5>
        <a:srgbClr val="43B02A"/>
      </a:accent5>
      <a:accent6>
        <a:srgbClr val="D0DF00"/>
      </a:accent6>
      <a:hlink>
        <a:srgbClr val="00915A"/>
      </a:hlink>
      <a:folHlink>
        <a:srgbClr val="00915A"/>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9D9D9"/>
        </a:solidFill>
        <a:ln w="3175">
          <a:noFill/>
        </a:ln>
      </a:spPr>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defPPr algn="ctr">
          <a:spcAft>
            <a:spcPts val="300"/>
          </a:spcAft>
          <a:defRPr sz="1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extLst>
    <a:ext uri="{05A4C25C-085E-4340-85A3-A5531E510DB2}">
      <thm15:themeFamily xmlns:thm15="http://schemas.microsoft.com/office/thememl/2012/main" name="プレゼンテーション2" id="{0F569FF7-D670-40F4-A2AB-0CFE61451B3B}" vid="{C22718FC-8B5C-4DB0-AE8C-AAA21C974911}"/>
    </a:ext>
  </a:extLst>
</a:theme>
</file>

<file path=ppt/theme/theme6.xml><?xml version="1.0" encoding="utf-8"?>
<a:theme xmlns:a="http://schemas.openxmlformats.org/drawingml/2006/main" name="1_V2 BNP Paribas PPT Template">
  <a:themeElements>
    <a:clrScheme name="BNP Paribas">
      <a:dk1>
        <a:srgbClr val="000000"/>
      </a:dk1>
      <a:lt1>
        <a:srgbClr val="FFFFFF"/>
      </a:lt1>
      <a:dk2>
        <a:srgbClr val="000000"/>
      </a:dk2>
      <a:lt2>
        <a:srgbClr val="FFFFFF"/>
      </a:lt2>
      <a:accent1>
        <a:srgbClr val="00915A"/>
      </a:accent1>
      <a:accent2>
        <a:srgbClr val="64A05A"/>
      </a:accent2>
      <a:accent3>
        <a:srgbClr val="A0C873"/>
      </a:accent3>
      <a:accent4>
        <a:srgbClr val="D2DCAA"/>
      </a:accent4>
      <a:accent5>
        <a:srgbClr val="7A9A00"/>
      </a:accent5>
      <a:accent6>
        <a:srgbClr val="B5BD00"/>
      </a:accent6>
      <a:hlink>
        <a:srgbClr val="008578"/>
      </a:hlink>
      <a:folHlink>
        <a:srgbClr val="00AB8E"/>
      </a:folHlink>
    </a:clrScheme>
    <a:fontScheme name="BNP Paribas PPT Theme Font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New BNPP Master Marketing ">
  <a:themeElements>
    <a:clrScheme name="BNPP">
      <a:dk1>
        <a:sysClr val="windowText" lastClr="000000"/>
      </a:dk1>
      <a:lt1>
        <a:sysClr val="window" lastClr="FFFFFF"/>
      </a:lt1>
      <a:dk2>
        <a:srgbClr val="78848A"/>
      </a:dk2>
      <a:lt2>
        <a:srgbClr val="00915A"/>
      </a:lt2>
      <a:accent1>
        <a:srgbClr val="64A05A"/>
      </a:accent1>
      <a:accent2>
        <a:srgbClr val="D2DCAA"/>
      </a:accent2>
      <a:accent3>
        <a:srgbClr val="82A44A"/>
      </a:accent3>
      <a:accent4>
        <a:srgbClr val="D0DF00"/>
      </a:accent4>
      <a:accent5>
        <a:srgbClr val="8EDD65"/>
      </a:accent5>
      <a:accent6>
        <a:srgbClr val="57B02A"/>
      </a:accent6>
      <a:hlink>
        <a:srgbClr val="F0F050"/>
      </a:hlink>
      <a:folHlink>
        <a:srgbClr val="00857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ole xmlns="647e3ed8-b06c-4324-9b41-46cd2136648e" xsi:nil="true"/>
    <rating xmlns="647e3ed8-b06c-4324-9b41-46cd2136648e">3</rating>
    <Commentaires xmlns="647e3ed8-b06c-4324-9b41-46cd2136648e" xsi:nil="true"/>
    <Participants xmlns="647e3ed8-b06c-4324-9b41-46cd2136648e" xsi:nil="true"/>
    <Topics xmlns="647e3ed8-b06c-4324-9b41-46cd2136648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751FB0E403A84089F84DFC630CD83E" ma:contentTypeVersion="16" ma:contentTypeDescription="Crée un document." ma:contentTypeScope="" ma:versionID="4eea6885145bee775f0ec1d72050e8b9">
  <xsd:schema xmlns:xsd="http://www.w3.org/2001/XMLSchema" xmlns:xs="http://www.w3.org/2001/XMLSchema" xmlns:p="http://schemas.microsoft.com/office/2006/metadata/properties" xmlns:ns2="647e3ed8-b06c-4324-9b41-46cd2136648e" xmlns:ns3="2f7423d0-e71b-47bc-b5f4-728952c314e9" targetNamespace="http://schemas.microsoft.com/office/2006/metadata/properties" ma:root="true" ma:fieldsID="8f930a612bb2da4d687e9b97c95eb101" ns2:_="" ns3:_="">
    <xsd:import namespace="647e3ed8-b06c-4324-9b41-46cd2136648e"/>
    <xsd:import namespace="2f7423d0-e71b-47bc-b5f4-728952c314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Commentaires" minOccurs="0"/>
                <xsd:element ref="ns3:SharedWithUsers" minOccurs="0"/>
                <xsd:element ref="ns3:SharedWithDetails" minOccurs="0"/>
                <xsd:element ref="ns2:Participants" minOccurs="0"/>
                <xsd:element ref="ns2:Role" minOccurs="0"/>
                <xsd:element ref="ns2:Topics" minOccurs="0"/>
                <xsd:element ref="ns2:MediaServiceDateTaken" minOccurs="0"/>
                <xsd:element ref="ns2:MediaServiceAutoKeyPoints" minOccurs="0"/>
                <xsd:element ref="ns2:MediaServiceKeyPoints" minOccurs="0"/>
                <xsd:element ref="ns2:MediaServiceGenerationTime" minOccurs="0"/>
                <xsd:element ref="ns2:MediaServiceEventHashCode" minOccurs="0"/>
                <xsd:element ref="ns2:ratin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7e3ed8-b06c-4324-9b41-46cd213664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Commentaires" ma:index="12" nillable="true" ma:displayName="Commentaires" ma:format="Dropdown" ma:internalName="Commentaires">
      <xsd:simpleType>
        <xsd:restriction base="dms:Text">
          <xsd:maxLength value="255"/>
        </xsd:restriction>
      </xsd:simpleType>
    </xsd:element>
    <xsd:element name="Participants" ma:index="15" nillable="true" ma:displayName="Participants" ma:format="Dropdown" ma:internalName="Participants">
      <xsd:simpleType>
        <xsd:restriction base="dms:Text">
          <xsd:maxLength value="255"/>
        </xsd:restriction>
      </xsd:simpleType>
    </xsd:element>
    <xsd:element name="Role" ma:index="16" nillable="true" ma:displayName="Role" ma:format="Dropdown" ma:internalName="Role">
      <xsd:simpleType>
        <xsd:restriction base="dms:Choice">
          <xsd:enumeration value="PM"/>
          <xsd:enumeration value="SM"/>
          <xsd:enumeration value="BA"/>
          <xsd:enumeration value="Dev"/>
          <xsd:enumeration value="Dep"/>
          <xsd:enumeration value="QA"/>
        </xsd:restriction>
      </xsd:simpleType>
    </xsd:element>
    <xsd:element name="Topics" ma:index="17" nillable="true" ma:displayName="Topics" ma:format="Dropdown" ma:internalName="Topics">
      <xsd:simpleType>
        <xsd:restriction base="dms:Text">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rating" ma:index="23" nillable="true" ma:displayName="rating" ma:decimals="0" ma:default="3" ma:internalName="rating">
      <xsd:simpleType>
        <xsd:restriction base="dms:Number">
          <xsd:maxInclusive value="5"/>
          <xsd:minInclusive value="1"/>
        </xsd:restriction>
      </xsd:simpleType>
    </xsd:element>
  </xsd:schema>
  <xsd:schema xmlns:xsd="http://www.w3.org/2001/XMLSchema" xmlns:xs="http://www.w3.org/2001/XMLSchema" xmlns:dms="http://schemas.microsoft.com/office/2006/documentManagement/types" xmlns:pc="http://schemas.microsoft.com/office/infopath/2007/PartnerControls" targetNamespace="2f7423d0-e71b-47bc-b5f4-728952c314e9"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092C59-F592-4CB4-837F-7FA18FBD58B6}">
  <ds:schemaRefs>
    <ds:schemaRef ds:uri="http://purl.org/dc/terms/"/>
    <ds:schemaRef ds:uri="http://schemas.openxmlformats.org/package/2006/metadata/core-properties"/>
    <ds:schemaRef ds:uri="647e3ed8-b06c-4324-9b41-46cd2136648e"/>
    <ds:schemaRef ds:uri="http://schemas.microsoft.com/office/2006/documentManagement/types"/>
    <ds:schemaRef ds:uri="2f7423d0-e71b-47bc-b5f4-728952c314e9"/>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AF6BCD7-8A9C-4AE2-8A28-DD6114054E38}">
  <ds:schemaRefs>
    <ds:schemaRef ds:uri="http://schemas.microsoft.com/sharepoint/v3/contenttype/forms"/>
  </ds:schemaRefs>
</ds:datastoreItem>
</file>

<file path=customXml/itemProps3.xml><?xml version="1.0" encoding="utf-8"?>
<ds:datastoreItem xmlns:ds="http://schemas.openxmlformats.org/officeDocument/2006/customXml" ds:itemID="{B26BC0A6-C2AD-4C00-B85F-590D2FF7DB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7e3ed8-b06c-4324-9b41-46cd2136648e"/>
    <ds:schemaRef ds:uri="2f7423d0-e71b-47bc-b5f4-728952c314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203675</TotalTime>
  <Words>2749</Words>
  <Application>Microsoft Office PowerPoint</Application>
  <PresentationFormat>Personnalisé</PresentationFormat>
  <Paragraphs>794</Paragraphs>
  <Slides>17</Slides>
  <Notes>11</Notes>
  <HiddenSlides>0</HiddenSlides>
  <MMClips>0</MMClips>
  <ScaleCrop>false</ScaleCrop>
  <HeadingPairs>
    <vt:vector size="8" baseType="variant">
      <vt:variant>
        <vt:lpstr>Polices utilisées</vt:lpstr>
      </vt:variant>
      <vt:variant>
        <vt:i4>18</vt:i4>
      </vt:variant>
      <vt:variant>
        <vt:lpstr>Thème</vt:lpstr>
      </vt:variant>
      <vt:variant>
        <vt:i4>7</vt:i4>
      </vt:variant>
      <vt:variant>
        <vt:lpstr>Serveurs OLE incorporés</vt:lpstr>
      </vt:variant>
      <vt:variant>
        <vt:i4>2</vt:i4>
      </vt:variant>
      <vt:variant>
        <vt:lpstr>Titres des diapositives</vt:lpstr>
      </vt:variant>
      <vt:variant>
        <vt:i4>17</vt:i4>
      </vt:variant>
    </vt:vector>
  </HeadingPairs>
  <TitlesOfParts>
    <vt:vector size="44" baseType="lpstr">
      <vt:lpstr>-apple-system</vt:lpstr>
      <vt:lpstr>Arial</vt:lpstr>
      <vt:lpstr>Arial Narrow</vt:lpstr>
      <vt:lpstr>BNPP Sans</vt:lpstr>
      <vt:lpstr>BNPP Sans Condensed</vt:lpstr>
      <vt:lpstr>BNPP Sans Condensed ExtraBold</vt:lpstr>
      <vt:lpstr>BNPP Sans Light</vt:lpstr>
      <vt:lpstr>BNPPSans</vt:lpstr>
      <vt:lpstr>BNPPSans-Bold</vt:lpstr>
      <vt:lpstr>BNPPSansCondensed</vt:lpstr>
      <vt:lpstr>Calibri</vt:lpstr>
      <vt:lpstr>Courier New</vt:lpstr>
      <vt:lpstr>Microsoft Sans Serif</vt:lpstr>
      <vt:lpstr>Times New Roman</vt:lpstr>
      <vt:lpstr>Webdings</vt:lpstr>
      <vt:lpstr>Wingdings</vt:lpstr>
      <vt:lpstr>Wingdings 2</vt:lpstr>
      <vt:lpstr>Wingdings 3</vt:lpstr>
      <vt:lpstr>1_BNPP-ENG-16-9</vt:lpstr>
      <vt:lpstr>2_BNPP-ENG-16-9</vt:lpstr>
      <vt:lpstr>BNPP-ENG</vt:lpstr>
      <vt:lpstr>3_BNPP-ENG-16-9</vt:lpstr>
      <vt:lpstr>17_Blank</vt:lpstr>
      <vt:lpstr>1_V2 BNP Paribas PPT Template</vt:lpstr>
      <vt:lpstr>1_New BNPP Master Marketing </vt:lpstr>
      <vt:lpstr>Diapositive think-cell</vt:lpstr>
      <vt:lpstr>think-cell Slide</vt:lpstr>
      <vt:lpstr>Fezziwig PROGRAM</vt:lpstr>
      <vt:lpstr>Agenda – UI Stream</vt:lpstr>
      <vt:lpstr>UI STREAM - Overall status</vt:lpstr>
      <vt:lpstr>UI STREAM – Scope &amp; estimates (High Level)</vt:lpstr>
      <vt:lpstr> UI STREAM – pre-requisites (EPICS)</vt:lpstr>
      <vt:lpstr>UI STREAM – Scope &amp; ESTIMATES (breakdown) (1/2)</vt:lpstr>
      <vt:lpstr>UI STREAM – Scope &amp; ESTIMATES (breakdown) (2/2)</vt:lpstr>
      <vt:lpstr> UI STREAM – Team Capacity</vt:lpstr>
      <vt:lpstr>UI STREAM - Timeline </vt:lpstr>
      <vt:lpstr>UI STREAM – progress DASHBOARD</vt:lpstr>
      <vt:lpstr>UI Team – Productivity (orange &amp; white)</vt:lpstr>
      <vt:lpstr>UI Team – Release Burndown (orange &amp; white)</vt:lpstr>
      <vt:lpstr>UI Team - Bugs fixing (all &amp; high )</vt:lpstr>
      <vt:lpstr>UI Team - Code Quality (UI &amp; API)</vt:lpstr>
      <vt:lpstr>UI STREAM – Issues &amp; Risks</vt:lpstr>
      <vt:lpstr>UI Stream – Deployments</vt:lpstr>
      <vt:lpstr>Thank You</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caroline.fourreau@bnpparibas.com</dc:creator>
  <cp:keywords>Classification=Select Classification Level, Classification=Confidential</cp:keywords>
  <cp:lastModifiedBy>Marwa ISSA</cp:lastModifiedBy>
  <cp:revision>1802</cp:revision>
  <cp:lastPrinted>2015-02-25T12:09:14Z</cp:lastPrinted>
  <dcterms:created xsi:type="dcterms:W3CDTF">2016-04-27T13:12:54Z</dcterms:created>
  <dcterms:modified xsi:type="dcterms:W3CDTF">2021-03-01T14:24:28Z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cf8436fd-9fb5-4755-9358-96573a430309</vt:lpwstr>
  </property>
  <property fmtid="{D5CDD505-2E9C-101B-9397-08002B2CF9AE}" pid="3" name="Classification">
    <vt:lpwstr>Confidential</vt:lpwstr>
  </property>
  <property fmtid="{D5CDD505-2E9C-101B-9397-08002B2CF9AE}" pid="4" name="ApplyVisualMarking">
    <vt:lpwstr>None</vt:lpwstr>
  </property>
  <property fmtid="{D5CDD505-2E9C-101B-9397-08002B2CF9AE}" pid="5" name="ContentTypeId">
    <vt:lpwstr>0x0101007B751FB0E403A84089F84DFC630CD83E</vt:lpwstr>
  </property>
  <property fmtid="{D5CDD505-2E9C-101B-9397-08002B2CF9AE}" pid="6" name="PIIGDPR">
    <vt:lpwstr>No</vt:lpwstr>
  </property>
</Properties>
</file>