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4.xml" ContentType="application/vnd.openxmlformats-officedocument.them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5.xml" ContentType="application/vnd.openxmlformats-officedocument.them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6.xml" ContentType="application/vnd.openxmlformats-officedocument.them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4"/>
    <p:sldMasterId id="2147483855" r:id="rId5"/>
    <p:sldMasterId id="2147483882" r:id="rId6"/>
    <p:sldMasterId id="2147483898" r:id="rId7"/>
    <p:sldMasterId id="2147484115" r:id="rId8"/>
    <p:sldMasterId id="2147484124" r:id="rId9"/>
    <p:sldMasterId id="2147484224" r:id="rId10"/>
  </p:sldMasterIdLst>
  <p:notesMasterIdLst>
    <p:notesMasterId r:id="rId28"/>
  </p:notesMasterIdLst>
  <p:handoutMasterIdLst>
    <p:handoutMasterId r:id="rId29"/>
  </p:handoutMasterIdLst>
  <p:sldIdLst>
    <p:sldId id="797" r:id="rId11"/>
    <p:sldId id="798" r:id="rId12"/>
    <p:sldId id="799" r:id="rId13"/>
    <p:sldId id="875" r:id="rId14"/>
    <p:sldId id="864" r:id="rId15"/>
    <p:sldId id="878" r:id="rId16"/>
    <p:sldId id="880" r:id="rId17"/>
    <p:sldId id="871" r:id="rId18"/>
    <p:sldId id="884" r:id="rId19"/>
    <p:sldId id="876" r:id="rId20"/>
    <p:sldId id="877" r:id="rId21"/>
    <p:sldId id="883" r:id="rId22"/>
    <p:sldId id="882" r:id="rId23"/>
    <p:sldId id="881" r:id="rId24"/>
    <p:sldId id="854" r:id="rId25"/>
    <p:sldId id="859" r:id="rId26"/>
    <p:sldId id="870" r:id="rId27"/>
  </p:sldIdLst>
  <p:sldSz cx="12122150" cy="6859588"/>
  <p:notesSz cx="7099300" cy="10234613"/>
  <p:custDataLst>
    <p:tags r:id="rId30"/>
  </p:custDataLst>
  <p:defaultTextStyle>
    <a:defPPr>
      <a:defRPr lang="fr-FR"/>
    </a:defPPr>
    <a:lvl1pPr algn="l" defTabSz="1212850" rtl="0" eaLnBrk="0" fontAlgn="base" hangingPunct="0">
      <a:spcBef>
        <a:spcPct val="0"/>
      </a:spcBef>
      <a:spcAft>
        <a:spcPct val="0"/>
      </a:spcAft>
      <a:defRPr sz="2400" kern="1200">
        <a:solidFill>
          <a:schemeClr val="tx1"/>
        </a:solidFill>
        <a:latin typeface="BNPP Sans Light" panose="02000503020000020004" pitchFamily="50" charset="0"/>
        <a:ea typeface="+mn-ea"/>
        <a:cs typeface="+mn-cs"/>
      </a:defRPr>
    </a:lvl1pPr>
    <a:lvl2pPr marL="606425" indent="-149225" algn="l" defTabSz="1212850" rtl="0" eaLnBrk="0" fontAlgn="base" hangingPunct="0">
      <a:spcBef>
        <a:spcPct val="0"/>
      </a:spcBef>
      <a:spcAft>
        <a:spcPct val="0"/>
      </a:spcAft>
      <a:defRPr sz="2400" kern="1200">
        <a:solidFill>
          <a:schemeClr val="tx1"/>
        </a:solidFill>
        <a:latin typeface="BNPP Sans Light" panose="02000503020000020004" pitchFamily="50" charset="0"/>
        <a:ea typeface="+mn-ea"/>
        <a:cs typeface="+mn-cs"/>
      </a:defRPr>
    </a:lvl2pPr>
    <a:lvl3pPr marL="1212850" indent="-298450" algn="l" defTabSz="1212850" rtl="0" eaLnBrk="0" fontAlgn="base" hangingPunct="0">
      <a:spcBef>
        <a:spcPct val="0"/>
      </a:spcBef>
      <a:spcAft>
        <a:spcPct val="0"/>
      </a:spcAft>
      <a:defRPr sz="2400" kern="1200">
        <a:solidFill>
          <a:schemeClr val="tx1"/>
        </a:solidFill>
        <a:latin typeface="BNPP Sans Light" panose="02000503020000020004" pitchFamily="50" charset="0"/>
        <a:ea typeface="+mn-ea"/>
        <a:cs typeface="+mn-cs"/>
      </a:defRPr>
    </a:lvl3pPr>
    <a:lvl4pPr marL="1819275" indent="-447675" algn="l" defTabSz="1212850" rtl="0" eaLnBrk="0" fontAlgn="base" hangingPunct="0">
      <a:spcBef>
        <a:spcPct val="0"/>
      </a:spcBef>
      <a:spcAft>
        <a:spcPct val="0"/>
      </a:spcAft>
      <a:defRPr sz="2400" kern="1200">
        <a:solidFill>
          <a:schemeClr val="tx1"/>
        </a:solidFill>
        <a:latin typeface="BNPP Sans Light" panose="02000503020000020004" pitchFamily="50" charset="0"/>
        <a:ea typeface="+mn-ea"/>
        <a:cs typeface="+mn-cs"/>
      </a:defRPr>
    </a:lvl4pPr>
    <a:lvl5pPr marL="2425700" indent="-596900" algn="l" defTabSz="1212850" rtl="0" eaLnBrk="0" fontAlgn="base" hangingPunct="0">
      <a:spcBef>
        <a:spcPct val="0"/>
      </a:spcBef>
      <a:spcAft>
        <a:spcPct val="0"/>
      </a:spcAft>
      <a:defRPr sz="2400" kern="1200">
        <a:solidFill>
          <a:schemeClr val="tx1"/>
        </a:solidFill>
        <a:latin typeface="BNPP Sans Light" panose="02000503020000020004" pitchFamily="50" charset="0"/>
        <a:ea typeface="+mn-ea"/>
        <a:cs typeface="+mn-cs"/>
      </a:defRPr>
    </a:lvl5pPr>
    <a:lvl6pPr marL="2286000" algn="l" defTabSz="914400" rtl="0" eaLnBrk="1" latinLnBrk="0" hangingPunct="1">
      <a:defRPr sz="2400" kern="1200">
        <a:solidFill>
          <a:schemeClr val="tx1"/>
        </a:solidFill>
        <a:latin typeface="BNPP Sans Light" panose="02000503020000020004" pitchFamily="50" charset="0"/>
        <a:ea typeface="+mn-ea"/>
        <a:cs typeface="+mn-cs"/>
      </a:defRPr>
    </a:lvl6pPr>
    <a:lvl7pPr marL="2743200" algn="l" defTabSz="914400" rtl="0" eaLnBrk="1" latinLnBrk="0" hangingPunct="1">
      <a:defRPr sz="2400" kern="1200">
        <a:solidFill>
          <a:schemeClr val="tx1"/>
        </a:solidFill>
        <a:latin typeface="BNPP Sans Light" panose="02000503020000020004" pitchFamily="50" charset="0"/>
        <a:ea typeface="+mn-ea"/>
        <a:cs typeface="+mn-cs"/>
      </a:defRPr>
    </a:lvl7pPr>
    <a:lvl8pPr marL="3200400" algn="l" defTabSz="914400" rtl="0" eaLnBrk="1" latinLnBrk="0" hangingPunct="1">
      <a:defRPr sz="2400" kern="1200">
        <a:solidFill>
          <a:schemeClr val="tx1"/>
        </a:solidFill>
        <a:latin typeface="BNPP Sans Light" panose="02000503020000020004" pitchFamily="50" charset="0"/>
        <a:ea typeface="+mn-ea"/>
        <a:cs typeface="+mn-cs"/>
      </a:defRPr>
    </a:lvl8pPr>
    <a:lvl9pPr marL="3657600" algn="l" defTabSz="914400" rtl="0" eaLnBrk="1" latinLnBrk="0" hangingPunct="1">
      <a:defRPr sz="2400" kern="1200">
        <a:solidFill>
          <a:schemeClr val="tx1"/>
        </a:solidFill>
        <a:latin typeface="BNPP Sans Light" panose="02000503020000020004" pitchFamily="50" charset="0"/>
        <a:ea typeface="+mn-ea"/>
        <a:cs typeface="+mn-cs"/>
      </a:defRPr>
    </a:lvl9pPr>
  </p:defaultTextStyle>
  <p:extLst>
    <p:ext uri="{521415D9-36F7-43E2-AB2F-B90AF26B5E84}">
      <p14:sectionLst xmlns:p14="http://schemas.microsoft.com/office/powerpoint/2010/main">
        <p14:section name="Default Section" id="{B8C32A04-2BC1-47EE-9558-75537D4B1F81}">
          <p14:sldIdLst>
            <p14:sldId id="797"/>
            <p14:sldId id="798"/>
            <p14:sldId id="799"/>
            <p14:sldId id="875"/>
            <p14:sldId id="864"/>
            <p14:sldId id="878"/>
            <p14:sldId id="880"/>
            <p14:sldId id="871"/>
            <p14:sldId id="884"/>
            <p14:sldId id="876"/>
            <p14:sldId id="877"/>
            <p14:sldId id="883"/>
            <p14:sldId id="882"/>
            <p14:sldId id="881"/>
            <p14:sldId id="854"/>
            <p14:sldId id="859"/>
            <p14:sldId id="870"/>
          </p14:sldIdLst>
        </p14:section>
        <p14:section name="Backup slides" id="{AA16C53A-552E-46E4-BF9E-B7BF3240A7A3}">
          <p14:sldIdLst/>
        </p14:section>
      </p14:sectionLst>
    </p:ext>
    <p:ext uri="{EFAFB233-063F-42B5-8137-9DF3F51BA10A}">
      <p15:sldGuideLst xmlns:p15="http://schemas.microsoft.com/office/powerpoint/2012/main">
        <p15:guide id="2" orient="horz" pos="573">
          <p15:clr>
            <a:srgbClr val="A4A3A4"/>
          </p15:clr>
        </p15:guide>
        <p15:guide id="5" pos="325" userDrawn="1">
          <p15:clr>
            <a:srgbClr val="A4A3A4"/>
          </p15:clr>
        </p15:guide>
        <p15:guide id="6" pos="7265">
          <p15:clr>
            <a:srgbClr val="A4A3A4"/>
          </p15:clr>
        </p15:guide>
        <p15:guide id="9" pos="3818" userDrawn="1">
          <p15:clr>
            <a:srgbClr val="A4A3A4"/>
          </p15:clr>
        </p15:guide>
        <p15:guide id="15" orient="horz" pos="2161"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lly DIARRA" initials="" lastIdx="1" clrIdx="0"/>
  <p:cmAuthor id="2" name="CARBALLOSA Jose" initials="CJ" lastIdx="1" clrIdx="1">
    <p:extLst>
      <p:ext uri="{19B8F6BF-5375-455C-9EA6-DF929625EA0E}">
        <p15:presenceInfo xmlns:p15="http://schemas.microsoft.com/office/powerpoint/2012/main" userId="S-1-5-21-1292428093-507921405-725345543-16080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FD1"/>
    <a:srgbClr val="686F00"/>
    <a:srgbClr val="007A4C"/>
    <a:srgbClr val="00915A"/>
    <a:srgbClr val="CEDDB4"/>
    <a:srgbClr val="82A44A"/>
    <a:srgbClr val="64A05A"/>
    <a:srgbClr val="EA8744"/>
    <a:srgbClr val="E0ECDE"/>
    <a:srgbClr val="FF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45" autoAdjust="0"/>
    <p:restoredTop sz="94710" autoAdjust="0"/>
  </p:normalViewPr>
  <p:slideViewPr>
    <p:cSldViewPr>
      <p:cViewPr>
        <p:scale>
          <a:sx n="70" d="100"/>
          <a:sy n="70" d="100"/>
        </p:scale>
        <p:origin x="552" y="-252"/>
      </p:cViewPr>
      <p:guideLst>
        <p:guide orient="horz" pos="573"/>
        <p:guide pos="325"/>
        <p:guide pos="7265"/>
        <p:guide pos="3818"/>
        <p:guide orient="horz" pos="2161"/>
      </p:guideLst>
    </p:cSldViewPr>
  </p:slideViewPr>
  <p:outlineViewPr>
    <p:cViewPr>
      <p:scale>
        <a:sx n="33" d="100"/>
        <a:sy n="33" d="100"/>
      </p:scale>
      <p:origin x="0" y="-6930"/>
    </p:cViewPr>
  </p:outlineViewPr>
  <p:notesTextViewPr>
    <p:cViewPr>
      <p:scale>
        <a:sx n="75" d="100"/>
        <a:sy n="75" d="100"/>
      </p:scale>
      <p:origin x="0" y="0"/>
    </p:cViewPr>
  </p:notesTextViewPr>
  <p:sorterViewPr>
    <p:cViewPr>
      <p:scale>
        <a:sx n="60" d="100"/>
        <a:sy n="60" d="100"/>
      </p:scale>
      <p:origin x="0" y="264"/>
    </p:cViewPr>
  </p:sorterViewPr>
  <p:notesViewPr>
    <p:cSldViewPr>
      <p:cViewPr varScale="1">
        <p:scale>
          <a:sx n="77" d="100"/>
          <a:sy n="77" d="100"/>
        </p:scale>
        <p:origin x="-2928" y="-114"/>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tags" Target="tags/tag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17.e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17.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defTabSz="1213121"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defTabSz="1213121" eaLnBrk="1" fontAlgn="auto" hangingPunct="1">
              <a:spcBef>
                <a:spcPts val="0"/>
              </a:spcBef>
              <a:spcAft>
                <a:spcPts val="0"/>
              </a:spcAft>
              <a:defRPr sz="1200" smtClean="0">
                <a:latin typeface="+mn-lt"/>
              </a:defRPr>
            </a:lvl1pPr>
          </a:lstStyle>
          <a:p>
            <a:pPr>
              <a:defRPr/>
            </a:pPr>
            <a:fld id="{9946FE13-2393-437E-8CF1-1F9D17C87943}" type="datetimeFigureOut">
              <a:rPr lang="en-US"/>
              <a:pPr>
                <a:defRPr/>
              </a:pPr>
              <a:t>4/12/2021</a:t>
            </a:fld>
            <a:endParaRPr lang="en-US"/>
          </a:p>
        </p:txBody>
      </p:sp>
      <p:sp>
        <p:nvSpPr>
          <p:cNvPr id="4" name="Footer Placehold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defTabSz="1213121"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defTabSz="1213121" eaLnBrk="1" fontAlgn="auto" hangingPunct="1">
              <a:spcBef>
                <a:spcPts val="0"/>
              </a:spcBef>
              <a:spcAft>
                <a:spcPts val="0"/>
              </a:spcAft>
              <a:defRPr sz="1200" smtClean="0">
                <a:latin typeface="+mn-lt"/>
              </a:defRPr>
            </a:lvl1pPr>
          </a:lstStyle>
          <a:p>
            <a:pPr>
              <a:defRPr/>
            </a:pPr>
            <a:fld id="{F3BE81A9-EAAA-4F0A-8370-DD85E09FC850}" type="slidenum">
              <a:rPr lang="en-US"/>
              <a:pPr>
                <a:defRPr/>
              </a:pPr>
              <a:t>‹N°›</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575" cy="511175"/>
          </a:xfrm>
          <a:prstGeom prst="rect">
            <a:avLst/>
          </a:prstGeom>
        </p:spPr>
        <p:txBody>
          <a:bodyPr vert="horz" lIns="99048" tIns="49524" rIns="99048" bIns="49524" rtlCol="0"/>
          <a:lstStyle>
            <a:lvl1pPr algn="l" defTabSz="1213121" eaLnBrk="1" fontAlgn="auto" hangingPunct="1">
              <a:spcBef>
                <a:spcPts val="0"/>
              </a:spcBef>
              <a:spcAft>
                <a:spcPts val="0"/>
              </a:spcAft>
              <a:defRPr sz="1300">
                <a:latin typeface="+mn-lt"/>
              </a:defRPr>
            </a:lvl1pPr>
          </a:lstStyle>
          <a:p>
            <a:pPr>
              <a:defRPr/>
            </a:pPr>
            <a:endParaRPr lang="fr-FR"/>
          </a:p>
        </p:txBody>
      </p:sp>
      <p:sp>
        <p:nvSpPr>
          <p:cNvPr id="3" name="Espace réservé de la date 2"/>
          <p:cNvSpPr>
            <a:spLocks noGrp="1"/>
          </p:cNvSpPr>
          <p:nvPr>
            <p:ph type="dt" idx="1"/>
          </p:nvPr>
        </p:nvSpPr>
        <p:spPr>
          <a:xfrm>
            <a:off x="4021138" y="0"/>
            <a:ext cx="3076575" cy="511175"/>
          </a:xfrm>
          <a:prstGeom prst="rect">
            <a:avLst/>
          </a:prstGeom>
        </p:spPr>
        <p:txBody>
          <a:bodyPr vert="horz" lIns="99048" tIns="49524" rIns="99048" bIns="49524" rtlCol="0"/>
          <a:lstStyle>
            <a:lvl1pPr algn="r" defTabSz="1213121" eaLnBrk="1" fontAlgn="auto" hangingPunct="1">
              <a:spcBef>
                <a:spcPts val="0"/>
              </a:spcBef>
              <a:spcAft>
                <a:spcPts val="0"/>
              </a:spcAft>
              <a:defRPr sz="1300" smtClean="0">
                <a:latin typeface="+mn-lt"/>
              </a:defRPr>
            </a:lvl1pPr>
          </a:lstStyle>
          <a:p>
            <a:pPr>
              <a:defRPr/>
            </a:pPr>
            <a:fld id="{ED0CE9E0-C2B4-4E15-A463-899B99901ED0}" type="datetimeFigureOut">
              <a:rPr lang="fr-FR"/>
              <a:pPr>
                <a:defRPr/>
              </a:pPr>
              <a:t>12/04/2021</a:t>
            </a:fld>
            <a:endParaRPr lang="fr-FR"/>
          </a:p>
        </p:txBody>
      </p:sp>
      <p:sp>
        <p:nvSpPr>
          <p:cNvPr id="4" name="Espace réservé de l'image des diapositives 3"/>
          <p:cNvSpPr>
            <a:spLocks noGrp="1" noRot="1" noChangeAspect="1"/>
          </p:cNvSpPr>
          <p:nvPr>
            <p:ph type="sldImg" idx="2"/>
          </p:nvPr>
        </p:nvSpPr>
        <p:spPr>
          <a:xfrm>
            <a:off x="158750" y="768350"/>
            <a:ext cx="6781800" cy="3836988"/>
          </a:xfrm>
          <a:prstGeom prst="rect">
            <a:avLst/>
          </a:prstGeom>
          <a:noFill/>
          <a:ln w="12700">
            <a:solidFill>
              <a:prstClr val="black"/>
            </a:solidFill>
          </a:ln>
        </p:spPr>
        <p:txBody>
          <a:bodyPr vert="horz" lIns="99048" tIns="49524" rIns="99048" bIns="49524" rtlCol="0" anchor="ctr"/>
          <a:lstStyle/>
          <a:p>
            <a:pPr lvl="0"/>
            <a:endParaRPr lang="fr-FR" noProof="0"/>
          </a:p>
        </p:txBody>
      </p:sp>
      <p:sp>
        <p:nvSpPr>
          <p:cNvPr id="5" name="Espace réservé des commentaires 4"/>
          <p:cNvSpPr>
            <a:spLocks noGrp="1"/>
          </p:cNvSpPr>
          <p:nvPr>
            <p:ph type="body" sz="quarter" idx="3"/>
          </p:nvPr>
        </p:nvSpPr>
        <p:spPr>
          <a:xfrm>
            <a:off x="709613" y="4860925"/>
            <a:ext cx="5680075" cy="4605338"/>
          </a:xfrm>
          <a:prstGeom prst="rect">
            <a:avLst/>
          </a:prstGeom>
        </p:spPr>
        <p:txBody>
          <a:bodyPr vert="horz" lIns="99048" tIns="49524" rIns="99048" bIns="49524" rtlCol="0"/>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defTabSz="1213121" eaLnBrk="1" fontAlgn="auto" hangingPunct="1">
              <a:spcBef>
                <a:spcPts val="0"/>
              </a:spcBef>
              <a:spcAft>
                <a:spcPts val="0"/>
              </a:spcAft>
              <a:defRPr sz="1300">
                <a:latin typeface="+mn-lt"/>
              </a:defRPr>
            </a:lvl1pPr>
          </a:lstStyle>
          <a:p>
            <a:pPr>
              <a:defRPr/>
            </a:pPr>
            <a:endParaRPr lang="fr-FR"/>
          </a:p>
        </p:txBody>
      </p:sp>
      <p:sp>
        <p:nvSpPr>
          <p:cNvPr id="7" name="Espace réservé du numéro de diapositive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defTabSz="1213121" eaLnBrk="1" fontAlgn="auto" hangingPunct="1">
              <a:spcBef>
                <a:spcPts val="0"/>
              </a:spcBef>
              <a:spcAft>
                <a:spcPts val="0"/>
              </a:spcAft>
              <a:defRPr sz="1300" smtClean="0">
                <a:latin typeface="+mn-lt"/>
              </a:defRPr>
            </a:lvl1pPr>
          </a:lstStyle>
          <a:p>
            <a:pPr>
              <a:defRPr/>
            </a:pPr>
            <a:fld id="{EB1C9C05-E908-4B96-ADA0-45F8FD2ABCD3}" type="slidenum">
              <a:rPr lang="fr-FR"/>
              <a:pPr>
                <a:defRPr/>
              </a:pPr>
              <a:t>‹N°›</a:t>
            </a:fld>
            <a:endParaRPr lang="fr-FR"/>
          </a:p>
        </p:txBody>
      </p:sp>
    </p:spTree>
  </p:cSld>
  <p:clrMap bg1="lt1" tx1="dk1" bg2="lt2" tx2="dk2" accent1="accent1" accent2="accent2" accent3="accent3" accent4="accent4" accent5="accent5" accent6="accent6" hlink="hlink" folHlink="folHlink"/>
  <p:notesStyle>
    <a:lvl1pPr algn="l" defTabSz="1212850" rtl="0" fontAlgn="base">
      <a:spcBef>
        <a:spcPct val="30000"/>
      </a:spcBef>
      <a:spcAft>
        <a:spcPct val="0"/>
      </a:spcAft>
      <a:defRPr sz="1600" kern="1200">
        <a:solidFill>
          <a:schemeClr val="tx1"/>
        </a:solidFill>
        <a:latin typeface="+mn-lt"/>
        <a:ea typeface="+mn-ea"/>
        <a:cs typeface="+mn-cs"/>
      </a:defRPr>
    </a:lvl1pPr>
    <a:lvl2pPr marL="606425" algn="l" defTabSz="1212850" rtl="0" fontAlgn="base">
      <a:spcBef>
        <a:spcPct val="30000"/>
      </a:spcBef>
      <a:spcAft>
        <a:spcPct val="0"/>
      </a:spcAft>
      <a:defRPr sz="1600" kern="1200">
        <a:solidFill>
          <a:schemeClr val="tx1"/>
        </a:solidFill>
        <a:latin typeface="+mn-lt"/>
        <a:ea typeface="+mn-ea"/>
        <a:cs typeface="+mn-cs"/>
      </a:defRPr>
    </a:lvl2pPr>
    <a:lvl3pPr marL="1212850" algn="l" defTabSz="1212850" rtl="0" fontAlgn="base">
      <a:spcBef>
        <a:spcPct val="30000"/>
      </a:spcBef>
      <a:spcAft>
        <a:spcPct val="0"/>
      </a:spcAft>
      <a:defRPr sz="1600" kern="1200">
        <a:solidFill>
          <a:schemeClr val="tx1"/>
        </a:solidFill>
        <a:latin typeface="+mn-lt"/>
        <a:ea typeface="+mn-ea"/>
        <a:cs typeface="+mn-cs"/>
      </a:defRPr>
    </a:lvl3pPr>
    <a:lvl4pPr marL="1819275" algn="l" defTabSz="1212850" rtl="0" fontAlgn="base">
      <a:spcBef>
        <a:spcPct val="30000"/>
      </a:spcBef>
      <a:spcAft>
        <a:spcPct val="0"/>
      </a:spcAft>
      <a:defRPr sz="1600" kern="1200">
        <a:solidFill>
          <a:schemeClr val="tx1"/>
        </a:solidFill>
        <a:latin typeface="+mn-lt"/>
        <a:ea typeface="+mn-ea"/>
        <a:cs typeface="+mn-cs"/>
      </a:defRPr>
    </a:lvl4pPr>
    <a:lvl5pPr marL="2425700" algn="l" defTabSz="1212850" rtl="0" fontAlgn="base">
      <a:spcBef>
        <a:spcPct val="30000"/>
      </a:spcBef>
      <a:spcAft>
        <a:spcPct val="0"/>
      </a:spcAft>
      <a:defRPr sz="1600" kern="1200">
        <a:solidFill>
          <a:schemeClr val="tx1"/>
        </a:solidFill>
        <a:latin typeface="+mn-lt"/>
        <a:ea typeface="+mn-ea"/>
        <a:cs typeface="+mn-cs"/>
      </a:defRPr>
    </a:lvl5pPr>
    <a:lvl6pPr marL="3032803" algn="l" defTabSz="1213121" rtl="0" eaLnBrk="1" latinLnBrk="0" hangingPunct="1">
      <a:defRPr sz="1600" kern="1200">
        <a:solidFill>
          <a:schemeClr val="tx1"/>
        </a:solidFill>
        <a:latin typeface="+mn-lt"/>
        <a:ea typeface="+mn-ea"/>
        <a:cs typeface="+mn-cs"/>
      </a:defRPr>
    </a:lvl6pPr>
    <a:lvl7pPr marL="3639359" algn="l" defTabSz="1213121" rtl="0" eaLnBrk="1" latinLnBrk="0" hangingPunct="1">
      <a:defRPr sz="1600" kern="1200">
        <a:solidFill>
          <a:schemeClr val="tx1"/>
        </a:solidFill>
        <a:latin typeface="+mn-lt"/>
        <a:ea typeface="+mn-ea"/>
        <a:cs typeface="+mn-cs"/>
      </a:defRPr>
    </a:lvl7pPr>
    <a:lvl8pPr marL="4245922" algn="l" defTabSz="1213121" rtl="0" eaLnBrk="1" latinLnBrk="0" hangingPunct="1">
      <a:defRPr sz="1600" kern="1200">
        <a:solidFill>
          <a:schemeClr val="tx1"/>
        </a:solidFill>
        <a:latin typeface="+mn-lt"/>
        <a:ea typeface="+mn-ea"/>
        <a:cs typeface="+mn-cs"/>
      </a:defRPr>
    </a:lvl8pPr>
    <a:lvl9pPr marL="4852482" algn="l" defTabSz="1213121"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C3EF5842-04F3-4695-8C7E-60D49603CB5D}" type="slidenum">
              <a:rPr lang="fr-FR" smtClean="0"/>
              <a:t>3</a:t>
            </a:fld>
            <a:endParaRPr lang="fr-FR" dirty="0"/>
          </a:p>
        </p:txBody>
      </p:sp>
    </p:spTree>
    <p:extLst>
      <p:ext uri="{BB962C8B-B14F-4D97-AF65-F5344CB8AC3E}">
        <p14:creationId xmlns:p14="http://schemas.microsoft.com/office/powerpoint/2010/main" val="2920213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C3EF5842-04F3-4695-8C7E-60D49603CB5D}" type="slidenum">
              <a:rPr lang="fr-FR" smtClean="0"/>
              <a:t>15</a:t>
            </a:fld>
            <a:endParaRPr lang="fr-FR" dirty="0"/>
          </a:p>
        </p:txBody>
      </p:sp>
    </p:spTree>
    <p:extLst>
      <p:ext uri="{BB962C8B-B14F-4D97-AF65-F5344CB8AC3E}">
        <p14:creationId xmlns:p14="http://schemas.microsoft.com/office/powerpoint/2010/main" val="407952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B1C9C05-E908-4B96-ADA0-45F8FD2ABCD3}" type="slidenum">
              <a:rPr lang="fr-FR" smtClean="0"/>
              <a:pPr>
                <a:defRPr/>
              </a:pPr>
              <a:t>16</a:t>
            </a:fld>
            <a:endParaRPr lang="fr-FR"/>
          </a:p>
        </p:txBody>
      </p:sp>
    </p:spTree>
    <p:extLst>
      <p:ext uri="{BB962C8B-B14F-4D97-AF65-F5344CB8AC3E}">
        <p14:creationId xmlns:p14="http://schemas.microsoft.com/office/powerpoint/2010/main" val="1715817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C3EF5842-04F3-4695-8C7E-60D49603CB5D}" type="slidenum">
              <a:rPr lang="fr-FR" smtClean="0"/>
              <a:t>4</a:t>
            </a:fld>
            <a:endParaRPr lang="fr-FR" dirty="0"/>
          </a:p>
        </p:txBody>
      </p:sp>
    </p:spTree>
    <p:extLst>
      <p:ext uri="{BB962C8B-B14F-4D97-AF65-F5344CB8AC3E}">
        <p14:creationId xmlns:p14="http://schemas.microsoft.com/office/powerpoint/2010/main" val="3952982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EF5842-04F3-4695-8C7E-60D49603CB5D}" type="slidenum">
              <a:rPr kumimoji="0" lang="fr-FR"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fr-FR"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32094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C3EF5842-04F3-4695-8C7E-60D49603CB5D}" type="slidenum">
              <a:rPr lang="fr-FR" smtClean="0"/>
              <a:t>6</a:t>
            </a:fld>
            <a:endParaRPr lang="fr-FR" dirty="0"/>
          </a:p>
        </p:txBody>
      </p:sp>
    </p:spTree>
    <p:extLst>
      <p:ext uri="{BB962C8B-B14F-4D97-AF65-F5344CB8AC3E}">
        <p14:creationId xmlns:p14="http://schemas.microsoft.com/office/powerpoint/2010/main" val="1117820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C3EF5842-04F3-4695-8C7E-60D49603CB5D}" type="slidenum">
              <a:rPr lang="fr-FR" smtClean="0"/>
              <a:t>7</a:t>
            </a:fld>
            <a:endParaRPr lang="fr-FR" dirty="0"/>
          </a:p>
        </p:txBody>
      </p:sp>
    </p:spTree>
    <p:extLst>
      <p:ext uri="{BB962C8B-B14F-4D97-AF65-F5344CB8AC3E}">
        <p14:creationId xmlns:p14="http://schemas.microsoft.com/office/powerpoint/2010/main" val="2636054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EF5842-04F3-4695-8C7E-60D49603CB5D}" type="slidenum">
              <a:rPr kumimoji="0" lang="fr-FR"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fr-FR"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73255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C3EF5842-04F3-4695-8C7E-60D49603CB5D}" type="slidenum">
              <a:rPr lang="fr-FR" smtClean="0"/>
              <a:t>9</a:t>
            </a:fld>
            <a:endParaRPr lang="fr-FR" dirty="0"/>
          </a:p>
        </p:txBody>
      </p:sp>
    </p:spTree>
    <p:extLst>
      <p:ext uri="{BB962C8B-B14F-4D97-AF65-F5344CB8AC3E}">
        <p14:creationId xmlns:p14="http://schemas.microsoft.com/office/powerpoint/2010/main" val="4118709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C3EF5842-04F3-4695-8C7E-60D49603CB5D}" type="slidenum">
              <a:rPr lang="fr-FR" smtClean="0"/>
              <a:t>10</a:t>
            </a:fld>
            <a:endParaRPr lang="fr-FR" dirty="0"/>
          </a:p>
        </p:txBody>
      </p:sp>
    </p:spTree>
    <p:extLst>
      <p:ext uri="{BB962C8B-B14F-4D97-AF65-F5344CB8AC3E}">
        <p14:creationId xmlns:p14="http://schemas.microsoft.com/office/powerpoint/2010/main" val="2763555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B1C9C05-E908-4B96-ADA0-45F8FD2ABCD3}" type="slidenum">
              <a:rPr lang="fr-FR" smtClean="0"/>
              <a:pPr>
                <a:defRPr/>
              </a:pPr>
              <a:t>11</a:t>
            </a:fld>
            <a:endParaRPr lang="fr-FR"/>
          </a:p>
        </p:txBody>
      </p:sp>
    </p:spTree>
    <p:extLst>
      <p:ext uri="{BB962C8B-B14F-4D97-AF65-F5344CB8AC3E}">
        <p14:creationId xmlns:p14="http://schemas.microsoft.com/office/powerpoint/2010/main" val="203778415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jpe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 Id="rId9"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3.xml"/><Relationship Id="rId7" Type="http://schemas.openxmlformats.org/officeDocument/2006/relationships/image" Target="../media/image11.png"/><Relationship Id="rId2" Type="http://schemas.openxmlformats.org/officeDocument/2006/relationships/tags" Target="../tags/tag22.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Master" Target="../slideMasters/slideMaster7.xml"/><Relationship Id="rId4" Type="http://schemas.openxmlformats.org/officeDocument/2006/relationships/image" Target="../media/image31.png"/></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5.xml"/><Relationship Id="rId7" Type="http://schemas.openxmlformats.org/officeDocument/2006/relationships/image" Target="../media/image11.png"/><Relationship Id="rId2" Type="http://schemas.openxmlformats.org/officeDocument/2006/relationships/tags" Target="../tags/tag24.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7.xml"/><Relationship Id="rId7" Type="http://schemas.openxmlformats.org/officeDocument/2006/relationships/image" Target="../media/image11.png"/><Relationship Id="rId2" Type="http://schemas.openxmlformats.org/officeDocument/2006/relationships/tags" Target="../tags/tag26.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9.xml"/><Relationship Id="rId7" Type="http://schemas.openxmlformats.org/officeDocument/2006/relationships/image" Target="../media/image11.png"/><Relationship Id="rId2" Type="http://schemas.openxmlformats.org/officeDocument/2006/relationships/tags" Target="../tags/tag28.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31.xml"/><Relationship Id="rId7" Type="http://schemas.openxmlformats.org/officeDocument/2006/relationships/image" Target="../media/image11.png"/><Relationship Id="rId2" Type="http://schemas.openxmlformats.org/officeDocument/2006/relationships/tags" Target="../tags/tag30.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33.xml"/><Relationship Id="rId7" Type="http://schemas.openxmlformats.org/officeDocument/2006/relationships/image" Target="../media/image13.png"/><Relationship Id="rId2" Type="http://schemas.openxmlformats.org/officeDocument/2006/relationships/tags" Target="../tags/tag32.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Master" Target="../slideMasters/slideMaster1.xml"/><Relationship Id="rId9"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35.xml"/><Relationship Id="rId7" Type="http://schemas.openxmlformats.org/officeDocument/2006/relationships/image" Target="../media/image11.png"/><Relationship Id="rId2" Type="http://schemas.openxmlformats.org/officeDocument/2006/relationships/tags" Target="../tags/tag34.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 Id="rId9"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37.xml"/><Relationship Id="rId7" Type="http://schemas.openxmlformats.org/officeDocument/2006/relationships/image" Target="../media/image11.png"/><Relationship Id="rId2" Type="http://schemas.openxmlformats.org/officeDocument/2006/relationships/tags" Target="../tags/tag36.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Master" Target="../slideMasters/slideMaster1.xml"/><Relationship Id="rId9" Type="http://schemas.openxmlformats.org/officeDocument/2006/relationships/image" Target="../media/image12.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39.xml"/><Relationship Id="rId7" Type="http://schemas.openxmlformats.org/officeDocument/2006/relationships/image" Target="../media/image11.png"/><Relationship Id="rId2" Type="http://schemas.openxmlformats.org/officeDocument/2006/relationships/tags" Target="../tags/tag38.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7.xml"/><Relationship Id="rId7" Type="http://schemas.openxmlformats.org/officeDocument/2006/relationships/image" Target="../media/image3.pn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41.xml"/><Relationship Id="rId7" Type="http://schemas.openxmlformats.org/officeDocument/2006/relationships/image" Target="../media/image11.png"/><Relationship Id="rId2" Type="http://schemas.openxmlformats.org/officeDocument/2006/relationships/tags" Target="../tags/tag40.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43.xml"/><Relationship Id="rId7" Type="http://schemas.openxmlformats.org/officeDocument/2006/relationships/image" Target="../media/image11.png"/><Relationship Id="rId2" Type="http://schemas.openxmlformats.org/officeDocument/2006/relationships/tags" Target="../tags/tag42.xml"/><Relationship Id="rId1" Type="http://schemas.openxmlformats.org/officeDocument/2006/relationships/vmlDrawing" Target="../drawings/vmlDrawing21.vml"/><Relationship Id="rId6" Type="http://schemas.openxmlformats.org/officeDocument/2006/relationships/image" Target="../media/image1.emf"/><Relationship Id="rId5" Type="http://schemas.openxmlformats.org/officeDocument/2006/relationships/oleObject" Target="../embeddings/oleObject21.bin"/><Relationship Id="rId4"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45.xml"/><Relationship Id="rId7" Type="http://schemas.openxmlformats.org/officeDocument/2006/relationships/image" Target="../media/image11.png"/><Relationship Id="rId2" Type="http://schemas.openxmlformats.org/officeDocument/2006/relationships/tags" Target="../tags/tag44.xml"/><Relationship Id="rId1" Type="http://schemas.openxmlformats.org/officeDocument/2006/relationships/vmlDrawing" Target="../drawings/vmlDrawing22.vml"/><Relationship Id="rId6" Type="http://schemas.openxmlformats.org/officeDocument/2006/relationships/image" Target="../media/image1.emf"/><Relationship Id="rId5" Type="http://schemas.openxmlformats.org/officeDocument/2006/relationships/oleObject" Target="../embeddings/oleObject22.bin"/><Relationship Id="rId4"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47.xml"/><Relationship Id="rId7" Type="http://schemas.openxmlformats.org/officeDocument/2006/relationships/image" Target="../media/image11.png"/><Relationship Id="rId2" Type="http://schemas.openxmlformats.org/officeDocument/2006/relationships/tags" Target="../tags/tag46.xml"/><Relationship Id="rId1" Type="http://schemas.openxmlformats.org/officeDocument/2006/relationships/vmlDrawing" Target="../drawings/vmlDrawing23.vml"/><Relationship Id="rId6" Type="http://schemas.openxmlformats.org/officeDocument/2006/relationships/image" Target="../media/image1.emf"/><Relationship Id="rId5" Type="http://schemas.openxmlformats.org/officeDocument/2006/relationships/oleObject" Target="../embeddings/oleObject23.bin"/><Relationship Id="rId4"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1.xml"/><Relationship Id="rId7" Type="http://schemas.openxmlformats.org/officeDocument/2006/relationships/image" Target="../media/image15.png"/><Relationship Id="rId2" Type="http://schemas.openxmlformats.org/officeDocument/2006/relationships/tags" Target="../tags/tag50.xml"/><Relationship Id="rId1" Type="http://schemas.openxmlformats.org/officeDocument/2006/relationships/vmlDrawing" Target="../drawings/vmlDrawing25.vml"/><Relationship Id="rId6" Type="http://schemas.openxmlformats.org/officeDocument/2006/relationships/image" Target="../media/image1.emf"/><Relationship Id="rId5" Type="http://schemas.openxmlformats.org/officeDocument/2006/relationships/oleObject" Target="../embeddings/oleObject25.bin"/><Relationship Id="rId4"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53.xml"/><Relationship Id="rId7" Type="http://schemas.openxmlformats.org/officeDocument/2006/relationships/image" Target="../media/image2.jpeg"/><Relationship Id="rId2" Type="http://schemas.openxmlformats.org/officeDocument/2006/relationships/tags" Target="../tags/tag52.xml"/><Relationship Id="rId1" Type="http://schemas.openxmlformats.org/officeDocument/2006/relationships/vmlDrawing" Target="../drawings/vmlDrawing26.vml"/><Relationship Id="rId6" Type="http://schemas.openxmlformats.org/officeDocument/2006/relationships/image" Target="../media/image1.emf"/><Relationship Id="rId5" Type="http://schemas.openxmlformats.org/officeDocument/2006/relationships/oleObject" Target="../embeddings/oleObject26.bin"/><Relationship Id="rId4" Type="http://schemas.openxmlformats.org/officeDocument/2006/relationships/slideMaster" Target="../slideMasters/slideMaster2.xml"/><Relationship Id="rId9"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5.xml"/><Relationship Id="rId7" Type="http://schemas.openxmlformats.org/officeDocument/2006/relationships/image" Target="../media/image15.png"/><Relationship Id="rId2" Type="http://schemas.openxmlformats.org/officeDocument/2006/relationships/tags" Target="../tags/tag54.xml"/><Relationship Id="rId1" Type="http://schemas.openxmlformats.org/officeDocument/2006/relationships/vmlDrawing" Target="../drawings/vmlDrawing27.vml"/><Relationship Id="rId6" Type="http://schemas.openxmlformats.org/officeDocument/2006/relationships/image" Target="../media/image1.emf"/><Relationship Id="rId5" Type="http://schemas.openxmlformats.org/officeDocument/2006/relationships/oleObject" Target="../embeddings/oleObject27.bin"/><Relationship Id="rId4"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7.xml"/><Relationship Id="rId7" Type="http://schemas.openxmlformats.org/officeDocument/2006/relationships/image" Target="../media/image15.png"/><Relationship Id="rId2" Type="http://schemas.openxmlformats.org/officeDocument/2006/relationships/tags" Target="../tags/tag56.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59.xml"/><Relationship Id="rId7" Type="http://schemas.openxmlformats.org/officeDocument/2006/relationships/image" Target="../media/image5.png"/><Relationship Id="rId2" Type="http://schemas.openxmlformats.org/officeDocument/2006/relationships/tags" Target="../tags/tag58.xml"/><Relationship Id="rId1" Type="http://schemas.openxmlformats.org/officeDocument/2006/relationships/vmlDrawing" Target="../drawings/vmlDrawing29.vml"/><Relationship Id="rId6" Type="http://schemas.openxmlformats.org/officeDocument/2006/relationships/image" Target="../media/image1.emf"/><Relationship Id="rId5" Type="http://schemas.openxmlformats.org/officeDocument/2006/relationships/oleObject" Target="../embeddings/oleObject29.bin"/><Relationship Id="rId4" Type="http://schemas.openxmlformats.org/officeDocument/2006/relationships/slideMaster" Target="../slideMasters/slideMaster2.xml"/><Relationship Id="rId9"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61.xml"/><Relationship Id="rId7" Type="http://schemas.openxmlformats.org/officeDocument/2006/relationships/image" Target="../media/image6.jpeg"/><Relationship Id="rId2" Type="http://schemas.openxmlformats.org/officeDocument/2006/relationships/tags" Target="../tags/tag60.xml"/><Relationship Id="rId1" Type="http://schemas.openxmlformats.org/officeDocument/2006/relationships/vmlDrawing" Target="../drawings/vmlDrawing30.vml"/><Relationship Id="rId6" Type="http://schemas.openxmlformats.org/officeDocument/2006/relationships/image" Target="../media/image1.emf"/><Relationship Id="rId11" Type="http://schemas.openxmlformats.org/officeDocument/2006/relationships/image" Target="../media/image10.png"/><Relationship Id="rId5" Type="http://schemas.openxmlformats.org/officeDocument/2006/relationships/oleObject" Target="../embeddings/oleObject30.bin"/><Relationship Id="rId10" Type="http://schemas.openxmlformats.org/officeDocument/2006/relationships/image" Target="../media/image9.png"/><Relationship Id="rId4" Type="http://schemas.openxmlformats.org/officeDocument/2006/relationships/slideMaster" Target="../slideMasters/slideMaster2.xml"/><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9.xml"/><Relationship Id="rId7" Type="http://schemas.openxmlformats.org/officeDocument/2006/relationships/image" Target="../media/image3.png"/><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63.xml"/><Relationship Id="rId7" Type="http://schemas.openxmlformats.org/officeDocument/2006/relationships/image" Target="../media/image16.png"/><Relationship Id="rId2" Type="http://schemas.openxmlformats.org/officeDocument/2006/relationships/tags" Target="../tags/tag62.xml"/><Relationship Id="rId1" Type="http://schemas.openxmlformats.org/officeDocument/2006/relationships/vmlDrawing" Target="../drawings/vmlDrawing31.vml"/><Relationship Id="rId6" Type="http://schemas.openxmlformats.org/officeDocument/2006/relationships/image" Target="../media/image1.emf"/><Relationship Id="rId5" Type="http://schemas.openxmlformats.org/officeDocument/2006/relationships/oleObject" Target="../embeddings/oleObject31.bin"/><Relationship Id="rId4"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65.xml"/><Relationship Id="rId7" Type="http://schemas.openxmlformats.org/officeDocument/2006/relationships/image" Target="../media/image16.png"/><Relationship Id="rId2" Type="http://schemas.openxmlformats.org/officeDocument/2006/relationships/tags" Target="../tags/tag64.xml"/><Relationship Id="rId1" Type="http://schemas.openxmlformats.org/officeDocument/2006/relationships/vmlDrawing" Target="../drawings/vmlDrawing32.vml"/><Relationship Id="rId6" Type="http://schemas.openxmlformats.org/officeDocument/2006/relationships/image" Target="../media/image1.emf"/><Relationship Id="rId5" Type="http://schemas.openxmlformats.org/officeDocument/2006/relationships/oleObject" Target="../embeddings/oleObject32.bin"/><Relationship Id="rId4"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67.xml"/><Relationship Id="rId7" Type="http://schemas.openxmlformats.org/officeDocument/2006/relationships/image" Target="../media/image16.png"/><Relationship Id="rId2" Type="http://schemas.openxmlformats.org/officeDocument/2006/relationships/tags" Target="../tags/tag66.xml"/><Relationship Id="rId1" Type="http://schemas.openxmlformats.org/officeDocument/2006/relationships/vmlDrawing" Target="../drawings/vmlDrawing33.vml"/><Relationship Id="rId6" Type="http://schemas.openxmlformats.org/officeDocument/2006/relationships/image" Target="../media/image1.emf"/><Relationship Id="rId5" Type="http://schemas.openxmlformats.org/officeDocument/2006/relationships/oleObject" Target="../embeddings/oleObject33.bin"/><Relationship Id="rId4"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69.xml"/><Relationship Id="rId7" Type="http://schemas.openxmlformats.org/officeDocument/2006/relationships/image" Target="../media/image16.png"/><Relationship Id="rId2" Type="http://schemas.openxmlformats.org/officeDocument/2006/relationships/tags" Target="../tags/tag68.xml"/><Relationship Id="rId1" Type="http://schemas.openxmlformats.org/officeDocument/2006/relationships/vmlDrawing" Target="../drawings/vmlDrawing34.vml"/><Relationship Id="rId6" Type="http://schemas.openxmlformats.org/officeDocument/2006/relationships/image" Target="../media/image1.emf"/><Relationship Id="rId5" Type="http://schemas.openxmlformats.org/officeDocument/2006/relationships/oleObject" Target="../embeddings/oleObject34.bin"/><Relationship Id="rId4"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71.xml"/><Relationship Id="rId7" Type="http://schemas.openxmlformats.org/officeDocument/2006/relationships/image" Target="../media/image16.png"/><Relationship Id="rId2" Type="http://schemas.openxmlformats.org/officeDocument/2006/relationships/tags" Target="../tags/tag70.xml"/><Relationship Id="rId1" Type="http://schemas.openxmlformats.org/officeDocument/2006/relationships/vmlDrawing" Target="../drawings/vmlDrawing35.vml"/><Relationship Id="rId6" Type="http://schemas.openxmlformats.org/officeDocument/2006/relationships/image" Target="../media/image1.emf"/><Relationship Id="rId5" Type="http://schemas.openxmlformats.org/officeDocument/2006/relationships/oleObject" Target="../embeddings/oleObject35.bin"/><Relationship Id="rId4"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73.xml"/><Relationship Id="rId7" Type="http://schemas.openxmlformats.org/officeDocument/2006/relationships/image" Target="../media/image16.png"/><Relationship Id="rId2" Type="http://schemas.openxmlformats.org/officeDocument/2006/relationships/tags" Target="../tags/tag72.xml"/><Relationship Id="rId1" Type="http://schemas.openxmlformats.org/officeDocument/2006/relationships/vmlDrawing" Target="../drawings/vmlDrawing36.vml"/><Relationship Id="rId6" Type="http://schemas.openxmlformats.org/officeDocument/2006/relationships/image" Target="../media/image1.emf"/><Relationship Id="rId5" Type="http://schemas.openxmlformats.org/officeDocument/2006/relationships/oleObject" Target="../embeddings/oleObject36.bin"/><Relationship Id="rId4"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75.xml"/><Relationship Id="rId7" Type="http://schemas.openxmlformats.org/officeDocument/2006/relationships/image" Target="../media/image16.png"/><Relationship Id="rId2" Type="http://schemas.openxmlformats.org/officeDocument/2006/relationships/tags" Target="../tags/tag74.xml"/><Relationship Id="rId1" Type="http://schemas.openxmlformats.org/officeDocument/2006/relationships/vmlDrawing" Target="../drawings/vmlDrawing37.vml"/><Relationship Id="rId6" Type="http://schemas.openxmlformats.org/officeDocument/2006/relationships/image" Target="../media/image1.emf"/><Relationship Id="rId5" Type="http://schemas.openxmlformats.org/officeDocument/2006/relationships/oleObject" Target="../embeddings/oleObject37.bin"/><Relationship Id="rId4"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77.xml"/><Relationship Id="rId7" Type="http://schemas.openxmlformats.org/officeDocument/2006/relationships/image" Target="../media/image16.png"/><Relationship Id="rId2" Type="http://schemas.openxmlformats.org/officeDocument/2006/relationships/tags" Target="../tags/tag76.xml"/><Relationship Id="rId1" Type="http://schemas.openxmlformats.org/officeDocument/2006/relationships/vmlDrawing" Target="../drawings/vmlDrawing38.vml"/><Relationship Id="rId6" Type="http://schemas.openxmlformats.org/officeDocument/2006/relationships/image" Target="../media/image1.emf"/><Relationship Id="rId5" Type="http://schemas.openxmlformats.org/officeDocument/2006/relationships/oleObject" Target="../embeddings/oleObject38.bin"/><Relationship Id="rId4"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79.xml"/><Relationship Id="rId7" Type="http://schemas.openxmlformats.org/officeDocument/2006/relationships/image" Target="../media/image16.png"/><Relationship Id="rId2" Type="http://schemas.openxmlformats.org/officeDocument/2006/relationships/tags" Target="../tags/tag78.xml"/><Relationship Id="rId1" Type="http://schemas.openxmlformats.org/officeDocument/2006/relationships/vmlDrawing" Target="../drawings/vmlDrawing39.vml"/><Relationship Id="rId6" Type="http://schemas.openxmlformats.org/officeDocument/2006/relationships/image" Target="../media/image1.emf"/><Relationship Id="rId5" Type="http://schemas.openxmlformats.org/officeDocument/2006/relationships/oleObject" Target="../embeddings/oleObject39.bin"/><Relationship Id="rId4"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1.xml"/><Relationship Id="rId7"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 Id="rId9"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81.xml"/><Relationship Id="rId7" Type="http://schemas.openxmlformats.org/officeDocument/2006/relationships/image" Target="../media/image13.png"/><Relationship Id="rId2" Type="http://schemas.openxmlformats.org/officeDocument/2006/relationships/tags" Target="../tags/tag80.xml"/><Relationship Id="rId1" Type="http://schemas.openxmlformats.org/officeDocument/2006/relationships/vmlDrawing" Target="../drawings/vmlDrawing40.vml"/><Relationship Id="rId6" Type="http://schemas.openxmlformats.org/officeDocument/2006/relationships/image" Target="../media/image1.emf"/><Relationship Id="rId5" Type="http://schemas.openxmlformats.org/officeDocument/2006/relationships/oleObject" Target="../embeddings/oleObject40.bin"/><Relationship Id="rId4" Type="http://schemas.openxmlformats.org/officeDocument/2006/relationships/slideMaster" Target="../slideMasters/slideMaster2.xml"/><Relationship Id="rId9" Type="http://schemas.openxmlformats.org/officeDocument/2006/relationships/image" Target="../media/image11.png"/></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83.xml"/><Relationship Id="rId7" Type="http://schemas.openxmlformats.org/officeDocument/2006/relationships/image" Target="../media/image16.png"/><Relationship Id="rId2" Type="http://schemas.openxmlformats.org/officeDocument/2006/relationships/tags" Target="../tags/tag82.xml"/><Relationship Id="rId1" Type="http://schemas.openxmlformats.org/officeDocument/2006/relationships/vmlDrawing" Target="../drawings/vmlDrawing41.vml"/><Relationship Id="rId6" Type="http://schemas.openxmlformats.org/officeDocument/2006/relationships/image" Target="../media/image1.emf"/><Relationship Id="rId5" Type="http://schemas.openxmlformats.org/officeDocument/2006/relationships/oleObject" Target="../embeddings/oleObject41.bin"/><Relationship Id="rId4" Type="http://schemas.openxmlformats.org/officeDocument/2006/relationships/slideMaster" Target="../slideMasters/slideMaster2.xml"/><Relationship Id="rId9" Type="http://schemas.openxmlformats.org/officeDocument/2006/relationships/image" Target="../media/image14.png"/></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85.xml"/><Relationship Id="rId7" Type="http://schemas.openxmlformats.org/officeDocument/2006/relationships/image" Target="../media/image16.png"/><Relationship Id="rId2" Type="http://schemas.openxmlformats.org/officeDocument/2006/relationships/tags" Target="../tags/tag84.xml"/><Relationship Id="rId1" Type="http://schemas.openxmlformats.org/officeDocument/2006/relationships/vmlDrawing" Target="../drawings/vmlDrawing42.vml"/><Relationship Id="rId6" Type="http://schemas.openxmlformats.org/officeDocument/2006/relationships/image" Target="../media/image1.emf"/><Relationship Id="rId5" Type="http://schemas.openxmlformats.org/officeDocument/2006/relationships/oleObject" Target="../embeddings/oleObject42.bin"/><Relationship Id="rId4" Type="http://schemas.openxmlformats.org/officeDocument/2006/relationships/slideMaster" Target="../slideMasters/slideMaster2.xml"/><Relationship Id="rId9" Type="http://schemas.openxmlformats.org/officeDocument/2006/relationships/image" Target="../media/image14.png"/></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87.xml"/><Relationship Id="rId7" Type="http://schemas.openxmlformats.org/officeDocument/2006/relationships/image" Target="../media/image16.png"/><Relationship Id="rId2" Type="http://schemas.openxmlformats.org/officeDocument/2006/relationships/tags" Target="../tags/tag86.xml"/><Relationship Id="rId1" Type="http://schemas.openxmlformats.org/officeDocument/2006/relationships/vmlDrawing" Target="../drawings/vmlDrawing43.vml"/><Relationship Id="rId6" Type="http://schemas.openxmlformats.org/officeDocument/2006/relationships/image" Target="../media/image1.emf"/><Relationship Id="rId5" Type="http://schemas.openxmlformats.org/officeDocument/2006/relationships/oleObject" Target="../embeddings/oleObject43.bin"/><Relationship Id="rId4"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89.xml"/><Relationship Id="rId7" Type="http://schemas.openxmlformats.org/officeDocument/2006/relationships/image" Target="../media/image16.png"/><Relationship Id="rId2" Type="http://schemas.openxmlformats.org/officeDocument/2006/relationships/tags" Target="../tags/tag88.xml"/><Relationship Id="rId1" Type="http://schemas.openxmlformats.org/officeDocument/2006/relationships/vmlDrawing" Target="../drawings/vmlDrawing44.vml"/><Relationship Id="rId6" Type="http://schemas.openxmlformats.org/officeDocument/2006/relationships/image" Target="../media/image1.emf"/><Relationship Id="rId5" Type="http://schemas.openxmlformats.org/officeDocument/2006/relationships/oleObject" Target="../embeddings/oleObject44.bin"/><Relationship Id="rId4"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91.xml"/><Relationship Id="rId7" Type="http://schemas.openxmlformats.org/officeDocument/2006/relationships/image" Target="../media/image16.png"/><Relationship Id="rId2" Type="http://schemas.openxmlformats.org/officeDocument/2006/relationships/tags" Target="../tags/tag90.xml"/><Relationship Id="rId1" Type="http://schemas.openxmlformats.org/officeDocument/2006/relationships/vmlDrawing" Target="../drawings/vmlDrawing45.vml"/><Relationship Id="rId6" Type="http://schemas.openxmlformats.org/officeDocument/2006/relationships/image" Target="../media/image1.emf"/><Relationship Id="rId5" Type="http://schemas.openxmlformats.org/officeDocument/2006/relationships/oleObject" Target="../embeddings/oleObject45.bin"/><Relationship Id="rId4"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vmlDrawing" Target="../drawings/vmlDrawing46.vml"/><Relationship Id="rId6" Type="http://schemas.openxmlformats.org/officeDocument/2006/relationships/image" Target="../media/image1.emf"/><Relationship Id="rId5" Type="http://schemas.openxmlformats.org/officeDocument/2006/relationships/oleObject" Target="../embeddings/oleObject46.bin"/><Relationship Id="rId4"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vmlDrawing" Target="../drawings/vmlDrawing47.vml"/><Relationship Id="rId6" Type="http://schemas.openxmlformats.org/officeDocument/2006/relationships/image" Target="../media/image1.emf"/><Relationship Id="rId5" Type="http://schemas.openxmlformats.org/officeDocument/2006/relationships/oleObject" Target="../embeddings/oleObject47.bin"/><Relationship Id="rId4"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99.xml"/><Relationship Id="rId7" Type="http://schemas.openxmlformats.org/officeDocument/2006/relationships/image" Target="../media/image20.png"/><Relationship Id="rId2" Type="http://schemas.openxmlformats.org/officeDocument/2006/relationships/tags" Target="../tags/tag98.xml"/><Relationship Id="rId1" Type="http://schemas.openxmlformats.org/officeDocument/2006/relationships/vmlDrawing" Target="../drawings/vmlDrawing49.vml"/><Relationship Id="rId6" Type="http://schemas.openxmlformats.org/officeDocument/2006/relationships/image" Target="../media/image17.emf"/><Relationship Id="rId5" Type="http://schemas.openxmlformats.org/officeDocument/2006/relationships/oleObject" Target="../embeddings/oleObject49.bin"/><Relationship Id="rId4" Type="http://schemas.openxmlformats.org/officeDocument/2006/relationships/slideMaster" Target="../slideMasters/slideMaster3.xml"/><Relationship Id="rId9"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3.xml"/><Relationship Id="rId7" Type="http://schemas.openxmlformats.org/officeDocument/2006/relationships/image" Target="../media/image6.jpeg"/><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1.emf"/><Relationship Id="rId11" Type="http://schemas.openxmlformats.org/officeDocument/2006/relationships/image" Target="../media/image10.png"/><Relationship Id="rId5" Type="http://schemas.openxmlformats.org/officeDocument/2006/relationships/oleObject" Target="../embeddings/oleObject6.bin"/><Relationship Id="rId10" Type="http://schemas.openxmlformats.org/officeDocument/2006/relationships/image" Target="../media/image9.png"/><Relationship Id="rId4" Type="http://schemas.openxmlformats.org/officeDocument/2006/relationships/slideMaster" Target="../slideMasters/slideMaster1.xml"/><Relationship Id="rId9" Type="http://schemas.openxmlformats.org/officeDocument/2006/relationships/image" Target="../media/image8.png"/></Relationships>
</file>

<file path=ppt/slideLayouts/_rels/slideLayout5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101.xml"/><Relationship Id="rId7" Type="http://schemas.openxmlformats.org/officeDocument/2006/relationships/image" Target="../media/image22.jpeg"/><Relationship Id="rId2" Type="http://schemas.openxmlformats.org/officeDocument/2006/relationships/tags" Target="../tags/tag100.xml"/><Relationship Id="rId1" Type="http://schemas.openxmlformats.org/officeDocument/2006/relationships/vmlDrawing" Target="../drawings/vmlDrawing50.vml"/><Relationship Id="rId6" Type="http://schemas.openxmlformats.org/officeDocument/2006/relationships/image" Target="../media/image21.emf"/><Relationship Id="rId5" Type="http://schemas.openxmlformats.org/officeDocument/2006/relationships/oleObject" Target="../embeddings/oleObject50.bin"/><Relationship Id="rId10" Type="http://schemas.openxmlformats.org/officeDocument/2006/relationships/image" Target="../media/image3.png"/><Relationship Id="rId4" Type="http://schemas.openxmlformats.org/officeDocument/2006/relationships/slideMaster" Target="../slideMasters/slideMaster3.xml"/><Relationship Id="rId9" Type="http://schemas.openxmlformats.org/officeDocument/2006/relationships/image" Target="../media/image15.png"/></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tags" Target="../tags/tag103.xml"/><Relationship Id="rId7" Type="http://schemas.openxmlformats.org/officeDocument/2006/relationships/oleObject" Target="../embeddings/oleObject51.bin"/><Relationship Id="rId2" Type="http://schemas.openxmlformats.org/officeDocument/2006/relationships/tags" Target="../tags/tag102.xml"/><Relationship Id="rId1" Type="http://schemas.openxmlformats.org/officeDocument/2006/relationships/vmlDrawing" Target="../drawings/vmlDrawing51.vml"/><Relationship Id="rId6" Type="http://schemas.openxmlformats.org/officeDocument/2006/relationships/slideMaster" Target="../slideMasters/slideMaster3.xml"/><Relationship Id="rId11" Type="http://schemas.openxmlformats.org/officeDocument/2006/relationships/oleObject" Target="../embeddings/oleObject52.bin"/><Relationship Id="rId5" Type="http://schemas.openxmlformats.org/officeDocument/2006/relationships/tags" Target="../tags/tag105.xml"/><Relationship Id="rId10" Type="http://schemas.openxmlformats.org/officeDocument/2006/relationships/image" Target="../media/image19.png"/><Relationship Id="rId4" Type="http://schemas.openxmlformats.org/officeDocument/2006/relationships/tags" Target="../tags/tag104.xml"/><Relationship Id="rId9" Type="http://schemas.openxmlformats.org/officeDocument/2006/relationships/image" Target="../media/image18.png"/></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tags" Target="../tags/tag107.xml"/><Relationship Id="rId7" Type="http://schemas.openxmlformats.org/officeDocument/2006/relationships/oleObject" Target="../embeddings/oleObject53.bin"/><Relationship Id="rId12" Type="http://schemas.openxmlformats.org/officeDocument/2006/relationships/image" Target="../media/image21.emf"/><Relationship Id="rId2" Type="http://schemas.openxmlformats.org/officeDocument/2006/relationships/tags" Target="../tags/tag106.xml"/><Relationship Id="rId1" Type="http://schemas.openxmlformats.org/officeDocument/2006/relationships/vmlDrawing" Target="../drawings/vmlDrawing52.vml"/><Relationship Id="rId6" Type="http://schemas.openxmlformats.org/officeDocument/2006/relationships/slideMaster" Target="../slideMasters/slideMaster3.xml"/><Relationship Id="rId11" Type="http://schemas.openxmlformats.org/officeDocument/2006/relationships/oleObject" Target="../embeddings/oleObject54.bin"/><Relationship Id="rId5" Type="http://schemas.openxmlformats.org/officeDocument/2006/relationships/tags" Target="../tags/tag109.xml"/><Relationship Id="rId10" Type="http://schemas.openxmlformats.org/officeDocument/2006/relationships/image" Target="../media/image19.png"/><Relationship Id="rId4" Type="http://schemas.openxmlformats.org/officeDocument/2006/relationships/tags" Target="../tags/tag108.xml"/><Relationship Id="rId9" Type="http://schemas.openxmlformats.org/officeDocument/2006/relationships/image" Target="../media/image18.png"/></Relationships>
</file>

<file path=ppt/slideLayouts/_rels/slideLayout53.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tags" Target="../tags/tag111.xml"/><Relationship Id="rId7" Type="http://schemas.openxmlformats.org/officeDocument/2006/relationships/oleObject" Target="../embeddings/oleObject55.bin"/><Relationship Id="rId12" Type="http://schemas.openxmlformats.org/officeDocument/2006/relationships/image" Target="../media/image24.emf"/><Relationship Id="rId2" Type="http://schemas.openxmlformats.org/officeDocument/2006/relationships/tags" Target="../tags/tag110.xml"/><Relationship Id="rId1" Type="http://schemas.openxmlformats.org/officeDocument/2006/relationships/vmlDrawing" Target="../drawings/vmlDrawing53.vml"/><Relationship Id="rId6" Type="http://schemas.openxmlformats.org/officeDocument/2006/relationships/slideMaster" Target="../slideMasters/slideMaster3.xml"/><Relationship Id="rId11" Type="http://schemas.openxmlformats.org/officeDocument/2006/relationships/oleObject" Target="../embeddings/oleObject56.bin"/><Relationship Id="rId5" Type="http://schemas.openxmlformats.org/officeDocument/2006/relationships/tags" Target="../tags/tag113.xml"/><Relationship Id="rId10" Type="http://schemas.openxmlformats.org/officeDocument/2006/relationships/image" Target="../media/image19.png"/><Relationship Id="rId4" Type="http://schemas.openxmlformats.org/officeDocument/2006/relationships/tags" Target="../tags/tag112.xml"/><Relationship Id="rId9" Type="http://schemas.openxmlformats.org/officeDocument/2006/relationships/image" Target="../media/image18.png"/></Relationships>
</file>

<file path=ppt/slideLayouts/_rels/slideLayout5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17.xml"/><Relationship Id="rId7" Type="http://schemas.openxmlformats.org/officeDocument/2006/relationships/image" Target="../media/image2.jpeg"/><Relationship Id="rId2" Type="http://schemas.openxmlformats.org/officeDocument/2006/relationships/tags" Target="../tags/tag116.xml"/><Relationship Id="rId1" Type="http://schemas.openxmlformats.org/officeDocument/2006/relationships/vmlDrawing" Target="../drawings/vmlDrawing55.vml"/><Relationship Id="rId6" Type="http://schemas.openxmlformats.org/officeDocument/2006/relationships/image" Target="../media/image1.emf"/><Relationship Id="rId5" Type="http://schemas.openxmlformats.org/officeDocument/2006/relationships/oleObject" Target="../embeddings/oleObject58.bin"/><Relationship Id="rId4" Type="http://schemas.openxmlformats.org/officeDocument/2006/relationships/slideMaster" Target="../slideMasters/slideMaster4.xml"/><Relationship Id="rId9" Type="http://schemas.openxmlformats.org/officeDocument/2006/relationships/image" Target="../media/image4.png"/></Relationships>
</file>

<file path=ppt/slideLayouts/_rels/slideLayout5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19.xml"/><Relationship Id="rId7" Type="http://schemas.openxmlformats.org/officeDocument/2006/relationships/image" Target="../media/image3.png"/><Relationship Id="rId2" Type="http://schemas.openxmlformats.org/officeDocument/2006/relationships/tags" Target="../tags/tag118.xml"/><Relationship Id="rId1" Type="http://schemas.openxmlformats.org/officeDocument/2006/relationships/vmlDrawing" Target="../drawings/vmlDrawing56.vml"/><Relationship Id="rId6" Type="http://schemas.openxmlformats.org/officeDocument/2006/relationships/image" Target="../media/image1.emf"/><Relationship Id="rId5" Type="http://schemas.openxmlformats.org/officeDocument/2006/relationships/oleObject" Target="../embeddings/oleObject59.bin"/><Relationship Id="rId4"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21.xml"/><Relationship Id="rId7" Type="http://schemas.openxmlformats.org/officeDocument/2006/relationships/image" Target="../media/image3.png"/><Relationship Id="rId2" Type="http://schemas.openxmlformats.org/officeDocument/2006/relationships/tags" Target="../tags/tag120.xml"/><Relationship Id="rId1" Type="http://schemas.openxmlformats.org/officeDocument/2006/relationships/vmlDrawing" Target="../drawings/vmlDrawing57.vml"/><Relationship Id="rId6" Type="http://schemas.openxmlformats.org/officeDocument/2006/relationships/image" Target="../media/image1.emf"/><Relationship Id="rId5" Type="http://schemas.openxmlformats.org/officeDocument/2006/relationships/oleObject" Target="../embeddings/oleObject60.bin"/><Relationship Id="rId4"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23.xml"/><Relationship Id="rId7" Type="http://schemas.openxmlformats.org/officeDocument/2006/relationships/image" Target="../media/image5.png"/><Relationship Id="rId2" Type="http://schemas.openxmlformats.org/officeDocument/2006/relationships/tags" Target="../tags/tag122.xml"/><Relationship Id="rId1" Type="http://schemas.openxmlformats.org/officeDocument/2006/relationships/vmlDrawing" Target="../drawings/vmlDrawing58.vml"/><Relationship Id="rId6" Type="http://schemas.openxmlformats.org/officeDocument/2006/relationships/image" Target="../media/image1.emf"/><Relationship Id="rId5" Type="http://schemas.openxmlformats.org/officeDocument/2006/relationships/oleObject" Target="../embeddings/oleObject61.bin"/><Relationship Id="rId4" Type="http://schemas.openxmlformats.org/officeDocument/2006/relationships/slideMaster" Target="../slideMasters/slideMaster4.xml"/><Relationship Id="rId9" Type="http://schemas.openxmlformats.org/officeDocument/2006/relationships/image" Target="../media/image4.png"/></Relationships>
</file>

<file path=ppt/slideLayouts/_rels/slideLayout5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25.xml"/><Relationship Id="rId7" Type="http://schemas.openxmlformats.org/officeDocument/2006/relationships/image" Target="../media/image6.jpeg"/><Relationship Id="rId2" Type="http://schemas.openxmlformats.org/officeDocument/2006/relationships/tags" Target="../tags/tag124.xml"/><Relationship Id="rId1" Type="http://schemas.openxmlformats.org/officeDocument/2006/relationships/vmlDrawing" Target="../drawings/vmlDrawing59.vml"/><Relationship Id="rId6" Type="http://schemas.openxmlformats.org/officeDocument/2006/relationships/image" Target="../media/image1.emf"/><Relationship Id="rId11" Type="http://schemas.openxmlformats.org/officeDocument/2006/relationships/image" Target="../media/image10.png"/><Relationship Id="rId5" Type="http://schemas.openxmlformats.org/officeDocument/2006/relationships/oleObject" Target="../embeddings/oleObject62.bin"/><Relationship Id="rId10" Type="http://schemas.openxmlformats.org/officeDocument/2006/relationships/image" Target="../media/image9.png"/><Relationship Id="rId4" Type="http://schemas.openxmlformats.org/officeDocument/2006/relationships/slideMaster" Target="../slideMasters/slideMaster4.xml"/><Relationship Id="rId9" Type="http://schemas.openxmlformats.org/officeDocument/2006/relationships/image" Target="../media/image8.png"/></Relationships>
</file>

<file path=ppt/slideLayouts/_rels/slideLayout5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27.xml"/><Relationship Id="rId7" Type="http://schemas.openxmlformats.org/officeDocument/2006/relationships/image" Target="../media/image11.png"/><Relationship Id="rId2" Type="http://schemas.openxmlformats.org/officeDocument/2006/relationships/tags" Target="../tags/tag126.xml"/><Relationship Id="rId1" Type="http://schemas.openxmlformats.org/officeDocument/2006/relationships/vmlDrawing" Target="../drawings/vmlDrawing60.vml"/><Relationship Id="rId6" Type="http://schemas.openxmlformats.org/officeDocument/2006/relationships/image" Target="../media/image1.emf"/><Relationship Id="rId5" Type="http://schemas.openxmlformats.org/officeDocument/2006/relationships/oleObject" Target="../embeddings/oleObject63.bin"/><Relationship Id="rId4"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5.xml"/><Relationship Id="rId7" Type="http://schemas.openxmlformats.org/officeDocument/2006/relationships/image" Target="../media/image11.png"/><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29.xml"/><Relationship Id="rId7" Type="http://schemas.openxmlformats.org/officeDocument/2006/relationships/image" Target="../media/image11.png"/><Relationship Id="rId2" Type="http://schemas.openxmlformats.org/officeDocument/2006/relationships/tags" Target="../tags/tag128.xml"/><Relationship Id="rId1" Type="http://schemas.openxmlformats.org/officeDocument/2006/relationships/vmlDrawing" Target="../drawings/vmlDrawing61.vml"/><Relationship Id="rId6" Type="http://schemas.openxmlformats.org/officeDocument/2006/relationships/image" Target="../media/image1.emf"/><Relationship Id="rId5" Type="http://schemas.openxmlformats.org/officeDocument/2006/relationships/oleObject" Target="../embeddings/oleObject64.bin"/><Relationship Id="rId4"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31.xml"/><Relationship Id="rId7" Type="http://schemas.openxmlformats.org/officeDocument/2006/relationships/image" Target="../media/image11.png"/><Relationship Id="rId2" Type="http://schemas.openxmlformats.org/officeDocument/2006/relationships/tags" Target="../tags/tag130.xml"/><Relationship Id="rId1" Type="http://schemas.openxmlformats.org/officeDocument/2006/relationships/vmlDrawing" Target="../drawings/vmlDrawing62.vml"/><Relationship Id="rId6" Type="http://schemas.openxmlformats.org/officeDocument/2006/relationships/image" Target="../media/image1.emf"/><Relationship Id="rId5" Type="http://schemas.openxmlformats.org/officeDocument/2006/relationships/oleObject" Target="../embeddings/oleObject65.bin"/><Relationship Id="rId4"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33.xml"/><Relationship Id="rId7" Type="http://schemas.openxmlformats.org/officeDocument/2006/relationships/image" Target="../media/image11.png"/><Relationship Id="rId2" Type="http://schemas.openxmlformats.org/officeDocument/2006/relationships/tags" Target="../tags/tag132.xml"/><Relationship Id="rId1" Type="http://schemas.openxmlformats.org/officeDocument/2006/relationships/vmlDrawing" Target="../drawings/vmlDrawing63.vml"/><Relationship Id="rId6" Type="http://schemas.openxmlformats.org/officeDocument/2006/relationships/image" Target="../media/image1.emf"/><Relationship Id="rId5" Type="http://schemas.openxmlformats.org/officeDocument/2006/relationships/oleObject" Target="../embeddings/oleObject66.bin"/><Relationship Id="rId4"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35.xml"/><Relationship Id="rId7" Type="http://schemas.openxmlformats.org/officeDocument/2006/relationships/image" Target="../media/image11.png"/><Relationship Id="rId2" Type="http://schemas.openxmlformats.org/officeDocument/2006/relationships/tags" Target="../tags/tag134.xml"/><Relationship Id="rId1" Type="http://schemas.openxmlformats.org/officeDocument/2006/relationships/vmlDrawing" Target="../drawings/vmlDrawing64.vml"/><Relationship Id="rId6" Type="http://schemas.openxmlformats.org/officeDocument/2006/relationships/image" Target="../media/image1.emf"/><Relationship Id="rId5" Type="http://schemas.openxmlformats.org/officeDocument/2006/relationships/oleObject" Target="../embeddings/oleObject67.bin"/><Relationship Id="rId4"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37.xml"/><Relationship Id="rId7" Type="http://schemas.openxmlformats.org/officeDocument/2006/relationships/image" Target="../media/image11.png"/><Relationship Id="rId2" Type="http://schemas.openxmlformats.org/officeDocument/2006/relationships/tags" Target="../tags/tag136.xml"/><Relationship Id="rId1" Type="http://schemas.openxmlformats.org/officeDocument/2006/relationships/vmlDrawing" Target="../drawings/vmlDrawing65.vml"/><Relationship Id="rId6" Type="http://schemas.openxmlformats.org/officeDocument/2006/relationships/image" Target="../media/image1.emf"/><Relationship Id="rId5" Type="http://schemas.openxmlformats.org/officeDocument/2006/relationships/oleObject" Target="../embeddings/oleObject68.bin"/><Relationship Id="rId4"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39.xml"/><Relationship Id="rId7" Type="http://schemas.openxmlformats.org/officeDocument/2006/relationships/image" Target="../media/image11.png"/><Relationship Id="rId2" Type="http://schemas.openxmlformats.org/officeDocument/2006/relationships/tags" Target="../tags/tag138.xml"/><Relationship Id="rId1" Type="http://schemas.openxmlformats.org/officeDocument/2006/relationships/vmlDrawing" Target="../drawings/vmlDrawing66.vml"/><Relationship Id="rId6" Type="http://schemas.openxmlformats.org/officeDocument/2006/relationships/image" Target="../media/image1.emf"/><Relationship Id="rId5" Type="http://schemas.openxmlformats.org/officeDocument/2006/relationships/oleObject" Target="../embeddings/oleObject69.bin"/><Relationship Id="rId4"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41.xml"/><Relationship Id="rId7" Type="http://schemas.openxmlformats.org/officeDocument/2006/relationships/image" Target="../media/image11.png"/><Relationship Id="rId2" Type="http://schemas.openxmlformats.org/officeDocument/2006/relationships/tags" Target="../tags/tag140.xml"/><Relationship Id="rId1" Type="http://schemas.openxmlformats.org/officeDocument/2006/relationships/vmlDrawing" Target="../drawings/vmlDrawing67.vml"/><Relationship Id="rId6" Type="http://schemas.openxmlformats.org/officeDocument/2006/relationships/image" Target="../media/image1.emf"/><Relationship Id="rId5" Type="http://schemas.openxmlformats.org/officeDocument/2006/relationships/oleObject" Target="../embeddings/oleObject70.bin"/><Relationship Id="rId4"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43.xml"/><Relationship Id="rId7" Type="http://schemas.openxmlformats.org/officeDocument/2006/relationships/image" Target="../media/image11.png"/><Relationship Id="rId2" Type="http://schemas.openxmlformats.org/officeDocument/2006/relationships/tags" Target="../tags/tag142.xml"/><Relationship Id="rId1" Type="http://schemas.openxmlformats.org/officeDocument/2006/relationships/vmlDrawing" Target="../drawings/vmlDrawing68.vml"/><Relationship Id="rId6" Type="http://schemas.openxmlformats.org/officeDocument/2006/relationships/image" Target="../media/image1.emf"/><Relationship Id="rId5" Type="http://schemas.openxmlformats.org/officeDocument/2006/relationships/oleObject" Target="../embeddings/oleObject71.bin"/><Relationship Id="rId4"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45.xml"/><Relationship Id="rId7" Type="http://schemas.openxmlformats.org/officeDocument/2006/relationships/image" Target="../media/image13.png"/><Relationship Id="rId2" Type="http://schemas.openxmlformats.org/officeDocument/2006/relationships/tags" Target="../tags/tag144.xml"/><Relationship Id="rId1" Type="http://schemas.openxmlformats.org/officeDocument/2006/relationships/vmlDrawing" Target="../drawings/vmlDrawing69.vml"/><Relationship Id="rId6" Type="http://schemas.openxmlformats.org/officeDocument/2006/relationships/image" Target="../media/image1.emf"/><Relationship Id="rId5" Type="http://schemas.openxmlformats.org/officeDocument/2006/relationships/oleObject" Target="../embeddings/oleObject72.bin"/><Relationship Id="rId4" Type="http://schemas.openxmlformats.org/officeDocument/2006/relationships/slideMaster" Target="../slideMasters/slideMaster4.xml"/><Relationship Id="rId9"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7.xml"/><Relationship Id="rId7" Type="http://schemas.openxmlformats.org/officeDocument/2006/relationships/image" Target="../media/image11.png"/><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47.xml"/><Relationship Id="rId7" Type="http://schemas.openxmlformats.org/officeDocument/2006/relationships/image" Target="../media/image11.png"/><Relationship Id="rId2" Type="http://schemas.openxmlformats.org/officeDocument/2006/relationships/tags" Target="../tags/tag146.xml"/><Relationship Id="rId1" Type="http://schemas.openxmlformats.org/officeDocument/2006/relationships/vmlDrawing" Target="../drawings/vmlDrawing70.vml"/><Relationship Id="rId6" Type="http://schemas.openxmlformats.org/officeDocument/2006/relationships/image" Target="../media/image1.emf"/><Relationship Id="rId5" Type="http://schemas.openxmlformats.org/officeDocument/2006/relationships/oleObject" Target="../embeddings/oleObject73.bin"/><Relationship Id="rId4" Type="http://schemas.openxmlformats.org/officeDocument/2006/relationships/slideMaster" Target="../slideMasters/slideMaster4.xml"/><Relationship Id="rId9" Type="http://schemas.openxmlformats.org/officeDocument/2006/relationships/image" Target="../media/image12.png"/></Relationships>
</file>

<file path=ppt/slideLayouts/_rels/slideLayout7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49.xml"/><Relationship Id="rId7" Type="http://schemas.openxmlformats.org/officeDocument/2006/relationships/image" Target="../media/image11.png"/><Relationship Id="rId2" Type="http://schemas.openxmlformats.org/officeDocument/2006/relationships/tags" Target="../tags/tag148.xml"/><Relationship Id="rId1" Type="http://schemas.openxmlformats.org/officeDocument/2006/relationships/vmlDrawing" Target="../drawings/vmlDrawing71.vml"/><Relationship Id="rId6" Type="http://schemas.openxmlformats.org/officeDocument/2006/relationships/image" Target="../media/image1.emf"/><Relationship Id="rId5" Type="http://schemas.openxmlformats.org/officeDocument/2006/relationships/oleObject" Target="../embeddings/oleObject74.bin"/><Relationship Id="rId4" Type="http://schemas.openxmlformats.org/officeDocument/2006/relationships/slideMaster" Target="../slideMasters/slideMaster4.xml"/><Relationship Id="rId9" Type="http://schemas.openxmlformats.org/officeDocument/2006/relationships/image" Target="../media/image12.png"/></Relationships>
</file>

<file path=ppt/slideLayouts/_rels/slideLayout7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51.xml"/><Relationship Id="rId7" Type="http://schemas.openxmlformats.org/officeDocument/2006/relationships/image" Target="../media/image11.png"/><Relationship Id="rId2" Type="http://schemas.openxmlformats.org/officeDocument/2006/relationships/tags" Target="../tags/tag150.xml"/><Relationship Id="rId1" Type="http://schemas.openxmlformats.org/officeDocument/2006/relationships/vmlDrawing" Target="../drawings/vmlDrawing72.vml"/><Relationship Id="rId6" Type="http://schemas.openxmlformats.org/officeDocument/2006/relationships/image" Target="../media/image1.emf"/><Relationship Id="rId5" Type="http://schemas.openxmlformats.org/officeDocument/2006/relationships/oleObject" Target="../embeddings/oleObject75.bin"/><Relationship Id="rId4"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53.xml"/><Relationship Id="rId7" Type="http://schemas.openxmlformats.org/officeDocument/2006/relationships/image" Target="../media/image11.png"/><Relationship Id="rId2" Type="http://schemas.openxmlformats.org/officeDocument/2006/relationships/tags" Target="../tags/tag152.xml"/><Relationship Id="rId1" Type="http://schemas.openxmlformats.org/officeDocument/2006/relationships/vmlDrawing" Target="../drawings/vmlDrawing73.vml"/><Relationship Id="rId6" Type="http://schemas.openxmlformats.org/officeDocument/2006/relationships/image" Target="../media/image1.emf"/><Relationship Id="rId5" Type="http://schemas.openxmlformats.org/officeDocument/2006/relationships/oleObject" Target="../embeddings/oleObject76.bin"/><Relationship Id="rId4"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55.xml"/><Relationship Id="rId7" Type="http://schemas.openxmlformats.org/officeDocument/2006/relationships/image" Target="../media/image11.png"/><Relationship Id="rId2" Type="http://schemas.openxmlformats.org/officeDocument/2006/relationships/tags" Target="../tags/tag154.xml"/><Relationship Id="rId1" Type="http://schemas.openxmlformats.org/officeDocument/2006/relationships/vmlDrawing" Target="../drawings/vmlDrawing74.vml"/><Relationship Id="rId6" Type="http://schemas.openxmlformats.org/officeDocument/2006/relationships/image" Target="../media/image1.emf"/><Relationship Id="rId5" Type="http://schemas.openxmlformats.org/officeDocument/2006/relationships/oleObject" Target="../embeddings/oleObject77.bin"/><Relationship Id="rId4"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57.xml"/><Relationship Id="rId7" Type="http://schemas.openxmlformats.org/officeDocument/2006/relationships/image" Target="../media/image11.png"/><Relationship Id="rId2" Type="http://schemas.openxmlformats.org/officeDocument/2006/relationships/tags" Target="../tags/tag156.xml"/><Relationship Id="rId1" Type="http://schemas.openxmlformats.org/officeDocument/2006/relationships/vmlDrawing" Target="../drawings/vmlDrawing75.vml"/><Relationship Id="rId6" Type="http://schemas.openxmlformats.org/officeDocument/2006/relationships/image" Target="../media/image1.emf"/><Relationship Id="rId5" Type="http://schemas.openxmlformats.org/officeDocument/2006/relationships/oleObject" Target="../embeddings/oleObject78.bin"/><Relationship Id="rId4"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59.xml"/><Relationship Id="rId7" Type="http://schemas.openxmlformats.org/officeDocument/2006/relationships/image" Target="../media/image11.png"/><Relationship Id="rId2" Type="http://schemas.openxmlformats.org/officeDocument/2006/relationships/tags" Target="../tags/tag158.xml"/><Relationship Id="rId1" Type="http://schemas.openxmlformats.org/officeDocument/2006/relationships/vmlDrawing" Target="../drawings/vmlDrawing76.vml"/><Relationship Id="rId6" Type="http://schemas.openxmlformats.org/officeDocument/2006/relationships/image" Target="../media/image1.emf"/><Relationship Id="rId5" Type="http://schemas.openxmlformats.org/officeDocument/2006/relationships/oleObject" Target="../embeddings/oleObject79.bin"/><Relationship Id="rId4"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vmlDrawing" Target="../drawings/vmlDrawing77.vml"/><Relationship Id="rId6" Type="http://schemas.openxmlformats.org/officeDocument/2006/relationships/image" Target="../media/image1.emf"/><Relationship Id="rId5" Type="http://schemas.openxmlformats.org/officeDocument/2006/relationships/oleObject" Target="../embeddings/oleObject80.bin"/><Relationship Id="rId4"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64.xml"/><Relationship Id="rId1" Type="http://schemas.openxmlformats.org/officeDocument/2006/relationships/vmlDrawing" Target="../drawings/vmlDrawing79.vml"/><Relationship Id="rId5" Type="http://schemas.openxmlformats.org/officeDocument/2006/relationships/image" Target="../media/image25.emf"/><Relationship Id="rId4" Type="http://schemas.openxmlformats.org/officeDocument/2006/relationships/oleObject" Target="../embeddings/oleObject82.bin"/></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9.xml"/><Relationship Id="rId7" Type="http://schemas.openxmlformats.org/officeDocument/2006/relationships/image" Target="../media/image11.png"/><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vmlDrawing" Target="../drawings/vmlDrawing80.vml"/><Relationship Id="rId6" Type="http://schemas.openxmlformats.org/officeDocument/2006/relationships/image" Target="../media/image25.emf"/><Relationship Id="rId5" Type="http://schemas.openxmlformats.org/officeDocument/2006/relationships/oleObject" Target="../embeddings/oleObject83.bin"/><Relationship Id="rId4"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168.xml"/><Relationship Id="rId7" Type="http://schemas.openxmlformats.org/officeDocument/2006/relationships/image" Target="../media/image5.png"/><Relationship Id="rId2" Type="http://schemas.openxmlformats.org/officeDocument/2006/relationships/tags" Target="../tags/tag167.xml"/><Relationship Id="rId1" Type="http://schemas.openxmlformats.org/officeDocument/2006/relationships/vmlDrawing" Target="../drawings/vmlDrawing81.vml"/><Relationship Id="rId6" Type="http://schemas.openxmlformats.org/officeDocument/2006/relationships/image" Target="../media/image25.emf"/><Relationship Id="rId5" Type="http://schemas.openxmlformats.org/officeDocument/2006/relationships/oleObject" Target="../embeddings/oleObject84.bin"/><Relationship Id="rId4" Type="http://schemas.openxmlformats.org/officeDocument/2006/relationships/slideMaster" Target="../slideMasters/slideMaster5.xml"/><Relationship Id="rId9" Type="http://schemas.openxmlformats.org/officeDocument/2006/relationships/image" Target="../media/image3.png"/></Relationships>
</file>

<file path=ppt/slideLayouts/_rels/slideLayout8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70.xml"/><Relationship Id="rId7" Type="http://schemas.openxmlformats.org/officeDocument/2006/relationships/image" Target="../media/image15.png"/><Relationship Id="rId2" Type="http://schemas.openxmlformats.org/officeDocument/2006/relationships/tags" Target="../tags/tag169.xml"/><Relationship Id="rId1" Type="http://schemas.openxmlformats.org/officeDocument/2006/relationships/vmlDrawing" Target="../drawings/vmlDrawing82.vml"/><Relationship Id="rId6" Type="http://schemas.openxmlformats.org/officeDocument/2006/relationships/image" Target="../media/image25.emf"/><Relationship Id="rId5" Type="http://schemas.openxmlformats.org/officeDocument/2006/relationships/oleObject" Target="../embeddings/oleObject85.bin"/><Relationship Id="rId4"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172.xml"/><Relationship Id="rId7" Type="http://schemas.openxmlformats.org/officeDocument/2006/relationships/image" Target="../media/image26.jpeg"/><Relationship Id="rId2" Type="http://schemas.openxmlformats.org/officeDocument/2006/relationships/tags" Target="../tags/tag171.xml"/><Relationship Id="rId1" Type="http://schemas.openxmlformats.org/officeDocument/2006/relationships/vmlDrawing" Target="../drawings/vmlDrawing83.vml"/><Relationship Id="rId6" Type="http://schemas.openxmlformats.org/officeDocument/2006/relationships/image" Target="../media/image25.emf"/><Relationship Id="rId5" Type="http://schemas.openxmlformats.org/officeDocument/2006/relationships/oleObject" Target="../embeddings/oleObject86.bin"/><Relationship Id="rId4" Type="http://schemas.openxmlformats.org/officeDocument/2006/relationships/slideMaster" Target="../slideMasters/slideMaster5.xml"/><Relationship Id="rId9" Type="http://schemas.openxmlformats.org/officeDocument/2006/relationships/image" Target="../media/image3.png"/></Relationships>
</file>

<file path=ppt/slideLayouts/_rels/slideLayout8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174.xml"/><Relationship Id="rId7" Type="http://schemas.openxmlformats.org/officeDocument/2006/relationships/image" Target="../media/image27.emf"/><Relationship Id="rId2" Type="http://schemas.openxmlformats.org/officeDocument/2006/relationships/tags" Target="../tags/tag173.xml"/><Relationship Id="rId1" Type="http://schemas.openxmlformats.org/officeDocument/2006/relationships/vmlDrawing" Target="../drawings/vmlDrawing84.vml"/><Relationship Id="rId6" Type="http://schemas.openxmlformats.org/officeDocument/2006/relationships/image" Target="../media/image25.emf"/><Relationship Id="rId5" Type="http://schemas.openxmlformats.org/officeDocument/2006/relationships/oleObject" Target="../embeddings/oleObject87.bin"/><Relationship Id="rId4" Type="http://schemas.openxmlformats.org/officeDocument/2006/relationships/slideMaster" Target="../slideMasters/slideMaster5.xml"/><Relationship Id="rId9" Type="http://schemas.openxmlformats.org/officeDocument/2006/relationships/image" Target="../media/image3.png"/></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8.png"/><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1.xml"/><Relationship Id="rId7" Type="http://schemas.openxmlformats.org/officeDocument/2006/relationships/image" Target="../media/image11.png"/><Relationship Id="rId2" Type="http://schemas.openxmlformats.org/officeDocument/2006/relationships/tags" Target="../tags/tag20.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8" Type="http://schemas.openxmlformats.org/officeDocument/2006/relationships/oleObject" Target="../embeddings/oleObject90.bin"/><Relationship Id="rId3" Type="http://schemas.openxmlformats.org/officeDocument/2006/relationships/tags" Target="../tags/tag178.xml"/><Relationship Id="rId7" Type="http://schemas.openxmlformats.org/officeDocument/2006/relationships/image" Target="../media/image18.png"/><Relationship Id="rId2" Type="http://schemas.openxmlformats.org/officeDocument/2006/relationships/tags" Target="../tags/tag177.xml"/><Relationship Id="rId1" Type="http://schemas.openxmlformats.org/officeDocument/2006/relationships/vmlDrawing" Target="../drawings/vmlDrawing86.vml"/><Relationship Id="rId6" Type="http://schemas.openxmlformats.org/officeDocument/2006/relationships/image" Target="../media/image29.emf"/><Relationship Id="rId5" Type="http://schemas.openxmlformats.org/officeDocument/2006/relationships/oleObject" Target="../embeddings/oleObject89.bin"/><Relationship Id="rId4"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79.xml"/><Relationship Id="rId1" Type="http://schemas.openxmlformats.org/officeDocument/2006/relationships/vmlDrawing" Target="../drawings/vmlDrawing87.vml"/><Relationship Id="rId6" Type="http://schemas.openxmlformats.org/officeDocument/2006/relationships/image" Target="../media/image19.png"/><Relationship Id="rId5" Type="http://schemas.openxmlformats.org/officeDocument/2006/relationships/image" Target="../media/image30.emf"/><Relationship Id="rId4" Type="http://schemas.openxmlformats.org/officeDocument/2006/relationships/oleObject" Target="../embeddings/oleObject91.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AND VISUAL">
    <p:spTree>
      <p:nvGrpSpPr>
        <p:cNvPr id="1" name=""/>
        <p:cNvGrpSpPr/>
        <p:nvPr/>
      </p:nvGrpSpPr>
      <p:grpSpPr>
        <a:xfrm>
          <a:off x="0" y="0"/>
          <a:ext cx="0" cy="0"/>
          <a:chOff x="0" y="0"/>
          <a:chExt cx="0" cy="0"/>
        </a:xfrm>
      </p:grpSpPr>
      <p:graphicFrame>
        <p:nvGraphicFramePr>
          <p:cNvPr id="6"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3970" name="Diapositive think-cell" r:id="rId5" imgW="344" imgH="344" progId="TCLayout.ActiveDocument.1">
                  <p:embed/>
                </p:oleObj>
              </mc:Choice>
              <mc:Fallback>
                <p:oleObj name="Diapositive think-cell" r:id="rId5" imgW="344" imgH="344" progId="TCLayout.ActiveDocument.1">
                  <p:embed/>
                  <p:pic>
                    <p:nvPicPr>
                      <p:cNvPr id="6"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8"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12122150" cy="681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userDrawn="1"/>
        </p:nvSpPr>
        <p:spPr>
          <a:xfrm>
            <a:off x="-12700" y="5083175"/>
            <a:ext cx="12134850" cy="177641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algn="ctr" defTabSz="1214780" eaLnBrk="1" fontAlgn="auto" hangingPunct="1">
              <a:spcBef>
                <a:spcPts val="0"/>
              </a:spcBef>
              <a:spcAft>
                <a:spcPts val="0"/>
              </a:spcAft>
              <a:defRPr/>
            </a:pPr>
            <a:endParaRPr lang="fr-FR" sz="1900" dirty="0">
              <a:solidFill>
                <a:srgbClr val="000000"/>
              </a:solidFill>
            </a:endParaRPr>
          </a:p>
        </p:txBody>
      </p:sp>
      <p:sp>
        <p:nvSpPr>
          <p:cNvPr id="12" name="Rectangle 11"/>
          <p:cNvSpPr/>
          <p:nvPr userDrawn="1"/>
        </p:nvSpPr>
        <p:spPr>
          <a:xfrm>
            <a:off x="1455738" y="4783138"/>
            <a:ext cx="4629150" cy="6032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algn="ctr" defTabSz="1214780" eaLnBrk="1" fontAlgn="auto" hangingPunct="1">
              <a:spcBef>
                <a:spcPts val="0"/>
              </a:spcBef>
              <a:spcAft>
                <a:spcPts val="0"/>
              </a:spcAft>
              <a:defRPr/>
            </a:pPr>
            <a:endParaRPr lang="fr-FR" sz="1300" dirty="0">
              <a:solidFill>
                <a:srgbClr val="43B02A"/>
              </a:solidFill>
            </a:endParaRPr>
          </a:p>
        </p:txBody>
      </p:sp>
      <p:pic>
        <p:nvPicPr>
          <p:cNvPr id="13" name="Picture 4" descr="C:\Users\ChristineB\Seenk-D\BNPP\2015-02\PPT_43-06.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407988" y="5645150"/>
            <a:ext cx="39243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1"/>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408863" y="5654675"/>
            <a:ext cx="45164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ctrTitle"/>
          </p:nvPr>
        </p:nvSpPr>
        <p:spPr>
          <a:xfrm>
            <a:off x="517290" y="478937"/>
            <a:ext cx="7064085" cy="1334985"/>
          </a:xfrm>
        </p:spPr>
        <p:txBody>
          <a:bodyPr anchor="t"/>
          <a:lstStyle>
            <a:lvl1pPr algn="l">
              <a:lnSpc>
                <a:spcPct val="85000"/>
              </a:lnSpc>
              <a:defRPr sz="4800" b="1" cap="all" spc="0" baseline="0">
                <a:solidFill>
                  <a:schemeClr val="bg1"/>
                </a:solidFill>
              </a:defRPr>
            </a:lvl1pPr>
          </a:lstStyle>
          <a:p>
            <a:r>
              <a:rPr lang="fr-FR" noProof="0"/>
              <a:t>Modifiez le style du titre</a:t>
            </a:r>
            <a:endParaRPr lang="en-GB" noProof="0" dirty="0"/>
          </a:p>
        </p:txBody>
      </p:sp>
      <p:sp>
        <p:nvSpPr>
          <p:cNvPr id="3" name="Sous-titre 2"/>
          <p:cNvSpPr>
            <a:spLocks noGrp="1"/>
          </p:cNvSpPr>
          <p:nvPr>
            <p:ph type="subTitle" idx="1"/>
          </p:nvPr>
        </p:nvSpPr>
        <p:spPr>
          <a:xfrm>
            <a:off x="517290" y="1800794"/>
            <a:ext cx="7063300" cy="432100"/>
          </a:xfrm>
          <a:prstGeom prst="rect">
            <a:avLst/>
          </a:prstGeom>
        </p:spPr>
        <p:txBody>
          <a:bodyPr lIns="0" anchor="ctr">
            <a:noAutofit/>
          </a:bodyPr>
          <a:lstStyle>
            <a:lvl1pPr marL="0" indent="0" algn="l">
              <a:buNone/>
              <a:defRPr sz="2800" cap="all" baseline="0">
                <a:solidFill>
                  <a:schemeClr val="bg1"/>
                </a:solidFill>
                <a:latin typeface="+mj-lt"/>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19" name="Espace réservé du texte 2"/>
          <p:cNvSpPr>
            <a:spLocks noGrp="1"/>
          </p:cNvSpPr>
          <p:nvPr>
            <p:ph type="body" idx="13"/>
          </p:nvPr>
        </p:nvSpPr>
        <p:spPr>
          <a:xfrm>
            <a:off x="1632005" y="4872888"/>
            <a:ext cx="4199800" cy="216050"/>
          </a:xfrm>
          <a:prstGeom prst="rect">
            <a:avLst/>
          </a:prstGeom>
        </p:spPr>
        <p:txBody>
          <a:bodyPr lIns="0" rIns="0" anchor="ctr">
            <a:normAutofit/>
          </a:bodyPr>
          <a:lstStyle>
            <a:lvl1pPr marL="0" indent="0" algn="l">
              <a:buNone/>
              <a:defRPr sz="1050" b="0" cap="all" baseline="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pPr lvl="0"/>
            <a:r>
              <a:rPr lang="fr-FR" noProof="0"/>
              <a:t>Modifier les styles du texte du masque</a:t>
            </a:r>
          </a:p>
        </p:txBody>
      </p:sp>
      <p:sp>
        <p:nvSpPr>
          <p:cNvPr id="20" name="Espace réservé du texte 2"/>
          <p:cNvSpPr>
            <a:spLocks noGrp="1"/>
          </p:cNvSpPr>
          <p:nvPr>
            <p:ph type="body" idx="14"/>
          </p:nvPr>
        </p:nvSpPr>
        <p:spPr>
          <a:xfrm>
            <a:off x="1632005" y="5096460"/>
            <a:ext cx="4199800" cy="216050"/>
          </a:xfrm>
          <a:prstGeom prst="rect">
            <a:avLst/>
          </a:prstGeom>
        </p:spPr>
        <p:txBody>
          <a:bodyPr lIns="0" rIns="0" anchor="ctr">
            <a:noAutofit/>
          </a:bodyPr>
          <a:lstStyle>
            <a:lvl1pPr marL="0" indent="0" algn="l">
              <a:buNone/>
              <a:defRPr sz="1050" b="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pPr lvl="0"/>
            <a:r>
              <a:rPr lang="fr-FR" noProof="0"/>
              <a:t>Modifier les styles du texte du masque</a:t>
            </a:r>
          </a:p>
        </p:txBody>
      </p:sp>
    </p:spTree>
    <p:extLst>
      <p:ext uri="{BB962C8B-B14F-4D97-AF65-F5344CB8AC3E}">
        <p14:creationId xmlns:p14="http://schemas.microsoft.com/office/powerpoint/2010/main" val="1657977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Title and Footer ">
    <p:spTree>
      <p:nvGrpSpPr>
        <p:cNvPr id="1" name=""/>
        <p:cNvGrpSpPr/>
        <p:nvPr/>
      </p:nvGrpSpPr>
      <p:grpSpPr>
        <a:xfrm>
          <a:off x="0" y="0"/>
          <a:ext cx="0" cy="0"/>
          <a:chOff x="0" y="0"/>
          <a:chExt cx="0" cy="0"/>
        </a:xfrm>
      </p:grpSpPr>
      <p:graphicFrame>
        <p:nvGraphicFramePr>
          <p:cNvPr id="5"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186" name="Diapositive think-cell" r:id="rId5" imgW="344" imgH="344" progId="TCLayout.ActiveDocument.1">
                  <p:embed/>
                </p:oleObj>
              </mc:Choice>
              <mc:Fallback>
                <p:oleObj name="Diapositive think-cell" r:id="rId5" imgW="344" imgH="344" progId="TCLayout.ActiveDocument.1">
                  <p:embed/>
                  <p:pic>
                    <p:nvPicPr>
                      <p:cNvPr id="5"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9"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ZoneTexte 13"/>
          <p:cNvSpPr txBox="1"/>
          <p:nvPr userDrawn="1"/>
        </p:nvSpPr>
        <p:spPr>
          <a:xfrm>
            <a:off x="454025" y="18462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sp>
        <p:nvSpPr>
          <p:cNvPr id="16" name="ZoneTexte 15"/>
          <p:cNvSpPr txBox="1"/>
          <p:nvPr userDrawn="1"/>
        </p:nvSpPr>
        <p:spPr>
          <a:xfrm>
            <a:off x="606425" y="19986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pic>
        <p:nvPicPr>
          <p:cNvPr id="17" name="Picture 13"/>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ous-titre 2"/>
          <p:cNvSpPr>
            <a:spLocks noGrp="1"/>
          </p:cNvSpPr>
          <p:nvPr>
            <p:ph type="subTitle" idx="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7" name="Espace réservé pour une image  6"/>
          <p:cNvSpPr>
            <a:spLocks noGrp="1"/>
          </p:cNvSpPr>
          <p:nvPr>
            <p:ph type="pic" sz="quarter" idx="10"/>
          </p:nvPr>
        </p:nvSpPr>
        <p:spPr>
          <a:xfrm>
            <a:off x="0" y="890588"/>
            <a:ext cx="12122150" cy="1574800"/>
          </a:xfrm>
          <a:prstGeom prst="rect">
            <a:avLst/>
          </a:prstGeom>
        </p:spPr>
        <p:txBody>
          <a:bodyPr/>
          <a:lstStyle/>
          <a:p>
            <a:pPr lvl="0"/>
            <a:endParaRPr lang="fr-FR" noProof="0"/>
          </a:p>
        </p:txBody>
      </p:sp>
      <p:sp>
        <p:nvSpPr>
          <p:cNvPr id="15" name="Espace réservé du texte 14"/>
          <p:cNvSpPr>
            <a:spLocks noGrp="1"/>
          </p:cNvSpPr>
          <p:nvPr>
            <p:ph type="body" sz="quarter" idx="11"/>
          </p:nvPr>
        </p:nvSpPr>
        <p:spPr>
          <a:xfrm>
            <a:off x="454155" y="2465388"/>
            <a:ext cx="11215376" cy="3638550"/>
          </a:xfrm>
          <a:prstGeom prst="rect">
            <a:avLst/>
          </a:prstGeo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8" name="Rectangle 15"/>
          <p:cNvSpPr>
            <a:spLocks noGrp="1" noChangeArrowheads="1"/>
          </p:cNvSpPr>
          <p:nvPr>
            <p:ph type="ftr" sz="quarter" idx="12"/>
          </p:nvPr>
        </p:nvSpPr>
        <p:spPr/>
        <p:txBody>
          <a:bodyPr/>
          <a:lstStyle>
            <a:lvl1pPr algn="r">
              <a:defRPr sz="1000" dirty="0" smtClean="0">
                <a:solidFill>
                  <a:srgbClr val="000000"/>
                </a:solidFill>
              </a:defRPr>
            </a:lvl1pPr>
          </a:lstStyle>
          <a:p>
            <a:pPr>
              <a:defRPr/>
            </a:pPr>
            <a:endParaRPr lang="en-GB"/>
          </a:p>
        </p:txBody>
      </p:sp>
      <p:sp>
        <p:nvSpPr>
          <p:cNvPr id="19" name="Rectangle 14"/>
          <p:cNvSpPr>
            <a:spLocks noGrp="1" noChangeArrowheads="1"/>
          </p:cNvSpPr>
          <p:nvPr>
            <p:ph type="dt" sz="half" idx="13"/>
          </p:nvPr>
        </p:nvSpPr>
        <p:spPr/>
        <p:txBody>
          <a:bodyPr/>
          <a:lstStyle>
            <a:lvl1pPr algn="ctr">
              <a:defRPr sz="900" smtClean="0">
                <a:solidFill>
                  <a:srgbClr val="000000"/>
                </a:solidFill>
              </a:defRPr>
            </a:lvl1pPr>
          </a:lstStyle>
          <a:p>
            <a:pPr>
              <a:defRPr/>
            </a:pPr>
            <a:fld id="{374F64D5-AB3E-4564-8193-429D4D1B7DCF}" type="datetime1">
              <a:rPr lang="fr-FR"/>
              <a:pPr>
                <a:defRPr/>
              </a:pPr>
              <a:t>12/04/2021</a:t>
            </a:fld>
            <a:endParaRPr lang="en-GB" dirty="0"/>
          </a:p>
        </p:txBody>
      </p:sp>
      <p:sp>
        <p:nvSpPr>
          <p:cNvPr id="20" name="Espace réservé du numéro de diapositive 16"/>
          <p:cNvSpPr>
            <a:spLocks noGrp="1" noChangeArrowheads="1"/>
          </p:cNvSpPr>
          <p:nvPr>
            <p:ph type="sldNum" sz="quarter" idx="14"/>
          </p:nvPr>
        </p:nvSpPr>
        <p:spPr/>
        <p:txBody>
          <a:bodyPr/>
          <a:lstStyle>
            <a:lvl1pPr algn="r">
              <a:defRPr sz="1100" b="1" smtClean="0">
                <a:solidFill>
                  <a:srgbClr val="000000"/>
                </a:solidFill>
              </a:defRPr>
            </a:lvl1pPr>
          </a:lstStyle>
          <a:p>
            <a:pPr>
              <a:defRPr/>
            </a:pPr>
            <a:fld id="{C9AF7BCA-F137-4B4A-AE78-59E25E59924E}" type="slidenum">
              <a:rPr lang="en-GB"/>
              <a:pPr>
                <a:defRPr/>
              </a:pPr>
              <a:t>‹N°›</a:t>
            </a:fld>
            <a:endParaRPr lang="en-GB" dirty="0"/>
          </a:p>
        </p:txBody>
      </p:sp>
    </p:spTree>
    <p:extLst>
      <p:ext uri="{BB962C8B-B14F-4D97-AF65-F5344CB8AC3E}">
        <p14:creationId xmlns:p14="http://schemas.microsoft.com/office/powerpoint/2010/main" val="383895940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Image 14" descr="fo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22150" cy="5167620"/>
          </a:xfrm>
          <a:prstGeom prst="rect">
            <a:avLst/>
          </a:prstGeom>
        </p:spPr>
      </p:pic>
      <p:sp>
        <p:nvSpPr>
          <p:cNvPr id="13" name="Rectangle 12"/>
          <p:cNvSpPr/>
          <p:nvPr userDrawn="1"/>
        </p:nvSpPr>
        <p:spPr>
          <a:xfrm>
            <a:off x="1244348" y="4365196"/>
            <a:ext cx="4386622" cy="1074596"/>
          </a:xfrm>
          <a:prstGeom prst="rect">
            <a:avLst/>
          </a:prstGeom>
          <a:solidFill>
            <a:srgbClr val="00915A"/>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969" tIns="108237" rIns="109969" bIns="108237" numCol="1" spcCol="0" rtlCol="0" fromWordArt="0" anchor="ctr" anchorCtr="0" forceAA="0" compatLnSpc="1">
            <a:prstTxWarp prst="textNoShape">
              <a:avLst/>
            </a:prstTxWarp>
            <a:noAutofit/>
          </a:bodyPr>
          <a:lstStyle/>
          <a:p>
            <a:pPr algn="ctr" defTabSz="1156967"/>
            <a:endParaRPr lang="en-US" sz="1193" noProof="0" dirty="0">
              <a:solidFill>
                <a:srgbClr val="43B02A"/>
              </a:solidFill>
            </a:endParaRPr>
          </a:p>
        </p:txBody>
      </p:sp>
      <p:sp>
        <p:nvSpPr>
          <p:cNvPr id="2" name="Title 1"/>
          <p:cNvSpPr>
            <a:spLocks noGrp="1"/>
          </p:cNvSpPr>
          <p:nvPr>
            <p:ph type="ctrTitle" hasCustomPrompt="1"/>
          </p:nvPr>
        </p:nvSpPr>
        <p:spPr>
          <a:xfrm>
            <a:off x="334834" y="213078"/>
            <a:ext cx="10303828" cy="1128006"/>
          </a:xfrm>
          <a:prstGeom prst="rect">
            <a:avLst/>
          </a:prstGeom>
        </p:spPr>
        <p:txBody>
          <a:bodyPr anchor="t">
            <a:normAutofit/>
          </a:bodyPr>
          <a:lstStyle>
            <a:lvl1pPr>
              <a:defRPr lang="en-GB" sz="4640" b="1" kern="1200" cap="all" baseline="0" dirty="0">
                <a:solidFill>
                  <a:schemeClr val="tx1"/>
                </a:solidFill>
                <a:latin typeface="BNPP Sans Condensed ExtraBold" pitchFamily="50" charset="0"/>
                <a:ea typeface="+mj-ea"/>
                <a:cs typeface="+mj-cs"/>
              </a:defRPr>
            </a:lvl1pPr>
          </a:lstStyle>
          <a:p>
            <a:r>
              <a:rPr lang="en-US" noProof="0" dirty="0"/>
              <a:t>presentation title</a:t>
            </a:r>
          </a:p>
        </p:txBody>
      </p:sp>
      <p:sp>
        <p:nvSpPr>
          <p:cNvPr id="3" name="Subtitle 2"/>
          <p:cNvSpPr>
            <a:spLocks noGrp="1"/>
          </p:cNvSpPr>
          <p:nvPr>
            <p:ph type="subTitle" idx="1"/>
          </p:nvPr>
        </p:nvSpPr>
        <p:spPr>
          <a:xfrm>
            <a:off x="334842" y="1343516"/>
            <a:ext cx="10308349" cy="692797"/>
          </a:xfrm>
          <a:prstGeom prst="rect">
            <a:avLst/>
          </a:prstGeom>
        </p:spPr>
        <p:txBody>
          <a:bodyPr>
            <a:normAutofit/>
          </a:bodyPr>
          <a:lstStyle>
            <a:lvl1pPr marL="0" indent="0" algn="l" defTabSz="1156967" rtl="0" eaLnBrk="1" latinLnBrk="0" hangingPunct="1">
              <a:spcBef>
                <a:spcPct val="0"/>
              </a:spcBef>
              <a:buNone/>
              <a:defRPr lang="en-GB" sz="3314" b="1" kern="1200" cap="all" baseline="0" dirty="0">
                <a:solidFill>
                  <a:schemeClr val="tx1"/>
                </a:solidFill>
                <a:latin typeface="BNPP Sans Condensed" pitchFamily="50" charset="0"/>
                <a:ea typeface="+mj-ea"/>
                <a:cs typeface="+mj-cs"/>
              </a:defRPr>
            </a:lvl1pPr>
            <a:lvl2pPr marL="578484" indent="0" algn="ctr">
              <a:buNone/>
              <a:defRPr>
                <a:solidFill>
                  <a:schemeClr val="tx1">
                    <a:tint val="75000"/>
                  </a:schemeClr>
                </a:solidFill>
              </a:defRPr>
            </a:lvl2pPr>
            <a:lvl3pPr marL="1156967" indent="0" algn="ctr">
              <a:buNone/>
              <a:defRPr>
                <a:solidFill>
                  <a:schemeClr val="tx1">
                    <a:tint val="75000"/>
                  </a:schemeClr>
                </a:solidFill>
              </a:defRPr>
            </a:lvl3pPr>
            <a:lvl4pPr marL="1735451" indent="0" algn="ctr">
              <a:buNone/>
              <a:defRPr>
                <a:solidFill>
                  <a:schemeClr val="tx1">
                    <a:tint val="75000"/>
                  </a:schemeClr>
                </a:solidFill>
              </a:defRPr>
            </a:lvl4pPr>
            <a:lvl5pPr marL="2313937" indent="0" algn="ctr">
              <a:buNone/>
              <a:defRPr>
                <a:solidFill>
                  <a:schemeClr val="tx1">
                    <a:tint val="75000"/>
                  </a:schemeClr>
                </a:solidFill>
              </a:defRPr>
            </a:lvl5pPr>
            <a:lvl6pPr marL="2892421" indent="0" algn="ctr">
              <a:buNone/>
              <a:defRPr>
                <a:solidFill>
                  <a:schemeClr val="tx1">
                    <a:tint val="75000"/>
                  </a:schemeClr>
                </a:solidFill>
              </a:defRPr>
            </a:lvl6pPr>
            <a:lvl7pPr marL="3470904" indent="0" algn="ctr">
              <a:buNone/>
              <a:defRPr>
                <a:solidFill>
                  <a:schemeClr val="tx1">
                    <a:tint val="75000"/>
                  </a:schemeClr>
                </a:solidFill>
              </a:defRPr>
            </a:lvl7pPr>
            <a:lvl8pPr marL="4049390" indent="0" algn="ctr">
              <a:buNone/>
              <a:defRPr>
                <a:solidFill>
                  <a:schemeClr val="tx1">
                    <a:tint val="75000"/>
                  </a:schemeClr>
                </a:solidFill>
              </a:defRPr>
            </a:lvl8pPr>
            <a:lvl9pPr marL="4627874" indent="0" algn="ctr">
              <a:buNone/>
              <a:defRPr>
                <a:solidFill>
                  <a:schemeClr val="tx1">
                    <a:tint val="75000"/>
                  </a:schemeClr>
                </a:solidFill>
              </a:defRPr>
            </a:lvl9pPr>
          </a:lstStyle>
          <a:p>
            <a:r>
              <a:rPr lang="en-US" noProof="0" dirty="0"/>
              <a:t>Click to edit Master subtitle style</a:t>
            </a:r>
          </a:p>
        </p:txBody>
      </p:sp>
      <p:sp>
        <p:nvSpPr>
          <p:cNvPr id="17" name="Text Placeholder 16"/>
          <p:cNvSpPr>
            <a:spLocks noGrp="1"/>
          </p:cNvSpPr>
          <p:nvPr>
            <p:ph type="body" sz="quarter" idx="11" hasCustomPrompt="1"/>
          </p:nvPr>
        </p:nvSpPr>
        <p:spPr>
          <a:xfrm>
            <a:off x="1370011" y="5073950"/>
            <a:ext cx="3964953" cy="229673"/>
          </a:xfrm>
          <a:prstGeom prst="rect">
            <a:avLst/>
          </a:prstGeom>
        </p:spPr>
        <p:txBody>
          <a:bodyPr anchor="ctr"/>
          <a:lstStyle>
            <a:lvl1pPr marL="2008" indent="0">
              <a:buNone/>
              <a:defRPr baseline="0">
                <a:solidFill>
                  <a:schemeClr val="bg1"/>
                </a:solidFill>
                <a:latin typeface="BNPP Sans Condensed"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Location, Date</a:t>
            </a:r>
          </a:p>
        </p:txBody>
      </p:sp>
      <p:sp>
        <p:nvSpPr>
          <p:cNvPr id="15" name="Text Placeholder 16"/>
          <p:cNvSpPr>
            <a:spLocks noGrp="1"/>
          </p:cNvSpPr>
          <p:nvPr>
            <p:ph type="body" sz="quarter" idx="12" hasCustomPrompt="1"/>
          </p:nvPr>
        </p:nvSpPr>
        <p:spPr>
          <a:xfrm>
            <a:off x="1370011" y="4465705"/>
            <a:ext cx="3964953" cy="229673"/>
          </a:xfrm>
          <a:prstGeom prst="rect">
            <a:avLst/>
          </a:prstGeom>
        </p:spPr>
        <p:txBody>
          <a:bodyPr anchor="ctr"/>
          <a:lstStyle>
            <a:lvl1pPr marL="2008" indent="0">
              <a:buNone/>
              <a:defRPr baseline="0">
                <a:solidFill>
                  <a:schemeClr val="bg1"/>
                </a:solidFill>
                <a:latin typeface="BNPP Sans Condensed"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AUTHOR’S NAME</a:t>
            </a:r>
          </a:p>
        </p:txBody>
      </p:sp>
      <p:sp>
        <p:nvSpPr>
          <p:cNvPr id="16" name="Text Placeholder 16"/>
          <p:cNvSpPr>
            <a:spLocks noGrp="1"/>
          </p:cNvSpPr>
          <p:nvPr>
            <p:ph type="body" sz="quarter" idx="13" hasCustomPrompt="1"/>
          </p:nvPr>
        </p:nvSpPr>
        <p:spPr>
          <a:xfrm>
            <a:off x="1370011" y="4761789"/>
            <a:ext cx="3964953" cy="229673"/>
          </a:xfrm>
          <a:prstGeom prst="rect">
            <a:avLst/>
          </a:prstGeom>
        </p:spPr>
        <p:txBody>
          <a:bodyPr anchor="ctr"/>
          <a:lstStyle>
            <a:lvl1pPr marL="2008" indent="0">
              <a:buNone/>
              <a:defRPr baseline="0">
                <a:solidFill>
                  <a:schemeClr val="bg1"/>
                </a:solidFill>
                <a:latin typeface="BNPP Sans Condensed"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Business Unit</a:t>
            </a:r>
          </a:p>
        </p:txBody>
      </p:sp>
      <p:pic>
        <p:nvPicPr>
          <p:cNvPr id="12" name="Picture 3">
            <a:extLst>
              <a:ext uri="{FF2B5EF4-FFF2-40B4-BE49-F238E27FC236}">
                <a16:creationId xmlns:a16="http://schemas.microsoft.com/office/drawing/2014/main" id="{599F4E22-C438-44AD-8444-72285CB7A8BD}"/>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308110" y="6378903"/>
            <a:ext cx="3046995" cy="2318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C:\Users\ChristineB\Seenk-D\BNPP\2015-02\PPT_43-06.png">
            <a:extLst>
              <a:ext uri="{FF2B5EF4-FFF2-40B4-BE49-F238E27FC236}">
                <a16:creationId xmlns:a16="http://schemas.microsoft.com/office/drawing/2014/main" id="{2C84ED2D-1028-4F1C-9DDC-764620342739}"/>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28465" y="6176728"/>
            <a:ext cx="2577187" cy="536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14015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cxnSp>
        <p:nvCxnSpPr>
          <p:cNvPr id="8" name="Connecteur droit 9">
            <a:extLst>
              <a:ext uri="{FF2B5EF4-FFF2-40B4-BE49-F238E27FC236}">
                <a16:creationId xmlns:a16="http://schemas.microsoft.com/office/drawing/2014/main" id="{452D5A59-0577-42EF-AD85-16E9B7AF5FEB}"/>
              </a:ext>
            </a:extLst>
          </p:cNvPr>
          <p:cNvCxnSpPr/>
          <p:nvPr userDrawn="1"/>
        </p:nvCxnSpPr>
        <p:spPr>
          <a:xfrm>
            <a:off x="429191" y="6333394"/>
            <a:ext cx="1125974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4" descr="C:\Users\ChristineB\Seenk-D\BNPP\2015-02\PPT_43-06.png">
            <a:extLst>
              <a:ext uri="{FF2B5EF4-FFF2-40B4-BE49-F238E27FC236}">
                <a16:creationId xmlns:a16="http://schemas.microsoft.com/office/drawing/2014/main" id="{73F17482-BC37-4299-94D8-3BC4F4A52EF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28464" y="6476463"/>
            <a:ext cx="1281165" cy="266897"/>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2">
            <a:extLst>
              <a:ext uri="{FF2B5EF4-FFF2-40B4-BE49-F238E27FC236}">
                <a16:creationId xmlns:a16="http://schemas.microsoft.com/office/drawing/2014/main" id="{F85ABD0B-F23B-4E52-B15C-E0370DF6E2E9}"/>
              </a:ext>
            </a:extLst>
          </p:cNvPr>
          <p:cNvSpPr>
            <a:spLocks noGrp="1"/>
          </p:cNvSpPr>
          <p:nvPr>
            <p:ph type="dt" sz="half" idx="2"/>
          </p:nvPr>
        </p:nvSpPr>
        <p:spPr>
          <a:xfrm>
            <a:off x="9273939" y="6479116"/>
            <a:ext cx="1757220" cy="365210"/>
          </a:xfrm>
          <a:prstGeom prst="rect">
            <a:avLst/>
          </a:prstGeom>
        </p:spPr>
        <p:txBody>
          <a:bodyPr/>
          <a:lstStyle>
            <a:lvl1pPr algn="r">
              <a:defRPr sz="1061">
                <a:latin typeface="BNPP Sans"/>
              </a:defRPr>
            </a:lvl1pPr>
          </a:lstStyle>
          <a:p>
            <a:fld id="{99790D50-9F47-4DD0-9A0F-A4553368E28F}" type="datetime4">
              <a:rPr lang="en-US" smtClean="0">
                <a:solidFill>
                  <a:prstClr val="black"/>
                </a:solidFill>
              </a:rPr>
              <a:pPr/>
              <a:t>April 12, 2021</a:t>
            </a:fld>
            <a:endParaRPr lang="en-US" dirty="0">
              <a:solidFill>
                <a:prstClr val="black"/>
              </a:solidFill>
            </a:endParaRPr>
          </a:p>
        </p:txBody>
      </p:sp>
      <p:sp>
        <p:nvSpPr>
          <p:cNvPr id="14" name="Slide Number Placeholder 3">
            <a:extLst>
              <a:ext uri="{FF2B5EF4-FFF2-40B4-BE49-F238E27FC236}">
                <a16:creationId xmlns:a16="http://schemas.microsoft.com/office/drawing/2014/main" id="{283A37B0-F3F3-4625-B4B5-19B3EAF49D73}"/>
              </a:ext>
            </a:extLst>
          </p:cNvPr>
          <p:cNvSpPr>
            <a:spLocks noGrp="1"/>
          </p:cNvSpPr>
          <p:nvPr>
            <p:ph type="sldNum" sz="quarter" idx="4"/>
          </p:nvPr>
        </p:nvSpPr>
        <p:spPr>
          <a:xfrm>
            <a:off x="11121120" y="6479116"/>
            <a:ext cx="568984" cy="365210"/>
          </a:xfrm>
          <a:prstGeom prst="rect">
            <a:avLst/>
          </a:prstGeom>
        </p:spPr>
        <p:txBody>
          <a:bodyPr/>
          <a:lstStyle>
            <a:lvl1pPr algn="r">
              <a:defRPr sz="1061">
                <a:latin typeface="BNPP Sans"/>
              </a:defRPr>
            </a:lvl1pPr>
          </a:lstStyle>
          <a:p>
            <a:fld id="{D2A18EA6-A457-46CC-B195-A0AD97A50690}" type="slidenum">
              <a:rPr lang="en-US" smtClean="0">
                <a:solidFill>
                  <a:prstClr val="black"/>
                </a:solidFill>
              </a:rPr>
              <a:pPr/>
              <a:t>‹N°›</a:t>
            </a:fld>
            <a:endParaRPr lang="en-US" dirty="0">
              <a:solidFill>
                <a:prstClr val="black"/>
              </a:solidFill>
            </a:endParaRPr>
          </a:p>
        </p:txBody>
      </p:sp>
      <p:sp>
        <p:nvSpPr>
          <p:cNvPr id="15" name="Rectangle 14">
            <a:extLst>
              <a:ext uri="{FF2B5EF4-FFF2-40B4-BE49-F238E27FC236}">
                <a16:creationId xmlns:a16="http://schemas.microsoft.com/office/drawing/2014/main" id="{26D92D9D-3397-4DF2-9607-44682AE8DFEE}"/>
              </a:ext>
            </a:extLst>
          </p:cNvPr>
          <p:cNvSpPr/>
          <p:nvPr userDrawn="1"/>
        </p:nvSpPr>
        <p:spPr>
          <a:xfrm>
            <a:off x="1794324" y="1766256"/>
            <a:ext cx="631423" cy="514919"/>
          </a:xfrm>
          <a:prstGeom prst="rect">
            <a:avLst/>
          </a:prstGeom>
          <a:solidFill>
            <a:srgbClr val="00915A"/>
          </a:solidFill>
          <a:ln>
            <a:solidFill>
              <a:srgbClr val="00915A"/>
            </a:solidFill>
          </a:ln>
        </p:spPr>
        <p:style>
          <a:lnRef idx="2">
            <a:schemeClr val="accent1">
              <a:shade val="50000"/>
            </a:schemeClr>
          </a:lnRef>
          <a:fillRef idx="1">
            <a:schemeClr val="accent1"/>
          </a:fillRef>
          <a:effectRef idx="0">
            <a:schemeClr val="accent1"/>
          </a:effectRef>
          <a:fontRef idx="minor">
            <a:schemeClr val="lt1"/>
          </a:fontRef>
        </p:style>
        <p:txBody>
          <a:bodyPr lIns="115696" tIns="57850" rIns="115696" bIns="57850" rtlCol="0" anchor="ctr"/>
          <a:lstStyle/>
          <a:p>
            <a:pPr algn="ctr" defTabSz="1156967"/>
            <a:endParaRPr lang="en-GB" sz="2386">
              <a:solidFill>
                <a:srgbClr val="00915A"/>
              </a:solidFill>
            </a:endParaRPr>
          </a:p>
        </p:txBody>
      </p:sp>
      <p:sp>
        <p:nvSpPr>
          <p:cNvPr id="16" name="Text Placeholder 3">
            <a:extLst>
              <a:ext uri="{FF2B5EF4-FFF2-40B4-BE49-F238E27FC236}">
                <a16:creationId xmlns:a16="http://schemas.microsoft.com/office/drawing/2014/main" id="{D7F6D454-CCE9-4CF3-B94E-93378DD1A2AB}"/>
              </a:ext>
            </a:extLst>
          </p:cNvPr>
          <p:cNvSpPr>
            <a:spLocks noGrp="1"/>
          </p:cNvSpPr>
          <p:nvPr>
            <p:ph type="body" sz="quarter" idx="13" hasCustomPrompt="1"/>
          </p:nvPr>
        </p:nvSpPr>
        <p:spPr>
          <a:xfrm>
            <a:off x="2460759" y="2165609"/>
            <a:ext cx="7489154" cy="2880667"/>
          </a:xfrm>
        </p:spPr>
        <p:txBody>
          <a:bodyPr>
            <a:normAutofit/>
          </a:bodyPr>
          <a:lstStyle>
            <a:lvl1pPr marL="2008" indent="0">
              <a:buNone/>
              <a:defRPr sz="4640">
                <a:solidFill>
                  <a:srgbClr val="00915A"/>
                </a:solidFill>
                <a:latin typeface="BNPP Sans Condensed ExtraBold" pitchFamily="50" charset="0"/>
              </a:defRPr>
            </a:lvl1pPr>
          </a:lstStyle>
          <a:p>
            <a:pPr lvl="0"/>
            <a:r>
              <a:rPr lang="en-US" dirty="0"/>
              <a:t>SECTION TITLE</a:t>
            </a:r>
            <a:endParaRPr lang="en-GB" dirty="0"/>
          </a:p>
        </p:txBody>
      </p:sp>
      <p:sp>
        <p:nvSpPr>
          <p:cNvPr id="20" name="Text Placeholder 17">
            <a:extLst>
              <a:ext uri="{FF2B5EF4-FFF2-40B4-BE49-F238E27FC236}">
                <a16:creationId xmlns:a16="http://schemas.microsoft.com/office/drawing/2014/main" id="{77B9ADC1-57A4-44B4-BD27-A8B1E1109040}"/>
              </a:ext>
            </a:extLst>
          </p:cNvPr>
          <p:cNvSpPr>
            <a:spLocks noGrp="1"/>
          </p:cNvSpPr>
          <p:nvPr>
            <p:ph type="body" sz="quarter" idx="14" hasCustomPrompt="1"/>
          </p:nvPr>
        </p:nvSpPr>
        <p:spPr>
          <a:xfrm>
            <a:off x="1782740" y="1766256"/>
            <a:ext cx="629970" cy="514919"/>
          </a:xfrm>
        </p:spPr>
        <p:txBody>
          <a:bodyPr lIns="0" tIns="0" rIns="0" bIns="0" anchor="t">
            <a:noAutofit/>
          </a:bodyPr>
          <a:lstStyle>
            <a:lvl1pPr marL="2008" indent="0" algn="ctr">
              <a:buNone/>
              <a:defRPr sz="4640">
                <a:solidFill>
                  <a:schemeClr val="bg1"/>
                </a:solidFill>
              </a:defRPr>
            </a:lvl1pPr>
          </a:lstStyle>
          <a:p>
            <a:pPr lvl="0"/>
            <a:r>
              <a:rPr lang="en-US" dirty="0"/>
              <a:t>1 </a:t>
            </a:r>
            <a:endParaRPr lang="en-GB" dirty="0"/>
          </a:p>
        </p:txBody>
      </p:sp>
      <p:sp>
        <p:nvSpPr>
          <p:cNvPr id="10" name="TextBox 9">
            <a:extLst>
              <a:ext uri="{FF2B5EF4-FFF2-40B4-BE49-F238E27FC236}">
                <a16:creationId xmlns:a16="http://schemas.microsoft.com/office/drawing/2014/main" id="{55FD88C1-8410-48D8-86A5-1B0A5C202E28}"/>
              </a:ext>
            </a:extLst>
          </p:cNvPr>
          <p:cNvSpPr txBox="1"/>
          <p:nvPr userDrawn="1"/>
        </p:nvSpPr>
        <p:spPr>
          <a:xfrm>
            <a:off x="3525281" y="6465218"/>
            <a:ext cx="4418178" cy="278095"/>
          </a:xfrm>
          <a:prstGeom prst="rect">
            <a:avLst/>
          </a:prstGeom>
        </p:spPr>
        <p:txBody>
          <a:bodyPr/>
          <a:lstStyle>
            <a:defPPr>
              <a:defRPr lang="fr-FR"/>
            </a:defPPr>
            <a:lvl1pPr algn="r">
              <a:defRPr sz="800">
                <a:solidFill>
                  <a:prstClr val="black"/>
                </a:solidFill>
                <a:latin typeface="BNPP Sans"/>
              </a:defRPr>
            </a:lvl1pPr>
          </a:lstStyle>
          <a:p>
            <a:pPr lvl="0" algn="ctr"/>
            <a:r>
              <a:rPr lang="en-GB" sz="1061" dirty="0"/>
              <a:t>Data Technology Office – Confidential – for internal use only</a:t>
            </a:r>
          </a:p>
        </p:txBody>
      </p:sp>
    </p:spTree>
    <p:extLst>
      <p:ext uri="{BB962C8B-B14F-4D97-AF65-F5344CB8AC3E}">
        <p14:creationId xmlns:p14="http://schemas.microsoft.com/office/powerpoint/2010/main" val="61561777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7583E-CDE6-48EC-B335-E2DF540816B2}"/>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F17D90BA-E5F7-4B7C-AD82-87E44B334EC0}"/>
              </a:ext>
            </a:extLst>
          </p:cNvPr>
          <p:cNvSpPr>
            <a:spLocks noGrp="1"/>
          </p:cNvSpPr>
          <p:nvPr>
            <p:ph type="body" sz="quarter" idx="12"/>
          </p:nvPr>
        </p:nvSpPr>
        <p:spPr>
          <a:xfrm>
            <a:off x="362710" y="1143265"/>
            <a:ext cx="10758408" cy="45730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2">
            <a:extLst>
              <a:ext uri="{FF2B5EF4-FFF2-40B4-BE49-F238E27FC236}">
                <a16:creationId xmlns:a16="http://schemas.microsoft.com/office/drawing/2014/main" id="{CD79306A-9B55-49B2-A53C-F13E48137778}"/>
              </a:ext>
            </a:extLst>
          </p:cNvPr>
          <p:cNvSpPr>
            <a:spLocks noGrp="1"/>
          </p:cNvSpPr>
          <p:nvPr>
            <p:ph type="dt" sz="half" idx="2"/>
          </p:nvPr>
        </p:nvSpPr>
        <p:spPr>
          <a:xfrm>
            <a:off x="9273939" y="6479116"/>
            <a:ext cx="1757220" cy="365210"/>
          </a:xfrm>
          <a:prstGeom prst="rect">
            <a:avLst/>
          </a:prstGeom>
        </p:spPr>
        <p:txBody>
          <a:bodyPr/>
          <a:lstStyle>
            <a:lvl1pPr algn="r">
              <a:defRPr sz="1061">
                <a:latin typeface="BNPP Sans"/>
              </a:defRPr>
            </a:lvl1pPr>
          </a:lstStyle>
          <a:p>
            <a:fld id="{99790D50-9F47-4DD0-9A0F-A4553368E28F}" type="datetime4">
              <a:rPr lang="en-US" smtClean="0">
                <a:solidFill>
                  <a:prstClr val="black"/>
                </a:solidFill>
              </a:rPr>
              <a:pPr/>
              <a:t>April 12, 2021</a:t>
            </a:fld>
            <a:endParaRPr lang="en-US" dirty="0">
              <a:solidFill>
                <a:prstClr val="black"/>
              </a:solidFill>
            </a:endParaRPr>
          </a:p>
        </p:txBody>
      </p:sp>
      <p:sp>
        <p:nvSpPr>
          <p:cNvPr id="8" name="Slide Number Placeholder 3">
            <a:extLst>
              <a:ext uri="{FF2B5EF4-FFF2-40B4-BE49-F238E27FC236}">
                <a16:creationId xmlns:a16="http://schemas.microsoft.com/office/drawing/2014/main" id="{DF2574D3-F6AE-4659-A776-8E9666F4E607}"/>
              </a:ext>
            </a:extLst>
          </p:cNvPr>
          <p:cNvSpPr>
            <a:spLocks noGrp="1"/>
          </p:cNvSpPr>
          <p:nvPr>
            <p:ph type="sldNum" sz="quarter" idx="4"/>
          </p:nvPr>
        </p:nvSpPr>
        <p:spPr>
          <a:xfrm>
            <a:off x="11121120" y="6479116"/>
            <a:ext cx="568984" cy="365210"/>
          </a:xfrm>
          <a:prstGeom prst="rect">
            <a:avLst/>
          </a:prstGeom>
        </p:spPr>
        <p:txBody>
          <a:bodyPr/>
          <a:lstStyle>
            <a:lvl1pPr algn="r">
              <a:defRPr sz="1061">
                <a:latin typeface="BNPP Sans"/>
              </a:defRPr>
            </a:lvl1pPr>
          </a:lstStyle>
          <a:p>
            <a:fld id="{D2A18EA6-A457-46CC-B195-A0AD97A50690}" type="slidenum">
              <a:rPr lang="en-US" smtClean="0">
                <a:solidFill>
                  <a:prstClr val="black"/>
                </a:solidFill>
              </a:rPr>
              <a:pPr/>
              <a:t>‹N°›</a:t>
            </a:fld>
            <a:endParaRPr lang="en-US" dirty="0">
              <a:solidFill>
                <a:prstClr val="black"/>
              </a:solidFill>
            </a:endParaRPr>
          </a:p>
        </p:txBody>
      </p:sp>
    </p:spTree>
    <p:extLst>
      <p:ext uri="{BB962C8B-B14F-4D97-AF65-F5344CB8AC3E}">
        <p14:creationId xmlns:p14="http://schemas.microsoft.com/office/powerpoint/2010/main" val="338464367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Empty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EE48-1831-4325-B4A1-93D99D3E683F}"/>
              </a:ext>
            </a:extLst>
          </p:cNvPr>
          <p:cNvSpPr>
            <a:spLocks noGrp="1"/>
          </p:cNvSpPr>
          <p:nvPr>
            <p:ph type="title"/>
          </p:nvPr>
        </p:nvSpPr>
        <p:spPr/>
        <p:txBody>
          <a:bodyPr/>
          <a:lstStyle/>
          <a:p>
            <a:r>
              <a:rPr lang="en-US" noProof="0"/>
              <a:t>Click to edit Master title style</a:t>
            </a:r>
          </a:p>
        </p:txBody>
      </p:sp>
      <p:sp>
        <p:nvSpPr>
          <p:cNvPr id="5" name="Date Placeholder 2">
            <a:extLst>
              <a:ext uri="{FF2B5EF4-FFF2-40B4-BE49-F238E27FC236}">
                <a16:creationId xmlns:a16="http://schemas.microsoft.com/office/drawing/2014/main" id="{9F920C42-B125-482E-AE98-3717F654AB98}"/>
              </a:ext>
            </a:extLst>
          </p:cNvPr>
          <p:cNvSpPr>
            <a:spLocks noGrp="1"/>
          </p:cNvSpPr>
          <p:nvPr>
            <p:ph type="dt" sz="half" idx="2"/>
          </p:nvPr>
        </p:nvSpPr>
        <p:spPr>
          <a:xfrm>
            <a:off x="9273939" y="6479116"/>
            <a:ext cx="1757220" cy="365210"/>
          </a:xfrm>
          <a:prstGeom prst="rect">
            <a:avLst/>
          </a:prstGeom>
        </p:spPr>
        <p:txBody>
          <a:bodyPr/>
          <a:lstStyle>
            <a:lvl1pPr algn="r">
              <a:defRPr sz="1061">
                <a:latin typeface="BNPP Sans"/>
              </a:defRPr>
            </a:lvl1pPr>
          </a:lstStyle>
          <a:p>
            <a:fld id="{99790D50-9F47-4DD0-9A0F-A4553368E28F}" type="datetime4">
              <a:rPr lang="en-US" smtClean="0">
                <a:solidFill>
                  <a:prstClr val="black"/>
                </a:solidFill>
              </a:rPr>
              <a:pPr/>
              <a:t>April 12, 2021</a:t>
            </a:fld>
            <a:endParaRPr lang="en-US" dirty="0">
              <a:solidFill>
                <a:prstClr val="black"/>
              </a:solidFill>
            </a:endParaRPr>
          </a:p>
        </p:txBody>
      </p:sp>
      <p:sp>
        <p:nvSpPr>
          <p:cNvPr id="6" name="Slide Number Placeholder 3">
            <a:extLst>
              <a:ext uri="{FF2B5EF4-FFF2-40B4-BE49-F238E27FC236}">
                <a16:creationId xmlns:a16="http://schemas.microsoft.com/office/drawing/2014/main" id="{7ACD27CA-BC20-4CBC-A30D-B86EA5DFC461}"/>
              </a:ext>
            </a:extLst>
          </p:cNvPr>
          <p:cNvSpPr>
            <a:spLocks noGrp="1"/>
          </p:cNvSpPr>
          <p:nvPr>
            <p:ph type="sldNum" sz="quarter" idx="4"/>
          </p:nvPr>
        </p:nvSpPr>
        <p:spPr>
          <a:xfrm>
            <a:off x="11121120" y="6479116"/>
            <a:ext cx="568984" cy="365210"/>
          </a:xfrm>
          <a:prstGeom prst="rect">
            <a:avLst/>
          </a:prstGeom>
        </p:spPr>
        <p:txBody>
          <a:bodyPr/>
          <a:lstStyle>
            <a:lvl1pPr algn="r">
              <a:defRPr sz="1061">
                <a:latin typeface="BNPP Sans"/>
              </a:defRPr>
            </a:lvl1pPr>
          </a:lstStyle>
          <a:p>
            <a:fld id="{D2A18EA6-A457-46CC-B195-A0AD97A50690}" type="slidenum">
              <a:rPr lang="en-US" smtClean="0">
                <a:solidFill>
                  <a:prstClr val="black"/>
                </a:solidFill>
              </a:rPr>
              <a:pPr/>
              <a:t>‹N°›</a:t>
            </a:fld>
            <a:endParaRPr lang="en-US" dirty="0">
              <a:solidFill>
                <a:prstClr val="black"/>
              </a:solidFill>
            </a:endParaRPr>
          </a:p>
        </p:txBody>
      </p:sp>
    </p:spTree>
    <p:extLst>
      <p:ext uri="{BB962C8B-B14F-4D97-AF65-F5344CB8AC3E}">
        <p14:creationId xmlns:p14="http://schemas.microsoft.com/office/powerpoint/2010/main" val="195655218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lor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EE48-1831-4325-B4A1-93D99D3E683F}"/>
              </a:ext>
            </a:extLst>
          </p:cNvPr>
          <p:cNvSpPr>
            <a:spLocks noGrp="1"/>
          </p:cNvSpPr>
          <p:nvPr>
            <p:ph type="title"/>
          </p:nvPr>
        </p:nvSpPr>
        <p:spPr/>
        <p:txBody>
          <a:bodyPr/>
          <a:lstStyle/>
          <a:p>
            <a:r>
              <a:rPr lang="en-US"/>
              <a:t>Click to edit Master title style</a:t>
            </a:r>
          </a:p>
        </p:txBody>
      </p:sp>
      <p:sp>
        <p:nvSpPr>
          <p:cNvPr id="5" name="Rectangle 52">
            <a:extLst>
              <a:ext uri="{FF2B5EF4-FFF2-40B4-BE49-F238E27FC236}">
                <a16:creationId xmlns:a16="http://schemas.microsoft.com/office/drawing/2014/main" id="{F12761C9-FA11-4D55-BBEF-21B686E27B41}"/>
              </a:ext>
            </a:extLst>
          </p:cNvPr>
          <p:cNvSpPr>
            <a:spLocks noChangeArrowheads="1"/>
          </p:cNvSpPr>
          <p:nvPr userDrawn="1"/>
        </p:nvSpPr>
        <p:spPr bwMode="auto">
          <a:xfrm>
            <a:off x="2241446" y="3873243"/>
            <a:ext cx="818143" cy="823048"/>
          </a:xfrm>
          <a:prstGeom prst="rect">
            <a:avLst/>
          </a:prstGeom>
          <a:solidFill>
            <a:srgbClr val="00915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FFFFFF"/>
                </a:solidFill>
                <a:cs typeface="Arial" charset="0"/>
              </a:rPr>
              <a:t>BNPP Green</a:t>
            </a:r>
          </a:p>
          <a:p>
            <a:pPr algn="ctr" defTabSz="837327" eaLnBrk="0" fontAlgn="base" hangingPunct="0">
              <a:spcBef>
                <a:spcPct val="0"/>
              </a:spcBef>
              <a:spcAft>
                <a:spcPct val="0"/>
              </a:spcAft>
            </a:pPr>
            <a:endParaRPr lang="en-GB" sz="947" b="1" dirty="0">
              <a:solidFill>
                <a:srgbClr val="FFFFFF"/>
              </a:solidFill>
              <a:cs typeface="Arial" charset="0"/>
            </a:endParaRPr>
          </a:p>
          <a:p>
            <a:pPr algn="ctr" defTabSz="837327" eaLnBrk="0" fontAlgn="base" hangingPunct="0">
              <a:spcBef>
                <a:spcPct val="0"/>
              </a:spcBef>
              <a:spcAft>
                <a:spcPct val="0"/>
              </a:spcAft>
            </a:pPr>
            <a:r>
              <a:rPr lang="en-GB" sz="947" b="1" dirty="0">
                <a:solidFill>
                  <a:srgbClr val="FFFFFF"/>
                </a:solidFill>
                <a:cs typeface="Arial" charset="0"/>
              </a:rPr>
              <a:t>RGB </a:t>
            </a:r>
          </a:p>
          <a:p>
            <a:pPr algn="ctr" defTabSz="837327" eaLnBrk="0" fontAlgn="base" hangingPunct="0">
              <a:spcBef>
                <a:spcPct val="0"/>
              </a:spcBef>
              <a:spcAft>
                <a:spcPct val="0"/>
              </a:spcAft>
            </a:pPr>
            <a:r>
              <a:rPr lang="en-GB" sz="947" b="1" dirty="0">
                <a:solidFill>
                  <a:srgbClr val="FFFFFF"/>
                </a:solidFill>
                <a:cs typeface="Arial" charset="0"/>
              </a:rPr>
              <a:t>0 145 90</a:t>
            </a:r>
            <a:endParaRPr lang="en-GB" sz="947" dirty="0">
              <a:solidFill>
                <a:srgbClr val="000000"/>
              </a:solidFill>
              <a:latin typeface="Times New Roman" pitchFamily="18" charset="0"/>
              <a:cs typeface="Arial" charset="0"/>
            </a:endParaRPr>
          </a:p>
        </p:txBody>
      </p:sp>
      <p:sp>
        <p:nvSpPr>
          <p:cNvPr id="6" name="Rectangle 55">
            <a:extLst>
              <a:ext uri="{FF2B5EF4-FFF2-40B4-BE49-F238E27FC236}">
                <a16:creationId xmlns:a16="http://schemas.microsoft.com/office/drawing/2014/main" id="{31B79DB0-F03E-45AB-922B-14563EA8E819}"/>
              </a:ext>
            </a:extLst>
          </p:cNvPr>
          <p:cNvSpPr>
            <a:spLocks noChangeArrowheads="1"/>
          </p:cNvSpPr>
          <p:nvPr userDrawn="1"/>
        </p:nvSpPr>
        <p:spPr bwMode="auto">
          <a:xfrm>
            <a:off x="8476975" y="4766744"/>
            <a:ext cx="818143" cy="823048"/>
          </a:xfrm>
          <a:prstGeom prst="rect">
            <a:avLst/>
          </a:prstGeom>
          <a:solidFill>
            <a:srgbClr val="00816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FFFFFF"/>
                </a:solidFill>
                <a:cs typeface="Arial" charset="0"/>
              </a:rPr>
              <a:t>RGB </a:t>
            </a:r>
          </a:p>
          <a:p>
            <a:pPr algn="ctr" defTabSz="837327" eaLnBrk="0" fontAlgn="base" hangingPunct="0">
              <a:spcBef>
                <a:spcPct val="0"/>
              </a:spcBef>
              <a:spcAft>
                <a:spcPct val="0"/>
              </a:spcAft>
            </a:pPr>
            <a:r>
              <a:rPr lang="en-GB" sz="947" b="1" dirty="0">
                <a:solidFill>
                  <a:srgbClr val="FFFFFF"/>
                </a:solidFill>
                <a:cs typeface="Arial" charset="0"/>
              </a:rPr>
              <a:t>0 129 109</a:t>
            </a:r>
            <a:endParaRPr lang="en-GB" sz="947" dirty="0">
              <a:solidFill>
                <a:srgbClr val="000000"/>
              </a:solidFill>
              <a:latin typeface="Times New Roman" pitchFamily="18" charset="0"/>
              <a:cs typeface="Arial" charset="0"/>
            </a:endParaRPr>
          </a:p>
        </p:txBody>
      </p:sp>
      <p:sp>
        <p:nvSpPr>
          <p:cNvPr id="7" name="Rectangle 56">
            <a:extLst>
              <a:ext uri="{FF2B5EF4-FFF2-40B4-BE49-F238E27FC236}">
                <a16:creationId xmlns:a16="http://schemas.microsoft.com/office/drawing/2014/main" id="{ADA70EF0-CD92-4347-9046-86EC7503517E}"/>
              </a:ext>
            </a:extLst>
          </p:cNvPr>
          <p:cNvSpPr>
            <a:spLocks noChangeArrowheads="1"/>
          </p:cNvSpPr>
          <p:nvPr userDrawn="1"/>
        </p:nvSpPr>
        <p:spPr bwMode="auto">
          <a:xfrm>
            <a:off x="9349370" y="3873243"/>
            <a:ext cx="818143" cy="823048"/>
          </a:xfrm>
          <a:prstGeom prst="rect">
            <a:avLst/>
          </a:prstGeom>
          <a:solidFill>
            <a:srgbClr val="00857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FFFFFF"/>
                </a:solidFill>
                <a:cs typeface="Arial" charset="0"/>
              </a:rPr>
              <a:t>RGB </a:t>
            </a:r>
          </a:p>
          <a:p>
            <a:pPr algn="ctr" defTabSz="837327" eaLnBrk="0" fontAlgn="base" hangingPunct="0">
              <a:spcBef>
                <a:spcPct val="0"/>
              </a:spcBef>
              <a:spcAft>
                <a:spcPct val="0"/>
              </a:spcAft>
            </a:pPr>
            <a:r>
              <a:rPr lang="en-GB" sz="947" b="1" dirty="0">
                <a:solidFill>
                  <a:srgbClr val="FFFFFF"/>
                </a:solidFill>
                <a:cs typeface="Arial" charset="0"/>
              </a:rPr>
              <a:t>0 133 120</a:t>
            </a:r>
            <a:endParaRPr lang="en-GB" sz="947" dirty="0">
              <a:solidFill>
                <a:srgbClr val="000000"/>
              </a:solidFill>
              <a:latin typeface="Times New Roman" pitchFamily="18" charset="0"/>
              <a:cs typeface="Arial" charset="0"/>
            </a:endParaRPr>
          </a:p>
        </p:txBody>
      </p:sp>
      <p:sp>
        <p:nvSpPr>
          <p:cNvPr id="8" name="Rectangle 57">
            <a:extLst>
              <a:ext uri="{FF2B5EF4-FFF2-40B4-BE49-F238E27FC236}">
                <a16:creationId xmlns:a16="http://schemas.microsoft.com/office/drawing/2014/main" id="{E874CD3A-5EEF-462F-98F2-E40AB09C832C}"/>
              </a:ext>
            </a:extLst>
          </p:cNvPr>
          <p:cNvSpPr>
            <a:spLocks noChangeArrowheads="1"/>
          </p:cNvSpPr>
          <p:nvPr userDrawn="1"/>
        </p:nvSpPr>
        <p:spPr bwMode="auto">
          <a:xfrm>
            <a:off x="9347866" y="4766744"/>
            <a:ext cx="818143" cy="823048"/>
          </a:xfrm>
          <a:prstGeom prst="rect">
            <a:avLst/>
          </a:prstGeom>
          <a:solidFill>
            <a:srgbClr val="00685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FFFFFF"/>
                </a:solidFill>
                <a:cs typeface="Arial" charset="0"/>
              </a:rPr>
              <a:t>RGB </a:t>
            </a:r>
          </a:p>
          <a:p>
            <a:pPr algn="ctr" defTabSz="837327" eaLnBrk="0" fontAlgn="base" hangingPunct="0">
              <a:spcBef>
                <a:spcPct val="0"/>
              </a:spcBef>
              <a:spcAft>
                <a:spcPct val="0"/>
              </a:spcAft>
            </a:pPr>
            <a:r>
              <a:rPr lang="en-GB" sz="947" b="1" dirty="0">
                <a:solidFill>
                  <a:srgbClr val="FFFFFF"/>
                </a:solidFill>
                <a:cs typeface="Arial" charset="0"/>
              </a:rPr>
              <a:t>0 104 94</a:t>
            </a:r>
            <a:endParaRPr lang="en-GB" sz="947" dirty="0">
              <a:solidFill>
                <a:srgbClr val="000000"/>
              </a:solidFill>
              <a:latin typeface="Times New Roman" pitchFamily="18" charset="0"/>
              <a:cs typeface="Arial" charset="0"/>
            </a:endParaRPr>
          </a:p>
        </p:txBody>
      </p:sp>
      <p:sp>
        <p:nvSpPr>
          <p:cNvPr id="9" name="Rectangle 58">
            <a:extLst>
              <a:ext uri="{FF2B5EF4-FFF2-40B4-BE49-F238E27FC236}">
                <a16:creationId xmlns:a16="http://schemas.microsoft.com/office/drawing/2014/main" id="{7BB8EAAA-12EF-44B6-91F5-4C5A7E7E9311}"/>
              </a:ext>
            </a:extLst>
          </p:cNvPr>
          <p:cNvSpPr>
            <a:spLocks noChangeArrowheads="1"/>
          </p:cNvSpPr>
          <p:nvPr userDrawn="1"/>
        </p:nvSpPr>
        <p:spPr bwMode="auto">
          <a:xfrm>
            <a:off x="8476975" y="3873243"/>
            <a:ext cx="818143" cy="823048"/>
          </a:xfrm>
          <a:prstGeom prst="rect">
            <a:avLst/>
          </a:prstGeom>
          <a:solidFill>
            <a:srgbClr val="00AB8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FFFFFF"/>
                </a:solidFill>
                <a:cs typeface="Arial" charset="0"/>
              </a:rPr>
              <a:t>RGB </a:t>
            </a:r>
          </a:p>
          <a:p>
            <a:pPr algn="ctr" defTabSz="837327" eaLnBrk="0" fontAlgn="base" hangingPunct="0">
              <a:spcBef>
                <a:spcPct val="0"/>
              </a:spcBef>
              <a:spcAft>
                <a:spcPct val="0"/>
              </a:spcAft>
            </a:pPr>
            <a:r>
              <a:rPr lang="en-GB" sz="947" b="1" dirty="0">
                <a:solidFill>
                  <a:srgbClr val="FFFFFF"/>
                </a:solidFill>
                <a:cs typeface="Arial" charset="0"/>
              </a:rPr>
              <a:t>0 171 142</a:t>
            </a:r>
            <a:endParaRPr lang="en-GB" sz="947" dirty="0">
              <a:solidFill>
                <a:srgbClr val="000000"/>
              </a:solidFill>
              <a:latin typeface="Times New Roman" pitchFamily="18" charset="0"/>
              <a:cs typeface="Arial" charset="0"/>
            </a:endParaRPr>
          </a:p>
        </p:txBody>
      </p:sp>
      <p:sp>
        <p:nvSpPr>
          <p:cNvPr id="10" name="Rectangle 60">
            <a:extLst>
              <a:ext uri="{FF2B5EF4-FFF2-40B4-BE49-F238E27FC236}">
                <a16:creationId xmlns:a16="http://schemas.microsoft.com/office/drawing/2014/main" id="{09A3AEEA-CE18-4EDE-BE52-1351313A851E}"/>
              </a:ext>
            </a:extLst>
          </p:cNvPr>
          <p:cNvSpPr>
            <a:spLocks noChangeArrowheads="1"/>
          </p:cNvSpPr>
          <p:nvPr userDrawn="1"/>
        </p:nvSpPr>
        <p:spPr bwMode="auto">
          <a:xfrm>
            <a:off x="6719943" y="4766744"/>
            <a:ext cx="818143" cy="823048"/>
          </a:xfrm>
          <a:prstGeom prst="rect">
            <a:avLst/>
          </a:prstGeom>
          <a:solidFill>
            <a:srgbClr val="43B02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FFFFFF"/>
                </a:solidFill>
                <a:cs typeface="Arial" charset="0"/>
              </a:rPr>
              <a:t>RGB </a:t>
            </a:r>
          </a:p>
          <a:p>
            <a:pPr algn="ctr" defTabSz="837327" eaLnBrk="0" fontAlgn="base" hangingPunct="0">
              <a:spcBef>
                <a:spcPct val="0"/>
              </a:spcBef>
              <a:spcAft>
                <a:spcPct val="0"/>
              </a:spcAft>
            </a:pPr>
            <a:r>
              <a:rPr lang="en-GB" sz="947" b="1" dirty="0">
                <a:solidFill>
                  <a:srgbClr val="FFFFFF"/>
                </a:solidFill>
                <a:cs typeface="Arial" charset="0"/>
              </a:rPr>
              <a:t>67 176 42</a:t>
            </a:r>
            <a:endParaRPr lang="en-GB" sz="947" dirty="0">
              <a:solidFill>
                <a:srgbClr val="000000"/>
              </a:solidFill>
              <a:latin typeface="Times New Roman" pitchFamily="18" charset="0"/>
              <a:cs typeface="Arial" charset="0"/>
            </a:endParaRPr>
          </a:p>
        </p:txBody>
      </p:sp>
      <p:sp>
        <p:nvSpPr>
          <p:cNvPr id="11" name="Rectangle 61">
            <a:extLst>
              <a:ext uri="{FF2B5EF4-FFF2-40B4-BE49-F238E27FC236}">
                <a16:creationId xmlns:a16="http://schemas.microsoft.com/office/drawing/2014/main" id="{7F375331-7E59-4AD6-8C36-E5A00B6E2DD4}"/>
              </a:ext>
            </a:extLst>
          </p:cNvPr>
          <p:cNvSpPr>
            <a:spLocks noChangeArrowheads="1"/>
          </p:cNvSpPr>
          <p:nvPr userDrawn="1"/>
        </p:nvSpPr>
        <p:spPr bwMode="auto">
          <a:xfrm>
            <a:off x="7605850" y="3873243"/>
            <a:ext cx="818143" cy="823048"/>
          </a:xfrm>
          <a:prstGeom prst="rect">
            <a:avLst/>
          </a:prstGeom>
          <a:solidFill>
            <a:srgbClr val="80E0A7"/>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333333"/>
                </a:solidFill>
                <a:cs typeface="Arial" charset="0"/>
              </a:rPr>
              <a:t>RGB </a:t>
            </a:r>
          </a:p>
          <a:p>
            <a:pPr algn="ctr" defTabSz="837327" eaLnBrk="0" fontAlgn="base" hangingPunct="0">
              <a:spcBef>
                <a:spcPct val="0"/>
              </a:spcBef>
              <a:spcAft>
                <a:spcPct val="0"/>
              </a:spcAft>
            </a:pPr>
            <a:r>
              <a:rPr lang="en-GB" sz="947" b="1" dirty="0">
                <a:solidFill>
                  <a:srgbClr val="333333"/>
                </a:solidFill>
                <a:cs typeface="Arial" charset="0"/>
              </a:rPr>
              <a:t>128 224 167</a:t>
            </a:r>
            <a:endParaRPr lang="en-GB" sz="947" dirty="0">
              <a:solidFill>
                <a:srgbClr val="333333"/>
              </a:solidFill>
              <a:latin typeface="Times New Roman" pitchFamily="18" charset="0"/>
              <a:cs typeface="Arial" charset="0"/>
            </a:endParaRPr>
          </a:p>
        </p:txBody>
      </p:sp>
      <p:sp>
        <p:nvSpPr>
          <p:cNvPr id="12" name="Rectangle 62">
            <a:extLst>
              <a:ext uri="{FF2B5EF4-FFF2-40B4-BE49-F238E27FC236}">
                <a16:creationId xmlns:a16="http://schemas.microsoft.com/office/drawing/2014/main" id="{DFB0ED23-BCF7-44A5-9C6B-35962A448B3B}"/>
              </a:ext>
            </a:extLst>
          </p:cNvPr>
          <p:cNvSpPr>
            <a:spLocks noChangeArrowheads="1"/>
          </p:cNvSpPr>
          <p:nvPr userDrawn="1"/>
        </p:nvSpPr>
        <p:spPr bwMode="auto">
          <a:xfrm>
            <a:off x="7607352" y="4766744"/>
            <a:ext cx="818143" cy="823048"/>
          </a:xfrm>
          <a:prstGeom prst="rect">
            <a:avLst/>
          </a:prstGeom>
          <a:solidFill>
            <a:srgbClr val="00BF6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FFFFFF"/>
                </a:solidFill>
                <a:cs typeface="Arial" charset="0"/>
              </a:rPr>
              <a:t>RGB </a:t>
            </a:r>
          </a:p>
          <a:p>
            <a:pPr algn="ctr" defTabSz="837327" eaLnBrk="0" fontAlgn="base" hangingPunct="0">
              <a:spcBef>
                <a:spcPct val="0"/>
              </a:spcBef>
              <a:spcAft>
                <a:spcPct val="0"/>
              </a:spcAft>
            </a:pPr>
            <a:r>
              <a:rPr lang="en-GB" sz="947" b="1" dirty="0">
                <a:solidFill>
                  <a:srgbClr val="FFFFFF"/>
                </a:solidFill>
                <a:cs typeface="Arial" charset="0"/>
              </a:rPr>
              <a:t>0 191 111</a:t>
            </a:r>
            <a:endParaRPr lang="en-GB" sz="947" dirty="0">
              <a:solidFill>
                <a:srgbClr val="000000"/>
              </a:solidFill>
              <a:latin typeface="Times New Roman" pitchFamily="18" charset="0"/>
              <a:cs typeface="Arial" charset="0"/>
            </a:endParaRPr>
          </a:p>
        </p:txBody>
      </p:sp>
      <p:sp>
        <p:nvSpPr>
          <p:cNvPr id="13" name="Rectangle 63">
            <a:extLst>
              <a:ext uri="{FF2B5EF4-FFF2-40B4-BE49-F238E27FC236}">
                <a16:creationId xmlns:a16="http://schemas.microsoft.com/office/drawing/2014/main" id="{F60A77FF-0FAE-455F-8EAD-A60D4BA0DB28}"/>
              </a:ext>
            </a:extLst>
          </p:cNvPr>
          <p:cNvSpPr>
            <a:spLocks noChangeArrowheads="1"/>
          </p:cNvSpPr>
          <p:nvPr userDrawn="1"/>
        </p:nvSpPr>
        <p:spPr bwMode="auto">
          <a:xfrm>
            <a:off x="6719943" y="3873243"/>
            <a:ext cx="818143" cy="823048"/>
          </a:xfrm>
          <a:prstGeom prst="rect">
            <a:avLst/>
          </a:prstGeom>
          <a:solidFill>
            <a:srgbClr val="85B95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FFFFFF"/>
                </a:solidFill>
                <a:cs typeface="Arial" charset="0"/>
              </a:rPr>
              <a:t>RGB </a:t>
            </a:r>
          </a:p>
          <a:p>
            <a:pPr algn="ctr" defTabSz="837327" eaLnBrk="0" fontAlgn="base" hangingPunct="0">
              <a:spcBef>
                <a:spcPct val="0"/>
              </a:spcBef>
              <a:spcAft>
                <a:spcPct val="0"/>
              </a:spcAft>
            </a:pPr>
            <a:r>
              <a:rPr lang="en-GB" sz="947" b="1" dirty="0">
                <a:solidFill>
                  <a:srgbClr val="FFFFFF"/>
                </a:solidFill>
                <a:cs typeface="Arial" charset="0"/>
              </a:rPr>
              <a:t>133 185 95</a:t>
            </a:r>
            <a:endParaRPr lang="en-GB" sz="947" dirty="0">
              <a:solidFill>
                <a:srgbClr val="000000"/>
              </a:solidFill>
              <a:latin typeface="Times New Roman" pitchFamily="18" charset="0"/>
              <a:cs typeface="Arial" charset="0"/>
            </a:endParaRPr>
          </a:p>
        </p:txBody>
      </p:sp>
      <p:sp>
        <p:nvSpPr>
          <p:cNvPr id="14" name="Rectangle 65">
            <a:extLst>
              <a:ext uri="{FF2B5EF4-FFF2-40B4-BE49-F238E27FC236}">
                <a16:creationId xmlns:a16="http://schemas.microsoft.com/office/drawing/2014/main" id="{B4C21866-DE96-4936-87DF-47C2F1F2F01D}"/>
              </a:ext>
            </a:extLst>
          </p:cNvPr>
          <p:cNvSpPr>
            <a:spLocks noChangeArrowheads="1"/>
          </p:cNvSpPr>
          <p:nvPr userDrawn="1"/>
        </p:nvSpPr>
        <p:spPr bwMode="auto">
          <a:xfrm>
            <a:off x="4952935" y="4766744"/>
            <a:ext cx="818143" cy="823048"/>
          </a:xfrm>
          <a:prstGeom prst="rect">
            <a:avLst/>
          </a:prstGeom>
          <a:solidFill>
            <a:srgbClr val="658D1B"/>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FFFFFF"/>
                </a:solidFill>
                <a:cs typeface="Arial" charset="0"/>
              </a:rPr>
              <a:t>RGB </a:t>
            </a:r>
          </a:p>
          <a:p>
            <a:pPr algn="ctr" defTabSz="837327" eaLnBrk="0" fontAlgn="base" hangingPunct="0">
              <a:spcBef>
                <a:spcPct val="0"/>
              </a:spcBef>
              <a:spcAft>
                <a:spcPct val="0"/>
              </a:spcAft>
            </a:pPr>
            <a:r>
              <a:rPr lang="en-GB" sz="947" b="1" dirty="0">
                <a:solidFill>
                  <a:srgbClr val="FFFFFF"/>
                </a:solidFill>
                <a:cs typeface="Arial" charset="0"/>
              </a:rPr>
              <a:t>101 141 27</a:t>
            </a:r>
            <a:endParaRPr lang="en-GB" sz="947" dirty="0">
              <a:solidFill>
                <a:srgbClr val="000000"/>
              </a:solidFill>
              <a:latin typeface="Times New Roman" pitchFamily="18" charset="0"/>
              <a:cs typeface="Arial" charset="0"/>
            </a:endParaRPr>
          </a:p>
        </p:txBody>
      </p:sp>
      <p:sp>
        <p:nvSpPr>
          <p:cNvPr id="15" name="Rectangle 66">
            <a:extLst>
              <a:ext uri="{FF2B5EF4-FFF2-40B4-BE49-F238E27FC236}">
                <a16:creationId xmlns:a16="http://schemas.microsoft.com/office/drawing/2014/main" id="{31D120D7-C39C-4AA6-9A81-9ABB4F869A24}"/>
              </a:ext>
            </a:extLst>
          </p:cNvPr>
          <p:cNvSpPr>
            <a:spLocks noChangeArrowheads="1"/>
          </p:cNvSpPr>
          <p:nvPr userDrawn="1"/>
        </p:nvSpPr>
        <p:spPr bwMode="auto">
          <a:xfrm>
            <a:off x="5835727" y="3873243"/>
            <a:ext cx="818143" cy="823048"/>
          </a:xfrm>
          <a:prstGeom prst="rect">
            <a:avLst/>
          </a:prstGeom>
          <a:solidFill>
            <a:srgbClr val="C5E86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333333"/>
                </a:solidFill>
                <a:cs typeface="Arial" charset="0"/>
              </a:rPr>
              <a:t>RGB </a:t>
            </a:r>
          </a:p>
          <a:p>
            <a:pPr algn="ctr" defTabSz="837327" eaLnBrk="0" fontAlgn="base" hangingPunct="0">
              <a:spcBef>
                <a:spcPct val="0"/>
              </a:spcBef>
              <a:spcAft>
                <a:spcPct val="0"/>
              </a:spcAft>
            </a:pPr>
            <a:r>
              <a:rPr lang="en-GB" sz="947" b="1" dirty="0">
                <a:solidFill>
                  <a:srgbClr val="333333"/>
                </a:solidFill>
                <a:cs typeface="Arial" charset="0"/>
              </a:rPr>
              <a:t>197 232 108</a:t>
            </a:r>
          </a:p>
        </p:txBody>
      </p:sp>
      <p:sp>
        <p:nvSpPr>
          <p:cNvPr id="16" name="Rectangle 67">
            <a:extLst>
              <a:ext uri="{FF2B5EF4-FFF2-40B4-BE49-F238E27FC236}">
                <a16:creationId xmlns:a16="http://schemas.microsoft.com/office/drawing/2014/main" id="{58DF3823-9165-4225-8CDE-4F3EFA77BEE2}"/>
              </a:ext>
            </a:extLst>
          </p:cNvPr>
          <p:cNvSpPr>
            <a:spLocks noChangeArrowheads="1"/>
          </p:cNvSpPr>
          <p:nvPr userDrawn="1"/>
        </p:nvSpPr>
        <p:spPr bwMode="auto">
          <a:xfrm>
            <a:off x="5835727" y="4766744"/>
            <a:ext cx="818143" cy="823048"/>
          </a:xfrm>
          <a:prstGeom prst="rect">
            <a:avLst/>
          </a:prstGeom>
          <a:solidFill>
            <a:srgbClr val="789D4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FFFFFF"/>
                </a:solidFill>
                <a:cs typeface="Arial" charset="0"/>
              </a:rPr>
              <a:t>RGB </a:t>
            </a:r>
          </a:p>
          <a:p>
            <a:pPr algn="ctr" defTabSz="837327" eaLnBrk="0" fontAlgn="base" hangingPunct="0">
              <a:spcBef>
                <a:spcPct val="0"/>
              </a:spcBef>
              <a:spcAft>
                <a:spcPct val="0"/>
              </a:spcAft>
            </a:pPr>
            <a:r>
              <a:rPr lang="en-GB" sz="947" b="1" dirty="0">
                <a:solidFill>
                  <a:srgbClr val="FFFFFF"/>
                </a:solidFill>
                <a:cs typeface="Arial" charset="0"/>
              </a:rPr>
              <a:t>120 157 74</a:t>
            </a:r>
            <a:endParaRPr lang="en-GB" sz="947" dirty="0">
              <a:solidFill>
                <a:srgbClr val="000000"/>
              </a:solidFill>
              <a:latin typeface="Times New Roman" pitchFamily="18" charset="0"/>
              <a:cs typeface="Arial" charset="0"/>
            </a:endParaRPr>
          </a:p>
        </p:txBody>
      </p:sp>
      <p:sp>
        <p:nvSpPr>
          <p:cNvPr id="17" name="Rectangle 68">
            <a:extLst>
              <a:ext uri="{FF2B5EF4-FFF2-40B4-BE49-F238E27FC236}">
                <a16:creationId xmlns:a16="http://schemas.microsoft.com/office/drawing/2014/main" id="{2DED70CD-AAB0-4830-BAF0-A37019229FD9}"/>
              </a:ext>
            </a:extLst>
          </p:cNvPr>
          <p:cNvSpPr>
            <a:spLocks noChangeArrowheads="1"/>
          </p:cNvSpPr>
          <p:nvPr userDrawn="1"/>
        </p:nvSpPr>
        <p:spPr bwMode="auto">
          <a:xfrm>
            <a:off x="4952935" y="3873243"/>
            <a:ext cx="818143" cy="823048"/>
          </a:xfrm>
          <a:prstGeom prst="rect">
            <a:avLst/>
          </a:prstGeom>
          <a:solidFill>
            <a:srgbClr val="8EDD65"/>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333333"/>
                </a:solidFill>
                <a:cs typeface="Arial" charset="0"/>
              </a:rPr>
              <a:t>RGB </a:t>
            </a:r>
          </a:p>
          <a:p>
            <a:pPr algn="ctr" defTabSz="837327" eaLnBrk="0" fontAlgn="base" hangingPunct="0">
              <a:spcBef>
                <a:spcPct val="0"/>
              </a:spcBef>
              <a:spcAft>
                <a:spcPct val="0"/>
              </a:spcAft>
            </a:pPr>
            <a:r>
              <a:rPr lang="en-GB" sz="947" b="1" dirty="0">
                <a:solidFill>
                  <a:srgbClr val="333333"/>
                </a:solidFill>
                <a:cs typeface="Arial" charset="0"/>
              </a:rPr>
              <a:t>142 221 101</a:t>
            </a:r>
            <a:endParaRPr lang="en-GB" sz="947" dirty="0">
              <a:solidFill>
                <a:srgbClr val="333333"/>
              </a:solidFill>
              <a:latin typeface="Times New Roman" pitchFamily="18" charset="0"/>
              <a:cs typeface="Arial" charset="0"/>
            </a:endParaRPr>
          </a:p>
        </p:txBody>
      </p:sp>
      <p:sp>
        <p:nvSpPr>
          <p:cNvPr id="18" name="Rectangle 70">
            <a:extLst>
              <a:ext uri="{FF2B5EF4-FFF2-40B4-BE49-F238E27FC236}">
                <a16:creationId xmlns:a16="http://schemas.microsoft.com/office/drawing/2014/main" id="{552CBAA4-1626-45C0-B475-9F10C4D0CFDD}"/>
              </a:ext>
            </a:extLst>
          </p:cNvPr>
          <p:cNvSpPr>
            <a:spLocks noChangeArrowheads="1"/>
          </p:cNvSpPr>
          <p:nvPr userDrawn="1"/>
        </p:nvSpPr>
        <p:spPr bwMode="auto">
          <a:xfrm>
            <a:off x="3176731" y="4766744"/>
            <a:ext cx="818143" cy="823048"/>
          </a:xfrm>
          <a:prstGeom prst="rect">
            <a:avLst/>
          </a:prstGeom>
          <a:solidFill>
            <a:srgbClr val="A8AD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333333"/>
                </a:solidFill>
                <a:cs typeface="Arial" charset="0"/>
              </a:rPr>
              <a:t>RGB </a:t>
            </a:r>
          </a:p>
          <a:p>
            <a:pPr algn="ctr" defTabSz="837327" eaLnBrk="0" fontAlgn="base" hangingPunct="0">
              <a:spcBef>
                <a:spcPct val="0"/>
              </a:spcBef>
              <a:spcAft>
                <a:spcPct val="0"/>
              </a:spcAft>
            </a:pPr>
            <a:r>
              <a:rPr lang="en-GB" sz="947" b="1" dirty="0">
                <a:solidFill>
                  <a:srgbClr val="333333"/>
                </a:solidFill>
                <a:cs typeface="Arial" charset="0"/>
              </a:rPr>
              <a:t>168 173 0</a:t>
            </a:r>
            <a:endParaRPr lang="en-GB" sz="947" dirty="0">
              <a:solidFill>
                <a:srgbClr val="333333"/>
              </a:solidFill>
              <a:latin typeface="Times New Roman" pitchFamily="18" charset="0"/>
              <a:cs typeface="Arial" charset="0"/>
            </a:endParaRPr>
          </a:p>
        </p:txBody>
      </p:sp>
      <p:sp>
        <p:nvSpPr>
          <p:cNvPr id="19" name="Rectangle 71">
            <a:extLst>
              <a:ext uri="{FF2B5EF4-FFF2-40B4-BE49-F238E27FC236}">
                <a16:creationId xmlns:a16="http://schemas.microsoft.com/office/drawing/2014/main" id="{99B68EB2-C7C3-4AC5-9625-B06DFF468E26}"/>
              </a:ext>
            </a:extLst>
          </p:cNvPr>
          <p:cNvSpPr>
            <a:spLocks noChangeArrowheads="1"/>
          </p:cNvSpPr>
          <p:nvPr userDrawn="1"/>
        </p:nvSpPr>
        <p:spPr bwMode="auto">
          <a:xfrm>
            <a:off x="4056759" y="3873243"/>
            <a:ext cx="818143" cy="823048"/>
          </a:xfrm>
          <a:prstGeom prst="rect">
            <a:avLst/>
          </a:prstGeom>
          <a:solidFill>
            <a:srgbClr val="B5BD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333333"/>
                </a:solidFill>
                <a:cs typeface="Arial" charset="0"/>
              </a:rPr>
              <a:t>RGB </a:t>
            </a:r>
          </a:p>
          <a:p>
            <a:pPr algn="ctr" defTabSz="837327" eaLnBrk="0" fontAlgn="base" hangingPunct="0">
              <a:spcBef>
                <a:spcPct val="0"/>
              </a:spcBef>
              <a:spcAft>
                <a:spcPct val="0"/>
              </a:spcAft>
            </a:pPr>
            <a:r>
              <a:rPr lang="en-GB" sz="947" b="1" dirty="0">
                <a:solidFill>
                  <a:srgbClr val="333333"/>
                </a:solidFill>
                <a:cs typeface="Arial" charset="0"/>
              </a:rPr>
              <a:t>181 189 0</a:t>
            </a:r>
          </a:p>
        </p:txBody>
      </p:sp>
      <p:sp>
        <p:nvSpPr>
          <p:cNvPr id="20" name="Rectangle 72">
            <a:extLst>
              <a:ext uri="{FF2B5EF4-FFF2-40B4-BE49-F238E27FC236}">
                <a16:creationId xmlns:a16="http://schemas.microsoft.com/office/drawing/2014/main" id="{066036AE-0816-4B3C-846B-5418D9D019F8}"/>
              </a:ext>
            </a:extLst>
          </p:cNvPr>
          <p:cNvSpPr>
            <a:spLocks noChangeArrowheads="1"/>
          </p:cNvSpPr>
          <p:nvPr userDrawn="1"/>
        </p:nvSpPr>
        <p:spPr bwMode="auto">
          <a:xfrm>
            <a:off x="4056759" y="4766744"/>
            <a:ext cx="818143" cy="823048"/>
          </a:xfrm>
          <a:prstGeom prst="rect">
            <a:avLst/>
          </a:prstGeom>
          <a:solidFill>
            <a:srgbClr val="7A9A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FFFFFF"/>
                </a:solidFill>
                <a:cs typeface="Arial" charset="0"/>
              </a:rPr>
              <a:t>RGB </a:t>
            </a:r>
          </a:p>
          <a:p>
            <a:pPr algn="ctr" defTabSz="837327" eaLnBrk="0" fontAlgn="base" hangingPunct="0">
              <a:spcBef>
                <a:spcPct val="0"/>
              </a:spcBef>
              <a:spcAft>
                <a:spcPct val="0"/>
              </a:spcAft>
            </a:pPr>
            <a:r>
              <a:rPr lang="en-GB" sz="947" b="1" dirty="0">
                <a:solidFill>
                  <a:srgbClr val="FFFFFF"/>
                </a:solidFill>
                <a:cs typeface="Arial" charset="0"/>
              </a:rPr>
              <a:t>122 154 0</a:t>
            </a:r>
            <a:endParaRPr lang="en-GB" sz="947" dirty="0">
              <a:solidFill>
                <a:srgbClr val="000000"/>
              </a:solidFill>
              <a:latin typeface="Times New Roman" pitchFamily="18" charset="0"/>
              <a:cs typeface="Arial" charset="0"/>
            </a:endParaRPr>
          </a:p>
        </p:txBody>
      </p:sp>
      <p:sp>
        <p:nvSpPr>
          <p:cNvPr id="21" name="Rectangle 73">
            <a:extLst>
              <a:ext uri="{FF2B5EF4-FFF2-40B4-BE49-F238E27FC236}">
                <a16:creationId xmlns:a16="http://schemas.microsoft.com/office/drawing/2014/main" id="{7B0B07A3-C229-4FCB-BA3E-A519254A718D}"/>
              </a:ext>
            </a:extLst>
          </p:cNvPr>
          <p:cNvSpPr>
            <a:spLocks noChangeArrowheads="1"/>
          </p:cNvSpPr>
          <p:nvPr userDrawn="1"/>
        </p:nvSpPr>
        <p:spPr bwMode="auto">
          <a:xfrm>
            <a:off x="3176731" y="3873243"/>
            <a:ext cx="818143" cy="823048"/>
          </a:xfrm>
          <a:prstGeom prst="rect">
            <a:avLst/>
          </a:prstGeom>
          <a:solidFill>
            <a:srgbClr val="D0D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460" tIns="0" rIns="16460" bIns="0" anchor="ctr" anchorCtr="1"/>
          <a:lstStyle/>
          <a:p>
            <a:pPr algn="ctr" defTabSz="837327" eaLnBrk="0" fontAlgn="base" hangingPunct="0">
              <a:spcBef>
                <a:spcPct val="0"/>
              </a:spcBef>
              <a:spcAft>
                <a:spcPct val="0"/>
              </a:spcAft>
            </a:pPr>
            <a:r>
              <a:rPr lang="en-GB" sz="947" b="1" dirty="0">
                <a:solidFill>
                  <a:srgbClr val="333333"/>
                </a:solidFill>
                <a:cs typeface="Arial" charset="0"/>
              </a:rPr>
              <a:t>RGB </a:t>
            </a:r>
          </a:p>
          <a:p>
            <a:pPr algn="ctr" defTabSz="837327" eaLnBrk="0" fontAlgn="base" hangingPunct="0">
              <a:spcBef>
                <a:spcPct val="0"/>
              </a:spcBef>
              <a:spcAft>
                <a:spcPct val="0"/>
              </a:spcAft>
            </a:pPr>
            <a:r>
              <a:rPr lang="en-GB" sz="947" b="1" dirty="0">
                <a:solidFill>
                  <a:srgbClr val="333333"/>
                </a:solidFill>
                <a:cs typeface="Arial" charset="0"/>
              </a:rPr>
              <a:t>208 223 0</a:t>
            </a:r>
            <a:endParaRPr lang="en-GB" sz="947" dirty="0">
              <a:solidFill>
                <a:srgbClr val="333333"/>
              </a:solidFill>
              <a:latin typeface="Times New Roman" pitchFamily="18" charset="0"/>
              <a:cs typeface="Arial" charset="0"/>
            </a:endParaRPr>
          </a:p>
        </p:txBody>
      </p:sp>
      <p:sp>
        <p:nvSpPr>
          <p:cNvPr id="22" name="Text Box 3">
            <a:extLst>
              <a:ext uri="{FF2B5EF4-FFF2-40B4-BE49-F238E27FC236}">
                <a16:creationId xmlns:a16="http://schemas.microsoft.com/office/drawing/2014/main" id="{415CA681-7D4D-4279-AA3A-B222EEE0FEAF}"/>
              </a:ext>
            </a:extLst>
          </p:cNvPr>
          <p:cNvSpPr txBox="1">
            <a:spLocks noChangeArrowheads="1"/>
          </p:cNvSpPr>
          <p:nvPr userDrawn="1"/>
        </p:nvSpPr>
        <p:spPr bwMode="auto">
          <a:xfrm>
            <a:off x="2762876" y="1686088"/>
            <a:ext cx="818143" cy="823048"/>
          </a:xfrm>
          <a:prstGeom prst="rect">
            <a:avLst/>
          </a:prstGeom>
          <a:solidFill>
            <a:srgbClr val="6473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865889" fontAlgn="base">
              <a:spcBef>
                <a:spcPct val="0"/>
              </a:spcBef>
              <a:spcAft>
                <a:spcPct val="0"/>
              </a:spcAft>
            </a:pPr>
            <a:r>
              <a:rPr lang="en-GB" altLang="fr-FR" sz="1042" dirty="0">
                <a:solidFill>
                  <a:srgbClr val="FFFFFF"/>
                </a:solidFill>
                <a:cs typeface="Arial" charset="0"/>
              </a:rPr>
              <a:t>R 100</a:t>
            </a:r>
          </a:p>
          <a:p>
            <a:pPr algn="ctr" defTabSz="865889" fontAlgn="base">
              <a:spcBef>
                <a:spcPct val="0"/>
              </a:spcBef>
              <a:spcAft>
                <a:spcPct val="0"/>
              </a:spcAft>
            </a:pPr>
            <a:r>
              <a:rPr lang="en-GB" altLang="fr-FR" sz="1042" dirty="0">
                <a:solidFill>
                  <a:srgbClr val="FFFFFF"/>
                </a:solidFill>
                <a:cs typeface="Arial" charset="0"/>
              </a:rPr>
              <a:t>G 115</a:t>
            </a:r>
          </a:p>
          <a:p>
            <a:pPr algn="ctr" defTabSz="865889" fontAlgn="base">
              <a:spcBef>
                <a:spcPct val="0"/>
              </a:spcBef>
              <a:spcAft>
                <a:spcPct val="0"/>
              </a:spcAft>
            </a:pPr>
            <a:r>
              <a:rPr lang="en-GB" altLang="fr-FR" sz="1042" dirty="0">
                <a:solidFill>
                  <a:srgbClr val="FFFFFF"/>
                </a:solidFill>
                <a:cs typeface="Arial" charset="0"/>
              </a:rPr>
              <a:t>B 175</a:t>
            </a:r>
          </a:p>
        </p:txBody>
      </p:sp>
      <p:sp>
        <p:nvSpPr>
          <p:cNvPr id="23" name="Text Box 4">
            <a:extLst>
              <a:ext uri="{FF2B5EF4-FFF2-40B4-BE49-F238E27FC236}">
                <a16:creationId xmlns:a16="http://schemas.microsoft.com/office/drawing/2014/main" id="{20A11A42-A89D-4905-99C0-1AD363300873}"/>
              </a:ext>
            </a:extLst>
          </p:cNvPr>
          <p:cNvSpPr txBox="1">
            <a:spLocks noChangeArrowheads="1"/>
          </p:cNvSpPr>
          <p:nvPr userDrawn="1"/>
        </p:nvSpPr>
        <p:spPr bwMode="auto">
          <a:xfrm>
            <a:off x="3642903" y="1686090"/>
            <a:ext cx="818143" cy="823048"/>
          </a:xfrm>
          <a:prstGeom prst="rect">
            <a:avLst/>
          </a:prstGeom>
          <a:solidFill>
            <a:srgbClr val="4BC8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865889" fontAlgn="base">
              <a:spcBef>
                <a:spcPct val="0"/>
              </a:spcBef>
              <a:spcAft>
                <a:spcPct val="0"/>
              </a:spcAft>
            </a:pPr>
            <a:r>
              <a:rPr lang="en-GB" altLang="fr-FR" sz="1042" dirty="0">
                <a:solidFill>
                  <a:srgbClr val="000000"/>
                </a:solidFill>
                <a:cs typeface="Arial" charset="0"/>
              </a:rPr>
              <a:t>R 075</a:t>
            </a:r>
          </a:p>
          <a:p>
            <a:pPr algn="ctr" defTabSz="865889" fontAlgn="base">
              <a:spcBef>
                <a:spcPct val="0"/>
              </a:spcBef>
              <a:spcAft>
                <a:spcPct val="0"/>
              </a:spcAft>
            </a:pPr>
            <a:r>
              <a:rPr lang="en-GB" altLang="fr-FR" sz="1042" dirty="0">
                <a:solidFill>
                  <a:srgbClr val="000000"/>
                </a:solidFill>
                <a:cs typeface="Arial" charset="0"/>
              </a:rPr>
              <a:t>G 200</a:t>
            </a:r>
          </a:p>
          <a:p>
            <a:pPr algn="ctr" defTabSz="865889" fontAlgn="base">
              <a:spcBef>
                <a:spcPct val="0"/>
              </a:spcBef>
              <a:spcAft>
                <a:spcPct val="0"/>
              </a:spcAft>
            </a:pPr>
            <a:r>
              <a:rPr lang="en-GB" altLang="fr-FR" sz="1042" dirty="0">
                <a:solidFill>
                  <a:srgbClr val="000000"/>
                </a:solidFill>
                <a:cs typeface="Arial" charset="0"/>
              </a:rPr>
              <a:t>B 220</a:t>
            </a:r>
          </a:p>
        </p:txBody>
      </p:sp>
      <p:sp>
        <p:nvSpPr>
          <p:cNvPr id="24" name="Text Box 5">
            <a:extLst>
              <a:ext uri="{FF2B5EF4-FFF2-40B4-BE49-F238E27FC236}">
                <a16:creationId xmlns:a16="http://schemas.microsoft.com/office/drawing/2014/main" id="{13F6D8FA-4DC6-4FC7-984E-0E73B0584F3B}"/>
              </a:ext>
            </a:extLst>
          </p:cNvPr>
          <p:cNvSpPr txBox="1">
            <a:spLocks noChangeArrowheads="1"/>
          </p:cNvSpPr>
          <p:nvPr userDrawn="1"/>
        </p:nvSpPr>
        <p:spPr bwMode="auto">
          <a:xfrm>
            <a:off x="5627232" y="1686092"/>
            <a:ext cx="818143" cy="823048"/>
          </a:xfrm>
          <a:prstGeom prst="rect">
            <a:avLst/>
          </a:prstGeom>
          <a:solidFill>
            <a:srgbClr val="F0F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865889" fontAlgn="base">
              <a:spcBef>
                <a:spcPct val="0"/>
              </a:spcBef>
              <a:spcAft>
                <a:spcPct val="0"/>
              </a:spcAft>
            </a:pPr>
            <a:r>
              <a:rPr lang="en-GB" altLang="fr-FR" sz="1042" dirty="0">
                <a:solidFill>
                  <a:srgbClr val="000000"/>
                </a:solidFill>
                <a:cs typeface="Arial" charset="0"/>
              </a:rPr>
              <a:t>R 240</a:t>
            </a:r>
          </a:p>
          <a:p>
            <a:pPr algn="ctr" defTabSz="865889" fontAlgn="base">
              <a:spcBef>
                <a:spcPct val="0"/>
              </a:spcBef>
              <a:spcAft>
                <a:spcPct val="0"/>
              </a:spcAft>
            </a:pPr>
            <a:r>
              <a:rPr lang="en-GB" altLang="fr-FR" sz="1042" dirty="0">
                <a:solidFill>
                  <a:srgbClr val="000000"/>
                </a:solidFill>
                <a:cs typeface="Arial" charset="0"/>
              </a:rPr>
              <a:t>G 240</a:t>
            </a:r>
          </a:p>
          <a:p>
            <a:pPr algn="ctr" defTabSz="865889" fontAlgn="base">
              <a:spcBef>
                <a:spcPct val="0"/>
              </a:spcBef>
              <a:spcAft>
                <a:spcPct val="0"/>
              </a:spcAft>
            </a:pPr>
            <a:r>
              <a:rPr lang="en-GB" altLang="fr-FR" sz="1042" dirty="0">
                <a:solidFill>
                  <a:srgbClr val="000000"/>
                </a:solidFill>
                <a:cs typeface="Arial" charset="0"/>
              </a:rPr>
              <a:t>B 080</a:t>
            </a:r>
          </a:p>
        </p:txBody>
      </p:sp>
      <p:sp>
        <p:nvSpPr>
          <p:cNvPr id="25" name="Text Box 6">
            <a:extLst>
              <a:ext uri="{FF2B5EF4-FFF2-40B4-BE49-F238E27FC236}">
                <a16:creationId xmlns:a16="http://schemas.microsoft.com/office/drawing/2014/main" id="{82ED26E3-D783-434F-A97E-22B32C35823E}"/>
              </a:ext>
            </a:extLst>
          </p:cNvPr>
          <p:cNvSpPr txBox="1">
            <a:spLocks noChangeArrowheads="1"/>
          </p:cNvSpPr>
          <p:nvPr userDrawn="1"/>
        </p:nvSpPr>
        <p:spPr bwMode="auto">
          <a:xfrm>
            <a:off x="5627232" y="2580960"/>
            <a:ext cx="818143" cy="823048"/>
          </a:xfrm>
          <a:prstGeom prst="rect">
            <a:avLst/>
          </a:prstGeom>
          <a:solidFill>
            <a:srgbClr val="DCDC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865889" fontAlgn="base">
              <a:spcBef>
                <a:spcPct val="0"/>
              </a:spcBef>
              <a:spcAft>
                <a:spcPct val="0"/>
              </a:spcAft>
            </a:pPr>
            <a:r>
              <a:rPr lang="en-GB" altLang="fr-FR" sz="1042" dirty="0">
                <a:solidFill>
                  <a:srgbClr val="000000"/>
                </a:solidFill>
                <a:cs typeface="Arial" charset="0"/>
              </a:rPr>
              <a:t>R 220</a:t>
            </a:r>
          </a:p>
          <a:p>
            <a:pPr algn="ctr" defTabSz="865889" fontAlgn="base">
              <a:spcBef>
                <a:spcPct val="0"/>
              </a:spcBef>
              <a:spcAft>
                <a:spcPct val="0"/>
              </a:spcAft>
            </a:pPr>
            <a:r>
              <a:rPr lang="en-GB" altLang="fr-FR" sz="1042" dirty="0">
                <a:solidFill>
                  <a:srgbClr val="000000"/>
                </a:solidFill>
                <a:cs typeface="Arial" charset="0"/>
              </a:rPr>
              <a:t>G 220</a:t>
            </a:r>
          </a:p>
          <a:p>
            <a:pPr algn="ctr" defTabSz="865889" fontAlgn="base">
              <a:spcBef>
                <a:spcPct val="0"/>
              </a:spcBef>
              <a:spcAft>
                <a:spcPct val="0"/>
              </a:spcAft>
            </a:pPr>
            <a:r>
              <a:rPr lang="en-GB" altLang="fr-FR" sz="1042" dirty="0">
                <a:solidFill>
                  <a:srgbClr val="000000"/>
                </a:solidFill>
                <a:cs typeface="Arial" charset="0"/>
              </a:rPr>
              <a:t>B 030</a:t>
            </a:r>
          </a:p>
        </p:txBody>
      </p:sp>
      <p:sp>
        <p:nvSpPr>
          <p:cNvPr id="26" name="Text Box 7">
            <a:extLst>
              <a:ext uri="{FF2B5EF4-FFF2-40B4-BE49-F238E27FC236}">
                <a16:creationId xmlns:a16="http://schemas.microsoft.com/office/drawing/2014/main" id="{12B421C7-A7A3-42C5-88AE-479697C95AB6}"/>
              </a:ext>
            </a:extLst>
          </p:cNvPr>
          <p:cNvSpPr txBox="1">
            <a:spLocks noChangeArrowheads="1"/>
          </p:cNvSpPr>
          <p:nvPr userDrawn="1"/>
        </p:nvSpPr>
        <p:spPr bwMode="auto">
          <a:xfrm>
            <a:off x="4743278" y="1686090"/>
            <a:ext cx="818143" cy="823048"/>
          </a:xfrm>
          <a:prstGeom prst="rect">
            <a:avLst/>
          </a:prstGeom>
          <a:solidFill>
            <a:srgbClr val="E6A0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865889" fontAlgn="base">
              <a:spcBef>
                <a:spcPct val="0"/>
              </a:spcBef>
              <a:spcAft>
                <a:spcPct val="0"/>
              </a:spcAft>
            </a:pPr>
            <a:r>
              <a:rPr lang="en-GB" altLang="fr-FR" sz="1042" dirty="0">
                <a:solidFill>
                  <a:srgbClr val="FFFFFF"/>
                </a:solidFill>
                <a:cs typeface="Arial" charset="0"/>
              </a:rPr>
              <a:t>R 230</a:t>
            </a:r>
          </a:p>
          <a:p>
            <a:pPr algn="ctr" defTabSz="865889" fontAlgn="base">
              <a:spcBef>
                <a:spcPct val="0"/>
              </a:spcBef>
              <a:spcAft>
                <a:spcPct val="0"/>
              </a:spcAft>
            </a:pPr>
            <a:r>
              <a:rPr lang="en-GB" altLang="fr-FR" sz="1042" dirty="0">
                <a:solidFill>
                  <a:srgbClr val="FFFFFF"/>
                </a:solidFill>
                <a:cs typeface="Arial" charset="0"/>
              </a:rPr>
              <a:t>G 160</a:t>
            </a:r>
          </a:p>
          <a:p>
            <a:pPr algn="ctr" defTabSz="865889" fontAlgn="base">
              <a:spcBef>
                <a:spcPct val="0"/>
              </a:spcBef>
              <a:spcAft>
                <a:spcPct val="0"/>
              </a:spcAft>
            </a:pPr>
            <a:r>
              <a:rPr lang="en-GB" altLang="fr-FR" sz="1042" dirty="0">
                <a:solidFill>
                  <a:srgbClr val="FFFFFF"/>
                </a:solidFill>
                <a:cs typeface="Arial" charset="0"/>
              </a:rPr>
              <a:t>B 030</a:t>
            </a:r>
          </a:p>
        </p:txBody>
      </p:sp>
      <p:sp>
        <p:nvSpPr>
          <p:cNvPr id="27" name="Text Box 8">
            <a:extLst>
              <a:ext uri="{FF2B5EF4-FFF2-40B4-BE49-F238E27FC236}">
                <a16:creationId xmlns:a16="http://schemas.microsoft.com/office/drawing/2014/main" id="{2544692A-2CED-4CAD-9C1D-DB4D9C833E31}"/>
              </a:ext>
            </a:extLst>
          </p:cNvPr>
          <p:cNvSpPr txBox="1">
            <a:spLocks noChangeArrowheads="1"/>
          </p:cNvSpPr>
          <p:nvPr userDrawn="1"/>
        </p:nvSpPr>
        <p:spPr bwMode="auto">
          <a:xfrm>
            <a:off x="4743278" y="2580958"/>
            <a:ext cx="818143" cy="823048"/>
          </a:xfrm>
          <a:prstGeom prst="rect">
            <a:avLst/>
          </a:prstGeom>
          <a:solidFill>
            <a:srgbClr val="DC7D3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865889" fontAlgn="base">
              <a:spcBef>
                <a:spcPct val="0"/>
              </a:spcBef>
              <a:spcAft>
                <a:spcPct val="0"/>
              </a:spcAft>
            </a:pPr>
            <a:r>
              <a:rPr lang="en-GB" altLang="fr-FR" sz="1042" dirty="0">
                <a:solidFill>
                  <a:srgbClr val="FFFFFF"/>
                </a:solidFill>
                <a:cs typeface="Arial" charset="0"/>
              </a:rPr>
              <a:t>R 220</a:t>
            </a:r>
          </a:p>
          <a:p>
            <a:pPr algn="ctr" defTabSz="865889" fontAlgn="base">
              <a:spcBef>
                <a:spcPct val="0"/>
              </a:spcBef>
              <a:spcAft>
                <a:spcPct val="0"/>
              </a:spcAft>
            </a:pPr>
            <a:r>
              <a:rPr lang="en-GB" altLang="fr-FR" sz="1042" dirty="0">
                <a:solidFill>
                  <a:srgbClr val="FFFFFF"/>
                </a:solidFill>
                <a:cs typeface="Arial" charset="0"/>
              </a:rPr>
              <a:t>G 125</a:t>
            </a:r>
          </a:p>
          <a:p>
            <a:pPr algn="ctr" defTabSz="865889" fontAlgn="base">
              <a:spcBef>
                <a:spcPct val="0"/>
              </a:spcBef>
              <a:spcAft>
                <a:spcPct val="0"/>
              </a:spcAft>
            </a:pPr>
            <a:r>
              <a:rPr lang="en-GB" altLang="fr-FR" sz="1042" dirty="0">
                <a:solidFill>
                  <a:srgbClr val="FFFFFF"/>
                </a:solidFill>
                <a:cs typeface="Arial" charset="0"/>
              </a:rPr>
              <a:t>B 050</a:t>
            </a:r>
          </a:p>
        </p:txBody>
      </p:sp>
      <p:sp>
        <p:nvSpPr>
          <p:cNvPr id="28" name="Text Box 9">
            <a:extLst>
              <a:ext uri="{FF2B5EF4-FFF2-40B4-BE49-F238E27FC236}">
                <a16:creationId xmlns:a16="http://schemas.microsoft.com/office/drawing/2014/main" id="{22EA53E8-0346-4654-9A5F-204C36624107}"/>
              </a:ext>
            </a:extLst>
          </p:cNvPr>
          <p:cNvSpPr txBox="1">
            <a:spLocks noChangeArrowheads="1"/>
          </p:cNvSpPr>
          <p:nvPr userDrawn="1"/>
        </p:nvSpPr>
        <p:spPr bwMode="auto">
          <a:xfrm>
            <a:off x="7593018" y="1686093"/>
            <a:ext cx="818143" cy="823048"/>
          </a:xfrm>
          <a:prstGeom prst="rect">
            <a:avLst/>
          </a:prstGeom>
          <a:solidFill>
            <a:srgbClr val="D2DCA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865889" fontAlgn="base">
              <a:spcBef>
                <a:spcPct val="0"/>
              </a:spcBef>
              <a:spcAft>
                <a:spcPct val="0"/>
              </a:spcAft>
            </a:pPr>
            <a:r>
              <a:rPr lang="en-GB" altLang="fr-FR" sz="1042" dirty="0">
                <a:solidFill>
                  <a:srgbClr val="000000"/>
                </a:solidFill>
                <a:cs typeface="Arial" charset="0"/>
              </a:rPr>
              <a:t>R 210</a:t>
            </a:r>
          </a:p>
          <a:p>
            <a:pPr algn="ctr" defTabSz="865889" fontAlgn="base">
              <a:spcBef>
                <a:spcPct val="0"/>
              </a:spcBef>
              <a:spcAft>
                <a:spcPct val="0"/>
              </a:spcAft>
            </a:pPr>
            <a:r>
              <a:rPr lang="en-GB" altLang="fr-FR" sz="1042" dirty="0">
                <a:solidFill>
                  <a:srgbClr val="000000"/>
                </a:solidFill>
                <a:cs typeface="Arial" charset="0"/>
              </a:rPr>
              <a:t>G 220</a:t>
            </a:r>
          </a:p>
          <a:p>
            <a:pPr algn="ctr" defTabSz="865889" fontAlgn="base">
              <a:spcBef>
                <a:spcPct val="0"/>
              </a:spcBef>
              <a:spcAft>
                <a:spcPct val="0"/>
              </a:spcAft>
            </a:pPr>
            <a:r>
              <a:rPr lang="en-GB" altLang="fr-FR" sz="1042" dirty="0">
                <a:solidFill>
                  <a:srgbClr val="000000"/>
                </a:solidFill>
                <a:cs typeface="Arial" charset="0"/>
              </a:rPr>
              <a:t>B 170</a:t>
            </a:r>
          </a:p>
        </p:txBody>
      </p:sp>
      <p:sp>
        <p:nvSpPr>
          <p:cNvPr id="29" name="Text Box 10">
            <a:extLst>
              <a:ext uri="{FF2B5EF4-FFF2-40B4-BE49-F238E27FC236}">
                <a16:creationId xmlns:a16="http://schemas.microsoft.com/office/drawing/2014/main" id="{CE325905-ED47-4916-A522-C8E5FD379E19}"/>
              </a:ext>
            </a:extLst>
          </p:cNvPr>
          <p:cNvSpPr txBox="1">
            <a:spLocks noChangeArrowheads="1"/>
          </p:cNvSpPr>
          <p:nvPr userDrawn="1"/>
        </p:nvSpPr>
        <p:spPr bwMode="auto">
          <a:xfrm>
            <a:off x="7593018" y="2580962"/>
            <a:ext cx="818143" cy="823048"/>
          </a:xfrm>
          <a:prstGeom prst="rect">
            <a:avLst/>
          </a:prstGeom>
          <a:solidFill>
            <a:srgbClr val="A0C873"/>
          </a:solidFill>
          <a:ln>
            <a:noFill/>
          </a:ln>
          <a:effectLst/>
        </p:spPr>
        <p:txBody>
          <a:bodyPr lIns="0" tIns="0" rIns="0" bIns="0" anchor="ctr"/>
          <a:lstStyle/>
          <a:p>
            <a:pPr algn="ctr" defTabSz="865889" fontAlgn="base">
              <a:spcBef>
                <a:spcPct val="0"/>
              </a:spcBef>
              <a:spcAft>
                <a:spcPct val="0"/>
              </a:spcAft>
            </a:pPr>
            <a:r>
              <a:rPr lang="en-GB" altLang="fr-FR" sz="1042" dirty="0">
                <a:solidFill>
                  <a:srgbClr val="000000"/>
                </a:solidFill>
                <a:cs typeface="Arial" charset="0"/>
              </a:rPr>
              <a:t>R 160</a:t>
            </a:r>
          </a:p>
          <a:p>
            <a:pPr algn="ctr" defTabSz="865889" fontAlgn="base">
              <a:spcBef>
                <a:spcPct val="0"/>
              </a:spcBef>
              <a:spcAft>
                <a:spcPct val="0"/>
              </a:spcAft>
            </a:pPr>
            <a:r>
              <a:rPr lang="en-GB" altLang="fr-FR" sz="1042" dirty="0">
                <a:solidFill>
                  <a:srgbClr val="000000"/>
                </a:solidFill>
                <a:cs typeface="Arial" charset="0"/>
              </a:rPr>
              <a:t>G 200</a:t>
            </a:r>
          </a:p>
          <a:p>
            <a:pPr algn="ctr" defTabSz="865889" fontAlgn="base">
              <a:spcBef>
                <a:spcPct val="0"/>
              </a:spcBef>
              <a:spcAft>
                <a:spcPct val="0"/>
              </a:spcAft>
            </a:pPr>
            <a:r>
              <a:rPr lang="en-GB" altLang="fr-FR" sz="1042" dirty="0">
                <a:solidFill>
                  <a:srgbClr val="000000"/>
                </a:solidFill>
                <a:cs typeface="Arial" charset="0"/>
              </a:rPr>
              <a:t>B 115</a:t>
            </a:r>
          </a:p>
        </p:txBody>
      </p:sp>
      <p:sp>
        <p:nvSpPr>
          <p:cNvPr id="30" name="Text Box 11">
            <a:extLst>
              <a:ext uri="{FF2B5EF4-FFF2-40B4-BE49-F238E27FC236}">
                <a16:creationId xmlns:a16="http://schemas.microsoft.com/office/drawing/2014/main" id="{1FFFF7DB-3842-4536-84E6-814391481DB5}"/>
              </a:ext>
            </a:extLst>
          </p:cNvPr>
          <p:cNvSpPr txBox="1">
            <a:spLocks noChangeArrowheads="1"/>
          </p:cNvSpPr>
          <p:nvPr userDrawn="1"/>
        </p:nvSpPr>
        <p:spPr bwMode="auto">
          <a:xfrm>
            <a:off x="6713440" y="1686093"/>
            <a:ext cx="818143" cy="823048"/>
          </a:xfrm>
          <a:prstGeom prst="rect">
            <a:avLst/>
          </a:prstGeom>
          <a:solidFill>
            <a:srgbClr val="64A05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865889" fontAlgn="base">
              <a:spcBef>
                <a:spcPct val="0"/>
              </a:spcBef>
              <a:spcAft>
                <a:spcPct val="0"/>
              </a:spcAft>
            </a:pPr>
            <a:r>
              <a:rPr lang="en-GB" altLang="fr-FR" sz="1042" dirty="0">
                <a:solidFill>
                  <a:srgbClr val="FFFFFF"/>
                </a:solidFill>
                <a:cs typeface="Arial" charset="0"/>
              </a:rPr>
              <a:t>R 100</a:t>
            </a:r>
          </a:p>
          <a:p>
            <a:pPr algn="ctr" defTabSz="865889" fontAlgn="base">
              <a:spcBef>
                <a:spcPct val="0"/>
              </a:spcBef>
              <a:spcAft>
                <a:spcPct val="0"/>
              </a:spcAft>
            </a:pPr>
            <a:r>
              <a:rPr lang="en-GB" altLang="fr-FR" sz="1042" dirty="0">
                <a:solidFill>
                  <a:srgbClr val="FFFFFF"/>
                </a:solidFill>
                <a:cs typeface="Arial" charset="0"/>
              </a:rPr>
              <a:t>G 160</a:t>
            </a:r>
          </a:p>
          <a:p>
            <a:pPr algn="ctr" defTabSz="865889" fontAlgn="base">
              <a:spcBef>
                <a:spcPct val="0"/>
              </a:spcBef>
              <a:spcAft>
                <a:spcPct val="0"/>
              </a:spcAft>
            </a:pPr>
            <a:r>
              <a:rPr lang="en-GB" altLang="fr-FR" sz="1042" dirty="0">
                <a:solidFill>
                  <a:srgbClr val="FFFFFF"/>
                </a:solidFill>
                <a:cs typeface="Arial" charset="0"/>
              </a:rPr>
              <a:t>B 090</a:t>
            </a:r>
          </a:p>
        </p:txBody>
      </p:sp>
      <p:sp>
        <p:nvSpPr>
          <p:cNvPr id="31" name="Text Box 12">
            <a:extLst>
              <a:ext uri="{FF2B5EF4-FFF2-40B4-BE49-F238E27FC236}">
                <a16:creationId xmlns:a16="http://schemas.microsoft.com/office/drawing/2014/main" id="{D376ED71-59AB-43E8-91C9-294743E747A4}"/>
              </a:ext>
            </a:extLst>
          </p:cNvPr>
          <p:cNvSpPr txBox="1">
            <a:spLocks noChangeArrowheads="1"/>
          </p:cNvSpPr>
          <p:nvPr userDrawn="1"/>
        </p:nvSpPr>
        <p:spPr bwMode="auto">
          <a:xfrm>
            <a:off x="2762876" y="2580956"/>
            <a:ext cx="818143" cy="823048"/>
          </a:xfrm>
          <a:prstGeom prst="rect">
            <a:avLst/>
          </a:prstGeom>
          <a:solidFill>
            <a:srgbClr val="505A9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865889" fontAlgn="base">
              <a:spcBef>
                <a:spcPct val="0"/>
              </a:spcBef>
              <a:spcAft>
                <a:spcPct val="0"/>
              </a:spcAft>
            </a:pPr>
            <a:r>
              <a:rPr lang="en-GB" altLang="fr-FR" sz="1042" dirty="0">
                <a:solidFill>
                  <a:srgbClr val="FFFFFF"/>
                </a:solidFill>
                <a:cs typeface="Arial" charset="0"/>
              </a:rPr>
              <a:t>R 080</a:t>
            </a:r>
          </a:p>
          <a:p>
            <a:pPr algn="ctr" defTabSz="865889" fontAlgn="base">
              <a:spcBef>
                <a:spcPct val="0"/>
              </a:spcBef>
              <a:spcAft>
                <a:spcPct val="0"/>
              </a:spcAft>
            </a:pPr>
            <a:r>
              <a:rPr lang="en-GB" altLang="fr-FR" sz="1042" dirty="0">
                <a:solidFill>
                  <a:srgbClr val="FFFFFF"/>
                </a:solidFill>
                <a:cs typeface="Arial" charset="0"/>
              </a:rPr>
              <a:t>G 090</a:t>
            </a:r>
          </a:p>
          <a:p>
            <a:pPr algn="ctr" defTabSz="865889" fontAlgn="base">
              <a:spcBef>
                <a:spcPct val="0"/>
              </a:spcBef>
              <a:spcAft>
                <a:spcPct val="0"/>
              </a:spcAft>
            </a:pPr>
            <a:r>
              <a:rPr lang="en-GB" altLang="fr-FR" sz="1042" dirty="0">
                <a:solidFill>
                  <a:srgbClr val="FFFFFF"/>
                </a:solidFill>
                <a:cs typeface="Arial" charset="0"/>
              </a:rPr>
              <a:t>B 155</a:t>
            </a:r>
          </a:p>
        </p:txBody>
      </p:sp>
      <p:sp>
        <p:nvSpPr>
          <p:cNvPr id="32" name="Text Box 13">
            <a:extLst>
              <a:ext uri="{FF2B5EF4-FFF2-40B4-BE49-F238E27FC236}">
                <a16:creationId xmlns:a16="http://schemas.microsoft.com/office/drawing/2014/main" id="{BE3D2FDC-E1A7-4F8F-8ED6-9EA2C478E4B6}"/>
              </a:ext>
            </a:extLst>
          </p:cNvPr>
          <p:cNvSpPr txBox="1">
            <a:spLocks noChangeArrowheads="1"/>
          </p:cNvSpPr>
          <p:nvPr userDrawn="1"/>
        </p:nvSpPr>
        <p:spPr bwMode="auto">
          <a:xfrm>
            <a:off x="3642903" y="2580958"/>
            <a:ext cx="818143" cy="823048"/>
          </a:xfrm>
          <a:prstGeom prst="rect">
            <a:avLst/>
          </a:prstGeom>
          <a:solidFill>
            <a:srgbClr val="28A5C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865889" fontAlgn="base">
              <a:spcBef>
                <a:spcPct val="0"/>
              </a:spcBef>
              <a:spcAft>
                <a:spcPct val="0"/>
              </a:spcAft>
            </a:pPr>
            <a:r>
              <a:rPr lang="en-GB" altLang="fr-FR" sz="1042" dirty="0">
                <a:solidFill>
                  <a:srgbClr val="000000"/>
                </a:solidFill>
                <a:cs typeface="Arial" charset="0"/>
              </a:rPr>
              <a:t>R 040</a:t>
            </a:r>
          </a:p>
          <a:p>
            <a:pPr algn="ctr" defTabSz="865889" fontAlgn="base">
              <a:spcBef>
                <a:spcPct val="0"/>
              </a:spcBef>
              <a:spcAft>
                <a:spcPct val="0"/>
              </a:spcAft>
            </a:pPr>
            <a:r>
              <a:rPr lang="en-GB" altLang="fr-FR" sz="1042" dirty="0">
                <a:solidFill>
                  <a:srgbClr val="000000"/>
                </a:solidFill>
                <a:cs typeface="Arial" charset="0"/>
              </a:rPr>
              <a:t>G 165</a:t>
            </a:r>
          </a:p>
          <a:p>
            <a:pPr algn="ctr" defTabSz="865889" fontAlgn="base">
              <a:spcBef>
                <a:spcPct val="0"/>
              </a:spcBef>
              <a:spcAft>
                <a:spcPct val="0"/>
              </a:spcAft>
            </a:pPr>
            <a:r>
              <a:rPr lang="en-GB" altLang="fr-FR" sz="1042" dirty="0">
                <a:solidFill>
                  <a:srgbClr val="000000"/>
                </a:solidFill>
                <a:cs typeface="Arial" charset="0"/>
              </a:rPr>
              <a:t>B 195</a:t>
            </a:r>
          </a:p>
        </p:txBody>
      </p:sp>
      <p:sp>
        <p:nvSpPr>
          <p:cNvPr id="33" name="Text Box 14">
            <a:extLst>
              <a:ext uri="{FF2B5EF4-FFF2-40B4-BE49-F238E27FC236}">
                <a16:creationId xmlns:a16="http://schemas.microsoft.com/office/drawing/2014/main" id="{268938EE-C073-4F9A-B223-FDEF9AF320F0}"/>
              </a:ext>
            </a:extLst>
          </p:cNvPr>
          <p:cNvSpPr txBox="1">
            <a:spLocks noChangeArrowheads="1"/>
          </p:cNvSpPr>
          <p:nvPr userDrawn="1"/>
        </p:nvSpPr>
        <p:spPr bwMode="auto">
          <a:xfrm>
            <a:off x="6713440" y="2580962"/>
            <a:ext cx="818143" cy="823048"/>
          </a:xfrm>
          <a:prstGeom prst="rect">
            <a:avLst/>
          </a:prstGeom>
          <a:solidFill>
            <a:srgbClr val="3C9146"/>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865889" fontAlgn="base">
              <a:spcBef>
                <a:spcPct val="0"/>
              </a:spcBef>
              <a:spcAft>
                <a:spcPct val="0"/>
              </a:spcAft>
            </a:pPr>
            <a:r>
              <a:rPr lang="en-GB" altLang="fr-FR" sz="1042" dirty="0">
                <a:solidFill>
                  <a:srgbClr val="FFFFFF"/>
                </a:solidFill>
                <a:cs typeface="Arial" charset="0"/>
              </a:rPr>
              <a:t>R 060</a:t>
            </a:r>
          </a:p>
          <a:p>
            <a:pPr algn="ctr" defTabSz="865889" fontAlgn="base">
              <a:spcBef>
                <a:spcPct val="0"/>
              </a:spcBef>
              <a:spcAft>
                <a:spcPct val="0"/>
              </a:spcAft>
            </a:pPr>
            <a:r>
              <a:rPr lang="en-GB" altLang="fr-FR" sz="1042" dirty="0">
                <a:solidFill>
                  <a:srgbClr val="FFFFFF"/>
                </a:solidFill>
                <a:cs typeface="Arial" charset="0"/>
              </a:rPr>
              <a:t>G 145</a:t>
            </a:r>
          </a:p>
          <a:p>
            <a:pPr algn="ctr" defTabSz="865889" fontAlgn="base">
              <a:spcBef>
                <a:spcPct val="0"/>
              </a:spcBef>
              <a:spcAft>
                <a:spcPct val="0"/>
              </a:spcAft>
            </a:pPr>
            <a:r>
              <a:rPr lang="en-GB" altLang="fr-FR" sz="1042" dirty="0">
                <a:solidFill>
                  <a:srgbClr val="FFFFFF"/>
                </a:solidFill>
                <a:cs typeface="Arial" charset="0"/>
              </a:rPr>
              <a:t>B 070</a:t>
            </a:r>
          </a:p>
        </p:txBody>
      </p:sp>
      <p:sp>
        <p:nvSpPr>
          <p:cNvPr id="34" name="Text Box 15">
            <a:extLst>
              <a:ext uri="{FF2B5EF4-FFF2-40B4-BE49-F238E27FC236}">
                <a16:creationId xmlns:a16="http://schemas.microsoft.com/office/drawing/2014/main" id="{6630A02F-B07B-4BEC-96CA-3276AAD9F0BD}"/>
              </a:ext>
            </a:extLst>
          </p:cNvPr>
          <p:cNvSpPr txBox="1">
            <a:spLocks noChangeArrowheads="1"/>
          </p:cNvSpPr>
          <p:nvPr userDrawn="1"/>
        </p:nvSpPr>
        <p:spPr bwMode="auto">
          <a:xfrm>
            <a:off x="8820233" y="1686093"/>
            <a:ext cx="818143" cy="823048"/>
          </a:xfrm>
          <a:prstGeom prst="rect">
            <a:avLst/>
          </a:prstGeom>
          <a:solidFill>
            <a:srgbClr val="82A44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defTabSz="865889" fontAlgn="base">
              <a:spcBef>
                <a:spcPct val="0"/>
              </a:spcBef>
              <a:spcAft>
                <a:spcPct val="0"/>
              </a:spcAft>
            </a:pPr>
            <a:r>
              <a:rPr lang="en-GB" altLang="fr-FR" sz="1042" dirty="0">
                <a:solidFill>
                  <a:srgbClr val="FFFFFF"/>
                </a:solidFill>
                <a:cs typeface="Arial" charset="0"/>
              </a:rPr>
              <a:t>R 130</a:t>
            </a:r>
          </a:p>
          <a:p>
            <a:pPr algn="ctr" defTabSz="865889" fontAlgn="base">
              <a:spcBef>
                <a:spcPct val="0"/>
              </a:spcBef>
              <a:spcAft>
                <a:spcPct val="0"/>
              </a:spcAft>
            </a:pPr>
            <a:r>
              <a:rPr lang="en-GB" altLang="fr-FR" sz="1042" dirty="0">
                <a:solidFill>
                  <a:srgbClr val="FFFFFF"/>
                </a:solidFill>
                <a:cs typeface="Arial" charset="0"/>
              </a:rPr>
              <a:t>G 164</a:t>
            </a:r>
          </a:p>
          <a:p>
            <a:pPr algn="ctr" defTabSz="865889" fontAlgn="base">
              <a:spcBef>
                <a:spcPct val="0"/>
              </a:spcBef>
              <a:spcAft>
                <a:spcPct val="0"/>
              </a:spcAft>
            </a:pPr>
            <a:r>
              <a:rPr lang="en-GB" altLang="fr-FR" sz="1042" dirty="0">
                <a:solidFill>
                  <a:srgbClr val="FFFFFF"/>
                </a:solidFill>
                <a:cs typeface="Arial" charset="0"/>
              </a:rPr>
              <a:t>B 074</a:t>
            </a:r>
          </a:p>
        </p:txBody>
      </p:sp>
      <p:sp>
        <p:nvSpPr>
          <p:cNvPr id="35" name="Date Placeholder 2">
            <a:extLst>
              <a:ext uri="{FF2B5EF4-FFF2-40B4-BE49-F238E27FC236}">
                <a16:creationId xmlns:a16="http://schemas.microsoft.com/office/drawing/2014/main" id="{A127B7B7-E028-452A-8E39-86C9B1F44A77}"/>
              </a:ext>
            </a:extLst>
          </p:cNvPr>
          <p:cNvSpPr>
            <a:spLocks noGrp="1"/>
          </p:cNvSpPr>
          <p:nvPr>
            <p:ph type="dt" sz="half" idx="2"/>
          </p:nvPr>
        </p:nvSpPr>
        <p:spPr>
          <a:xfrm>
            <a:off x="9273939" y="6479116"/>
            <a:ext cx="1757220" cy="365210"/>
          </a:xfrm>
          <a:prstGeom prst="rect">
            <a:avLst/>
          </a:prstGeom>
        </p:spPr>
        <p:txBody>
          <a:bodyPr/>
          <a:lstStyle>
            <a:lvl1pPr algn="r">
              <a:defRPr sz="1061">
                <a:latin typeface="BNPP Sans"/>
              </a:defRPr>
            </a:lvl1pPr>
          </a:lstStyle>
          <a:p>
            <a:fld id="{99790D50-9F47-4DD0-9A0F-A4553368E28F}" type="datetime4">
              <a:rPr lang="en-US" smtClean="0">
                <a:solidFill>
                  <a:prstClr val="black"/>
                </a:solidFill>
              </a:rPr>
              <a:pPr/>
              <a:t>April 12, 2021</a:t>
            </a:fld>
            <a:endParaRPr lang="en-US" dirty="0">
              <a:solidFill>
                <a:prstClr val="black"/>
              </a:solidFill>
            </a:endParaRPr>
          </a:p>
        </p:txBody>
      </p:sp>
      <p:sp>
        <p:nvSpPr>
          <p:cNvPr id="36" name="Slide Number Placeholder 3">
            <a:extLst>
              <a:ext uri="{FF2B5EF4-FFF2-40B4-BE49-F238E27FC236}">
                <a16:creationId xmlns:a16="http://schemas.microsoft.com/office/drawing/2014/main" id="{7AB748AF-D50C-4299-9F07-ACA752B557F6}"/>
              </a:ext>
            </a:extLst>
          </p:cNvPr>
          <p:cNvSpPr>
            <a:spLocks noGrp="1"/>
          </p:cNvSpPr>
          <p:nvPr>
            <p:ph type="sldNum" sz="quarter" idx="4"/>
          </p:nvPr>
        </p:nvSpPr>
        <p:spPr>
          <a:xfrm>
            <a:off x="11121120" y="6479116"/>
            <a:ext cx="568984" cy="365210"/>
          </a:xfrm>
          <a:prstGeom prst="rect">
            <a:avLst/>
          </a:prstGeom>
        </p:spPr>
        <p:txBody>
          <a:bodyPr/>
          <a:lstStyle>
            <a:lvl1pPr algn="r">
              <a:defRPr sz="1061">
                <a:latin typeface="BNPP Sans"/>
              </a:defRPr>
            </a:lvl1pPr>
          </a:lstStyle>
          <a:p>
            <a:fld id="{D2A18EA6-A457-46CC-B195-A0AD97A50690}" type="slidenum">
              <a:rPr lang="en-US" smtClean="0">
                <a:solidFill>
                  <a:prstClr val="black"/>
                </a:solidFill>
              </a:rPr>
              <a:pPr/>
              <a:t>‹N°›</a:t>
            </a:fld>
            <a:endParaRPr lang="en-US" dirty="0">
              <a:solidFill>
                <a:prstClr val="black"/>
              </a:solidFill>
            </a:endParaRPr>
          </a:p>
        </p:txBody>
      </p:sp>
    </p:spTree>
    <p:extLst>
      <p:ext uri="{BB962C8B-B14F-4D97-AF65-F5344CB8AC3E}">
        <p14:creationId xmlns:p14="http://schemas.microsoft.com/office/powerpoint/2010/main" val="384361511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obj">
  <p:cSld name="Title Straplin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29525" y="122428"/>
            <a:ext cx="11267873" cy="428499"/>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p:txBody>
          <a:bodyPr/>
          <a:lstStyle>
            <a:lvl2pPr>
              <a:defRPr>
                <a:solidFill>
                  <a:srgbClr val="404040"/>
                </a:solidFill>
              </a:defRPr>
            </a:lvl2pPr>
            <a:lvl3pPr>
              <a:defRPr sz="1066"/>
            </a:lvl3pPr>
            <a:lvl4pPr>
              <a:defRPr sz="969"/>
            </a:lvl4pPr>
            <a:lvl5pPr>
              <a:defRPr sz="872"/>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2"/>
          <p:cNvSpPr>
            <a:spLocks noGrp="1"/>
          </p:cNvSpPr>
          <p:nvPr>
            <p:ph idx="10"/>
          </p:nvPr>
        </p:nvSpPr>
        <p:spPr>
          <a:xfrm>
            <a:off x="429525" y="637348"/>
            <a:ext cx="11267873" cy="428499"/>
          </a:xfrm>
        </p:spPr>
        <p:txBody>
          <a:bodyPr/>
          <a:lstStyle>
            <a:lvl1pPr>
              <a:defRPr>
                <a:solidFill>
                  <a:schemeClr val="tx1"/>
                </a:solidFill>
              </a:defRPr>
            </a:lvl1pPr>
            <a:lvl2pPr>
              <a:defRPr>
                <a:solidFill>
                  <a:srgbClr val="404040"/>
                </a:solidFill>
              </a:defRPr>
            </a:lvl2pPr>
          </a:lstStyle>
          <a:p>
            <a:pPr lvl="0"/>
            <a:r>
              <a:rPr lang="en-US" dirty="0"/>
              <a:t>Click to edit Master text styles</a:t>
            </a:r>
          </a:p>
        </p:txBody>
      </p:sp>
    </p:spTree>
    <p:extLst>
      <p:ext uri="{BB962C8B-B14F-4D97-AF65-F5344CB8AC3E}">
        <p14:creationId xmlns:p14="http://schemas.microsoft.com/office/powerpoint/2010/main" val="376002572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Single with Box">
    <p:spTree>
      <p:nvGrpSpPr>
        <p:cNvPr id="1" name=""/>
        <p:cNvGrpSpPr/>
        <p:nvPr/>
      </p:nvGrpSpPr>
      <p:grpSpPr>
        <a:xfrm>
          <a:off x="0" y="0"/>
          <a:ext cx="0" cy="0"/>
          <a:chOff x="0" y="0"/>
          <a:chExt cx="0" cy="0"/>
        </a:xfrm>
      </p:grpSpPr>
      <p:sp>
        <p:nvSpPr>
          <p:cNvPr id="2" name="Title 1"/>
          <p:cNvSpPr>
            <a:spLocks noGrp="1"/>
          </p:cNvSpPr>
          <p:nvPr>
            <p:ph type="title"/>
          </p:nvPr>
        </p:nvSpPr>
        <p:spPr>
          <a:xfrm>
            <a:off x="292611" y="191666"/>
            <a:ext cx="11408431" cy="593100"/>
          </a:xfrm>
          <a:prstGeom prst="rect">
            <a:avLst/>
          </a:prstGeom>
        </p:spPr>
        <p:txBody>
          <a:bodyPr/>
          <a:lstStyle/>
          <a:p>
            <a:r>
              <a:rPr lang="en-US" dirty="0"/>
              <a:t>Click to edit Master title style</a:t>
            </a:r>
            <a:endParaRPr lang="en-GB" dirty="0"/>
          </a:p>
        </p:txBody>
      </p:sp>
      <p:sp>
        <p:nvSpPr>
          <p:cNvPr id="12" name="Date Placeholder 11"/>
          <p:cNvSpPr>
            <a:spLocks noGrp="1"/>
          </p:cNvSpPr>
          <p:nvPr>
            <p:ph type="dt" sz="half" idx="11"/>
          </p:nvPr>
        </p:nvSpPr>
        <p:spPr/>
        <p:txBody>
          <a:bodyPr/>
          <a:lstStyle/>
          <a:p>
            <a:fld id="{7CD493CB-A8C3-47B1-B5B0-41CA100199D5}" type="datetime4">
              <a:rPr lang="en-US" smtClean="0">
                <a:solidFill>
                  <a:prstClr val="black"/>
                </a:solidFill>
              </a:rPr>
              <a:pPr/>
              <a:t>April 12, 2021</a:t>
            </a:fld>
            <a:r>
              <a:rPr lang="en-US">
                <a:solidFill>
                  <a:prstClr val="black"/>
                </a:solidFill>
              </a:rPr>
              <a:t> </a:t>
            </a:r>
            <a:r>
              <a:rPr lang="fr-FR">
                <a:solidFill>
                  <a:prstClr val="black"/>
                </a:solidFill>
              </a:rPr>
              <a:t>|</a:t>
            </a:r>
            <a:endParaRPr lang="en-GB" dirty="0">
              <a:solidFill>
                <a:prstClr val="black"/>
              </a:solidFill>
            </a:endParaRPr>
          </a:p>
        </p:txBody>
      </p:sp>
      <p:sp>
        <p:nvSpPr>
          <p:cNvPr id="13" name="Slide Number Placeholder 12"/>
          <p:cNvSpPr>
            <a:spLocks noGrp="1"/>
          </p:cNvSpPr>
          <p:nvPr>
            <p:ph type="sldNum" sz="quarter" idx="12"/>
          </p:nvPr>
        </p:nvSpPr>
        <p:spPr/>
        <p:txBody>
          <a:bodyPr/>
          <a:lstStyle/>
          <a:p>
            <a:fld id="{D2A18EA6-A457-46CC-B195-A0AD97A50690}" type="slidenum">
              <a:rPr lang="en-GB" smtClean="0">
                <a:solidFill>
                  <a:prstClr val="black"/>
                </a:solidFill>
              </a:rPr>
              <a:pPr/>
              <a:t>‹N°›</a:t>
            </a:fld>
            <a:endParaRPr lang="en-GB" dirty="0">
              <a:solidFill>
                <a:prstClr val="black"/>
              </a:solidFill>
            </a:endParaRPr>
          </a:p>
        </p:txBody>
      </p:sp>
      <p:sp>
        <p:nvSpPr>
          <p:cNvPr id="21" name="Content Placeholder 20"/>
          <p:cNvSpPr>
            <a:spLocks noGrp="1"/>
          </p:cNvSpPr>
          <p:nvPr>
            <p:ph sz="quarter" idx="13" hasCustomPrompt="1"/>
          </p:nvPr>
        </p:nvSpPr>
        <p:spPr>
          <a:xfrm>
            <a:off x="509682" y="1415539"/>
            <a:ext cx="11014684" cy="4321480"/>
          </a:xfrm>
        </p:spPr>
        <p:txBody>
          <a:bodyPr/>
          <a:lstStyle>
            <a:lvl1pPr>
              <a:defRPr baseline="0"/>
            </a:lvl1pPr>
            <a:lvl2pPr>
              <a:buSzPct val="110000"/>
              <a:defRPr/>
            </a:lvl2pPr>
            <a:lvl3pPr>
              <a:buSzPct val="110000"/>
              <a:defRPr/>
            </a:lvl3pPr>
            <a:lvl4pPr>
              <a:buSzPct val="110000"/>
              <a:defRPr/>
            </a:lvl4pPr>
            <a:lvl5pPr>
              <a:buSzPct val="110000"/>
              <a:defRPr/>
            </a:lvl5pPr>
          </a:lstStyle>
          <a:p>
            <a:pPr lvl="0"/>
            <a:r>
              <a:rPr lang="en-US" dirty="0"/>
              <a:t>Click to insert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Rectangle 13"/>
          <p:cNvSpPr/>
          <p:nvPr userDrawn="1"/>
        </p:nvSpPr>
        <p:spPr bwMode="auto">
          <a:xfrm>
            <a:off x="421109" y="1169056"/>
            <a:ext cx="11279934" cy="4637557"/>
          </a:xfrm>
          <a:prstGeom prst="rect">
            <a:avLst/>
          </a:prstGeom>
          <a:noFill/>
          <a:ln w="9525" cap="flat" cmpd="sng" algn="ctr">
            <a:solidFill>
              <a:schemeClr val="bg1">
                <a:lumMod val="75000"/>
              </a:schemeClr>
            </a:solidFill>
            <a:prstDash val="solid"/>
            <a:round/>
            <a:headEnd type="none" w="med" len="med"/>
            <a:tailEnd type="none" w="med" len="med"/>
          </a:ln>
          <a:effectLst/>
        </p:spPr>
        <p:txBody>
          <a:bodyPr vert="horz" wrap="square" lIns="115696" tIns="57850" rIns="115696" bIns="57850" numCol="1" rtlCol="0" anchor="t" anchorCtr="0" compatLnSpc="1">
            <a:prstTxWarp prst="textNoShape">
              <a:avLst/>
            </a:prstTxWarp>
          </a:bodyPr>
          <a:lstStyle/>
          <a:p>
            <a:pPr defTabSz="1197142" fontAlgn="base">
              <a:spcBef>
                <a:spcPct val="0"/>
              </a:spcBef>
              <a:spcAft>
                <a:spcPct val="0"/>
              </a:spcAft>
            </a:pPr>
            <a:endParaRPr lang="en-GB" sz="2386">
              <a:solidFill>
                <a:srgbClr val="000000"/>
              </a:solidFill>
              <a:cs typeface="Arial" charset="0"/>
            </a:endParaRPr>
          </a:p>
        </p:txBody>
      </p:sp>
      <p:sp>
        <p:nvSpPr>
          <p:cNvPr id="15" name="Rectangle 14"/>
          <p:cNvSpPr/>
          <p:nvPr userDrawn="1"/>
        </p:nvSpPr>
        <p:spPr bwMode="auto">
          <a:xfrm>
            <a:off x="421109" y="5809191"/>
            <a:ext cx="11279934" cy="12138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15696" tIns="57850" rIns="115696" bIns="57850" numCol="1" rtlCol="0" anchor="t" anchorCtr="0" compatLnSpc="1">
            <a:prstTxWarp prst="textNoShape">
              <a:avLst/>
            </a:prstTxWarp>
          </a:bodyPr>
          <a:lstStyle/>
          <a:p>
            <a:pPr defTabSz="1197142" fontAlgn="base">
              <a:spcBef>
                <a:spcPct val="0"/>
              </a:spcBef>
              <a:spcAft>
                <a:spcPct val="0"/>
              </a:spcAft>
            </a:pPr>
            <a:endParaRPr lang="en-GB" sz="2386">
              <a:solidFill>
                <a:prstClr val="black"/>
              </a:solidFill>
              <a:latin typeface="Arial" charset="0"/>
              <a:cs typeface="Arial" charset="0"/>
            </a:endParaRPr>
          </a:p>
        </p:txBody>
      </p:sp>
      <p:sp>
        <p:nvSpPr>
          <p:cNvPr id="10" name="Text Placeholder 9"/>
          <p:cNvSpPr>
            <a:spLocks noGrp="1"/>
          </p:cNvSpPr>
          <p:nvPr>
            <p:ph type="body" sz="quarter" idx="10" hasCustomPrompt="1"/>
          </p:nvPr>
        </p:nvSpPr>
        <p:spPr>
          <a:xfrm>
            <a:off x="291087" y="988685"/>
            <a:ext cx="2259941" cy="401018"/>
          </a:xfrm>
          <a:prstGeom prst="rect">
            <a:avLst/>
          </a:prstGeom>
          <a:solidFill>
            <a:schemeClr val="bg1"/>
          </a:solidFill>
        </p:spPr>
        <p:txBody>
          <a:bodyPr anchor="ctr"/>
          <a:lstStyle>
            <a:lvl1pPr marL="2008" indent="0">
              <a:buNone/>
              <a:defRPr sz="2386">
                <a:solidFill>
                  <a:srgbClr val="78848A"/>
                </a:solidFill>
                <a:latin typeface="BNPP Sans Condensed ExtraBold" pitchFamily="50" charset="0"/>
              </a:defRPr>
            </a:lvl1pPr>
          </a:lstStyle>
          <a:p>
            <a:pPr lvl="0"/>
            <a:r>
              <a:rPr lang="en-US" dirty="0"/>
              <a:t>CLICK TO ADD SUBTITLE</a:t>
            </a:r>
            <a:endParaRPr lang="en-GB" dirty="0"/>
          </a:p>
        </p:txBody>
      </p:sp>
      <p:sp>
        <p:nvSpPr>
          <p:cNvPr id="16" name="Text Placeholder 5"/>
          <p:cNvSpPr>
            <a:spLocks noGrp="1"/>
          </p:cNvSpPr>
          <p:nvPr>
            <p:ph type="body" sz="quarter" idx="20" hasCustomPrompt="1"/>
          </p:nvPr>
        </p:nvSpPr>
        <p:spPr>
          <a:xfrm>
            <a:off x="396820" y="5955730"/>
            <a:ext cx="3523971" cy="215950"/>
          </a:xfrm>
        </p:spPr>
        <p:txBody>
          <a:bodyPr/>
          <a:lstStyle>
            <a:lvl1pPr marL="2008" indent="0">
              <a:buNone/>
              <a:defRPr sz="1061" i="1">
                <a:latin typeface="BNPP Sans Light" pitchFamily="50" charset="0"/>
              </a:defRPr>
            </a:lvl1pPr>
          </a:lstStyle>
          <a:p>
            <a:pPr lvl="0"/>
            <a:r>
              <a:rPr lang="en-US" dirty="0"/>
              <a:t>Source: Lorem Ipsum</a:t>
            </a:r>
            <a:endParaRPr lang="en-GB" dirty="0"/>
          </a:p>
        </p:txBody>
      </p:sp>
    </p:spTree>
    <p:extLst>
      <p:ext uri="{BB962C8B-B14F-4D97-AF65-F5344CB8AC3E}">
        <p14:creationId xmlns:p14="http://schemas.microsoft.com/office/powerpoint/2010/main" val="107876634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userDrawn="1">
  <p:cSld name="1_Empty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57941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289464" y="191962"/>
            <a:ext cx="11353999" cy="593100"/>
          </a:xfrm>
          <a:prstGeom prst="rect">
            <a:avLst/>
          </a:prstGeom>
        </p:spPr>
        <p:txBody>
          <a:bodyPr/>
          <a:lstStyle/>
          <a:p>
            <a:r>
              <a:rPr lang="en-US" dirty="0"/>
              <a:t>Click to edit Master title style</a:t>
            </a:r>
            <a:endParaRPr lang="en-GB" dirty="0"/>
          </a:p>
        </p:txBody>
      </p:sp>
      <p:sp>
        <p:nvSpPr>
          <p:cNvPr id="12" name="Date Placeholder 11"/>
          <p:cNvSpPr>
            <a:spLocks noGrp="1"/>
          </p:cNvSpPr>
          <p:nvPr>
            <p:ph type="dt" sz="half" idx="11"/>
          </p:nvPr>
        </p:nvSpPr>
        <p:spPr/>
        <p:txBody>
          <a:bodyPr/>
          <a:lstStyle/>
          <a:p>
            <a:fld id="{7CD493CB-A8C3-47B1-B5B0-41CA100199D5}" type="datetime4">
              <a:rPr lang="en-US" smtClean="0">
                <a:solidFill>
                  <a:prstClr val="black"/>
                </a:solidFill>
              </a:rPr>
              <a:pPr/>
              <a:t>April 12, 2021</a:t>
            </a:fld>
            <a:r>
              <a:rPr lang="en-US">
                <a:solidFill>
                  <a:prstClr val="black"/>
                </a:solidFill>
              </a:rPr>
              <a:t> </a:t>
            </a:r>
            <a:r>
              <a:rPr lang="fr-FR">
                <a:solidFill>
                  <a:prstClr val="black"/>
                </a:solidFill>
              </a:rPr>
              <a:t>|</a:t>
            </a:r>
            <a:endParaRPr lang="en-GB" dirty="0">
              <a:solidFill>
                <a:prstClr val="black"/>
              </a:solidFill>
            </a:endParaRPr>
          </a:p>
        </p:txBody>
      </p:sp>
      <p:sp>
        <p:nvSpPr>
          <p:cNvPr id="13" name="Slide Number Placeholder 12"/>
          <p:cNvSpPr>
            <a:spLocks noGrp="1"/>
          </p:cNvSpPr>
          <p:nvPr>
            <p:ph type="sldNum" sz="quarter" idx="12"/>
          </p:nvPr>
        </p:nvSpPr>
        <p:spPr/>
        <p:txBody>
          <a:bodyPr/>
          <a:lstStyle/>
          <a:p>
            <a:fld id="{D2A18EA6-A457-46CC-B195-A0AD97A50690}" type="slidenum">
              <a:rPr lang="en-GB" smtClean="0">
                <a:solidFill>
                  <a:prstClr val="black"/>
                </a:solidFill>
              </a:rPr>
              <a:pPr/>
              <a:t>‹N°›</a:t>
            </a:fld>
            <a:endParaRPr lang="en-GB" dirty="0">
              <a:solidFill>
                <a:prstClr val="black"/>
              </a:solidFill>
            </a:endParaRPr>
          </a:p>
        </p:txBody>
      </p:sp>
      <p:sp>
        <p:nvSpPr>
          <p:cNvPr id="10" name="Text Placeholder 9"/>
          <p:cNvSpPr>
            <a:spLocks noGrp="1"/>
          </p:cNvSpPr>
          <p:nvPr>
            <p:ph type="body" sz="quarter" idx="10" hasCustomPrompt="1"/>
          </p:nvPr>
        </p:nvSpPr>
        <p:spPr>
          <a:xfrm>
            <a:off x="288933" y="988685"/>
            <a:ext cx="11394912" cy="401018"/>
          </a:xfrm>
          <a:prstGeom prst="rect">
            <a:avLst/>
          </a:prstGeom>
          <a:solidFill>
            <a:schemeClr val="bg1"/>
          </a:solidFill>
        </p:spPr>
        <p:txBody>
          <a:bodyPr anchor="ctr"/>
          <a:lstStyle>
            <a:lvl1pPr marL="2008" marR="0" indent="0" algn="l" defTabSz="1156967" rtl="0" eaLnBrk="1" fontAlgn="auto" latinLnBrk="0" hangingPunct="1">
              <a:lnSpc>
                <a:spcPct val="100000"/>
              </a:lnSpc>
              <a:spcBef>
                <a:spcPct val="20000"/>
              </a:spcBef>
              <a:spcAft>
                <a:spcPts val="0"/>
              </a:spcAft>
              <a:buClr>
                <a:srgbClr val="00915A"/>
              </a:buClr>
              <a:buSzTx/>
              <a:buFont typeface="Wingdings" panose="05000000000000000000" pitchFamily="2" charset="2"/>
              <a:buNone/>
              <a:tabLst/>
              <a:defRPr sz="2386">
                <a:solidFill>
                  <a:srgbClr val="78848A"/>
                </a:solidFill>
                <a:latin typeface="BNPP Sans Condensed ExtraBold" pitchFamily="50" charset="0"/>
              </a:defRPr>
            </a:lvl1pPr>
          </a:lstStyle>
          <a:p>
            <a:pPr marL="2008" marR="0" lvl="0" indent="0" algn="l" defTabSz="1156967" rtl="0" eaLnBrk="1" fontAlgn="auto" latinLnBrk="0" hangingPunct="1">
              <a:lnSpc>
                <a:spcPct val="100000"/>
              </a:lnSpc>
              <a:spcBef>
                <a:spcPct val="20000"/>
              </a:spcBef>
              <a:spcAft>
                <a:spcPts val="0"/>
              </a:spcAft>
              <a:buClr>
                <a:srgbClr val="00915A"/>
              </a:buClr>
              <a:buSzTx/>
              <a:buFont typeface="Wingdings" panose="05000000000000000000" pitchFamily="2" charset="2"/>
              <a:buNone/>
              <a:tabLst/>
              <a:defRPr/>
            </a:pPr>
            <a:r>
              <a:rPr lang="en-US" dirty="0"/>
              <a:t>CLICK TO ADD SUBTITLE</a:t>
            </a:r>
            <a:endParaRPr lang="en-GB" dirty="0"/>
          </a:p>
        </p:txBody>
      </p:sp>
    </p:spTree>
    <p:extLst>
      <p:ext uri="{BB962C8B-B14F-4D97-AF65-F5344CB8AC3E}">
        <p14:creationId xmlns:p14="http://schemas.microsoft.com/office/powerpoint/2010/main" val="1620759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eam pictures">
    <p:spTree>
      <p:nvGrpSpPr>
        <p:cNvPr id="1" name=""/>
        <p:cNvGrpSpPr/>
        <p:nvPr/>
      </p:nvGrpSpPr>
      <p:grpSpPr>
        <a:xfrm>
          <a:off x="0" y="0"/>
          <a:ext cx="0" cy="0"/>
          <a:chOff x="0" y="0"/>
          <a:chExt cx="0" cy="0"/>
        </a:xfrm>
      </p:grpSpPr>
      <p:graphicFrame>
        <p:nvGraphicFramePr>
          <p:cNvPr id="9"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4210" name="Diapositive think-cell" r:id="rId5" imgW="344" imgH="344" progId="TCLayout.ActiveDocument.1">
                  <p:embed/>
                </p:oleObj>
              </mc:Choice>
              <mc:Fallback>
                <p:oleObj name="Diapositive think-cell" r:id="rId5" imgW="344" imgH="344" progId="TCLayout.ActiveDocument.1">
                  <p:embed/>
                  <p:pic>
                    <p:nvPicPr>
                      <p:cNvPr id="9"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11"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1" name="Picture 17"/>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ous-titre 2"/>
          <p:cNvSpPr>
            <a:spLocks noGrp="1"/>
          </p:cNvSpPr>
          <p:nvPr>
            <p:ph type="subTitle" idx="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6" name="Picture Placeholder 5"/>
          <p:cNvSpPr>
            <a:spLocks noGrp="1"/>
          </p:cNvSpPr>
          <p:nvPr>
            <p:ph type="pic" sz="quarter" idx="10"/>
          </p:nvPr>
        </p:nvSpPr>
        <p:spPr>
          <a:xfrm>
            <a:off x="808286" y="1557586"/>
            <a:ext cx="1098392" cy="1098392"/>
          </a:xfrm>
          <a:prstGeom prst="ellipse">
            <a:avLst/>
          </a:prstGeom>
          <a:solidFill>
            <a:schemeClr val="bg1">
              <a:lumMod val="95000"/>
            </a:schemeClr>
          </a:solidFill>
        </p:spPr>
        <p:txBody>
          <a:bodyPr/>
          <a:lstStyle>
            <a:lvl1pPr>
              <a:defRPr sz="1050"/>
            </a:lvl1pPr>
          </a:lstStyle>
          <a:p>
            <a:pPr lvl="0"/>
            <a:endParaRPr lang="en-GB" noProof="0"/>
          </a:p>
        </p:txBody>
      </p:sp>
      <p:sp>
        <p:nvSpPr>
          <p:cNvPr id="13" name="Picture Placeholder 5"/>
          <p:cNvSpPr>
            <a:spLocks noGrp="1"/>
          </p:cNvSpPr>
          <p:nvPr>
            <p:ph type="pic" sz="quarter" idx="11"/>
          </p:nvPr>
        </p:nvSpPr>
        <p:spPr>
          <a:xfrm>
            <a:off x="2668932" y="1557586"/>
            <a:ext cx="1098392" cy="1098392"/>
          </a:xfrm>
          <a:prstGeom prst="ellipse">
            <a:avLst/>
          </a:prstGeom>
          <a:solidFill>
            <a:schemeClr val="bg1">
              <a:lumMod val="95000"/>
            </a:schemeClr>
          </a:solidFill>
        </p:spPr>
        <p:txBody>
          <a:bodyPr/>
          <a:lstStyle>
            <a:lvl1pPr>
              <a:defRPr sz="1050"/>
            </a:lvl1pPr>
          </a:lstStyle>
          <a:p>
            <a:pPr lvl="0"/>
            <a:endParaRPr lang="en-GB" noProof="0"/>
          </a:p>
        </p:txBody>
      </p:sp>
      <p:sp>
        <p:nvSpPr>
          <p:cNvPr id="14" name="Picture Placeholder 5"/>
          <p:cNvSpPr>
            <a:spLocks noGrp="1"/>
          </p:cNvSpPr>
          <p:nvPr>
            <p:ph type="pic" sz="quarter" idx="12"/>
          </p:nvPr>
        </p:nvSpPr>
        <p:spPr>
          <a:xfrm>
            <a:off x="4529578" y="1557586"/>
            <a:ext cx="1098392" cy="1098392"/>
          </a:xfrm>
          <a:prstGeom prst="ellipse">
            <a:avLst/>
          </a:prstGeom>
          <a:solidFill>
            <a:schemeClr val="bg1">
              <a:lumMod val="95000"/>
            </a:schemeClr>
          </a:solidFill>
        </p:spPr>
        <p:txBody>
          <a:bodyPr/>
          <a:lstStyle>
            <a:lvl1pPr>
              <a:defRPr sz="1050"/>
            </a:lvl1pPr>
          </a:lstStyle>
          <a:p>
            <a:pPr lvl="0"/>
            <a:endParaRPr lang="en-GB" noProof="0"/>
          </a:p>
        </p:txBody>
      </p:sp>
      <p:sp>
        <p:nvSpPr>
          <p:cNvPr id="15" name="Picture Placeholder 5"/>
          <p:cNvSpPr>
            <a:spLocks noGrp="1"/>
          </p:cNvSpPr>
          <p:nvPr>
            <p:ph type="pic" sz="quarter" idx="13"/>
          </p:nvPr>
        </p:nvSpPr>
        <p:spPr>
          <a:xfrm>
            <a:off x="6390224" y="1557586"/>
            <a:ext cx="1098392" cy="1098392"/>
          </a:xfrm>
          <a:prstGeom prst="ellipse">
            <a:avLst/>
          </a:prstGeom>
          <a:solidFill>
            <a:schemeClr val="bg1">
              <a:lumMod val="95000"/>
            </a:schemeClr>
          </a:solidFill>
        </p:spPr>
        <p:txBody>
          <a:bodyPr/>
          <a:lstStyle>
            <a:lvl1pPr>
              <a:defRPr sz="1050"/>
            </a:lvl1pPr>
          </a:lstStyle>
          <a:p>
            <a:pPr lvl="0"/>
            <a:endParaRPr lang="en-GB" noProof="0"/>
          </a:p>
        </p:txBody>
      </p:sp>
      <p:sp>
        <p:nvSpPr>
          <p:cNvPr id="16" name="Picture Placeholder 5"/>
          <p:cNvSpPr>
            <a:spLocks noGrp="1"/>
          </p:cNvSpPr>
          <p:nvPr>
            <p:ph type="pic" sz="quarter" idx="14"/>
          </p:nvPr>
        </p:nvSpPr>
        <p:spPr>
          <a:xfrm>
            <a:off x="8250870" y="1557586"/>
            <a:ext cx="1098392" cy="1098392"/>
          </a:xfrm>
          <a:prstGeom prst="ellipse">
            <a:avLst/>
          </a:prstGeom>
          <a:solidFill>
            <a:schemeClr val="bg1">
              <a:lumMod val="95000"/>
            </a:schemeClr>
          </a:solidFill>
        </p:spPr>
        <p:txBody>
          <a:bodyPr/>
          <a:lstStyle>
            <a:lvl1pPr>
              <a:defRPr sz="1050"/>
            </a:lvl1pPr>
          </a:lstStyle>
          <a:p>
            <a:pPr lvl="0"/>
            <a:endParaRPr lang="en-GB" noProof="0"/>
          </a:p>
        </p:txBody>
      </p:sp>
      <p:sp>
        <p:nvSpPr>
          <p:cNvPr id="17" name="Picture Placeholder 5"/>
          <p:cNvSpPr>
            <a:spLocks noGrp="1"/>
          </p:cNvSpPr>
          <p:nvPr>
            <p:ph type="pic" sz="quarter" idx="15"/>
          </p:nvPr>
        </p:nvSpPr>
        <p:spPr>
          <a:xfrm>
            <a:off x="10111516" y="1557586"/>
            <a:ext cx="1098392" cy="1098392"/>
          </a:xfrm>
          <a:prstGeom prst="ellipse">
            <a:avLst/>
          </a:prstGeom>
          <a:solidFill>
            <a:schemeClr val="bg1">
              <a:lumMod val="95000"/>
            </a:schemeClr>
          </a:solidFill>
        </p:spPr>
        <p:txBody>
          <a:bodyPr/>
          <a:lstStyle>
            <a:lvl1pPr>
              <a:defRPr sz="1050"/>
            </a:lvl1pPr>
          </a:lstStyle>
          <a:p>
            <a:pPr lvl="0"/>
            <a:endParaRPr lang="en-GB" noProof="0"/>
          </a:p>
        </p:txBody>
      </p:sp>
      <p:sp>
        <p:nvSpPr>
          <p:cNvPr id="22" name="Rectangle 15"/>
          <p:cNvSpPr>
            <a:spLocks noGrp="1" noChangeArrowheads="1"/>
          </p:cNvSpPr>
          <p:nvPr>
            <p:ph type="ftr" sz="quarter" idx="16"/>
          </p:nvPr>
        </p:nvSpPr>
        <p:spPr/>
        <p:txBody>
          <a:bodyPr/>
          <a:lstStyle>
            <a:lvl1pPr algn="r">
              <a:defRPr sz="1000" dirty="0" smtClean="0">
                <a:solidFill>
                  <a:srgbClr val="000000"/>
                </a:solidFill>
              </a:defRPr>
            </a:lvl1pPr>
          </a:lstStyle>
          <a:p>
            <a:pPr>
              <a:defRPr/>
            </a:pPr>
            <a:endParaRPr lang="en-GB"/>
          </a:p>
        </p:txBody>
      </p:sp>
      <p:sp>
        <p:nvSpPr>
          <p:cNvPr id="23" name="Rectangle 14"/>
          <p:cNvSpPr>
            <a:spLocks noGrp="1" noChangeArrowheads="1"/>
          </p:cNvSpPr>
          <p:nvPr>
            <p:ph type="dt" sz="half" idx="17"/>
          </p:nvPr>
        </p:nvSpPr>
        <p:spPr/>
        <p:txBody>
          <a:bodyPr/>
          <a:lstStyle>
            <a:lvl1pPr algn="ctr">
              <a:defRPr sz="900" smtClean="0">
                <a:solidFill>
                  <a:srgbClr val="000000"/>
                </a:solidFill>
              </a:defRPr>
            </a:lvl1pPr>
          </a:lstStyle>
          <a:p>
            <a:pPr>
              <a:defRPr/>
            </a:pPr>
            <a:fld id="{498F0F54-7E53-4762-8D72-4C45CFEBE0C5}" type="datetime1">
              <a:rPr lang="fr-FR"/>
              <a:pPr>
                <a:defRPr/>
              </a:pPr>
              <a:t>12/04/2021</a:t>
            </a:fld>
            <a:endParaRPr lang="en-GB" dirty="0"/>
          </a:p>
        </p:txBody>
      </p:sp>
      <p:sp>
        <p:nvSpPr>
          <p:cNvPr id="24" name="Espace réservé du numéro de diapositive 16"/>
          <p:cNvSpPr>
            <a:spLocks noGrp="1" noChangeArrowheads="1"/>
          </p:cNvSpPr>
          <p:nvPr>
            <p:ph type="sldNum" sz="quarter" idx="18"/>
          </p:nvPr>
        </p:nvSpPr>
        <p:spPr/>
        <p:txBody>
          <a:bodyPr/>
          <a:lstStyle>
            <a:lvl1pPr algn="r">
              <a:defRPr sz="1100" b="1" smtClean="0">
                <a:solidFill>
                  <a:srgbClr val="000000"/>
                </a:solidFill>
              </a:defRPr>
            </a:lvl1pPr>
          </a:lstStyle>
          <a:p>
            <a:pPr>
              <a:defRPr/>
            </a:pPr>
            <a:fld id="{D287283A-E02F-424E-81E0-161A4C678B1C}" type="slidenum">
              <a:rPr lang="en-GB"/>
              <a:pPr>
                <a:defRPr/>
              </a:pPr>
              <a:t>‹N°›</a:t>
            </a:fld>
            <a:endParaRPr lang="en-GB" dirty="0"/>
          </a:p>
        </p:txBody>
      </p:sp>
    </p:spTree>
    <p:extLst>
      <p:ext uri="{BB962C8B-B14F-4D97-AF65-F5344CB8AC3E}">
        <p14:creationId xmlns:p14="http://schemas.microsoft.com/office/powerpoint/2010/main" val="2210575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PICTURE">
    <p:spTree>
      <p:nvGrpSpPr>
        <p:cNvPr id="1" name=""/>
        <p:cNvGrpSpPr/>
        <p:nvPr/>
      </p:nvGrpSpPr>
      <p:grpSpPr>
        <a:xfrm>
          <a:off x="0" y="0"/>
          <a:ext cx="0" cy="0"/>
          <a:chOff x="0" y="0"/>
          <a:chExt cx="0" cy="0"/>
        </a:xfrm>
      </p:grpSpPr>
      <p:graphicFrame>
        <p:nvGraphicFramePr>
          <p:cNvPr id="4"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5234" name="Diapositive think-cell" r:id="rId5" imgW="344" imgH="344" progId="TCLayout.ActiveDocument.1">
                  <p:embed/>
                </p:oleObj>
              </mc:Choice>
              <mc:Fallback>
                <p:oleObj name="Diapositive think-cell" r:id="rId5" imgW="344" imgH="344" progId="TCLayout.ActiveDocument.1">
                  <p:embed/>
                  <p:pic>
                    <p:nvPicPr>
                      <p:cNvPr id="4"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6"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4"/>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ous-titre 2"/>
          <p:cNvSpPr>
            <a:spLocks noGrp="1"/>
          </p:cNvSpPr>
          <p:nvPr>
            <p:ph type="subTitle" idx="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13" name="Picture Placeholder 10"/>
          <p:cNvSpPr>
            <a:spLocks noGrp="1"/>
          </p:cNvSpPr>
          <p:nvPr>
            <p:ph type="pic" sz="quarter" idx="10"/>
          </p:nvPr>
        </p:nvSpPr>
        <p:spPr>
          <a:xfrm>
            <a:off x="6637139" y="890526"/>
            <a:ext cx="5485011" cy="5213412"/>
          </a:xfrm>
          <a:prstGeom prst="rect">
            <a:avLst/>
          </a:prstGeom>
        </p:spPr>
        <p:txBody>
          <a:bodyPr/>
          <a:lstStyle>
            <a:lvl1pPr>
              <a:defRPr/>
            </a:lvl1pPr>
          </a:lstStyle>
          <a:p>
            <a:pPr lvl="0"/>
            <a:r>
              <a:rPr lang="fr-FR" noProof="0"/>
              <a:t>Cliquez sur l'icône pour ajouter une image</a:t>
            </a:r>
            <a:endParaRPr lang="en-GB" noProof="0" dirty="0"/>
          </a:p>
        </p:txBody>
      </p:sp>
      <p:sp>
        <p:nvSpPr>
          <p:cNvPr id="14" name="Rectangle 15"/>
          <p:cNvSpPr>
            <a:spLocks noGrp="1" noChangeArrowheads="1"/>
          </p:cNvSpPr>
          <p:nvPr>
            <p:ph type="ftr" sz="quarter" idx="11"/>
          </p:nvPr>
        </p:nvSpPr>
        <p:spPr/>
        <p:txBody>
          <a:bodyPr/>
          <a:lstStyle>
            <a:lvl1pPr algn="r">
              <a:defRPr sz="1000" dirty="0" smtClean="0">
                <a:solidFill>
                  <a:srgbClr val="000000"/>
                </a:solidFill>
              </a:defRPr>
            </a:lvl1pPr>
          </a:lstStyle>
          <a:p>
            <a:pPr>
              <a:defRPr/>
            </a:pPr>
            <a:endParaRPr lang="en-GB"/>
          </a:p>
        </p:txBody>
      </p:sp>
      <p:sp>
        <p:nvSpPr>
          <p:cNvPr id="15" name="Espace réservé de la date 14"/>
          <p:cNvSpPr>
            <a:spLocks noGrp="1" noChangeArrowheads="1"/>
          </p:cNvSpPr>
          <p:nvPr>
            <p:ph type="dt" sz="half" idx="12"/>
          </p:nvPr>
        </p:nvSpPr>
        <p:spPr/>
        <p:txBody>
          <a:bodyPr/>
          <a:lstStyle>
            <a:lvl1pPr algn="ctr">
              <a:defRPr sz="900" smtClean="0">
                <a:solidFill>
                  <a:srgbClr val="000000"/>
                </a:solidFill>
              </a:defRPr>
            </a:lvl1pPr>
          </a:lstStyle>
          <a:p>
            <a:pPr>
              <a:defRPr/>
            </a:pPr>
            <a:fld id="{861585BA-30F9-438C-BC1F-4F4FC8EAB6D6}" type="datetime1">
              <a:rPr lang="fr-FR"/>
              <a:pPr>
                <a:defRPr/>
              </a:pPr>
              <a:t>12/04/2021</a:t>
            </a:fld>
            <a:endParaRPr lang="en-GB" dirty="0"/>
          </a:p>
        </p:txBody>
      </p:sp>
      <p:sp>
        <p:nvSpPr>
          <p:cNvPr id="16"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D8C377BE-1BDB-429F-8CE3-D1CB07389459}" type="slidenum">
              <a:rPr lang="en-GB"/>
              <a:pPr>
                <a:defRPr/>
              </a:pPr>
              <a:t>‹N°›</a:t>
            </a:fld>
            <a:endParaRPr lang="en-GB" dirty="0"/>
          </a:p>
        </p:txBody>
      </p:sp>
    </p:spTree>
    <p:extLst>
      <p:ext uri="{BB962C8B-B14F-4D97-AF65-F5344CB8AC3E}">
        <p14:creationId xmlns:p14="http://schemas.microsoft.com/office/powerpoint/2010/main" val="274323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AND PICTURE">
    <p:spTree>
      <p:nvGrpSpPr>
        <p:cNvPr id="1" name=""/>
        <p:cNvGrpSpPr/>
        <p:nvPr/>
      </p:nvGrpSpPr>
      <p:grpSpPr>
        <a:xfrm>
          <a:off x="0" y="0"/>
          <a:ext cx="0" cy="0"/>
          <a:chOff x="0" y="0"/>
          <a:chExt cx="0" cy="0"/>
        </a:xfrm>
      </p:grpSpPr>
      <p:graphicFrame>
        <p:nvGraphicFramePr>
          <p:cNvPr id="4"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6258" name="Diapositive think-cell" r:id="rId5" imgW="344" imgH="344" progId="TCLayout.ActiveDocument.1">
                  <p:embed/>
                </p:oleObj>
              </mc:Choice>
              <mc:Fallback>
                <p:oleObj name="Diapositive think-cell" r:id="rId5" imgW="344" imgH="344" progId="TCLayout.ActiveDocument.1">
                  <p:embed/>
                  <p:pic>
                    <p:nvPicPr>
                      <p:cNvPr id="4"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6"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Connecteur droit 14"/>
          <p:cNvCxnSpPr/>
          <p:nvPr userDrawn="1"/>
        </p:nvCxnSpPr>
        <p:spPr>
          <a:xfrm>
            <a:off x="454025" y="890588"/>
            <a:ext cx="60388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3"/>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ous-titre 2"/>
          <p:cNvSpPr>
            <a:spLocks noGrp="1"/>
          </p:cNvSpPr>
          <p:nvPr>
            <p:ph type="subTitle" idx="1"/>
          </p:nvPr>
        </p:nvSpPr>
        <p:spPr>
          <a:xfrm>
            <a:off x="454230" y="279626"/>
            <a:ext cx="6038893"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13" name="Picture Placeholder 10"/>
          <p:cNvSpPr>
            <a:spLocks noGrp="1"/>
          </p:cNvSpPr>
          <p:nvPr>
            <p:ph type="pic" sz="quarter" idx="10"/>
          </p:nvPr>
        </p:nvSpPr>
        <p:spPr>
          <a:xfrm>
            <a:off x="6637139" y="0"/>
            <a:ext cx="5485011" cy="6103938"/>
          </a:xfrm>
          <a:prstGeom prst="rect">
            <a:avLst/>
          </a:prstGeom>
        </p:spPr>
        <p:txBody>
          <a:bodyPr/>
          <a:lstStyle>
            <a:lvl1pPr>
              <a:defRPr/>
            </a:lvl1pPr>
          </a:lstStyle>
          <a:p>
            <a:pPr lvl="0"/>
            <a:r>
              <a:rPr lang="fr-FR" noProof="0"/>
              <a:t>Cliquez sur l'icône pour ajouter une image</a:t>
            </a:r>
            <a:endParaRPr lang="en-GB" noProof="0" dirty="0"/>
          </a:p>
        </p:txBody>
      </p:sp>
      <p:sp>
        <p:nvSpPr>
          <p:cNvPr id="14" name="Rectangle 15"/>
          <p:cNvSpPr>
            <a:spLocks noGrp="1" noChangeArrowheads="1"/>
          </p:cNvSpPr>
          <p:nvPr>
            <p:ph type="ftr" sz="quarter" idx="11"/>
          </p:nvPr>
        </p:nvSpPr>
        <p:spPr/>
        <p:txBody>
          <a:bodyPr/>
          <a:lstStyle>
            <a:lvl1pPr algn="r">
              <a:defRPr sz="1000" dirty="0" smtClean="0">
                <a:solidFill>
                  <a:srgbClr val="000000"/>
                </a:solidFill>
              </a:defRPr>
            </a:lvl1pPr>
          </a:lstStyle>
          <a:p>
            <a:pPr>
              <a:defRPr/>
            </a:pPr>
            <a:endParaRPr lang="en-GB"/>
          </a:p>
        </p:txBody>
      </p:sp>
      <p:sp>
        <p:nvSpPr>
          <p:cNvPr id="15" name="Espace réservé de la date 14"/>
          <p:cNvSpPr>
            <a:spLocks noGrp="1" noChangeArrowheads="1"/>
          </p:cNvSpPr>
          <p:nvPr>
            <p:ph type="dt" sz="half" idx="12"/>
          </p:nvPr>
        </p:nvSpPr>
        <p:spPr/>
        <p:txBody>
          <a:bodyPr/>
          <a:lstStyle>
            <a:lvl1pPr algn="ctr">
              <a:defRPr sz="900" smtClean="0">
                <a:solidFill>
                  <a:srgbClr val="000000"/>
                </a:solidFill>
              </a:defRPr>
            </a:lvl1pPr>
          </a:lstStyle>
          <a:p>
            <a:pPr>
              <a:defRPr/>
            </a:pPr>
            <a:fld id="{EDE97BE8-466D-4559-9BCE-575BF888FD54}" type="datetime1">
              <a:rPr lang="fr-FR"/>
              <a:pPr>
                <a:defRPr/>
              </a:pPr>
              <a:t>12/04/2021</a:t>
            </a:fld>
            <a:endParaRPr lang="en-GB" dirty="0"/>
          </a:p>
        </p:txBody>
      </p:sp>
      <p:sp>
        <p:nvSpPr>
          <p:cNvPr id="16"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EB92446B-98B8-4512-A276-818DB2DC9978}" type="slidenum">
              <a:rPr lang="en-GB"/>
              <a:pPr>
                <a:defRPr/>
              </a:pPr>
              <a:t>‹N°›</a:t>
            </a:fld>
            <a:endParaRPr lang="en-GB" dirty="0"/>
          </a:p>
        </p:txBody>
      </p:sp>
    </p:spTree>
    <p:extLst>
      <p:ext uri="{BB962C8B-B14F-4D97-AF65-F5344CB8AC3E}">
        <p14:creationId xmlns:p14="http://schemas.microsoft.com/office/powerpoint/2010/main" val="3126521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869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ooter ">
    <p:spTree>
      <p:nvGrpSpPr>
        <p:cNvPr id="1" name=""/>
        <p:cNvGrpSpPr/>
        <p:nvPr/>
      </p:nvGrpSpPr>
      <p:grpSpPr>
        <a:xfrm>
          <a:off x="0" y="0"/>
          <a:ext cx="0" cy="0"/>
          <a:chOff x="0" y="0"/>
          <a:chExt cx="0" cy="0"/>
        </a:xfrm>
      </p:grpSpPr>
      <p:graphicFrame>
        <p:nvGraphicFramePr>
          <p:cNvPr id="2"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7282" name="Diapositive think-cell" r:id="rId5" imgW="344" imgH="344" progId="TCLayout.ActiveDocument.1">
                  <p:embed/>
                </p:oleObj>
              </mc:Choice>
              <mc:Fallback>
                <p:oleObj name="Diapositive think-cell" r:id="rId5" imgW="344" imgH="344" progId="TCLayout.ActiveDocument.1">
                  <p:embed/>
                  <p:pic>
                    <p:nvPicPr>
                      <p:cNvPr id="2"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4"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333375"/>
            <a:ext cx="1020763" cy="50482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pic>
        <p:nvPicPr>
          <p:cNvPr id="9" name="Picture 8"/>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Grp="1" noChangeArrowheads="1"/>
          </p:cNvSpPr>
          <p:nvPr>
            <p:ph type="ftr" sz="quarter" idx="10"/>
          </p:nvPr>
        </p:nvSpPr>
        <p:spPr/>
        <p:txBody>
          <a:bodyPr/>
          <a:lstStyle>
            <a:lvl1pPr algn="r">
              <a:defRPr sz="1000" dirty="0" smtClean="0">
                <a:solidFill>
                  <a:srgbClr val="000000"/>
                </a:solidFill>
              </a:defRPr>
            </a:lvl1pPr>
          </a:lstStyle>
          <a:p>
            <a:pPr>
              <a:defRPr/>
            </a:pPr>
            <a:endParaRPr lang="en-GB"/>
          </a:p>
        </p:txBody>
      </p:sp>
      <p:sp>
        <p:nvSpPr>
          <p:cNvPr id="11" name="Rectangle 14"/>
          <p:cNvSpPr>
            <a:spLocks noGrp="1" noChangeArrowheads="1"/>
          </p:cNvSpPr>
          <p:nvPr>
            <p:ph type="dt" sz="half" idx="11"/>
          </p:nvPr>
        </p:nvSpPr>
        <p:spPr/>
        <p:txBody>
          <a:bodyPr/>
          <a:lstStyle>
            <a:lvl1pPr algn="ctr">
              <a:defRPr sz="900" smtClean="0">
                <a:solidFill>
                  <a:srgbClr val="000000"/>
                </a:solidFill>
              </a:defRPr>
            </a:lvl1pPr>
          </a:lstStyle>
          <a:p>
            <a:pPr>
              <a:defRPr/>
            </a:pPr>
            <a:fld id="{183C40B9-0B4A-4EAF-AFCE-4B6C9C2FAB34}" type="datetime1">
              <a:rPr lang="fr-FR"/>
              <a:pPr>
                <a:defRPr/>
              </a:pPr>
              <a:t>12/04/2021</a:t>
            </a:fld>
            <a:endParaRPr lang="en-GB" dirty="0"/>
          </a:p>
        </p:txBody>
      </p:sp>
      <p:sp>
        <p:nvSpPr>
          <p:cNvPr id="12" name="Espace réservé du numéro de diapositive 16"/>
          <p:cNvSpPr>
            <a:spLocks noGrp="1" noChangeArrowheads="1"/>
          </p:cNvSpPr>
          <p:nvPr>
            <p:ph type="sldNum" sz="quarter" idx="12"/>
          </p:nvPr>
        </p:nvSpPr>
        <p:spPr/>
        <p:txBody>
          <a:bodyPr/>
          <a:lstStyle>
            <a:lvl1pPr algn="r">
              <a:defRPr sz="1100" b="1" smtClean="0">
                <a:solidFill>
                  <a:srgbClr val="000000"/>
                </a:solidFill>
              </a:defRPr>
            </a:lvl1pPr>
          </a:lstStyle>
          <a:p>
            <a:pPr>
              <a:defRPr/>
            </a:pPr>
            <a:fld id="{FCB97C33-7993-416D-A838-B814739E3D65}" type="slidenum">
              <a:rPr lang="en-GB"/>
              <a:pPr>
                <a:defRPr/>
              </a:pPr>
              <a:t>‹N°›</a:t>
            </a:fld>
            <a:endParaRPr lang="en-GB" dirty="0"/>
          </a:p>
        </p:txBody>
      </p:sp>
    </p:spTree>
    <p:extLst>
      <p:ext uri="{BB962C8B-B14F-4D97-AF65-F5344CB8AC3E}">
        <p14:creationId xmlns:p14="http://schemas.microsoft.com/office/powerpoint/2010/main" val="4201825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_Footer ">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8306"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8293100" y="0"/>
            <a:ext cx="3829050" cy="6103938"/>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sp>
        <p:nvSpPr>
          <p:cNvPr id="8" name="Rounded Rectangle 9"/>
          <p:cNvSpPr/>
          <p:nvPr userDrawn="1"/>
        </p:nvSpPr>
        <p:spPr>
          <a:xfrm>
            <a:off x="7158038" y="620713"/>
            <a:ext cx="2308225" cy="4992687"/>
          </a:xfrm>
          <a:prstGeom prst="roundRect">
            <a:avLst>
              <a:gd name="adj" fmla="val 5012"/>
            </a:avLst>
          </a:prstGeom>
          <a:solidFill>
            <a:srgbClr val="171817"/>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pic>
        <p:nvPicPr>
          <p:cNvPr id="9" name="Picture 16"/>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637338" y="234950"/>
            <a:ext cx="3311525" cy="590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3" descr="C:\Users\ChristineB\Seenk-D\BNPP\2015-02\PPT_43-07.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userDrawn="1"/>
        </p:nvSpPr>
        <p:spPr>
          <a:xfrm>
            <a:off x="0" y="333375"/>
            <a:ext cx="1020763" cy="50482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pic>
        <p:nvPicPr>
          <p:cNvPr id="13" name="Picture 12"/>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Picture Placeholder 15"/>
          <p:cNvSpPr>
            <a:spLocks noGrp="1"/>
          </p:cNvSpPr>
          <p:nvPr>
            <p:ph type="pic" sz="quarter" idx="10"/>
          </p:nvPr>
        </p:nvSpPr>
        <p:spPr>
          <a:xfrm>
            <a:off x="7158466" y="621482"/>
            <a:ext cx="2307522" cy="4992362"/>
          </a:xfrm>
          <a:custGeom>
            <a:avLst/>
            <a:gdLst>
              <a:gd name="connsiteX0" fmla="*/ 2000474 w 2307522"/>
              <a:gd name="connsiteY0" fmla="*/ 93 h 4939306"/>
              <a:gd name="connsiteX1" fmla="*/ 2231752 w 2307522"/>
              <a:gd name="connsiteY1" fmla="*/ 25096 h 4939306"/>
              <a:gd name="connsiteX2" fmla="*/ 2305573 w 2307522"/>
              <a:gd name="connsiteY2" fmla="*/ 201309 h 4939306"/>
              <a:gd name="connsiteX3" fmla="*/ 2304606 w 2307522"/>
              <a:gd name="connsiteY3" fmla="*/ 201289 h 4939306"/>
              <a:gd name="connsiteX4" fmla="*/ 2304606 w 2307522"/>
              <a:gd name="connsiteY4" fmla="*/ 4606521 h 4939306"/>
              <a:gd name="connsiteX5" fmla="*/ 2305573 w 2307522"/>
              <a:gd name="connsiteY5" fmla="*/ 4606488 h 4939306"/>
              <a:gd name="connsiteX6" fmla="*/ 2236514 w 2307522"/>
              <a:gd name="connsiteY6" fmla="*/ 4888932 h 4939306"/>
              <a:gd name="connsiteX7" fmla="*/ 2002855 w 2307522"/>
              <a:gd name="connsiteY7" fmla="*/ 4938179 h 4939306"/>
              <a:gd name="connsiteX8" fmla="*/ 1953504 w 2307522"/>
              <a:gd name="connsiteY8" fmla="*/ 4938061 h 4939306"/>
              <a:gd name="connsiteX9" fmla="*/ 1953504 w 2307522"/>
              <a:gd name="connsiteY9" fmla="*/ 4939306 h 4939306"/>
              <a:gd name="connsiteX10" fmla="*/ 1724547 w 2307522"/>
              <a:gd name="connsiteY10" fmla="*/ 4939306 h 4939306"/>
              <a:gd name="connsiteX11" fmla="*/ 582977 w 2307522"/>
              <a:gd name="connsiteY11" fmla="*/ 4939306 h 4939306"/>
              <a:gd name="connsiteX12" fmla="*/ 531922 w 2307522"/>
              <a:gd name="connsiteY12" fmla="*/ 4939306 h 4939306"/>
              <a:gd name="connsiteX13" fmla="*/ 531922 w 2307522"/>
              <a:gd name="connsiteY13" fmla="*/ 4938729 h 4939306"/>
              <a:gd name="connsiteX14" fmla="*/ 451971 w 2307522"/>
              <a:gd name="connsiteY14" fmla="*/ 4937826 h 4939306"/>
              <a:gd name="connsiteX15" fmla="*/ 71010 w 2307522"/>
              <a:gd name="connsiteY15" fmla="*/ 4888932 h 4939306"/>
              <a:gd name="connsiteX16" fmla="*/ 16 w 2307522"/>
              <a:gd name="connsiteY16" fmla="*/ 4684641 h 4939306"/>
              <a:gd name="connsiteX17" fmla="*/ 1255 w 2307522"/>
              <a:gd name="connsiteY17" fmla="*/ 4634588 h 4939306"/>
              <a:gd name="connsiteX18" fmla="*/ 350 w 2307522"/>
              <a:gd name="connsiteY18" fmla="*/ 4634588 h 4939306"/>
              <a:gd name="connsiteX19" fmla="*/ 350 w 2307522"/>
              <a:gd name="connsiteY19" fmla="*/ 170092 h 4939306"/>
              <a:gd name="connsiteX20" fmla="*/ 1067 w 2307522"/>
              <a:gd name="connsiteY20" fmla="*/ 170092 h 4939306"/>
              <a:gd name="connsiteX21" fmla="*/ 761 w 2307522"/>
              <a:gd name="connsiteY21" fmla="*/ 157817 h 4939306"/>
              <a:gd name="connsiteX22" fmla="*/ 37807 w 2307522"/>
              <a:gd name="connsiteY22" fmla="*/ 69794 h 4939306"/>
              <a:gd name="connsiteX23" fmla="*/ 66307 w 2307522"/>
              <a:gd name="connsiteY23" fmla="*/ 39426 h 4939306"/>
              <a:gd name="connsiteX24" fmla="*/ 80233 w 2307522"/>
              <a:gd name="connsiteY24" fmla="*/ 27936 h 4939306"/>
              <a:gd name="connsiteX25" fmla="*/ 117783 w 2307522"/>
              <a:gd name="connsiteY25" fmla="*/ 16113 h 4939306"/>
              <a:gd name="connsiteX26" fmla="*/ 307050 w 2307522"/>
              <a:gd name="connsiteY26" fmla="*/ 4337 h 4939306"/>
              <a:gd name="connsiteX27" fmla="*/ 582977 w 2307522"/>
              <a:gd name="connsiteY27" fmla="*/ 7909 h 4939306"/>
              <a:gd name="connsiteX28" fmla="*/ 665578 w 2307522"/>
              <a:gd name="connsiteY28" fmla="*/ 160272 h 4939306"/>
              <a:gd name="connsiteX29" fmla="*/ 677885 w 2307522"/>
              <a:gd name="connsiteY29" fmla="*/ 170092 h 4939306"/>
              <a:gd name="connsiteX30" fmla="*/ 1624320 w 2307522"/>
              <a:gd name="connsiteY30" fmla="*/ 170092 h 4939306"/>
              <a:gd name="connsiteX31" fmla="*/ 1641946 w 2307522"/>
              <a:gd name="connsiteY31" fmla="*/ 156028 h 4939306"/>
              <a:gd name="connsiteX32" fmla="*/ 1724547 w 2307522"/>
              <a:gd name="connsiteY32" fmla="*/ 3665 h 4939306"/>
              <a:gd name="connsiteX33" fmla="*/ 2000474 w 2307522"/>
              <a:gd name="connsiteY33" fmla="*/ 93 h 4939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07522" h="4939306">
                <a:moveTo>
                  <a:pt x="2000474" y="93"/>
                </a:moveTo>
                <a:cubicBezTo>
                  <a:pt x="2096815" y="-701"/>
                  <a:pt x="2185714" y="3268"/>
                  <a:pt x="2231752" y="25096"/>
                </a:cubicBezTo>
                <a:cubicBezTo>
                  <a:pt x="2315096" y="107646"/>
                  <a:pt x="2307954" y="125903"/>
                  <a:pt x="2305573" y="201309"/>
                </a:cubicBezTo>
                <a:lnTo>
                  <a:pt x="2304606" y="201289"/>
                </a:lnTo>
                <a:lnTo>
                  <a:pt x="2304606" y="4606521"/>
                </a:lnTo>
                <a:lnTo>
                  <a:pt x="2305573" y="4606488"/>
                </a:lnTo>
                <a:cubicBezTo>
                  <a:pt x="2307954" y="4733466"/>
                  <a:pt x="2319858" y="4749923"/>
                  <a:pt x="2236514" y="4888932"/>
                </a:cubicBezTo>
                <a:cubicBezTo>
                  <a:pt x="2190477" y="4925689"/>
                  <a:pt x="2100386" y="4935944"/>
                  <a:pt x="2002855" y="4938179"/>
                </a:cubicBezTo>
                <a:lnTo>
                  <a:pt x="1953504" y="4938061"/>
                </a:lnTo>
                <a:lnTo>
                  <a:pt x="1953504" y="4939306"/>
                </a:lnTo>
                <a:lnTo>
                  <a:pt x="1724547" y="4939306"/>
                </a:lnTo>
                <a:lnTo>
                  <a:pt x="582977" y="4939306"/>
                </a:lnTo>
                <a:lnTo>
                  <a:pt x="531922" y="4939306"/>
                </a:lnTo>
                <a:lnTo>
                  <a:pt x="531922" y="4938729"/>
                </a:lnTo>
                <a:lnTo>
                  <a:pt x="451971" y="4937826"/>
                </a:lnTo>
                <a:cubicBezTo>
                  <a:pt x="308241" y="4939573"/>
                  <a:pt x="140066" y="4944068"/>
                  <a:pt x="71010" y="4888932"/>
                </a:cubicBezTo>
                <a:cubicBezTo>
                  <a:pt x="8502" y="4784675"/>
                  <a:pt x="-429" y="4749354"/>
                  <a:pt x="16" y="4684641"/>
                </a:cubicBezTo>
                <a:lnTo>
                  <a:pt x="1255" y="4634588"/>
                </a:lnTo>
                <a:lnTo>
                  <a:pt x="350" y="4634588"/>
                </a:lnTo>
                <a:lnTo>
                  <a:pt x="350" y="170092"/>
                </a:lnTo>
                <a:lnTo>
                  <a:pt x="1067" y="170092"/>
                </a:lnTo>
                <a:lnTo>
                  <a:pt x="761" y="157817"/>
                </a:lnTo>
                <a:cubicBezTo>
                  <a:pt x="1431" y="127204"/>
                  <a:pt x="8129" y="105068"/>
                  <a:pt x="37807" y="69794"/>
                </a:cubicBezTo>
                <a:lnTo>
                  <a:pt x="66307" y="39426"/>
                </a:lnTo>
                <a:lnTo>
                  <a:pt x="80233" y="27936"/>
                </a:lnTo>
                <a:lnTo>
                  <a:pt x="117783" y="16113"/>
                </a:lnTo>
                <a:cubicBezTo>
                  <a:pt x="166724" y="5825"/>
                  <a:pt x="234795" y="3742"/>
                  <a:pt x="307050" y="4337"/>
                </a:cubicBezTo>
                <a:cubicBezTo>
                  <a:pt x="403391" y="5131"/>
                  <a:pt x="507174" y="10687"/>
                  <a:pt x="582977" y="7909"/>
                </a:cubicBezTo>
                <a:cubicBezTo>
                  <a:pt x="577024" y="134711"/>
                  <a:pt x="623310" y="139622"/>
                  <a:pt x="665578" y="160272"/>
                </a:cubicBezTo>
                <a:lnTo>
                  <a:pt x="677885" y="170092"/>
                </a:lnTo>
                <a:lnTo>
                  <a:pt x="1624320" y="170092"/>
                </a:lnTo>
                <a:lnTo>
                  <a:pt x="1641946" y="156028"/>
                </a:lnTo>
                <a:cubicBezTo>
                  <a:pt x="1684214" y="135378"/>
                  <a:pt x="1730500" y="130467"/>
                  <a:pt x="1724547" y="3665"/>
                </a:cubicBezTo>
                <a:cubicBezTo>
                  <a:pt x="1800350" y="6443"/>
                  <a:pt x="1904132" y="887"/>
                  <a:pt x="2000474" y="93"/>
                </a:cubicBezTo>
                <a:close/>
              </a:path>
            </a:pathLst>
          </a:custGeom>
          <a:solidFill>
            <a:schemeClr val="bg2"/>
          </a:solidFill>
        </p:spPr>
        <p:txBody>
          <a:bodyPr wrap="square">
            <a:noAutofit/>
          </a:bodyPr>
          <a:lstStyle/>
          <a:p>
            <a:pPr lvl="0"/>
            <a:endParaRPr lang="en-GB" noProof="0"/>
          </a:p>
        </p:txBody>
      </p:sp>
      <p:sp>
        <p:nvSpPr>
          <p:cNvPr id="14" name="Rectangle 15"/>
          <p:cNvSpPr>
            <a:spLocks noGrp="1" noChangeArrowheads="1"/>
          </p:cNvSpPr>
          <p:nvPr>
            <p:ph type="ftr" sz="quarter" idx="11"/>
          </p:nvPr>
        </p:nvSpPr>
        <p:spPr/>
        <p:txBody>
          <a:bodyPr/>
          <a:lstStyle>
            <a:lvl1pPr algn="r">
              <a:defRPr sz="1000" dirty="0" smtClean="0">
                <a:solidFill>
                  <a:srgbClr val="000000"/>
                </a:solidFill>
              </a:defRPr>
            </a:lvl1pPr>
          </a:lstStyle>
          <a:p>
            <a:pPr>
              <a:defRPr/>
            </a:pPr>
            <a:endParaRPr lang="en-GB"/>
          </a:p>
        </p:txBody>
      </p:sp>
      <p:sp>
        <p:nvSpPr>
          <p:cNvPr id="15" name="Espace réservé de la date 14"/>
          <p:cNvSpPr>
            <a:spLocks noGrp="1" noChangeArrowheads="1"/>
          </p:cNvSpPr>
          <p:nvPr>
            <p:ph type="dt" sz="half" idx="12"/>
          </p:nvPr>
        </p:nvSpPr>
        <p:spPr/>
        <p:txBody>
          <a:bodyPr/>
          <a:lstStyle>
            <a:lvl1pPr algn="ctr">
              <a:defRPr sz="900" smtClean="0">
                <a:solidFill>
                  <a:srgbClr val="000000"/>
                </a:solidFill>
              </a:defRPr>
            </a:lvl1pPr>
          </a:lstStyle>
          <a:p>
            <a:pPr>
              <a:defRPr/>
            </a:pPr>
            <a:fld id="{2A8BB804-6300-4233-8F0C-D4DCD866ACCC}" type="datetime1">
              <a:rPr lang="fr-FR"/>
              <a:pPr>
                <a:defRPr/>
              </a:pPr>
              <a:t>12/04/2021</a:t>
            </a:fld>
            <a:endParaRPr lang="en-GB" dirty="0"/>
          </a:p>
        </p:txBody>
      </p:sp>
      <p:sp>
        <p:nvSpPr>
          <p:cNvPr id="17"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C10FC3D0-DD2C-4FFE-8A73-1D64C15AB73E}" type="slidenum">
              <a:rPr lang="en-GB"/>
              <a:pPr>
                <a:defRPr/>
              </a:pPr>
              <a:t>‹N°›</a:t>
            </a:fld>
            <a:endParaRPr lang="en-GB" dirty="0"/>
          </a:p>
        </p:txBody>
      </p:sp>
    </p:spTree>
    <p:extLst>
      <p:ext uri="{BB962C8B-B14F-4D97-AF65-F5344CB8AC3E}">
        <p14:creationId xmlns:p14="http://schemas.microsoft.com/office/powerpoint/2010/main" val="1019517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3_Footer ">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9330"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8293100" y="0"/>
            <a:ext cx="3829050" cy="6103938"/>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cxnSp>
        <p:nvCxnSpPr>
          <p:cNvPr id="8"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333375"/>
            <a:ext cx="1020763" cy="50482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grpSp>
        <p:nvGrpSpPr>
          <p:cNvPr id="11" name="Groupe 17"/>
          <p:cNvGrpSpPr>
            <a:grpSpLocks/>
          </p:cNvGrpSpPr>
          <p:nvPr userDrawn="1"/>
        </p:nvGrpSpPr>
        <p:grpSpPr bwMode="auto">
          <a:xfrm>
            <a:off x="4344988" y="1341438"/>
            <a:ext cx="7777162" cy="3960812"/>
            <a:chOff x="4345286" y="1341562"/>
            <a:chExt cx="7776864" cy="3960440"/>
          </a:xfrm>
        </p:grpSpPr>
        <p:pic>
          <p:nvPicPr>
            <p:cNvPr id="12" name="Picture 5"/>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345286" y="1341562"/>
              <a:ext cx="7776864"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userDrawn="1"/>
          </p:nvSpPr>
          <p:spPr>
            <a:xfrm>
              <a:off x="8015445" y="4270224"/>
              <a:ext cx="287326" cy="144449"/>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fr-FR" sz="1400" dirty="0">
                <a:solidFill>
                  <a:schemeClr val="tx1"/>
                </a:solidFill>
              </a:endParaRPr>
            </a:p>
          </p:txBody>
        </p:sp>
      </p:grpSp>
      <p:pic>
        <p:nvPicPr>
          <p:cNvPr id="14" name="Picture 13"/>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Picture Placeholder 10"/>
          <p:cNvSpPr>
            <a:spLocks noGrp="1"/>
          </p:cNvSpPr>
          <p:nvPr>
            <p:ph type="pic" sz="quarter" idx="10"/>
          </p:nvPr>
        </p:nvSpPr>
        <p:spPr>
          <a:xfrm>
            <a:off x="6238990" y="1809761"/>
            <a:ext cx="3838357" cy="2416447"/>
          </a:xfrm>
          <a:prstGeom prst="rect">
            <a:avLst/>
          </a:prstGeom>
          <a:solidFill>
            <a:schemeClr val="bg2"/>
          </a:solidFill>
        </p:spPr>
        <p:txBody>
          <a:bodyPr/>
          <a:lstStyle>
            <a:lvl1pPr>
              <a:defRPr/>
            </a:lvl1pPr>
          </a:lstStyle>
          <a:p>
            <a:pPr lvl="0"/>
            <a:r>
              <a:rPr lang="fr-FR" noProof="0"/>
              <a:t>Cliquez sur l'icône pour ajouter une image</a:t>
            </a:r>
            <a:endParaRPr lang="en-GB" noProof="0" dirty="0"/>
          </a:p>
        </p:txBody>
      </p:sp>
      <p:sp>
        <p:nvSpPr>
          <p:cNvPr id="15" name="Rectangle 15"/>
          <p:cNvSpPr>
            <a:spLocks noGrp="1" noChangeArrowheads="1"/>
          </p:cNvSpPr>
          <p:nvPr>
            <p:ph type="ftr" sz="quarter" idx="11"/>
          </p:nvPr>
        </p:nvSpPr>
        <p:spPr/>
        <p:txBody>
          <a:bodyPr/>
          <a:lstStyle>
            <a:lvl1pPr algn="r">
              <a:defRPr sz="1000" dirty="0" smtClean="0">
                <a:solidFill>
                  <a:srgbClr val="000000"/>
                </a:solidFill>
              </a:defRPr>
            </a:lvl1pPr>
          </a:lstStyle>
          <a:p>
            <a:pPr>
              <a:defRPr/>
            </a:pPr>
            <a:endParaRPr lang="en-GB"/>
          </a:p>
        </p:txBody>
      </p:sp>
      <p:sp>
        <p:nvSpPr>
          <p:cNvPr id="16" name="Rectangle 14"/>
          <p:cNvSpPr>
            <a:spLocks noGrp="1" noChangeArrowheads="1"/>
          </p:cNvSpPr>
          <p:nvPr>
            <p:ph type="dt" sz="half" idx="12"/>
          </p:nvPr>
        </p:nvSpPr>
        <p:spPr/>
        <p:txBody>
          <a:bodyPr/>
          <a:lstStyle>
            <a:lvl1pPr algn="ctr">
              <a:defRPr sz="900" smtClean="0">
                <a:solidFill>
                  <a:srgbClr val="000000"/>
                </a:solidFill>
              </a:defRPr>
            </a:lvl1pPr>
          </a:lstStyle>
          <a:p>
            <a:pPr>
              <a:defRPr/>
            </a:pPr>
            <a:fld id="{E9FBDF04-000A-451E-A74F-43B654190E59}" type="datetime1">
              <a:rPr lang="fr-FR"/>
              <a:pPr>
                <a:defRPr/>
              </a:pPr>
              <a:t>12/04/2021</a:t>
            </a:fld>
            <a:endParaRPr lang="en-GB" dirty="0"/>
          </a:p>
        </p:txBody>
      </p:sp>
      <p:sp>
        <p:nvSpPr>
          <p:cNvPr id="17"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19C649EE-85FB-40B1-ACCB-28F8346044E8}" type="slidenum">
              <a:rPr lang="en-GB"/>
              <a:pPr>
                <a:defRPr/>
              </a:pPr>
              <a:t>‹N°›</a:t>
            </a:fld>
            <a:endParaRPr lang="en-GB" dirty="0"/>
          </a:p>
        </p:txBody>
      </p:sp>
    </p:spTree>
    <p:extLst>
      <p:ext uri="{BB962C8B-B14F-4D97-AF65-F5344CB8AC3E}">
        <p14:creationId xmlns:p14="http://schemas.microsoft.com/office/powerpoint/2010/main" val="33497729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ITLE AND PICTURE">
    <p:spTree>
      <p:nvGrpSpPr>
        <p:cNvPr id="1" name=""/>
        <p:cNvGrpSpPr/>
        <p:nvPr/>
      </p:nvGrpSpPr>
      <p:grpSpPr>
        <a:xfrm>
          <a:off x="0" y="0"/>
          <a:ext cx="0" cy="0"/>
          <a:chOff x="0" y="0"/>
          <a:chExt cx="0" cy="0"/>
        </a:xfrm>
      </p:grpSpPr>
      <p:graphicFrame>
        <p:nvGraphicFramePr>
          <p:cNvPr id="4"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0354" name="Diapositive think-cell" r:id="rId5" imgW="344" imgH="344" progId="TCLayout.ActiveDocument.1">
                  <p:embed/>
                </p:oleObj>
              </mc:Choice>
              <mc:Fallback>
                <p:oleObj name="Diapositive think-cell" r:id="rId5" imgW="344" imgH="344" progId="TCLayout.ActiveDocument.1">
                  <p:embed/>
                  <p:pic>
                    <p:nvPicPr>
                      <p:cNvPr id="4"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6"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12122150" cy="3070225"/>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cxnSp>
        <p:nvCxnSpPr>
          <p:cNvPr id="10"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Connecteur droit 14"/>
          <p:cNvCxnSpPr/>
          <p:nvPr userDrawn="1"/>
        </p:nvCxnSpPr>
        <p:spPr>
          <a:xfrm>
            <a:off x="454025" y="890588"/>
            <a:ext cx="112156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Picture 5"/>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2173288" y="900113"/>
            <a:ext cx="7775575"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userDrawn="1"/>
        </p:nvSpPr>
        <p:spPr>
          <a:xfrm>
            <a:off x="5842000" y="3890963"/>
            <a:ext cx="287338" cy="71437"/>
          </a:xfrm>
          <a:prstGeom prst="rect">
            <a:avLst/>
          </a:prstGeom>
          <a:solidFill>
            <a:srgbClr val="131115"/>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pic>
        <p:nvPicPr>
          <p:cNvPr id="16" name="Picture 13"/>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ous-titre 2"/>
          <p:cNvSpPr>
            <a:spLocks noGrp="1"/>
          </p:cNvSpPr>
          <p:nvPr>
            <p:ph type="subTitle" idx="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chemeClr val="bg1"/>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13" name="Picture Placeholder 10"/>
          <p:cNvSpPr>
            <a:spLocks noGrp="1"/>
          </p:cNvSpPr>
          <p:nvPr>
            <p:ph type="pic" sz="quarter" idx="10"/>
          </p:nvPr>
        </p:nvSpPr>
        <p:spPr>
          <a:xfrm>
            <a:off x="4066347" y="1367797"/>
            <a:ext cx="3838357" cy="2416447"/>
          </a:xfrm>
          <a:prstGeom prst="rect">
            <a:avLst/>
          </a:prstGeom>
          <a:solidFill>
            <a:schemeClr val="bg2"/>
          </a:solidFill>
        </p:spPr>
        <p:txBody>
          <a:bodyPr/>
          <a:lstStyle>
            <a:lvl1pPr>
              <a:defRPr/>
            </a:lvl1pPr>
          </a:lstStyle>
          <a:p>
            <a:pPr lvl="0"/>
            <a:r>
              <a:rPr lang="fr-FR" noProof="0"/>
              <a:t>Cliquez sur l'icône pour ajouter une image</a:t>
            </a:r>
            <a:endParaRPr lang="en-GB" noProof="0" dirty="0"/>
          </a:p>
        </p:txBody>
      </p:sp>
      <p:sp>
        <p:nvSpPr>
          <p:cNvPr id="17" name="Rectangle 15"/>
          <p:cNvSpPr>
            <a:spLocks noGrp="1" noChangeArrowheads="1"/>
          </p:cNvSpPr>
          <p:nvPr>
            <p:ph type="ftr" sz="quarter" idx="11"/>
          </p:nvPr>
        </p:nvSpPr>
        <p:spPr/>
        <p:txBody>
          <a:bodyPr/>
          <a:lstStyle>
            <a:lvl1pPr algn="r">
              <a:defRPr sz="1000" dirty="0" smtClean="0">
                <a:solidFill>
                  <a:srgbClr val="000000"/>
                </a:solidFill>
              </a:defRPr>
            </a:lvl1pPr>
          </a:lstStyle>
          <a:p>
            <a:pPr>
              <a:defRPr/>
            </a:pPr>
            <a:endParaRPr lang="en-GB"/>
          </a:p>
        </p:txBody>
      </p:sp>
      <p:sp>
        <p:nvSpPr>
          <p:cNvPr id="18" name="Rectangle 14"/>
          <p:cNvSpPr>
            <a:spLocks noGrp="1" noChangeArrowheads="1"/>
          </p:cNvSpPr>
          <p:nvPr>
            <p:ph type="dt" sz="half" idx="12"/>
          </p:nvPr>
        </p:nvSpPr>
        <p:spPr/>
        <p:txBody>
          <a:bodyPr/>
          <a:lstStyle>
            <a:lvl1pPr algn="ctr">
              <a:defRPr sz="900" smtClean="0">
                <a:solidFill>
                  <a:srgbClr val="000000"/>
                </a:solidFill>
              </a:defRPr>
            </a:lvl1pPr>
          </a:lstStyle>
          <a:p>
            <a:pPr>
              <a:defRPr/>
            </a:pPr>
            <a:fld id="{03DC38A6-E526-4896-86C5-8EA8E247B7E2}" type="datetime1">
              <a:rPr lang="fr-FR"/>
              <a:pPr>
                <a:defRPr/>
              </a:pPr>
              <a:t>12/04/2021</a:t>
            </a:fld>
            <a:endParaRPr lang="en-GB" dirty="0"/>
          </a:p>
        </p:txBody>
      </p:sp>
      <p:sp>
        <p:nvSpPr>
          <p:cNvPr id="19"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F4A32837-4427-4AE1-A8F5-113B717F515C}" type="slidenum">
              <a:rPr lang="en-GB"/>
              <a:pPr>
                <a:defRPr/>
              </a:pPr>
              <a:t>‹N°›</a:t>
            </a:fld>
            <a:endParaRPr lang="en-GB" dirty="0"/>
          </a:p>
        </p:txBody>
      </p:sp>
    </p:spTree>
    <p:extLst>
      <p:ext uri="{BB962C8B-B14F-4D97-AF65-F5344CB8AC3E}">
        <p14:creationId xmlns:p14="http://schemas.microsoft.com/office/powerpoint/2010/main" val="5794286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Footer ">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1378"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333375"/>
            <a:ext cx="1020763" cy="50482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pic>
        <p:nvPicPr>
          <p:cNvPr id="10" name="Picture 9"/>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Picture Placeholder 10"/>
          <p:cNvSpPr>
            <a:spLocks noGrp="1"/>
          </p:cNvSpPr>
          <p:nvPr>
            <p:ph type="pic" sz="quarter" idx="10"/>
          </p:nvPr>
        </p:nvSpPr>
        <p:spPr>
          <a:xfrm>
            <a:off x="5070897" y="261442"/>
            <a:ext cx="1980357" cy="1980357"/>
          </a:xfrm>
          <a:prstGeom prst="ellipse">
            <a:avLst/>
          </a:prstGeom>
          <a:solidFill>
            <a:schemeClr val="bg1">
              <a:lumMod val="95000"/>
            </a:schemeClr>
          </a:solidFill>
        </p:spPr>
        <p:txBody>
          <a:bodyPr/>
          <a:lstStyle/>
          <a:p>
            <a:pPr lvl="0"/>
            <a:endParaRPr lang="en-GB" noProof="0" dirty="0"/>
          </a:p>
        </p:txBody>
      </p:sp>
      <p:sp>
        <p:nvSpPr>
          <p:cNvPr id="12" name="Rectangle 15"/>
          <p:cNvSpPr>
            <a:spLocks noGrp="1" noChangeArrowheads="1"/>
          </p:cNvSpPr>
          <p:nvPr>
            <p:ph type="ftr" sz="quarter" idx="11"/>
          </p:nvPr>
        </p:nvSpPr>
        <p:spPr/>
        <p:txBody>
          <a:bodyPr/>
          <a:lstStyle>
            <a:lvl1pPr algn="r">
              <a:defRPr sz="1000" dirty="0" smtClean="0">
                <a:solidFill>
                  <a:srgbClr val="000000"/>
                </a:solidFill>
              </a:defRPr>
            </a:lvl1pPr>
          </a:lstStyle>
          <a:p>
            <a:pPr>
              <a:defRPr/>
            </a:pPr>
            <a:endParaRPr lang="en-GB"/>
          </a:p>
        </p:txBody>
      </p:sp>
      <p:sp>
        <p:nvSpPr>
          <p:cNvPr id="13" name="Rectangle 14"/>
          <p:cNvSpPr>
            <a:spLocks noGrp="1" noChangeArrowheads="1"/>
          </p:cNvSpPr>
          <p:nvPr>
            <p:ph type="dt" sz="half" idx="12"/>
          </p:nvPr>
        </p:nvSpPr>
        <p:spPr/>
        <p:txBody>
          <a:bodyPr/>
          <a:lstStyle>
            <a:lvl1pPr algn="ctr">
              <a:defRPr sz="900" smtClean="0">
                <a:solidFill>
                  <a:srgbClr val="000000"/>
                </a:solidFill>
              </a:defRPr>
            </a:lvl1pPr>
          </a:lstStyle>
          <a:p>
            <a:pPr>
              <a:defRPr/>
            </a:pPr>
            <a:fld id="{12C3CB85-27C7-4441-9A96-E55E64D68746}" type="datetime1">
              <a:rPr lang="fr-FR"/>
              <a:pPr>
                <a:defRPr/>
              </a:pPr>
              <a:t>12/04/2021</a:t>
            </a:fld>
            <a:endParaRPr lang="en-GB" dirty="0"/>
          </a:p>
        </p:txBody>
      </p:sp>
      <p:sp>
        <p:nvSpPr>
          <p:cNvPr id="14"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8BF30645-2D8C-4926-AE43-8719C6ED70BD}" type="slidenum">
              <a:rPr lang="en-GB"/>
              <a:pPr>
                <a:defRPr/>
              </a:pPr>
              <a:t>‹N°›</a:t>
            </a:fld>
            <a:endParaRPr lang="en-GB" dirty="0"/>
          </a:p>
        </p:txBody>
      </p:sp>
    </p:spTree>
    <p:extLst>
      <p:ext uri="{BB962C8B-B14F-4D97-AF65-F5344CB8AC3E}">
        <p14:creationId xmlns:p14="http://schemas.microsoft.com/office/powerpoint/2010/main" val="1659796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6_TITLE AND VISUAL">
    <p:spTree>
      <p:nvGrpSpPr>
        <p:cNvPr id="1" name=""/>
        <p:cNvGrpSpPr/>
        <p:nvPr/>
      </p:nvGrpSpPr>
      <p:grpSpPr>
        <a:xfrm>
          <a:off x="0" y="0"/>
          <a:ext cx="0" cy="0"/>
          <a:chOff x="0" y="0"/>
          <a:chExt cx="0" cy="0"/>
        </a:xfrm>
      </p:grpSpPr>
      <p:graphicFrame>
        <p:nvGraphicFramePr>
          <p:cNvPr id="7"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4994" name="Diapositive think-cell" r:id="rId5" imgW="344" imgH="344" progId="TCLayout.ActiveDocument.1">
                  <p:embed/>
                </p:oleObj>
              </mc:Choice>
              <mc:Fallback>
                <p:oleObj name="Diapositive think-cell" r:id="rId5" imgW="344" imgH="344" progId="TCLayout.ActiveDocument.1">
                  <p:embed/>
                  <p:pic>
                    <p:nvPicPr>
                      <p:cNvPr id="7"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9"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12700" y="5083175"/>
            <a:ext cx="12134850" cy="177641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algn="ctr" defTabSz="1214780" eaLnBrk="1" fontAlgn="auto" hangingPunct="1">
              <a:spcBef>
                <a:spcPts val="0"/>
              </a:spcBef>
              <a:spcAft>
                <a:spcPts val="0"/>
              </a:spcAft>
              <a:defRPr/>
            </a:pPr>
            <a:endParaRPr lang="fr-FR" sz="1900" dirty="0">
              <a:solidFill>
                <a:srgbClr val="000000"/>
              </a:solidFill>
            </a:endParaRPr>
          </a:p>
        </p:txBody>
      </p:sp>
      <p:sp>
        <p:nvSpPr>
          <p:cNvPr id="12" name="Rectangle 11"/>
          <p:cNvSpPr/>
          <p:nvPr userDrawn="1"/>
        </p:nvSpPr>
        <p:spPr>
          <a:xfrm>
            <a:off x="1455738" y="4783138"/>
            <a:ext cx="4629150" cy="6032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algn="ctr" defTabSz="1214780" eaLnBrk="1" fontAlgn="auto" hangingPunct="1">
              <a:spcBef>
                <a:spcPts val="0"/>
              </a:spcBef>
              <a:spcAft>
                <a:spcPts val="0"/>
              </a:spcAft>
              <a:defRPr/>
            </a:pPr>
            <a:endParaRPr lang="fr-FR" sz="1300" dirty="0">
              <a:solidFill>
                <a:srgbClr val="43B02A"/>
              </a:solidFill>
            </a:endParaRPr>
          </a:p>
        </p:txBody>
      </p:sp>
      <p:pic>
        <p:nvPicPr>
          <p:cNvPr id="13" name="Picture 4" descr="C:\Users\ChristineB\Seenk-D\BNPP\2015-02\PPT_43-06.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07988" y="5645150"/>
            <a:ext cx="39243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1"/>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408863" y="5654675"/>
            <a:ext cx="45164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icture Placeholder 4"/>
          <p:cNvSpPr>
            <a:spLocks noGrp="1"/>
          </p:cNvSpPr>
          <p:nvPr>
            <p:ph type="pic" sz="quarter" idx="15"/>
          </p:nvPr>
        </p:nvSpPr>
        <p:spPr>
          <a:xfrm>
            <a:off x="0" y="0"/>
            <a:ext cx="12122150" cy="5096460"/>
          </a:xfrm>
          <a:prstGeom prst="rect">
            <a:avLst/>
          </a:prstGeom>
          <a:solidFill>
            <a:schemeClr val="bg1">
              <a:lumMod val="95000"/>
            </a:schemeClr>
          </a:solidFill>
        </p:spPr>
        <p:txBody>
          <a:bodyPr/>
          <a:lstStyle/>
          <a:p>
            <a:pPr lvl="0"/>
            <a:endParaRPr lang="en-GB" noProof="0"/>
          </a:p>
        </p:txBody>
      </p:sp>
      <p:sp>
        <p:nvSpPr>
          <p:cNvPr id="2" name="Titre 1"/>
          <p:cNvSpPr>
            <a:spLocks noGrp="1"/>
          </p:cNvSpPr>
          <p:nvPr>
            <p:ph type="ctrTitle"/>
          </p:nvPr>
        </p:nvSpPr>
        <p:spPr>
          <a:xfrm>
            <a:off x="517290" y="478937"/>
            <a:ext cx="7064085" cy="1334985"/>
          </a:xfrm>
        </p:spPr>
        <p:txBody>
          <a:bodyPr anchor="t"/>
          <a:lstStyle>
            <a:lvl1pPr algn="l">
              <a:lnSpc>
                <a:spcPct val="85000"/>
              </a:lnSpc>
              <a:defRPr sz="4800" b="1" cap="all" spc="0" baseline="0">
                <a:solidFill>
                  <a:schemeClr val="tx1"/>
                </a:solidFill>
              </a:defRPr>
            </a:lvl1pPr>
          </a:lstStyle>
          <a:p>
            <a:r>
              <a:rPr lang="fr-FR" noProof="0"/>
              <a:t>Modifiez le style du titre</a:t>
            </a:r>
            <a:endParaRPr lang="fr-FR" noProof="0" dirty="0"/>
          </a:p>
        </p:txBody>
      </p:sp>
      <p:sp>
        <p:nvSpPr>
          <p:cNvPr id="3" name="Sous-titre 2"/>
          <p:cNvSpPr>
            <a:spLocks noGrp="1"/>
          </p:cNvSpPr>
          <p:nvPr>
            <p:ph type="subTitle" idx="1"/>
          </p:nvPr>
        </p:nvSpPr>
        <p:spPr>
          <a:xfrm>
            <a:off x="517290" y="1800794"/>
            <a:ext cx="7063300" cy="432100"/>
          </a:xfrm>
          <a:prstGeom prst="rect">
            <a:avLst/>
          </a:prstGeom>
        </p:spPr>
        <p:txBody>
          <a:bodyPr lIns="0" anchor="ctr">
            <a:noAutofit/>
          </a:bodyPr>
          <a:lstStyle>
            <a:lvl1pPr marL="0" indent="0" algn="l">
              <a:buNone/>
              <a:defRPr sz="2800" cap="all" baseline="0">
                <a:solidFill>
                  <a:schemeClr val="tx1"/>
                </a:solidFill>
                <a:latin typeface="+mj-lt"/>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fr-FR" noProof="0" dirty="0"/>
          </a:p>
        </p:txBody>
      </p:sp>
      <p:sp>
        <p:nvSpPr>
          <p:cNvPr id="19" name="Espace réservé du texte 2"/>
          <p:cNvSpPr>
            <a:spLocks noGrp="1"/>
          </p:cNvSpPr>
          <p:nvPr>
            <p:ph type="body" idx="13"/>
          </p:nvPr>
        </p:nvSpPr>
        <p:spPr>
          <a:xfrm>
            <a:off x="1632005" y="4872888"/>
            <a:ext cx="4199800" cy="216050"/>
          </a:xfrm>
          <a:prstGeom prst="rect">
            <a:avLst/>
          </a:prstGeom>
        </p:spPr>
        <p:txBody>
          <a:bodyPr lIns="0" rIns="0" anchor="ctr">
            <a:normAutofit/>
          </a:bodyPr>
          <a:lstStyle>
            <a:lvl1pPr marL="0" indent="0" algn="l">
              <a:buNone/>
              <a:defRPr sz="1050" b="0" cap="all" baseline="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pPr lvl="0"/>
            <a:r>
              <a:rPr lang="fr-FR" noProof="0"/>
              <a:t>Modifier les styles du texte du masque</a:t>
            </a:r>
          </a:p>
        </p:txBody>
      </p:sp>
      <p:sp>
        <p:nvSpPr>
          <p:cNvPr id="20" name="Espace réservé du texte 2"/>
          <p:cNvSpPr>
            <a:spLocks noGrp="1"/>
          </p:cNvSpPr>
          <p:nvPr>
            <p:ph type="body" idx="14"/>
          </p:nvPr>
        </p:nvSpPr>
        <p:spPr>
          <a:xfrm>
            <a:off x="1632005" y="5096460"/>
            <a:ext cx="4199800" cy="216050"/>
          </a:xfrm>
          <a:prstGeom prst="rect">
            <a:avLst/>
          </a:prstGeom>
        </p:spPr>
        <p:txBody>
          <a:bodyPr lIns="0" rIns="0" anchor="ctr">
            <a:noAutofit/>
          </a:bodyPr>
          <a:lstStyle>
            <a:lvl1pPr marL="0" indent="0" algn="l">
              <a:buNone/>
              <a:defRPr sz="1050" b="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pPr lvl="0"/>
            <a:r>
              <a:rPr lang="fr-FR" noProof="0"/>
              <a:t>Modifier les styles du texte du masque</a:t>
            </a:r>
          </a:p>
        </p:txBody>
      </p:sp>
    </p:spTree>
    <p:extLst>
      <p:ext uri="{BB962C8B-B14F-4D97-AF65-F5344CB8AC3E}">
        <p14:creationId xmlns:p14="http://schemas.microsoft.com/office/powerpoint/2010/main" val="11094808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GENDA PICTURE">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2402"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477838"/>
            <a:ext cx="858838" cy="28733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pic>
        <p:nvPicPr>
          <p:cNvPr id="10" name="Picture 9"/>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Picture Placeholder 10"/>
          <p:cNvSpPr>
            <a:spLocks noGrp="1"/>
          </p:cNvSpPr>
          <p:nvPr>
            <p:ph type="pic" sz="quarter" idx="10"/>
          </p:nvPr>
        </p:nvSpPr>
        <p:spPr>
          <a:xfrm>
            <a:off x="6061075" y="0"/>
            <a:ext cx="6061075" cy="6103938"/>
          </a:xfrm>
          <a:prstGeom prst="rect">
            <a:avLst/>
          </a:prstGeom>
        </p:spPr>
        <p:txBody>
          <a:bodyPr/>
          <a:lstStyle>
            <a:lvl1pPr>
              <a:defRPr/>
            </a:lvl1pPr>
          </a:lstStyle>
          <a:p>
            <a:pPr lvl="0"/>
            <a:r>
              <a:rPr lang="fr-FR" noProof="0"/>
              <a:t>Cliquez sur l'icône pour ajouter une image</a:t>
            </a:r>
            <a:endParaRPr lang="en-GB" noProof="0" dirty="0"/>
          </a:p>
        </p:txBody>
      </p:sp>
      <p:sp>
        <p:nvSpPr>
          <p:cNvPr id="12" name="Rectangle 15"/>
          <p:cNvSpPr>
            <a:spLocks noGrp="1" noChangeArrowheads="1"/>
          </p:cNvSpPr>
          <p:nvPr>
            <p:ph type="ftr" sz="quarter" idx="11"/>
          </p:nvPr>
        </p:nvSpPr>
        <p:spPr/>
        <p:txBody>
          <a:bodyPr/>
          <a:lstStyle>
            <a:lvl1pPr algn="r">
              <a:defRPr sz="1000" dirty="0">
                <a:solidFill>
                  <a:srgbClr val="000000"/>
                </a:solidFill>
              </a:defRPr>
            </a:lvl1pPr>
          </a:lstStyle>
          <a:p>
            <a:pPr>
              <a:defRPr/>
            </a:pPr>
            <a:endParaRPr lang="en-GB"/>
          </a:p>
        </p:txBody>
      </p:sp>
      <p:sp>
        <p:nvSpPr>
          <p:cNvPr id="13" name="Rectangle 14"/>
          <p:cNvSpPr>
            <a:spLocks noGrp="1" noChangeArrowheads="1"/>
          </p:cNvSpPr>
          <p:nvPr>
            <p:ph type="dt" sz="half" idx="12"/>
          </p:nvPr>
        </p:nvSpPr>
        <p:spPr/>
        <p:txBody>
          <a:bodyPr/>
          <a:lstStyle>
            <a:lvl1pPr algn="ctr">
              <a:defRPr sz="900" smtClean="0">
                <a:solidFill>
                  <a:srgbClr val="000000"/>
                </a:solidFill>
              </a:defRPr>
            </a:lvl1pPr>
          </a:lstStyle>
          <a:p>
            <a:pPr>
              <a:defRPr/>
            </a:pPr>
            <a:fld id="{4908D6A6-F4C6-44EA-BBBF-A8B6337F63C2}" type="datetime1">
              <a:rPr lang="fr-FR"/>
              <a:pPr>
                <a:defRPr/>
              </a:pPr>
              <a:t>12/04/2021</a:t>
            </a:fld>
            <a:endParaRPr lang="en-GB" dirty="0"/>
          </a:p>
        </p:txBody>
      </p:sp>
      <p:sp>
        <p:nvSpPr>
          <p:cNvPr id="14"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72089C95-6BA9-49B8-A423-182409532D3E}" type="slidenum">
              <a:rPr lang="en-GB"/>
              <a:pPr>
                <a:defRPr/>
              </a:pPr>
              <a:t>‹N°›</a:t>
            </a:fld>
            <a:endParaRPr lang="en-GB" dirty="0"/>
          </a:p>
        </p:txBody>
      </p:sp>
    </p:spTree>
    <p:extLst>
      <p:ext uri="{BB962C8B-B14F-4D97-AF65-F5344CB8AC3E}">
        <p14:creationId xmlns:p14="http://schemas.microsoft.com/office/powerpoint/2010/main" val="34421563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FULL PICTURE">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426"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477838"/>
            <a:ext cx="858838" cy="28733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pic>
        <p:nvPicPr>
          <p:cNvPr id="10" name="Picture 9"/>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Picture Placeholder 10"/>
          <p:cNvSpPr>
            <a:spLocks noGrp="1"/>
          </p:cNvSpPr>
          <p:nvPr>
            <p:ph type="pic" sz="quarter" idx="10"/>
          </p:nvPr>
        </p:nvSpPr>
        <p:spPr>
          <a:xfrm>
            <a:off x="1" y="0"/>
            <a:ext cx="12122150" cy="6103938"/>
          </a:xfrm>
          <a:prstGeom prst="rect">
            <a:avLst/>
          </a:prstGeom>
        </p:spPr>
        <p:txBody>
          <a:bodyPr/>
          <a:lstStyle>
            <a:lvl1pPr>
              <a:defRPr/>
            </a:lvl1pPr>
          </a:lstStyle>
          <a:p>
            <a:pPr lvl="0"/>
            <a:r>
              <a:rPr lang="fr-FR" noProof="0"/>
              <a:t>Cliquez sur l'icône pour ajouter une image</a:t>
            </a:r>
            <a:endParaRPr lang="en-GB" noProof="0" dirty="0"/>
          </a:p>
        </p:txBody>
      </p:sp>
      <p:sp>
        <p:nvSpPr>
          <p:cNvPr id="12" name="Rectangle 15"/>
          <p:cNvSpPr>
            <a:spLocks noGrp="1" noChangeArrowheads="1"/>
          </p:cNvSpPr>
          <p:nvPr>
            <p:ph type="ftr" sz="quarter" idx="11"/>
          </p:nvPr>
        </p:nvSpPr>
        <p:spPr/>
        <p:txBody>
          <a:bodyPr/>
          <a:lstStyle>
            <a:lvl1pPr algn="r">
              <a:defRPr sz="1000" dirty="0" smtClean="0">
                <a:solidFill>
                  <a:srgbClr val="000000"/>
                </a:solidFill>
              </a:defRPr>
            </a:lvl1pPr>
          </a:lstStyle>
          <a:p>
            <a:pPr>
              <a:defRPr/>
            </a:pPr>
            <a:endParaRPr lang="en-GB"/>
          </a:p>
        </p:txBody>
      </p:sp>
      <p:sp>
        <p:nvSpPr>
          <p:cNvPr id="13" name="Rectangle 14"/>
          <p:cNvSpPr>
            <a:spLocks noGrp="1" noChangeArrowheads="1"/>
          </p:cNvSpPr>
          <p:nvPr>
            <p:ph type="dt" sz="half" idx="12"/>
          </p:nvPr>
        </p:nvSpPr>
        <p:spPr/>
        <p:txBody>
          <a:bodyPr/>
          <a:lstStyle>
            <a:lvl1pPr algn="ctr">
              <a:defRPr sz="900" smtClean="0">
                <a:solidFill>
                  <a:srgbClr val="000000"/>
                </a:solidFill>
              </a:defRPr>
            </a:lvl1pPr>
          </a:lstStyle>
          <a:p>
            <a:pPr>
              <a:defRPr/>
            </a:pPr>
            <a:fld id="{6EB6A704-4DFC-42B0-A432-D9A28B362CE6}" type="datetime1">
              <a:rPr lang="fr-FR"/>
              <a:pPr>
                <a:defRPr/>
              </a:pPr>
              <a:t>12/04/2021</a:t>
            </a:fld>
            <a:endParaRPr lang="en-GB" dirty="0"/>
          </a:p>
        </p:txBody>
      </p:sp>
      <p:sp>
        <p:nvSpPr>
          <p:cNvPr id="14"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D090F192-78D0-4064-81E4-798D32452BA9}" type="slidenum">
              <a:rPr lang="en-GB"/>
              <a:pPr>
                <a:defRPr/>
              </a:pPr>
              <a:t>‹N°›</a:t>
            </a:fld>
            <a:endParaRPr lang="en-GB" dirty="0"/>
          </a:p>
        </p:txBody>
      </p:sp>
    </p:spTree>
    <p:extLst>
      <p:ext uri="{BB962C8B-B14F-4D97-AF65-F5344CB8AC3E}">
        <p14:creationId xmlns:p14="http://schemas.microsoft.com/office/powerpoint/2010/main" val="2257908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graphicFrame>
        <p:nvGraphicFramePr>
          <p:cNvPr id="2"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4450" name="Diapositive think-cell" r:id="rId5" imgW="344" imgH="344" progId="TCLayout.ActiveDocument.1">
                  <p:embed/>
                </p:oleObj>
              </mc:Choice>
              <mc:Fallback>
                <p:oleObj name="Diapositive think-cell" r:id="rId5" imgW="344" imgH="344" progId="TCLayout.ActiveDocument.1">
                  <p:embed/>
                  <p:pic>
                    <p:nvPicPr>
                      <p:cNvPr id="2"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4"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0" y="4763"/>
            <a:ext cx="12122150" cy="611346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194" tIns="60594" rIns="121194" bIns="60594" anchor="ctr"/>
          <a:lstStyle/>
          <a:p>
            <a:pPr algn="ctr" defTabSz="1211878" eaLnBrk="1" fontAlgn="auto" hangingPunct="1">
              <a:spcBef>
                <a:spcPts val="0"/>
              </a:spcBef>
              <a:spcAft>
                <a:spcPts val="0"/>
              </a:spcAft>
              <a:defRPr/>
            </a:pPr>
            <a:endParaRPr lang="pt-PT">
              <a:solidFill>
                <a:srgbClr val="FFFFFF"/>
              </a:solidFill>
            </a:endParaRPr>
          </a:p>
        </p:txBody>
      </p:sp>
      <p:pic>
        <p:nvPicPr>
          <p:cNvPr id="7" name="Picture 5"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Espace réservé du pied de page 15"/>
          <p:cNvSpPr>
            <a:spLocks noGrp="1" noChangeArrowheads="1"/>
          </p:cNvSpPr>
          <p:nvPr>
            <p:ph type="ftr" sz="quarter" idx="10"/>
          </p:nvPr>
        </p:nvSpPr>
        <p:spPr/>
        <p:txBody>
          <a:bodyPr/>
          <a:lstStyle>
            <a:lvl1pPr algn="r">
              <a:defRPr sz="1000" dirty="0">
                <a:solidFill>
                  <a:srgbClr val="000000"/>
                </a:solidFill>
              </a:defRPr>
            </a:lvl1pPr>
          </a:lstStyle>
          <a:p>
            <a:pPr>
              <a:defRPr/>
            </a:pPr>
            <a:endParaRPr lang="en-GB"/>
          </a:p>
        </p:txBody>
      </p:sp>
      <p:sp>
        <p:nvSpPr>
          <p:cNvPr id="10" name="Rectangle 14"/>
          <p:cNvSpPr>
            <a:spLocks noGrp="1" noChangeArrowheads="1"/>
          </p:cNvSpPr>
          <p:nvPr>
            <p:ph type="dt" sz="half" idx="11"/>
          </p:nvPr>
        </p:nvSpPr>
        <p:spPr/>
        <p:txBody>
          <a:bodyPr/>
          <a:lstStyle>
            <a:lvl1pPr algn="ctr">
              <a:defRPr sz="900" smtClean="0">
                <a:solidFill>
                  <a:srgbClr val="000000"/>
                </a:solidFill>
              </a:defRPr>
            </a:lvl1pPr>
          </a:lstStyle>
          <a:p>
            <a:pPr>
              <a:defRPr/>
            </a:pPr>
            <a:fld id="{1D0C0E80-8BFF-45B2-A18B-8E431DC965EE}" type="datetime1">
              <a:rPr lang="fr-FR"/>
              <a:pPr>
                <a:defRPr/>
              </a:pPr>
              <a:t>12/04/2021</a:t>
            </a:fld>
            <a:endParaRPr lang="en-GB" dirty="0"/>
          </a:p>
        </p:txBody>
      </p:sp>
      <p:sp>
        <p:nvSpPr>
          <p:cNvPr id="11" name="Espace réservé du numéro de diapositive 16"/>
          <p:cNvSpPr>
            <a:spLocks noGrp="1" noChangeArrowheads="1"/>
          </p:cNvSpPr>
          <p:nvPr>
            <p:ph type="sldNum" sz="quarter" idx="12"/>
          </p:nvPr>
        </p:nvSpPr>
        <p:spPr/>
        <p:txBody>
          <a:bodyPr/>
          <a:lstStyle>
            <a:lvl1pPr algn="r">
              <a:defRPr sz="1100" b="1" smtClean="0">
                <a:solidFill>
                  <a:srgbClr val="000000"/>
                </a:solidFill>
              </a:defRPr>
            </a:lvl1pPr>
          </a:lstStyle>
          <a:p>
            <a:pPr>
              <a:defRPr/>
            </a:pPr>
            <a:fld id="{124766DF-D145-4D38-86E7-A2CF20A37CA0}" type="slidenum">
              <a:rPr lang="en-GB"/>
              <a:pPr>
                <a:defRPr/>
              </a:pPr>
              <a:t>‹N°›</a:t>
            </a:fld>
            <a:endParaRPr lang="en-GB" dirty="0"/>
          </a:p>
        </p:txBody>
      </p:sp>
    </p:spTree>
    <p:extLst>
      <p:ext uri="{BB962C8B-B14F-4D97-AF65-F5344CB8AC3E}">
        <p14:creationId xmlns:p14="http://schemas.microsoft.com/office/powerpoint/2010/main" val="26457374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5474"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userDrawn="1"/>
        </p:nvCxnSpPr>
        <p:spPr>
          <a:xfrm>
            <a:off x="454025" y="879475"/>
            <a:ext cx="1121568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0" y="866775"/>
            <a:ext cx="12122150" cy="5248275"/>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194" tIns="60594" rIns="121194" bIns="60594" anchor="ctr"/>
          <a:lstStyle/>
          <a:p>
            <a:pPr algn="ctr" defTabSz="1211878" eaLnBrk="1" fontAlgn="auto" hangingPunct="1">
              <a:spcBef>
                <a:spcPts val="0"/>
              </a:spcBef>
              <a:spcAft>
                <a:spcPts val="0"/>
              </a:spcAft>
              <a:defRPr/>
            </a:pPr>
            <a:endParaRPr lang="pt-PT">
              <a:solidFill>
                <a:srgbClr val="FFFFFF"/>
              </a:solidFill>
            </a:endParaRPr>
          </a:p>
        </p:txBody>
      </p:sp>
      <p:pic>
        <p:nvPicPr>
          <p:cNvPr id="9" name="Picture 7"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9"/>
          <p:cNvSpPr>
            <a:spLocks noGrp="1"/>
          </p:cNvSpPr>
          <p:nvPr>
            <p:ph type="title"/>
          </p:nvPr>
        </p:nvSpPr>
        <p:spPr>
          <a:xfrm>
            <a:off x="454155" y="99048"/>
            <a:ext cx="11215375" cy="745837"/>
          </a:xfrm>
        </p:spPr>
        <p:txBody>
          <a:bodyPr>
            <a:normAutofit/>
          </a:bodyPr>
          <a:lstStyle>
            <a:lvl1pPr>
              <a:defRPr sz="3600" baseline="0"/>
            </a:lvl1pPr>
          </a:lstStyle>
          <a:p>
            <a:r>
              <a:rPr lang="fr-FR" noProof="0"/>
              <a:t>Modifiez le style du titre</a:t>
            </a:r>
            <a:endParaRPr lang="en-GB" noProof="0" dirty="0"/>
          </a:p>
        </p:txBody>
      </p:sp>
      <p:sp>
        <p:nvSpPr>
          <p:cNvPr id="11" name="Rectangle 15"/>
          <p:cNvSpPr>
            <a:spLocks noGrp="1" noChangeArrowheads="1"/>
          </p:cNvSpPr>
          <p:nvPr>
            <p:ph type="ftr" sz="quarter" idx="10"/>
          </p:nvPr>
        </p:nvSpPr>
        <p:spPr/>
        <p:txBody>
          <a:bodyPr/>
          <a:lstStyle>
            <a:lvl1pPr algn="r">
              <a:defRPr sz="1000" dirty="0">
                <a:solidFill>
                  <a:srgbClr val="000000"/>
                </a:solidFill>
              </a:defRPr>
            </a:lvl1pPr>
          </a:lstStyle>
          <a:p>
            <a:pPr>
              <a:defRPr/>
            </a:pPr>
            <a:endParaRPr lang="en-GB"/>
          </a:p>
        </p:txBody>
      </p:sp>
      <p:sp>
        <p:nvSpPr>
          <p:cNvPr id="13" name="Rectangle 14"/>
          <p:cNvSpPr>
            <a:spLocks noGrp="1" noChangeArrowheads="1"/>
          </p:cNvSpPr>
          <p:nvPr>
            <p:ph type="dt" sz="half" idx="11"/>
          </p:nvPr>
        </p:nvSpPr>
        <p:spPr/>
        <p:txBody>
          <a:bodyPr/>
          <a:lstStyle>
            <a:lvl1pPr algn="ctr">
              <a:defRPr sz="900" smtClean="0">
                <a:solidFill>
                  <a:srgbClr val="000000"/>
                </a:solidFill>
              </a:defRPr>
            </a:lvl1pPr>
          </a:lstStyle>
          <a:p>
            <a:pPr>
              <a:defRPr/>
            </a:pPr>
            <a:fld id="{12735BA8-67D2-437B-BA49-6213C717B192}" type="datetime1">
              <a:rPr lang="fr-FR"/>
              <a:pPr>
                <a:defRPr/>
              </a:pPr>
              <a:t>12/04/2021</a:t>
            </a:fld>
            <a:endParaRPr lang="en-GB" dirty="0"/>
          </a:p>
        </p:txBody>
      </p:sp>
      <p:sp>
        <p:nvSpPr>
          <p:cNvPr id="14" name="Espace réservé du numéro de diapositive 16"/>
          <p:cNvSpPr>
            <a:spLocks noGrp="1" noChangeArrowheads="1"/>
          </p:cNvSpPr>
          <p:nvPr>
            <p:ph type="sldNum" sz="quarter" idx="12"/>
          </p:nvPr>
        </p:nvSpPr>
        <p:spPr/>
        <p:txBody>
          <a:bodyPr/>
          <a:lstStyle>
            <a:lvl1pPr algn="r">
              <a:defRPr sz="1100" b="1" smtClean="0">
                <a:solidFill>
                  <a:srgbClr val="000000"/>
                </a:solidFill>
              </a:defRPr>
            </a:lvl1pPr>
          </a:lstStyle>
          <a:p>
            <a:pPr>
              <a:defRPr/>
            </a:pPr>
            <a:fld id="{F8BE0F52-F384-41D7-8A06-4B04EA33D062}" type="slidenum">
              <a:rPr lang="en-GB"/>
              <a:pPr>
                <a:defRPr/>
              </a:pPr>
              <a:t>‹N°›</a:t>
            </a:fld>
            <a:endParaRPr lang="en-GB" dirty="0"/>
          </a:p>
        </p:txBody>
      </p:sp>
    </p:spTree>
    <p:extLst>
      <p:ext uri="{BB962C8B-B14F-4D97-AF65-F5344CB8AC3E}">
        <p14:creationId xmlns:p14="http://schemas.microsoft.com/office/powerpoint/2010/main" val="21447587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ITLE AND VISUAL">
    <p:spTree>
      <p:nvGrpSpPr>
        <p:cNvPr id="1" name=""/>
        <p:cNvGrpSpPr/>
        <p:nvPr/>
      </p:nvGrpSpPr>
      <p:grpSpPr>
        <a:xfrm>
          <a:off x="0" y="0"/>
          <a:ext cx="0" cy="0"/>
          <a:chOff x="0" y="0"/>
          <a:chExt cx="0" cy="0"/>
        </a:xfrm>
      </p:grpSpPr>
      <p:graphicFrame>
        <p:nvGraphicFramePr>
          <p:cNvPr id="7"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7522" name="Diapositive think-cell" r:id="rId5" imgW="344" imgH="344" progId="TCLayout.ActiveDocument.1">
                  <p:embed/>
                </p:oleObj>
              </mc:Choice>
              <mc:Fallback>
                <p:oleObj name="Diapositive think-cell" r:id="rId5" imgW="344" imgH="344" progId="TCLayout.ActiveDocument.1">
                  <p:embed/>
                  <p:pic>
                    <p:nvPicPr>
                      <p:cNvPr id="7"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9"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12700" y="5083175"/>
            <a:ext cx="12134850" cy="177641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57" tIns="119545" rIns="121457" bIns="119545" anchor="ctr"/>
          <a:lstStyle/>
          <a:p>
            <a:pPr algn="ctr" defTabSz="1214572" eaLnBrk="1" fontAlgn="auto" hangingPunct="1">
              <a:spcBef>
                <a:spcPts val="0"/>
              </a:spcBef>
              <a:spcAft>
                <a:spcPts val="0"/>
              </a:spcAft>
              <a:defRPr/>
            </a:pPr>
            <a:endParaRPr lang="fr-FR" sz="1900" dirty="0">
              <a:solidFill>
                <a:srgbClr val="000000"/>
              </a:solidFill>
            </a:endParaRPr>
          </a:p>
        </p:txBody>
      </p:sp>
      <p:pic>
        <p:nvPicPr>
          <p:cNvPr id="12" name="Picture 3"/>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812088" y="5894388"/>
            <a:ext cx="38465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descr="C:\Users\ChristineB\Seenk-D\BNPP\2015-02\PPT_43-06.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407988" y="5645150"/>
            <a:ext cx="39243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userDrawn="1"/>
        </p:nvSpPr>
        <p:spPr>
          <a:xfrm>
            <a:off x="1455738" y="4783138"/>
            <a:ext cx="4629150" cy="6032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57" tIns="119545" rIns="121457" bIns="119545" anchor="ctr"/>
          <a:lstStyle/>
          <a:p>
            <a:pPr algn="ctr" defTabSz="1214572" eaLnBrk="1" fontAlgn="auto" hangingPunct="1">
              <a:spcBef>
                <a:spcPts val="0"/>
              </a:spcBef>
              <a:spcAft>
                <a:spcPts val="0"/>
              </a:spcAft>
              <a:defRPr/>
            </a:pPr>
            <a:endParaRPr lang="fr-FR" sz="1300" dirty="0">
              <a:solidFill>
                <a:srgbClr val="43B02A"/>
              </a:solidFill>
            </a:endParaRPr>
          </a:p>
        </p:txBody>
      </p:sp>
      <p:sp>
        <p:nvSpPr>
          <p:cNvPr id="5" name="Espace réservé pour une image  4"/>
          <p:cNvSpPr>
            <a:spLocks noGrp="1"/>
          </p:cNvSpPr>
          <p:nvPr>
            <p:ph type="pic" sz="quarter" idx="15"/>
          </p:nvPr>
        </p:nvSpPr>
        <p:spPr>
          <a:xfrm>
            <a:off x="0" y="2"/>
            <a:ext cx="12122150" cy="5084762"/>
          </a:xfrm>
          <a:prstGeom prst="rect">
            <a:avLst/>
          </a:prstGeom>
        </p:spPr>
        <p:txBody>
          <a:bodyPr lIns="91425" tIns="45712" rIns="91425" bIns="45712"/>
          <a:lstStyle/>
          <a:p>
            <a:pPr lvl="0"/>
            <a:endParaRPr lang="fr-FR" noProof="0"/>
          </a:p>
        </p:txBody>
      </p:sp>
      <p:sp>
        <p:nvSpPr>
          <p:cNvPr id="2" name="Titre 1"/>
          <p:cNvSpPr>
            <a:spLocks noGrp="1"/>
          </p:cNvSpPr>
          <p:nvPr>
            <p:ph type="ctrTitle"/>
          </p:nvPr>
        </p:nvSpPr>
        <p:spPr>
          <a:xfrm>
            <a:off x="517290" y="478938"/>
            <a:ext cx="7064085" cy="1334985"/>
          </a:xfrm>
        </p:spPr>
        <p:txBody>
          <a:bodyPr anchor="t"/>
          <a:lstStyle>
            <a:lvl1pPr algn="l">
              <a:lnSpc>
                <a:spcPct val="85000"/>
              </a:lnSpc>
              <a:defRPr sz="4800" b="1" cap="all" spc="0" baseline="0">
                <a:solidFill>
                  <a:schemeClr val="bg1"/>
                </a:solidFill>
              </a:defRPr>
            </a:lvl1pPr>
          </a:lstStyle>
          <a:p>
            <a:r>
              <a:rPr lang="fr-FR" noProof="0"/>
              <a:t>Modifiez le style du titre</a:t>
            </a:r>
            <a:endParaRPr lang="en-GB" noProof="0" dirty="0"/>
          </a:p>
        </p:txBody>
      </p:sp>
      <p:sp>
        <p:nvSpPr>
          <p:cNvPr id="3" name="Sous-titre 2"/>
          <p:cNvSpPr>
            <a:spLocks noGrp="1"/>
          </p:cNvSpPr>
          <p:nvPr>
            <p:ph type="subTitle" idx="1"/>
          </p:nvPr>
        </p:nvSpPr>
        <p:spPr>
          <a:xfrm>
            <a:off x="517290" y="1800794"/>
            <a:ext cx="7063300" cy="432100"/>
          </a:xfrm>
          <a:prstGeom prst="rect">
            <a:avLst/>
          </a:prstGeom>
        </p:spPr>
        <p:txBody>
          <a:bodyPr lIns="0" tIns="45712" rIns="91425" bIns="45712" anchor="ctr">
            <a:noAutofit/>
          </a:bodyPr>
          <a:lstStyle>
            <a:lvl1pPr marL="0" indent="0" algn="l">
              <a:buNone/>
              <a:defRPr sz="2800" cap="all" baseline="0">
                <a:solidFill>
                  <a:schemeClr val="bg1"/>
                </a:solidFill>
                <a:latin typeface="+mj-lt"/>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fr-FR" noProof="0"/>
              <a:t>Modifier le style des sous-titres du masque</a:t>
            </a:r>
            <a:endParaRPr lang="en-GB" noProof="0" dirty="0"/>
          </a:p>
        </p:txBody>
      </p:sp>
      <p:sp>
        <p:nvSpPr>
          <p:cNvPr id="19" name="Espace réservé du texte 2"/>
          <p:cNvSpPr>
            <a:spLocks noGrp="1"/>
          </p:cNvSpPr>
          <p:nvPr>
            <p:ph type="body" idx="13"/>
          </p:nvPr>
        </p:nvSpPr>
        <p:spPr>
          <a:xfrm>
            <a:off x="1632005" y="4872888"/>
            <a:ext cx="4199800" cy="216050"/>
          </a:xfrm>
          <a:prstGeom prst="rect">
            <a:avLst/>
          </a:prstGeom>
        </p:spPr>
        <p:txBody>
          <a:bodyPr lIns="0" tIns="45712" rIns="0" bIns="45712" anchor="ctr">
            <a:normAutofit/>
          </a:bodyPr>
          <a:lstStyle>
            <a:lvl1pPr marL="0" indent="0" algn="l">
              <a:buNone/>
              <a:defRPr sz="1100" b="0" cap="all" baseline="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pPr lvl="0"/>
            <a:r>
              <a:rPr lang="fr-FR" noProof="0"/>
              <a:t>Modifier les styles du texte du masque</a:t>
            </a:r>
          </a:p>
        </p:txBody>
      </p:sp>
      <p:sp>
        <p:nvSpPr>
          <p:cNvPr id="20" name="Espace réservé du texte 2"/>
          <p:cNvSpPr>
            <a:spLocks noGrp="1"/>
          </p:cNvSpPr>
          <p:nvPr>
            <p:ph type="body" idx="14"/>
          </p:nvPr>
        </p:nvSpPr>
        <p:spPr>
          <a:xfrm>
            <a:off x="1632005" y="5096460"/>
            <a:ext cx="4199800" cy="216050"/>
          </a:xfrm>
          <a:prstGeom prst="rect">
            <a:avLst/>
          </a:prstGeom>
        </p:spPr>
        <p:txBody>
          <a:bodyPr lIns="0" tIns="45712" rIns="0" bIns="45712" anchor="ctr">
            <a:noAutofit/>
          </a:bodyPr>
          <a:lstStyle>
            <a:lvl1pPr marL="0" indent="0" algn="l">
              <a:buNone/>
              <a:defRPr sz="1100" b="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pPr lvl="0"/>
            <a:r>
              <a:rPr lang="fr-FR" noProof="0"/>
              <a:t>Modifier les styles du texte du masque</a:t>
            </a:r>
          </a:p>
        </p:txBody>
      </p:sp>
    </p:spTree>
    <p:extLst>
      <p:ext uri="{BB962C8B-B14F-4D97-AF65-F5344CB8AC3E}">
        <p14:creationId xmlns:p14="http://schemas.microsoft.com/office/powerpoint/2010/main" val="13769866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7_TITLE AND VISUAL">
    <p:spTree>
      <p:nvGrpSpPr>
        <p:cNvPr id="1" name=""/>
        <p:cNvGrpSpPr/>
        <p:nvPr/>
      </p:nvGrpSpPr>
      <p:grpSpPr>
        <a:xfrm>
          <a:off x="0" y="0"/>
          <a:ext cx="0" cy="0"/>
          <a:chOff x="0" y="0"/>
          <a:chExt cx="0" cy="0"/>
        </a:xfrm>
      </p:grpSpPr>
      <p:graphicFrame>
        <p:nvGraphicFramePr>
          <p:cNvPr id="6"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8546" name="Diapositive think-cell" r:id="rId5" imgW="344" imgH="344" progId="TCLayout.ActiveDocument.1">
                  <p:embed/>
                </p:oleObj>
              </mc:Choice>
              <mc:Fallback>
                <p:oleObj name="Diapositive think-cell" r:id="rId5" imgW="344" imgH="344" progId="TCLayout.ActiveDocument.1">
                  <p:embed/>
                  <p:pic>
                    <p:nvPicPr>
                      <p:cNvPr id="6"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8"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12122150" cy="681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userDrawn="1"/>
        </p:nvSpPr>
        <p:spPr>
          <a:xfrm>
            <a:off x="-12700" y="5083175"/>
            <a:ext cx="12134850" cy="177641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57" tIns="119545" rIns="121457" bIns="119545" anchor="ctr"/>
          <a:lstStyle/>
          <a:p>
            <a:pPr algn="ctr" defTabSz="1214572" eaLnBrk="1" fontAlgn="auto" hangingPunct="1">
              <a:spcBef>
                <a:spcPts val="0"/>
              </a:spcBef>
              <a:spcAft>
                <a:spcPts val="0"/>
              </a:spcAft>
              <a:defRPr/>
            </a:pPr>
            <a:endParaRPr lang="fr-FR" sz="1900" dirty="0">
              <a:solidFill>
                <a:srgbClr val="000000"/>
              </a:solidFill>
            </a:endParaRPr>
          </a:p>
        </p:txBody>
      </p:sp>
      <p:sp>
        <p:nvSpPr>
          <p:cNvPr id="12" name="Rectangle 11"/>
          <p:cNvSpPr/>
          <p:nvPr userDrawn="1"/>
        </p:nvSpPr>
        <p:spPr>
          <a:xfrm>
            <a:off x="1455738" y="4783138"/>
            <a:ext cx="4629150" cy="6032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57" tIns="119545" rIns="121457" bIns="119545" anchor="ctr"/>
          <a:lstStyle/>
          <a:p>
            <a:pPr algn="ctr" defTabSz="1214572" eaLnBrk="1" fontAlgn="auto" hangingPunct="1">
              <a:spcBef>
                <a:spcPts val="0"/>
              </a:spcBef>
              <a:spcAft>
                <a:spcPts val="0"/>
              </a:spcAft>
              <a:defRPr/>
            </a:pPr>
            <a:endParaRPr lang="fr-FR" sz="1300" dirty="0">
              <a:solidFill>
                <a:srgbClr val="43B02A"/>
              </a:solidFill>
            </a:endParaRPr>
          </a:p>
        </p:txBody>
      </p:sp>
      <p:pic>
        <p:nvPicPr>
          <p:cNvPr id="13" name="Picture 3"/>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812088" y="5894388"/>
            <a:ext cx="38465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descr="C:\Users\ChristineB\Seenk-D\BNPP\2015-02\PPT_43-06.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07988" y="5645150"/>
            <a:ext cx="39243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ctrTitle"/>
          </p:nvPr>
        </p:nvSpPr>
        <p:spPr>
          <a:xfrm>
            <a:off x="517290" y="478938"/>
            <a:ext cx="7064085" cy="1334985"/>
          </a:xfrm>
        </p:spPr>
        <p:txBody>
          <a:bodyPr anchor="t"/>
          <a:lstStyle>
            <a:lvl1pPr algn="l">
              <a:lnSpc>
                <a:spcPct val="85000"/>
              </a:lnSpc>
              <a:defRPr sz="4800" b="1" cap="all" spc="0" baseline="0">
                <a:solidFill>
                  <a:schemeClr val="bg1"/>
                </a:solidFill>
              </a:defRPr>
            </a:lvl1pPr>
          </a:lstStyle>
          <a:p>
            <a:r>
              <a:rPr lang="fr-FR" noProof="0"/>
              <a:t>Modifiez le style du titre</a:t>
            </a:r>
            <a:endParaRPr lang="en-GB" noProof="0" dirty="0"/>
          </a:p>
        </p:txBody>
      </p:sp>
      <p:sp>
        <p:nvSpPr>
          <p:cNvPr id="3" name="Sous-titre 2"/>
          <p:cNvSpPr>
            <a:spLocks noGrp="1"/>
          </p:cNvSpPr>
          <p:nvPr>
            <p:ph type="subTitle" idx="1"/>
          </p:nvPr>
        </p:nvSpPr>
        <p:spPr>
          <a:xfrm>
            <a:off x="517290" y="1800794"/>
            <a:ext cx="7063300" cy="432100"/>
          </a:xfrm>
          <a:prstGeom prst="rect">
            <a:avLst/>
          </a:prstGeom>
        </p:spPr>
        <p:txBody>
          <a:bodyPr lIns="0" tIns="45712" rIns="91425" bIns="45712" anchor="ctr">
            <a:noAutofit/>
          </a:bodyPr>
          <a:lstStyle>
            <a:lvl1pPr marL="0" indent="0" algn="l">
              <a:buNone/>
              <a:defRPr sz="2800" cap="all" baseline="0">
                <a:solidFill>
                  <a:schemeClr val="bg1"/>
                </a:solidFill>
                <a:latin typeface="+mj-lt"/>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fr-FR" noProof="0"/>
              <a:t>Modifier le style des sous-titres du masque</a:t>
            </a:r>
            <a:endParaRPr lang="en-GB" noProof="0" dirty="0"/>
          </a:p>
        </p:txBody>
      </p:sp>
      <p:sp>
        <p:nvSpPr>
          <p:cNvPr id="19" name="Espace réservé du texte 2"/>
          <p:cNvSpPr>
            <a:spLocks noGrp="1"/>
          </p:cNvSpPr>
          <p:nvPr>
            <p:ph type="body" idx="13"/>
          </p:nvPr>
        </p:nvSpPr>
        <p:spPr>
          <a:xfrm>
            <a:off x="1632005" y="4872888"/>
            <a:ext cx="4199800" cy="216050"/>
          </a:xfrm>
          <a:prstGeom prst="rect">
            <a:avLst/>
          </a:prstGeom>
        </p:spPr>
        <p:txBody>
          <a:bodyPr lIns="0" tIns="45712" rIns="0" bIns="45712" anchor="ctr">
            <a:normAutofit/>
          </a:bodyPr>
          <a:lstStyle>
            <a:lvl1pPr marL="0" indent="0" algn="l">
              <a:buNone/>
              <a:defRPr sz="1100" b="0" cap="all" baseline="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pPr lvl="0"/>
            <a:r>
              <a:rPr lang="fr-FR" noProof="0"/>
              <a:t>Modifier les styles du texte du masque</a:t>
            </a:r>
          </a:p>
        </p:txBody>
      </p:sp>
      <p:sp>
        <p:nvSpPr>
          <p:cNvPr id="20" name="Espace réservé du texte 2"/>
          <p:cNvSpPr>
            <a:spLocks noGrp="1"/>
          </p:cNvSpPr>
          <p:nvPr>
            <p:ph type="body" idx="14"/>
          </p:nvPr>
        </p:nvSpPr>
        <p:spPr>
          <a:xfrm>
            <a:off x="1632005" y="5096460"/>
            <a:ext cx="4199800" cy="216050"/>
          </a:xfrm>
          <a:prstGeom prst="rect">
            <a:avLst/>
          </a:prstGeom>
        </p:spPr>
        <p:txBody>
          <a:bodyPr lIns="0" tIns="45712" rIns="0" bIns="45712" anchor="ctr">
            <a:noAutofit/>
          </a:bodyPr>
          <a:lstStyle>
            <a:lvl1pPr marL="0" indent="0" algn="l">
              <a:buNone/>
              <a:defRPr sz="1100" b="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pPr lvl="0"/>
            <a:r>
              <a:rPr lang="fr-FR" noProof="0"/>
              <a:t>Modifier les styles du texte du masque</a:t>
            </a:r>
          </a:p>
        </p:txBody>
      </p:sp>
    </p:spTree>
    <p:extLst>
      <p:ext uri="{BB962C8B-B14F-4D97-AF65-F5344CB8AC3E}">
        <p14:creationId xmlns:p14="http://schemas.microsoft.com/office/powerpoint/2010/main" val="33912176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6_TITLE AND VISUAL">
    <p:spTree>
      <p:nvGrpSpPr>
        <p:cNvPr id="1" name=""/>
        <p:cNvGrpSpPr/>
        <p:nvPr/>
      </p:nvGrpSpPr>
      <p:grpSpPr>
        <a:xfrm>
          <a:off x="0" y="0"/>
          <a:ext cx="0" cy="0"/>
          <a:chOff x="0" y="0"/>
          <a:chExt cx="0" cy="0"/>
        </a:xfrm>
      </p:grpSpPr>
      <p:graphicFrame>
        <p:nvGraphicFramePr>
          <p:cNvPr id="7"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9570" name="Diapositive think-cell" r:id="rId5" imgW="344" imgH="344" progId="TCLayout.ActiveDocument.1">
                  <p:embed/>
                </p:oleObj>
              </mc:Choice>
              <mc:Fallback>
                <p:oleObj name="Diapositive think-cell" r:id="rId5" imgW="344" imgH="344" progId="TCLayout.ActiveDocument.1">
                  <p:embed/>
                  <p:pic>
                    <p:nvPicPr>
                      <p:cNvPr id="7"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9"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12700" y="5083175"/>
            <a:ext cx="12134850" cy="177641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57" tIns="119545" rIns="121457" bIns="119545" anchor="ctr"/>
          <a:lstStyle/>
          <a:p>
            <a:pPr algn="ctr" defTabSz="1214572" eaLnBrk="1" fontAlgn="auto" hangingPunct="1">
              <a:spcBef>
                <a:spcPts val="0"/>
              </a:spcBef>
              <a:spcAft>
                <a:spcPts val="0"/>
              </a:spcAft>
              <a:defRPr/>
            </a:pPr>
            <a:endParaRPr lang="fr-FR" sz="1900" dirty="0">
              <a:solidFill>
                <a:srgbClr val="000000"/>
              </a:solidFill>
            </a:endParaRPr>
          </a:p>
        </p:txBody>
      </p:sp>
      <p:sp>
        <p:nvSpPr>
          <p:cNvPr id="12" name="Rectangle 11"/>
          <p:cNvSpPr/>
          <p:nvPr userDrawn="1"/>
        </p:nvSpPr>
        <p:spPr>
          <a:xfrm>
            <a:off x="1455738" y="4783138"/>
            <a:ext cx="4629150" cy="6032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57" tIns="119545" rIns="121457" bIns="119545" anchor="ctr"/>
          <a:lstStyle/>
          <a:p>
            <a:pPr algn="ctr" defTabSz="1214572" eaLnBrk="1" fontAlgn="auto" hangingPunct="1">
              <a:spcBef>
                <a:spcPts val="0"/>
              </a:spcBef>
              <a:spcAft>
                <a:spcPts val="0"/>
              </a:spcAft>
              <a:defRPr/>
            </a:pPr>
            <a:endParaRPr lang="fr-FR" sz="1300" dirty="0">
              <a:solidFill>
                <a:srgbClr val="43B02A"/>
              </a:solidFill>
            </a:endParaRPr>
          </a:p>
        </p:txBody>
      </p:sp>
      <p:pic>
        <p:nvPicPr>
          <p:cNvPr id="13" name="Picture 3"/>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812088" y="5894388"/>
            <a:ext cx="38465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descr="C:\Users\ChristineB\Seenk-D\BNPP\2015-02\PPT_43-06.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407988" y="5645150"/>
            <a:ext cx="39243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icture Placeholder 4"/>
          <p:cNvSpPr>
            <a:spLocks noGrp="1"/>
          </p:cNvSpPr>
          <p:nvPr>
            <p:ph type="pic" sz="quarter" idx="15"/>
          </p:nvPr>
        </p:nvSpPr>
        <p:spPr>
          <a:xfrm>
            <a:off x="0" y="0"/>
            <a:ext cx="12122150" cy="5096460"/>
          </a:xfrm>
          <a:prstGeom prst="rect">
            <a:avLst/>
          </a:prstGeom>
          <a:solidFill>
            <a:schemeClr val="bg1">
              <a:lumMod val="95000"/>
            </a:schemeClr>
          </a:solidFill>
        </p:spPr>
        <p:txBody>
          <a:bodyPr lIns="91425" tIns="45712" rIns="91425" bIns="45712"/>
          <a:lstStyle/>
          <a:p>
            <a:pPr lvl="0"/>
            <a:endParaRPr lang="en-GB" noProof="0"/>
          </a:p>
        </p:txBody>
      </p:sp>
      <p:sp>
        <p:nvSpPr>
          <p:cNvPr id="2" name="Titre 1"/>
          <p:cNvSpPr>
            <a:spLocks noGrp="1"/>
          </p:cNvSpPr>
          <p:nvPr>
            <p:ph type="ctrTitle"/>
          </p:nvPr>
        </p:nvSpPr>
        <p:spPr>
          <a:xfrm>
            <a:off x="517290" y="478938"/>
            <a:ext cx="7064085" cy="1334985"/>
          </a:xfrm>
        </p:spPr>
        <p:txBody>
          <a:bodyPr anchor="t"/>
          <a:lstStyle>
            <a:lvl1pPr algn="l">
              <a:lnSpc>
                <a:spcPct val="85000"/>
              </a:lnSpc>
              <a:defRPr sz="4800" b="1" cap="all" spc="0" baseline="0">
                <a:solidFill>
                  <a:schemeClr val="tx1"/>
                </a:solidFill>
              </a:defRPr>
            </a:lvl1pPr>
          </a:lstStyle>
          <a:p>
            <a:r>
              <a:rPr lang="fr-FR" noProof="0"/>
              <a:t>Modifiez le style du titre</a:t>
            </a:r>
            <a:endParaRPr lang="en-GB" noProof="0" dirty="0"/>
          </a:p>
        </p:txBody>
      </p:sp>
      <p:sp>
        <p:nvSpPr>
          <p:cNvPr id="3" name="Sous-titre 2"/>
          <p:cNvSpPr>
            <a:spLocks noGrp="1"/>
          </p:cNvSpPr>
          <p:nvPr>
            <p:ph type="subTitle" idx="1"/>
          </p:nvPr>
        </p:nvSpPr>
        <p:spPr>
          <a:xfrm>
            <a:off x="517290" y="1800794"/>
            <a:ext cx="7063300" cy="432100"/>
          </a:xfrm>
          <a:prstGeom prst="rect">
            <a:avLst/>
          </a:prstGeom>
        </p:spPr>
        <p:txBody>
          <a:bodyPr lIns="0" tIns="45712" rIns="91425" bIns="45712" anchor="ctr">
            <a:noAutofit/>
          </a:bodyPr>
          <a:lstStyle>
            <a:lvl1pPr marL="0" indent="0" algn="l">
              <a:buNone/>
              <a:defRPr sz="2800" cap="all" baseline="0">
                <a:solidFill>
                  <a:schemeClr val="tx1"/>
                </a:solidFill>
                <a:latin typeface="+mj-lt"/>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fr-FR" noProof="0"/>
              <a:t>Modifier le style des sous-titres du masque</a:t>
            </a:r>
            <a:endParaRPr lang="en-GB" noProof="0" dirty="0"/>
          </a:p>
        </p:txBody>
      </p:sp>
      <p:sp>
        <p:nvSpPr>
          <p:cNvPr id="19" name="Espace réservé du texte 2"/>
          <p:cNvSpPr>
            <a:spLocks noGrp="1"/>
          </p:cNvSpPr>
          <p:nvPr>
            <p:ph type="body" idx="13"/>
          </p:nvPr>
        </p:nvSpPr>
        <p:spPr>
          <a:xfrm>
            <a:off x="1632005" y="4872888"/>
            <a:ext cx="4199800" cy="216050"/>
          </a:xfrm>
          <a:prstGeom prst="rect">
            <a:avLst/>
          </a:prstGeom>
        </p:spPr>
        <p:txBody>
          <a:bodyPr lIns="0" tIns="45712" rIns="0" bIns="45712" anchor="ctr">
            <a:normAutofit/>
          </a:bodyPr>
          <a:lstStyle>
            <a:lvl1pPr marL="0" indent="0" algn="l">
              <a:buNone/>
              <a:defRPr sz="1100" b="0" cap="all" baseline="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pPr lvl="0"/>
            <a:r>
              <a:rPr lang="fr-FR" noProof="0"/>
              <a:t>Modifier les styles du texte du masque</a:t>
            </a:r>
          </a:p>
        </p:txBody>
      </p:sp>
      <p:sp>
        <p:nvSpPr>
          <p:cNvPr id="20" name="Espace réservé du texte 2"/>
          <p:cNvSpPr>
            <a:spLocks noGrp="1"/>
          </p:cNvSpPr>
          <p:nvPr>
            <p:ph type="body" idx="14"/>
          </p:nvPr>
        </p:nvSpPr>
        <p:spPr>
          <a:xfrm>
            <a:off x="1632005" y="5096460"/>
            <a:ext cx="4199800" cy="216050"/>
          </a:xfrm>
          <a:prstGeom prst="rect">
            <a:avLst/>
          </a:prstGeom>
        </p:spPr>
        <p:txBody>
          <a:bodyPr lIns="0" tIns="45712" rIns="0" bIns="45712" anchor="ctr">
            <a:noAutofit/>
          </a:bodyPr>
          <a:lstStyle>
            <a:lvl1pPr marL="0" indent="0" algn="l">
              <a:buNone/>
              <a:defRPr sz="1100" b="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pPr lvl="0"/>
            <a:r>
              <a:rPr lang="fr-FR" noProof="0"/>
              <a:t>Modifier les styles du texte du masque</a:t>
            </a:r>
          </a:p>
        </p:txBody>
      </p:sp>
    </p:spTree>
    <p:extLst>
      <p:ext uri="{BB962C8B-B14F-4D97-AF65-F5344CB8AC3E}">
        <p14:creationId xmlns:p14="http://schemas.microsoft.com/office/powerpoint/2010/main" val="31523944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0594"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6"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12700" y="5083175"/>
            <a:ext cx="12134850" cy="177641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57" tIns="119545" rIns="121457" bIns="119545" anchor="ctr"/>
          <a:lstStyle/>
          <a:p>
            <a:pPr algn="ctr" defTabSz="1214572" eaLnBrk="1" fontAlgn="auto" hangingPunct="1">
              <a:spcBef>
                <a:spcPts val="0"/>
              </a:spcBef>
              <a:spcAft>
                <a:spcPts val="0"/>
              </a:spcAft>
              <a:defRPr/>
            </a:pPr>
            <a:endParaRPr lang="fr-FR" sz="1900" dirty="0">
              <a:solidFill>
                <a:srgbClr val="000000"/>
              </a:solidFill>
            </a:endParaRPr>
          </a:p>
        </p:txBody>
      </p:sp>
      <p:pic>
        <p:nvPicPr>
          <p:cNvPr id="9" name="Picture 3"/>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812088" y="5894388"/>
            <a:ext cx="38465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descr="C:\Users\ChristineB\Seenk-D\BNPP\2015-02\PPT_43-06.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407988" y="5645150"/>
            <a:ext cx="39243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icture Placeholder 4"/>
          <p:cNvSpPr>
            <a:spLocks noGrp="1"/>
          </p:cNvSpPr>
          <p:nvPr>
            <p:ph type="pic" sz="quarter" idx="15"/>
          </p:nvPr>
        </p:nvSpPr>
        <p:spPr>
          <a:xfrm>
            <a:off x="0" y="0"/>
            <a:ext cx="12122150" cy="5083545"/>
          </a:xfrm>
          <a:prstGeom prst="rect">
            <a:avLst/>
          </a:prstGeom>
          <a:solidFill>
            <a:schemeClr val="bg1">
              <a:lumMod val="95000"/>
            </a:schemeClr>
          </a:solidFill>
        </p:spPr>
        <p:txBody>
          <a:bodyPr lIns="91425" tIns="45712" rIns="91425" bIns="45712"/>
          <a:lstStyle/>
          <a:p>
            <a:pPr lvl="0"/>
            <a:endParaRPr lang="en-GB" noProof="0"/>
          </a:p>
        </p:txBody>
      </p:sp>
    </p:spTree>
    <p:extLst>
      <p:ext uri="{BB962C8B-B14F-4D97-AF65-F5344CB8AC3E}">
        <p14:creationId xmlns:p14="http://schemas.microsoft.com/office/powerpoint/2010/main" val="14589631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TITLE LIGHT">
    <p:spTree>
      <p:nvGrpSpPr>
        <p:cNvPr id="1" name=""/>
        <p:cNvGrpSpPr/>
        <p:nvPr/>
      </p:nvGrpSpPr>
      <p:grpSpPr>
        <a:xfrm>
          <a:off x="0" y="0"/>
          <a:ext cx="0" cy="0"/>
          <a:chOff x="0" y="0"/>
          <a:chExt cx="0" cy="0"/>
        </a:xfrm>
      </p:grpSpPr>
      <p:graphicFrame>
        <p:nvGraphicFramePr>
          <p:cNvPr id="6"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1618" name="Diapositive think-cell" r:id="rId5" imgW="344" imgH="344" progId="TCLayout.ActiveDocument.1">
                  <p:embed/>
                </p:oleObj>
              </mc:Choice>
              <mc:Fallback>
                <p:oleObj name="Diapositive think-cell" r:id="rId5" imgW="344" imgH="344" progId="TCLayout.ActiveDocument.1">
                  <p:embed/>
                  <p:pic>
                    <p:nvPicPr>
                      <p:cNvPr id="6"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8"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2" descr="C:\Users\ChristineB\Seenk-D\BNPP\2015-05\fond.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763" y="0"/>
            <a:ext cx="1212215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083175"/>
            <a:ext cx="12126913" cy="177641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57" tIns="119545" rIns="121457" bIns="119545" anchor="ctr"/>
          <a:lstStyle/>
          <a:p>
            <a:pPr algn="ctr" defTabSz="1214572" eaLnBrk="1" fontAlgn="auto" hangingPunct="1">
              <a:spcBef>
                <a:spcPts val="0"/>
              </a:spcBef>
              <a:spcAft>
                <a:spcPts val="0"/>
              </a:spcAft>
              <a:defRPr/>
            </a:pPr>
            <a:endParaRPr lang="fr-FR" sz="1900" dirty="0">
              <a:solidFill>
                <a:srgbClr val="000000"/>
              </a:solidFill>
            </a:endParaRPr>
          </a:p>
        </p:txBody>
      </p:sp>
      <p:sp>
        <p:nvSpPr>
          <p:cNvPr id="12" name="Rectangle 11"/>
          <p:cNvSpPr/>
          <p:nvPr userDrawn="1"/>
        </p:nvSpPr>
        <p:spPr>
          <a:xfrm>
            <a:off x="1455738" y="4783138"/>
            <a:ext cx="4629150" cy="6032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57" tIns="119545" rIns="121457" bIns="119545" anchor="ctr"/>
          <a:lstStyle/>
          <a:p>
            <a:pPr algn="ctr" defTabSz="1214572" eaLnBrk="1" fontAlgn="auto" hangingPunct="1">
              <a:spcBef>
                <a:spcPts val="0"/>
              </a:spcBef>
              <a:spcAft>
                <a:spcPts val="0"/>
              </a:spcAft>
              <a:defRPr/>
            </a:pPr>
            <a:endParaRPr lang="fr-FR" sz="1300" dirty="0">
              <a:solidFill>
                <a:srgbClr val="43B02A"/>
              </a:solidFill>
            </a:endParaRPr>
          </a:p>
        </p:txBody>
      </p:sp>
      <p:pic>
        <p:nvPicPr>
          <p:cNvPr id="13" name="Picture 3"/>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812088" y="5894388"/>
            <a:ext cx="38465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descr="C:\Users\ChristineB\Seenk-D\BNPP\2015-02\PPT_43-06.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07988" y="5645150"/>
            <a:ext cx="39243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re 1"/>
          <p:cNvSpPr>
            <a:spLocks noGrp="1"/>
          </p:cNvSpPr>
          <p:nvPr>
            <p:ph type="ctrTitle"/>
          </p:nvPr>
        </p:nvSpPr>
        <p:spPr>
          <a:xfrm>
            <a:off x="517290" y="478938"/>
            <a:ext cx="7064085" cy="1334985"/>
          </a:xfrm>
        </p:spPr>
        <p:txBody>
          <a:bodyPr anchor="t"/>
          <a:lstStyle>
            <a:lvl1pPr algn="l">
              <a:lnSpc>
                <a:spcPct val="85000"/>
              </a:lnSpc>
              <a:defRPr sz="4800" b="1" cap="all" spc="0" baseline="0">
                <a:solidFill>
                  <a:schemeClr val="tx1"/>
                </a:solidFill>
              </a:defRPr>
            </a:lvl1pPr>
          </a:lstStyle>
          <a:p>
            <a:r>
              <a:rPr lang="fr-FR" noProof="0"/>
              <a:t>Modifiez le style du titre</a:t>
            </a:r>
            <a:endParaRPr lang="en-GB" noProof="0" dirty="0"/>
          </a:p>
        </p:txBody>
      </p:sp>
      <p:sp>
        <p:nvSpPr>
          <p:cNvPr id="16" name="Sous-titre 2"/>
          <p:cNvSpPr>
            <a:spLocks noGrp="1"/>
          </p:cNvSpPr>
          <p:nvPr>
            <p:ph type="subTitle" idx="1"/>
          </p:nvPr>
        </p:nvSpPr>
        <p:spPr>
          <a:xfrm>
            <a:off x="517290" y="1800794"/>
            <a:ext cx="7063300" cy="432100"/>
          </a:xfrm>
          <a:prstGeom prst="rect">
            <a:avLst/>
          </a:prstGeom>
        </p:spPr>
        <p:txBody>
          <a:bodyPr lIns="0" tIns="45712" rIns="0" bIns="45712" anchor="ctr">
            <a:noAutofit/>
          </a:bodyPr>
          <a:lstStyle>
            <a:lvl1pPr marL="0" indent="0" algn="l">
              <a:buNone/>
              <a:defRPr sz="2800" cap="all" baseline="0">
                <a:solidFill>
                  <a:schemeClr val="tx1"/>
                </a:solidFill>
                <a:latin typeface="+mj-lt"/>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fr-FR" noProof="0"/>
              <a:t>Modifier le style des sous-titres du masque</a:t>
            </a:r>
            <a:endParaRPr lang="en-GB" noProof="0" dirty="0"/>
          </a:p>
        </p:txBody>
      </p:sp>
      <p:sp>
        <p:nvSpPr>
          <p:cNvPr id="19" name="Espace réservé du texte 2"/>
          <p:cNvSpPr>
            <a:spLocks noGrp="1"/>
          </p:cNvSpPr>
          <p:nvPr>
            <p:ph type="body" idx="13"/>
          </p:nvPr>
        </p:nvSpPr>
        <p:spPr>
          <a:xfrm>
            <a:off x="1632005" y="4872888"/>
            <a:ext cx="4199800" cy="216050"/>
          </a:xfrm>
          <a:prstGeom prst="rect">
            <a:avLst/>
          </a:prstGeom>
        </p:spPr>
        <p:txBody>
          <a:bodyPr lIns="0" tIns="45712" rIns="91425" bIns="45712" anchor="ctr">
            <a:normAutofit/>
          </a:bodyPr>
          <a:lstStyle>
            <a:lvl1pPr marL="0" indent="0" algn="l">
              <a:buNone/>
              <a:defRPr sz="1100" b="0" cap="all" baseline="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pPr lvl="0"/>
            <a:r>
              <a:rPr lang="fr-FR" noProof="0"/>
              <a:t>Modifier les styles du texte du masque</a:t>
            </a:r>
          </a:p>
        </p:txBody>
      </p:sp>
      <p:sp>
        <p:nvSpPr>
          <p:cNvPr id="20" name="Espace réservé du texte 2"/>
          <p:cNvSpPr>
            <a:spLocks noGrp="1"/>
          </p:cNvSpPr>
          <p:nvPr>
            <p:ph type="body" idx="14"/>
          </p:nvPr>
        </p:nvSpPr>
        <p:spPr>
          <a:xfrm>
            <a:off x="1632005" y="5096460"/>
            <a:ext cx="4199800" cy="216050"/>
          </a:xfrm>
          <a:prstGeom prst="rect">
            <a:avLst/>
          </a:prstGeom>
        </p:spPr>
        <p:txBody>
          <a:bodyPr lIns="0" tIns="45712" rIns="91425" bIns="45712" anchor="ctr">
            <a:noAutofit/>
          </a:bodyPr>
          <a:lstStyle>
            <a:lvl1pPr marL="0" indent="0" algn="l">
              <a:buNone/>
              <a:defRPr sz="1100" b="0">
                <a:solidFill>
                  <a:schemeClr val="bg1"/>
                </a:solidFill>
              </a:defRPr>
            </a:lvl1pPr>
            <a:lvl2pPr marL="607287" indent="0">
              <a:buNone/>
              <a:defRPr sz="2700" b="1"/>
            </a:lvl2pPr>
            <a:lvl3pPr marL="1214572" indent="0">
              <a:buNone/>
              <a:defRPr sz="2400" b="1"/>
            </a:lvl3pPr>
            <a:lvl4pPr marL="1821860" indent="0">
              <a:buNone/>
              <a:defRPr sz="2100" b="1"/>
            </a:lvl4pPr>
            <a:lvl5pPr marL="2429146" indent="0">
              <a:buNone/>
              <a:defRPr sz="2100" b="1"/>
            </a:lvl5pPr>
            <a:lvl6pPr marL="3036432" indent="0">
              <a:buNone/>
              <a:defRPr sz="2100" b="1"/>
            </a:lvl6pPr>
            <a:lvl7pPr marL="3643718" indent="0">
              <a:buNone/>
              <a:defRPr sz="2100" b="1"/>
            </a:lvl7pPr>
            <a:lvl8pPr marL="4251005" indent="0">
              <a:buNone/>
              <a:defRPr sz="2100" b="1"/>
            </a:lvl8pPr>
            <a:lvl9pPr marL="4858291" indent="0">
              <a:buNone/>
              <a:defRPr sz="2100" b="1"/>
            </a:lvl9pPr>
          </a:lstStyle>
          <a:p>
            <a:pPr lvl="0"/>
            <a:r>
              <a:rPr lang="fr-FR" noProof="0"/>
              <a:t>Modifier les styles du texte du masque</a:t>
            </a:r>
          </a:p>
        </p:txBody>
      </p:sp>
    </p:spTree>
    <p:extLst>
      <p:ext uri="{BB962C8B-B14F-4D97-AF65-F5344CB8AC3E}">
        <p14:creationId xmlns:p14="http://schemas.microsoft.com/office/powerpoint/2010/main" val="24647346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sposition personnalisée">
    <p:spTree>
      <p:nvGrpSpPr>
        <p:cNvPr id="1" name=""/>
        <p:cNvGrpSpPr/>
        <p:nvPr/>
      </p:nvGrpSpPr>
      <p:grpSpPr>
        <a:xfrm>
          <a:off x="0" y="0"/>
          <a:ext cx="0" cy="0"/>
          <a:chOff x="0" y="0"/>
          <a:chExt cx="0" cy="0"/>
        </a:xfrm>
      </p:grpSpPr>
      <p:graphicFrame>
        <p:nvGraphicFramePr>
          <p:cNvPr id="2"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2642" name="Diapositive think-cell" r:id="rId5" imgW="344" imgH="344" progId="TCLayout.ActiveDocument.1">
                  <p:embed/>
                </p:oleObj>
              </mc:Choice>
              <mc:Fallback>
                <p:oleObj name="Diapositive think-cell" r:id="rId5" imgW="344" imgH="344" progId="TCLayout.ActiveDocument.1">
                  <p:embed/>
                  <p:pic>
                    <p:nvPicPr>
                      <p:cNvPr id="2"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4"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461963" y="333375"/>
            <a:ext cx="6172200" cy="4105275"/>
          </a:xfrm>
          <a:prstGeom prst="rect">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57" tIns="119545" rIns="121457" bIns="119545" anchor="ctr"/>
          <a:lstStyle/>
          <a:p>
            <a:pPr marL="234059" defTabSz="1214572" eaLnBrk="1" fontAlgn="auto" hangingPunct="1">
              <a:lnSpc>
                <a:spcPct val="120000"/>
              </a:lnSpc>
              <a:spcBef>
                <a:spcPts val="0"/>
              </a:spcBef>
              <a:spcAft>
                <a:spcPts val="0"/>
              </a:spcAft>
              <a:defRPr/>
            </a:pPr>
            <a:r>
              <a:rPr lang="en-GB" sz="1600" b="1" u="sng" dirty="0">
                <a:solidFill>
                  <a:srgbClr val="000000"/>
                </a:solidFill>
              </a:rPr>
              <a:t>HOW TO INSERT A PICTURE ON A SLIDE WITH SEVERAL SHAPES?</a:t>
            </a:r>
          </a:p>
          <a:p>
            <a:pPr marL="234059" defTabSz="1214572" eaLnBrk="1" fontAlgn="auto" hangingPunct="1">
              <a:lnSpc>
                <a:spcPct val="120000"/>
              </a:lnSpc>
              <a:spcBef>
                <a:spcPts val="0"/>
              </a:spcBef>
              <a:spcAft>
                <a:spcPts val="0"/>
              </a:spcAft>
              <a:defRPr/>
            </a:pPr>
            <a:endParaRPr lang="en-GB" sz="1600" u="sng" dirty="0">
              <a:solidFill>
                <a:srgbClr val="000000"/>
              </a:solidFill>
            </a:endParaRPr>
          </a:p>
          <a:p>
            <a:pPr marL="478660" indent="-244601" defTabSz="1214572" eaLnBrk="1" fontAlgn="auto" hangingPunct="1">
              <a:lnSpc>
                <a:spcPct val="120000"/>
              </a:lnSpc>
              <a:spcBef>
                <a:spcPts val="0"/>
              </a:spcBef>
              <a:spcAft>
                <a:spcPts val="0"/>
              </a:spcAft>
              <a:buFont typeface="Courier New" panose="02070309020205020404" pitchFamily="49" charset="0"/>
              <a:buChar char="o"/>
              <a:tabLst>
                <a:tab pos="2140263" algn="l"/>
              </a:tabLst>
              <a:defRPr/>
            </a:pPr>
            <a:r>
              <a:rPr lang="en-GB" sz="1600" dirty="0">
                <a:solidFill>
                  <a:srgbClr val="000000"/>
                </a:solidFill>
              </a:rPr>
              <a:t>View </a:t>
            </a:r>
            <a:r>
              <a:rPr lang="en-GB" sz="1600" dirty="0">
                <a:solidFill>
                  <a:srgbClr val="000000"/>
                </a:solidFill>
                <a:sym typeface="Wingdings 3"/>
              </a:rPr>
              <a:t> Slide Master</a:t>
            </a:r>
          </a:p>
          <a:p>
            <a:pPr marL="478660" indent="-244601" defTabSz="1214572" eaLnBrk="1" fontAlgn="auto" hangingPunct="1">
              <a:lnSpc>
                <a:spcPct val="120000"/>
              </a:lnSpc>
              <a:spcBef>
                <a:spcPts val="0"/>
              </a:spcBef>
              <a:spcAft>
                <a:spcPts val="0"/>
              </a:spcAft>
              <a:buFont typeface="Courier New" panose="02070309020205020404" pitchFamily="49" charset="0"/>
              <a:buChar char="o"/>
              <a:tabLst>
                <a:tab pos="2140263" algn="l"/>
              </a:tabLst>
              <a:defRPr/>
            </a:pPr>
            <a:r>
              <a:rPr lang="en-GB" sz="1600" dirty="0">
                <a:solidFill>
                  <a:srgbClr val="000000"/>
                </a:solidFill>
                <a:sym typeface="Wingdings 3"/>
              </a:rPr>
              <a:t>Choose slide Title with picture</a:t>
            </a:r>
          </a:p>
          <a:p>
            <a:pPr marL="478660" indent="-244601" defTabSz="1214572" eaLnBrk="1" fontAlgn="auto" hangingPunct="1">
              <a:lnSpc>
                <a:spcPct val="120000"/>
              </a:lnSpc>
              <a:spcBef>
                <a:spcPts val="0"/>
              </a:spcBef>
              <a:spcAft>
                <a:spcPts val="0"/>
              </a:spcAft>
              <a:buFont typeface="Courier New" panose="02070309020205020404" pitchFamily="49" charset="0"/>
              <a:buChar char="o"/>
              <a:tabLst>
                <a:tab pos="2140263" algn="l"/>
              </a:tabLst>
              <a:defRPr/>
            </a:pPr>
            <a:r>
              <a:rPr lang="en-GB" sz="1600" dirty="0">
                <a:solidFill>
                  <a:srgbClr val="000000"/>
                </a:solidFill>
                <a:sym typeface="Wingdings 3"/>
              </a:rPr>
              <a:t>Insert your picture</a:t>
            </a:r>
          </a:p>
          <a:p>
            <a:pPr marL="478660" indent="-244601" defTabSz="1214572" eaLnBrk="1" fontAlgn="auto" hangingPunct="1">
              <a:lnSpc>
                <a:spcPct val="120000"/>
              </a:lnSpc>
              <a:spcBef>
                <a:spcPts val="0"/>
              </a:spcBef>
              <a:spcAft>
                <a:spcPts val="0"/>
              </a:spcAft>
              <a:buFont typeface="Courier New" panose="02070309020205020404" pitchFamily="49" charset="0"/>
              <a:buChar char="o"/>
              <a:tabLst>
                <a:tab pos="2140263" algn="l"/>
              </a:tabLst>
              <a:defRPr/>
            </a:pPr>
            <a:r>
              <a:rPr lang="en-GB" sz="1600" dirty="0">
                <a:solidFill>
                  <a:srgbClr val="000000"/>
                </a:solidFill>
                <a:sym typeface="Wingdings 3"/>
              </a:rPr>
              <a:t>Right click on picture, choose Send Backward</a:t>
            </a:r>
          </a:p>
          <a:p>
            <a:pPr marL="478660" indent="-244601" defTabSz="1214572" eaLnBrk="1" fontAlgn="auto" hangingPunct="1">
              <a:lnSpc>
                <a:spcPct val="120000"/>
              </a:lnSpc>
              <a:spcBef>
                <a:spcPts val="0"/>
              </a:spcBef>
              <a:spcAft>
                <a:spcPts val="0"/>
              </a:spcAft>
              <a:buFont typeface="Courier New" panose="02070309020205020404" pitchFamily="49" charset="0"/>
              <a:buChar char="o"/>
              <a:tabLst>
                <a:tab pos="2140263" algn="l"/>
              </a:tabLst>
              <a:defRPr/>
            </a:pPr>
            <a:r>
              <a:rPr lang="en-GB" sz="1600" dirty="0">
                <a:solidFill>
                  <a:srgbClr val="000000"/>
                </a:solidFill>
                <a:sym typeface="Wingdings 3"/>
              </a:rPr>
              <a:t>Delete the slide with text</a:t>
            </a:r>
            <a:br>
              <a:rPr lang="en-GB" sz="1600" dirty="0">
                <a:solidFill>
                  <a:srgbClr val="000000"/>
                </a:solidFill>
                <a:sym typeface="Wingdings 3"/>
              </a:rPr>
            </a:br>
            <a:r>
              <a:rPr lang="en-GB" sz="1600" dirty="0">
                <a:solidFill>
                  <a:srgbClr val="000000"/>
                </a:solidFill>
                <a:sym typeface="Wingdings 3"/>
              </a:rPr>
              <a:t>(just to show right place and size for the picture)</a:t>
            </a:r>
          </a:p>
          <a:p>
            <a:pPr marL="234059" defTabSz="1214572" eaLnBrk="1" fontAlgn="auto" hangingPunct="1">
              <a:lnSpc>
                <a:spcPct val="120000"/>
              </a:lnSpc>
              <a:spcBef>
                <a:spcPts val="0"/>
              </a:spcBef>
              <a:spcAft>
                <a:spcPts val="0"/>
              </a:spcAft>
              <a:buFont typeface="Courier New" panose="02070309020205020404" pitchFamily="49" charset="0"/>
              <a:buNone/>
              <a:defRPr/>
            </a:pPr>
            <a:endParaRPr lang="en-GB" sz="1600" dirty="0">
              <a:solidFill>
                <a:srgbClr val="000000"/>
              </a:solidFill>
              <a:sym typeface="Wingdings 3"/>
            </a:endParaRPr>
          </a:p>
          <a:p>
            <a:pPr marL="234059" defTabSz="1214572" eaLnBrk="1" fontAlgn="auto" hangingPunct="1">
              <a:lnSpc>
                <a:spcPct val="120000"/>
              </a:lnSpc>
              <a:spcBef>
                <a:spcPts val="0"/>
              </a:spcBef>
              <a:spcAft>
                <a:spcPts val="0"/>
              </a:spcAft>
              <a:buFont typeface="Courier New" panose="02070309020205020404" pitchFamily="49" charset="0"/>
              <a:buNone/>
              <a:defRPr/>
            </a:pPr>
            <a:r>
              <a:rPr lang="en-GB" sz="1600" dirty="0">
                <a:solidFill>
                  <a:srgbClr val="000000"/>
                </a:solidFill>
                <a:sym typeface="Wingdings 3"/>
              </a:rPr>
              <a:t>To create many same slides with different pictures: </a:t>
            </a:r>
          </a:p>
          <a:p>
            <a:pPr marL="234059" defTabSz="1214572" eaLnBrk="1" fontAlgn="auto" hangingPunct="1">
              <a:lnSpc>
                <a:spcPct val="120000"/>
              </a:lnSpc>
              <a:spcBef>
                <a:spcPts val="0"/>
              </a:spcBef>
              <a:spcAft>
                <a:spcPts val="0"/>
              </a:spcAft>
              <a:buFont typeface="Courier New" panose="02070309020205020404" pitchFamily="49" charset="0"/>
              <a:buNone/>
              <a:defRPr/>
            </a:pPr>
            <a:r>
              <a:rPr lang="en-GB" sz="1600" dirty="0">
                <a:solidFill>
                  <a:srgbClr val="000000"/>
                </a:solidFill>
                <a:sym typeface="Wingdings 3"/>
              </a:rPr>
              <a:t>copy/paste this slide and change the picture</a:t>
            </a:r>
          </a:p>
          <a:p>
            <a:pPr marL="234059" defTabSz="1214572" eaLnBrk="1" fontAlgn="auto" hangingPunct="1">
              <a:lnSpc>
                <a:spcPct val="120000"/>
              </a:lnSpc>
              <a:spcBef>
                <a:spcPts val="0"/>
              </a:spcBef>
              <a:spcAft>
                <a:spcPts val="0"/>
              </a:spcAft>
              <a:buFont typeface="Courier New" panose="02070309020205020404" pitchFamily="49" charset="0"/>
              <a:buNone/>
              <a:defRPr/>
            </a:pPr>
            <a:endParaRPr lang="en-GB" sz="1600" dirty="0">
              <a:solidFill>
                <a:srgbClr val="000000"/>
              </a:solidFill>
              <a:sym typeface="Wingdings 3"/>
            </a:endParaRPr>
          </a:p>
          <a:p>
            <a:pPr marL="234059" defTabSz="1214572" eaLnBrk="1" fontAlgn="auto" hangingPunct="1">
              <a:lnSpc>
                <a:spcPct val="120000"/>
              </a:lnSpc>
              <a:spcBef>
                <a:spcPts val="0"/>
              </a:spcBef>
              <a:spcAft>
                <a:spcPts val="0"/>
              </a:spcAft>
              <a:buFont typeface="Courier New" panose="02070309020205020404" pitchFamily="49" charset="0"/>
              <a:buNone/>
              <a:defRPr/>
            </a:pPr>
            <a:r>
              <a:rPr lang="en-GB" sz="1600" dirty="0">
                <a:solidFill>
                  <a:srgbClr val="000000"/>
                </a:solidFill>
                <a:sym typeface="Wingdings 3"/>
              </a:rPr>
              <a:t>ATTENTION : do not insert the picture with Format Background</a:t>
            </a:r>
            <a:endParaRPr lang="en-GB" sz="1600" dirty="0">
              <a:solidFill>
                <a:srgbClr val="000000"/>
              </a:solidFill>
            </a:endParaRPr>
          </a:p>
        </p:txBody>
      </p:sp>
      <p:pic>
        <p:nvPicPr>
          <p:cNvPr id="7" name="Picture 4" descr="http://www.google.fr/url?source=imglanding&amp;ct=img&amp;q=http://www.mydigitallife.info/wp-content/uploads/2010/06/ppt-master-slide.jpg&amp;sa=X&amp;ei=qWJoVcaVKMzeUbS3gIgE&amp;ved=0CAkQ8wc4Ig&amp;usg=AFQjCNFRVOwtBibdUtmdbmupjDYh2rvQkA"/>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161338" y="333375"/>
            <a:ext cx="3468687"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e 11"/>
          <p:cNvGrpSpPr>
            <a:grpSpLocks/>
          </p:cNvGrpSpPr>
          <p:nvPr userDrawn="1"/>
        </p:nvGrpSpPr>
        <p:grpSpPr bwMode="auto">
          <a:xfrm>
            <a:off x="6824663" y="1897063"/>
            <a:ext cx="4805362" cy="4143375"/>
            <a:chOff x="4633595" y="1895912"/>
            <a:chExt cx="4402901" cy="3846138"/>
          </a:xfrm>
        </p:grpSpPr>
        <p:pic>
          <p:nvPicPr>
            <p:cNvPr id="9" name="Picture 8"/>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633597" y="1895912"/>
              <a:ext cx="4402899" cy="3085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633595" y="2675364"/>
              <a:ext cx="4402901" cy="3066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1" name="Picture 10" descr="C:\Users\ChristineB\Desktop\Sans titre 6.pn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8061325" y="3462338"/>
            <a:ext cx="2970213"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descr="http://www.google.fr/url?source=imglanding&amp;ct=img&amp;q=http://www.dvd-ppt-slideshow.com/blog/wp-content/uploads/2012/08/texture-powerpoint-theme-2.png&amp;sa=X&amp;ei=Gm1oVc2wJcu3Ub-DgMgF&amp;ved=0CAkQ8wc&amp;usg=AFQjCNFmMM-KW7TpX3rDpuxzu9nx4s4UTw"/>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588963" y="4786313"/>
            <a:ext cx="2100262"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userDrawn="1"/>
        </p:nvSpPr>
        <p:spPr>
          <a:xfrm>
            <a:off x="461963" y="4621213"/>
            <a:ext cx="2352675" cy="414337"/>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57" tIns="119545" rIns="121457" bIns="119545" anchor="ctr"/>
          <a:lstStyle/>
          <a:p>
            <a:pPr algn="ctr" defTabSz="1214572" eaLnBrk="1" fontAlgn="auto" hangingPunct="1">
              <a:spcBef>
                <a:spcPts val="0"/>
              </a:spcBef>
              <a:spcAft>
                <a:spcPts val="0"/>
              </a:spcAft>
              <a:defRPr/>
            </a:pPr>
            <a:r>
              <a:rPr lang="en-GB" b="1" dirty="0">
                <a:solidFill>
                  <a:srgbClr val="D0DF00"/>
                </a:solidFill>
                <a:sym typeface="Wingdings 3"/>
              </a:rPr>
              <a:t></a:t>
            </a:r>
            <a:r>
              <a:rPr lang="en-GB" sz="1900" dirty="0">
                <a:solidFill>
                  <a:srgbClr val="FFFFFF"/>
                </a:solidFill>
                <a:sym typeface="Wingdings 3"/>
              </a:rPr>
              <a:t>   </a:t>
            </a:r>
            <a:r>
              <a:rPr lang="en-GB" sz="1900" dirty="0">
                <a:solidFill>
                  <a:srgbClr val="FFFFFF"/>
                </a:solidFill>
              </a:rPr>
              <a:t>NOT TO DO</a:t>
            </a:r>
            <a:r>
              <a:rPr lang="en-GB" b="1" dirty="0">
                <a:solidFill>
                  <a:srgbClr val="D0DF00"/>
                </a:solidFill>
                <a:sym typeface="Wingdings 3"/>
              </a:rPr>
              <a:t></a:t>
            </a:r>
            <a:endParaRPr lang="en-GB" dirty="0">
              <a:solidFill>
                <a:srgbClr val="D0DF00"/>
              </a:solidFill>
            </a:endParaRPr>
          </a:p>
        </p:txBody>
      </p:sp>
      <p:sp>
        <p:nvSpPr>
          <p:cNvPr id="14" name="Espace réservé du pied de page 2"/>
          <p:cNvSpPr>
            <a:spLocks noGrp="1"/>
          </p:cNvSpPr>
          <p:nvPr>
            <p:ph type="ftr" sz="quarter" idx="10"/>
          </p:nvPr>
        </p:nvSpPr>
        <p:spPr/>
        <p:txBody>
          <a:bodyPr/>
          <a:lstStyle>
            <a:lvl1pPr defTabSz="1213121">
              <a:defRPr/>
            </a:lvl1pPr>
          </a:lstStyle>
          <a:p>
            <a:pPr>
              <a:defRPr/>
            </a:pPr>
            <a:endParaRPr lang="en-GB"/>
          </a:p>
        </p:txBody>
      </p:sp>
      <p:sp>
        <p:nvSpPr>
          <p:cNvPr id="15" name="Espace réservé de la date 3"/>
          <p:cNvSpPr>
            <a:spLocks noGrp="1"/>
          </p:cNvSpPr>
          <p:nvPr>
            <p:ph type="dt" sz="half" idx="11"/>
          </p:nvPr>
        </p:nvSpPr>
        <p:spPr/>
        <p:txBody>
          <a:bodyPr/>
          <a:lstStyle>
            <a:lvl1pPr defTabSz="1213121">
              <a:defRPr/>
            </a:lvl1pPr>
          </a:lstStyle>
          <a:p>
            <a:pPr>
              <a:defRPr/>
            </a:pPr>
            <a:fld id="{E1BA9706-3E0B-415B-8C4A-221A29361191}" type="datetime1">
              <a:rPr lang="fr-FR"/>
              <a:pPr>
                <a:defRPr/>
              </a:pPr>
              <a:t>12/04/2021</a:t>
            </a:fld>
            <a:endParaRPr lang="en-GB" dirty="0"/>
          </a:p>
        </p:txBody>
      </p:sp>
      <p:sp>
        <p:nvSpPr>
          <p:cNvPr id="16" name="Espace réservé du numéro de diapositive 4"/>
          <p:cNvSpPr>
            <a:spLocks noGrp="1"/>
          </p:cNvSpPr>
          <p:nvPr>
            <p:ph type="sldNum" sz="quarter" idx="12"/>
          </p:nvPr>
        </p:nvSpPr>
        <p:spPr/>
        <p:txBody>
          <a:bodyPr/>
          <a:lstStyle>
            <a:lvl1pPr defTabSz="1213121">
              <a:defRPr/>
            </a:lvl1pPr>
          </a:lstStyle>
          <a:p>
            <a:pPr>
              <a:defRPr/>
            </a:pPr>
            <a:fld id="{F1133FBC-5C73-4C23-922B-F2B55729FC9A}" type="slidenum">
              <a:rPr lang="en-GB"/>
              <a:pPr>
                <a:defRPr/>
              </a:pPr>
              <a:t>‹N°›</a:t>
            </a:fld>
            <a:endParaRPr lang="en-GB" dirty="0"/>
          </a:p>
        </p:txBody>
      </p:sp>
    </p:spTree>
    <p:extLst>
      <p:ext uri="{BB962C8B-B14F-4D97-AF65-F5344CB8AC3E}">
        <p14:creationId xmlns:p14="http://schemas.microsoft.com/office/powerpoint/2010/main" val="3138972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6018"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6"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12700" y="5083175"/>
            <a:ext cx="12134850" cy="177641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algn="ctr" defTabSz="1214780" eaLnBrk="1" fontAlgn="auto" hangingPunct="1">
              <a:spcBef>
                <a:spcPts val="0"/>
              </a:spcBef>
              <a:spcAft>
                <a:spcPts val="0"/>
              </a:spcAft>
              <a:defRPr/>
            </a:pPr>
            <a:endParaRPr lang="fr-FR" sz="1900" dirty="0">
              <a:solidFill>
                <a:srgbClr val="000000"/>
              </a:solidFill>
            </a:endParaRPr>
          </a:p>
        </p:txBody>
      </p:sp>
      <p:pic>
        <p:nvPicPr>
          <p:cNvPr id="9" name="Picture 4" descr="C:\Users\ChristineB\Seenk-D\BNPP\2015-02\PPT_43-06.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07988" y="5645150"/>
            <a:ext cx="39243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408863" y="5654675"/>
            <a:ext cx="45164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icture Placeholder 4"/>
          <p:cNvSpPr>
            <a:spLocks noGrp="1"/>
          </p:cNvSpPr>
          <p:nvPr>
            <p:ph type="pic" sz="quarter" idx="15"/>
          </p:nvPr>
        </p:nvSpPr>
        <p:spPr>
          <a:xfrm>
            <a:off x="0" y="0"/>
            <a:ext cx="12122150" cy="5083545"/>
          </a:xfrm>
          <a:prstGeom prst="rect">
            <a:avLst/>
          </a:prstGeom>
          <a:solidFill>
            <a:schemeClr val="bg1">
              <a:lumMod val="95000"/>
            </a:schemeClr>
          </a:solidFill>
        </p:spPr>
        <p:txBody>
          <a:bodyPr/>
          <a:lstStyle/>
          <a:p>
            <a:pPr lvl="0"/>
            <a:endParaRPr lang="en-GB" noProof="0"/>
          </a:p>
        </p:txBody>
      </p:sp>
    </p:spTree>
    <p:extLst>
      <p:ext uri="{BB962C8B-B14F-4D97-AF65-F5344CB8AC3E}">
        <p14:creationId xmlns:p14="http://schemas.microsoft.com/office/powerpoint/2010/main" val="15058740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and Footer ">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666"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876800" y="6388100"/>
            <a:ext cx="2368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3" descr="C:\Users\ChristineB\Seenk-D\BNPP\2015-02\PPT_43-07.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ZoneTexte 11"/>
          <p:cNvSpPr txBox="1"/>
          <p:nvPr userDrawn="1"/>
        </p:nvSpPr>
        <p:spPr>
          <a:xfrm>
            <a:off x="454025" y="1846263"/>
            <a:ext cx="1646238" cy="935037"/>
          </a:xfrm>
          <a:prstGeom prst="rect">
            <a:avLst/>
          </a:prstGeom>
          <a:noFill/>
        </p:spPr>
        <p:txBody>
          <a:bodyPr lIns="91425" tIns="45712" rIns="91425" bIns="45712">
            <a:normAutofit fontScale="92500" lnSpcReduction="10000"/>
          </a:bodyPr>
          <a:lstStyle/>
          <a:p>
            <a:pPr defTabSz="1085229" eaLnBrk="1" fontAlgn="auto" hangingPunct="1">
              <a:spcBef>
                <a:spcPts val="0"/>
              </a:spcBef>
              <a:spcAft>
                <a:spcPts val="0"/>
              </a:spcAft>
              <a:defRPr/>
            </a:pPr>
            <a:endParaRPr lang="fr-FR" sz="6600" dirty="0">
              <a:solidFill>
                <a:srgbClr val="000000"/>
              </a:solidFill>
              <a:latin typeface="BNPP Sans Condensed ExtraBold" pitchFamily="50" charset="0"/>
              <a:cs typeface="Arial"/>
            </a:endParaRPr>
          </a:p>
        </p:txBody>
      </p:sp>
      <p:sp>
        <p:nvSpPr>
          <p:cNvPr id="13" name="ZoneTexte 12"/>
          <p:cNvSpPr txBox="1"/>
          <p:nvPr userDrawn="1"/>
        </p:nvSpPr>
        <p:spPr>
          <a:xfrm>
            <a:off x="606425" y="1998663"/>
            <a:ext cx="1646238" cy="935037"/>
          </a:xfrm>
          <a:prstGeom prst="rect">
            <a:avLst/>
          </a:prstGeom>
          <a:noFill/>
        </p:spPr>
        <p:txBody>
          <a:bodyPr lIns="91425" tIns="45712" rIns="91425" bIns="45712">
            <a:normAutofit fontScale="92500" lnSpcReduction="10000"/>
          </a:bodyPr>
          <a:lstStyle/>
          <a:p>
            <a:pPr defTabSz="1085229" eaLnBrk="1" fontAlgn="auto" hangingPunct="1">
              <a:spcBef>
                <a:spcPts val="0"/>
              </a:spcBef>
              <a:spcAft>
                <a:spcPts val="0"/>
              </a:spcAft>
              <a:defRPr/>
            </a:pPr>
            <a:endParaRPr lang="fr-FR" sz="6600" dirty="0">
              <a:solidFill>
                <a:srgbClr val="000000"/>
              </a:solidFill>
              <a:latin typeface="BNPP Sans Condensed ExtraBold" pitchFamily="50" charset="0"/>
              <a:cs typeface="Arial"/>
            </a:endParaRPr>
          </a:p>
        </p:txBody>
      </p:sp>
      <p:sp>
        <p:nvSpPr>
          <p:cNvPr id="8" name="Sous-titre 2"/>
          <p:cNvSpPr>
            <a:spLocks noGrp="1"/>
          </p:cNvSpPr>
          <p:nvPr>
            <p:ph type="subTitle" idx="1"/>
          </p:nvPr>
        </p:nvSpPr>
        <p:spPr>
          <a:xfrm>
            <a:off x="454231" y="279626"/>
            <a:ext cx="11319246"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fr-FR" noProof="0"/>
              <a:t>Modifier le style des sous-titres du masque</a:t>
            </a:r>
            <a:endParaRPr lang="en-GB" noProof="0" dirty="0"/>
          </a:p>
        </p:txBody>
      </p:sp>
      <p:sp>
        <p:nvSpPr>
          <p:cNvPr id="14" name="Rectangle 15"/>
          <p:cNvSpPr>
            <a:spLocks noGrp="1" noChangeArrowheads="1"/>
          </p:cNvSpPr>
          <p:nvPr>
            <p:ph type="ftr" sz="quarter" idx="10"/>
          </p:nvPr>
        </p:nvSpPr>
        <p:spPr/>
        <p:txBody>
          <a:bodyPr/>
          <a:lstStyle>
            <a:lvl1pPr algn="r">
              <a:defRPr sz="1100" dirty="0" smtClean="0">
                <a:solidFill>
                  <a:srgbClr val="000000"/>
                </a:solidFill>
              </a:defRPr>
            </a:lvl1pPr>
          </a:lstStyle>
          <a:p>
            <a:pPr>
              <a:defRPr/>
            </a:pPr>
            <a:endParaRPr lang="en-GB"/>
          </a:p>
        </p:txBody>
      </p:sp>
      <p:sp>
        <p:nvSpPr>
          <p:cNvPr id="15" name="Espace réservé de la date 14"/>
          <p:cNvSpPr>
            <a:spLocks noGrp="1" noChangeArrowheads="1"/>
          </p:cNvSpPr>
          <p:nvPr>
            <p:ph type="dt" sz="half" idx="11"/>
          </p:nvPr>
        </p:nvSpPr>
        <p:spPr/>
        <p:txBody>
          <a:bodyPr/>
          <a:lstStyle>
            <a:lvl1pPr algn="ctr">
              <a:defRPr sz="900" smtClean="0">
                <a:solidFill>
                  <a:srgbClr val="000000"/>
                </a:solidFill>
              </a:defRPr>
            </a:lvl1pPr>
          </a:lstStyle>
          <a:p>
            <a:pPr>
              <a:defRPr/>
            </a:pPr>
            <a:fld id="{14CA299A-771A-4F44-8645-242A1CF51A10}" type="datetime1">
              <a:rPr lang="fr-FR"/>
              <a:pPr>
                <a:defRPr/>
              </a:pPr>
              <a:t>12/04/2021</a:t>
            </a:fld>
            <a:endParaRPr lang="en-GB" dirty="0"/>
          </a:p>
        </p:txBody>
      </p:sp>
      <p:sp>
        <p:nvSpPr>
          <p:cNvPr id="16" name="Espace réservé du numéro de diapositive 16"/>
          <p:cNvSpPr>
            <a:spLocks noGrp="1" noChangeArrowheads="1"/>
          </p:cNvSpPr>
          <p:nvPr>
            <p:ph type="sldNum" sz="quarter" idx="12"/>
          </p:nvPr>
        </p:nvSpPr>
        <p:spPr/>
        <p:txBody>
          <a:bodyPr/>
          <a:lstStyle>
            <a:lvl1pPr algn="r">
              <a:defRPr sz="1100" b="1" smtClean="0">
                <a:solidFill>
                  <a:srgbClr val="000000"/>
                </a:solidFill>
              </a:defRPr>
            </a:lvl1pPr>
          </a:lstStyle>
          <a:p>
            <a:pPr>
              <a:defRPr/>
            </a:pPr>
            <a:fld id="{6386A620-3A98-4B39-B9A3-B2240F91D8D9}" type="slidenum">
              <a:rPr lang="en-GB"/>
              <a:pPr>
                <a:defRPr/>
              </a:pPr>
              <a:t>‹N°›</a:t>
            </a:fld>
            <a:endParaRPr lang="en-GB" dirty="0"/>
          </a:p>
        </p:txBody>
      </p:sp>
    </p:spTree>
    <p:extLst>
      <p:ext uri="{BB962C8B-B14F-4D97-AF65-F5344CB8AC3E}">
        <p14:creationId xmlns:p14="http://schemas.microsoft.com/office/powerpoint/2010/main" val="42339844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4_Title and Footer ">
    <p:spTree>
      <p:nvGrpSpPr>
        <p:cNvPr id="1" name=""/>
        <p:cNvGrpSpPr/>
        <p:nvPr/>
      </p:nvGrpSpPr>
      <p:grpSpPr>
        <a:xfrm>
          <a:off x="0" y="0"/>
          <a:ext cx="0" cy="0"/>
          <a:chOff x="0" y="0"/>
          <a:chExt cx="0" cy="0"/>
        </a:xfrm>
      </p:grpSpPr>
      <p:graphicFrame>
        <p:nvGraphicFramePr>
          <p:cNvPr id="15"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4690" name="Diapositive think-cell" r:id="rId5" imgW="344" imgH="344" progId="TCLayout.ActiveDocument.1">
                  <p:embed/>
                </p:oleObj>
              </mc:Choice>
              <mc:Fallback>
                <p:oleObj name="Diapositive think-cell" r:id="rId5" imgW="344" imgH="344" progId="TCLayout.ActiveDocument.1">
                  <p:embed/>
                  <p:pic>
                    <p:nvPicPr>
                      <p:cNvPr id="15"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15"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17"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876800" y="6388100"/>
            <a:ext cx="2368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1" name="Picture 3" descr="C:\Users\ChristineB\Seenk-D\BNPP\2015-02\PPT_43-07.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8"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ZoneTexte 28"/>
          <p:cNvSpPr txBox="1"/>
          <p:nvPr userDrawn="1"/>
        </p:nvSpPr>
        <p:spPr>
          <a:xfrm>
            <a:off x="461963" y="1846263"/>
            <a:ext cx="1646237" cy="935037"/>
          </a:xfrm>
          <a:prstGeom prst="rect">
            <a:avLst/>
          </a:prstGeom>
          <a:noFill/>
        </p:spPr>
        <p:txBody>
          <a:bodyPr lIns="91425" tIns="45712" rIns="91425" bIns="45712">
            <a:normAutofit fontScale="92500" lnSpcReduction="10000"/>
          </a:bodyPr>
          <a:lstStyle/>
          <a:p>
            <a:pPr defTabSz="1085229" eaLnBrk="1" fontAlgn="auto" hangingPunct="1">
              <a:spcBef>
                <a:spcPts val="0"/>
              </a:spcBef>
              <a:spcAft>
                <a:spcPts val="0"/>
              </a:spcAft>
              <a:defRPr/>
            </a:pPr>
            <a:endParaRPr lang="fr-FR" sz="6600" dirty="0">
              <a:solidFill>
                <a:srgbClr val="000000"/>
              </a:solidFill>
              <a:latin typeface="BNPP Sans Condensed ExtraBold" pitchFamily="50" charset="0"/>
              <a:cs typeface="Arial"/>
            </a:endParaRPr>
          </a:p>
        </p:txBody>
      </p:sp>
      <p:sp>
        <p:nvSpPr>
          <p:cNvPr id="36" name="ZoneTexte 35"/>
          <p:cNvSpPr txBox="1"/>
          <p:nvPr userDrawn="1"/>
        </p:nvSpPr>
        <p:spPr>
          <a:xfrm>
            <a:off x="461963" y="1998663"/>
            <a:ext cx="1646237" cy="935037"/>
          </a:xfrm>
          <a:prstGeom prst="rect">
            <a:avLst/>
          </a:prstGeom>
          <a:noFill/>
        </p:spPr>
        <p:txBody>
          <a:bodyPr lIns="91425" tIns="45712" rIns="91425" bIns="45712">
            <a:normAutofit fontScale="92500" lnSpcReduction="10000"/>
          </a:bodyPr>
          <a:lstStyle/>
          <a:p>
            <a:pPr defTabSz="1085229" eaLnBrk="1" fontAlgn="auto" hangingPunct="1">
              <a:spcBef>
                <a:spcPts val="0"/>
              </a:spcBef>
              <a:spcAft>
                <a:spcPts val="0"/>
              </a:spcAft>
              <a:defRPr/>
            </a:pPr>
            <a:endParaRPr lang="fr-FR" sz="6600" dirty="0">
              <a:solidFill>
                <a:srgbClr val="000000"/>
              </a:solidFill>
              <a:latin typeface="BNPP Sans Condensed ExtraBold" pitchFamily="50" charset="0"/>
              <a:cs typeface="Arial"/>
            </a:endParaRPr>
          </a:p>
        </p:txBody>
      </p:sp>
      <p:sp>
        <p:nvSpPr>
          <p:cNvPr id="37" name="ZoneTexte 4"/>
          <p:cNvSpPr txBox="1"/>
          <p:nvPr userDrawn="1"/>
        </p:nvSpPr>
        <p:spPr>
          <a:xfrm>
            <a:off x="6769100" y="1846263"/>
            <a:ext cx="1646238" cy="935037"/>
          </a:xfrm>
          <a:prstGeom prst="rect">
            <a:avLst/>
          </a:prstGeom>
          <a:noFill/>
        </p:spPr>
        <p:txBody>
          <a:bodyPr lIns="91425" tIns="45712" rIns="91425" bIns="45712">
            <a:normAutofit fontScale="92500" lnSpcReduction="10000"/>
          </a:bodyPr>
          <a:lstStyle/>
          <a:p>
            <a:pPr defTabSz="1085229" eaLnBrk="1" fontAlgn="auto" hangingPunct="1">
              <a:spcBef>
                <a:spcPts val="0"/>
              </a:spcBef>
              <a:spcAft>
                <a:spcPts val="0"/>
              </a:spcAft>
              <a:defRPr/>
            </a:pPr>
            <a:endParaRPr lang="fr-FR" sz="6600" dirty="0">
              <a:solidFill>
                <a:srgbClr val="000000"/>
              </a:solidFill>
              <a:latin typeface="BNPP Sans Condensed ExtraBold" pitchFamily="50" charset="0"/>
              <a:cs typeface="Arial"/>
            </a:endParaRPr>
          </a:p>
        </p:txBody>
      </p:sp>
      <p:sp>
        <p:nvSpPr>
          <p:cNvPr id="38" name="ZoneTexte 12"/>
          <p:cNvSpPr txBox="1"/>
          <p:nvPr userDrawn="1"/>
        </p:nvSpPr>
        <p:spPr>
          <a:xfrm>
            <a:off x="6769100" y="1998663"/>
            <a:ext cx="1646238" cy="935037"/>
          </a:xfrm>
          <a:prstGeom prst="rect">
            <a:avLst/>
          </a:prstGeom>
          <a:noFill/>
        </p:spPr>
        <p:txBody>
          <a:bodyPr lIns="91425" tIns="45712" rIns="91425" bIns="45712">
            <a:normAutofit fontScale="92500" lnSpcReduction="10000"/>
          </a:bodyPr>
          <a:lstStyle/>
          <a:p>
            <a:pPr defTabSz="1085229" eaLnBrk="1" fontAlgn="auto" hangingPunct="1">
              <a:spcBef>
                <a:spcPts val="0"/>
              </a:spcBef>
              <a:spcAft>
                <a:spcPts val="0"/>
              </a:spcAft>
              <a:defRPr/>
            </a:pPr>
            <a:endParaRPr lang="fr-FR" sz="6600" dirty="0">
              <a:solidFill>
                <a:srgbClr val="000000"/>
              </a:solidFill>
              <a:latin typeface="BNPP Sans Condensed ExtraBold" pitchFamily="50" charset="0"/>
              <a:cs typeface="Arial"/>
            </a:endParaRPr>
          </a:p>
        </p:txBody>
      </p:sp>
      <p:sp>
        <p:nvSpPr>
          <p:cNvPr id="8" name="Sous-titre 2"/>
          <p:cNvSpPr>
            <a:spLocks noGrp="1"/>
          </p:cNvSpPr>
          <p:nvPr>
            <p:ph type="subTitle" idx="1"/>
          </p:nvPr>
        </p:nvSpPr>
        <p:spPr>
          <a:xfrm>
            <a:off x="454231" y="279626"/>
            <a:ext cx="11319246"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fr-FR" noProof="0"/>
              <a:t>Modifier le style des sous-titres du masque</a:t>
            </a:r>
            <a:endParaRPr lang="en-GB" noProof="0" dirty="0"/>
          </a:p>
        </p:txBody>
      </p:sp>
      <p:sp>
        <p:nvSpPr>
          <p:cNvPr id="22" name="Text Placeholder 21"/>
          <p:cNvSpPr>
            <a:spLocks noGrp="1"/>
          </p:cNvSpPr>
          <p:nvPr>
            <p:ph type="body" sz="quarter" idx="13"/>
          </p:nvPr>
        </p:nvSpPr>
        <p:spPr>
          <a:xfrm>
            <a:off x="1236541" y="1054073"/>
            <a:ext cx="4111749" cy="639147"/>
          </a:xfrm>
          <a:prstGeom prst="rect">
            <a:avLst/>
          </a:prstGeom>
        </p:spPr>
        <p:txBody>
          <a:bodyPr lIns="91425" tIns="45712" rIns="91425" bIns="45712"/>
          <a:lstStyle>
            <a:lvl1pPr>
              <a:defRPr lang="en-US" sz="2000" b="1" kern="1200" baseline="0" dirty="0" smtClean="0">
                <a:solidFill>
                  <a:schemeClr val="tx2"/>
                </a:solidFill>
                <a:latin typeface="BNPPSans-Bold" panose="02000000000000000000" pitchFamily="2" charset="0"/>
                <a:ea typeface="+mn-ea"/>
                <a:cs typeface="+mn-cs"/>
              </a:defRPr>
            </a:lvl1pPr>
          </a:lstStyle>
          <a:p>
            <a:pPr lvl="0"/>
            <a:r>
              <a:rPr lang="fr-FR"/>
              <a:t>Modifier les styles du texte du masque</a:t>
            </a:r>
          </a:p>
        </p:txBody>
      </p:sp>
      <p:sp>
        <p:nvSpPr>
          <p:cNvPr id="23" name="Text Placeholder 21"/>
          <p:cNvSpPr>
            <a:spLocks noGrp="1"/>
          </p:cNvSpPr>
          <p:nvPr>
            <p:ph type="body" sz="quarter" idx="14"/>
          </p:nvPr>
        </p:nvSpPr>
        <p:spPr>
          <a:xfrm>
            <a:off x="461193" y="1979864"/>
            <a:ext cx="4894132" cy="1086648"/>
          </a:xfrm>
          <a:prstGeom prst="rect">
            <a:avLst/>
          </a:prstGeom>
        </p:spPr>
        <p:txBody>
          <a:bodyPr lIns="91425" tIns="45712" rIns="91425" bIns="45712">
            <a:spAutoFit/>
          </a:bodyPr>
          <a:lstStyle>
            <a:lvl1pPr>
              <a:defRPr lang="en-US" sz="1600" b="0" kern="1200" baseline="0" dirty="0" smtClean="0">
                <a:solidFill>
                  <a:schemeClr val="bg2"/>
                </a:solidFill>
                <a:latin typeface="BNPPSans" panose="02000000000000000000" pitchFamily="2" charset="0"/>
                <a:ea typeface="+mn-ea"/>
                <a:cs typeface="+mn-cs"/>
              </a:defRPr>
            </a:lvl1pPr>
          </a:lstStyle>
          <a:p>
            <a:pPr lvl="0"/>
            <a:r>
              <a:rPr lang="fr-FR"/>
              <a:t>Modifier les styles du texte du masque</a:t>
            </a:r>
          </a:p>
        </p:txBody>
      </p:sp>
      <p:sp>
        <p:nvSpPr>
          <p:cNvPr id="24" name="Text Placeholder 21"/>
          <p:cNvSpPr>
            <a:spLocks noGrp="1"/>
          </p:cNvSpPr>
          <p:nvPr>
            <p:ph type="body" sz="quarter" idx="15"/>
          </p:nvPr>
        </p:nvSpPr>
        <p:spPr>
          <a:xfrm>
            <a:off x="461193" y="3507964"/>
            <a:ext cx="4894132" cy="1015647"/>
          </a:xfrm>
          <a:prstGeom prst="rect">
            <a:avLst/>
          </a:prstGeom>
        </p:spPr>
        <p:txBody>
          <a:bodyPr lIns="91425" tIns="45712" rIns="91425" bIns="45712">
            <a:spAutoFit/>
          </a:bodyPr>
          <a:lstStyle>
            <a:lvl1pPr>
              <a:defRPr lang="en-US" sz="1500" b="0" kern="1200" baseline="0" dirty="0" smtClean="0">
                <a:solidFill>
                  <a:schemeClr val="bg2"/>
                </a:solidFill>
                <a:latin typeface="BNPP Sans Light" panose="02000503020000020004" pitchFamily="2" charset="0"/>
                <a:ea typeface="+mn-ea"/>
                <a:cs typeface="+mn-cs"/>
              </a:defRPr>
            </a:lvl1pPr>
          </a:lstStyle>
          <a:p>
            <a:pPr lvl="0"/>
            <a:r>
              <a:rPr lang="fr-FR"/>
              <a:t>Modifier les styles du texte du masque</a:t>
            </a:r>
          </a:p>
        </p:txBody>
      </p:sp>
      <p:sp>
        <p:nvSpPr>
          <p:cNvPr id="25" name="Text Placeholder 21"/>
          <p:cNvSpPr>
            <a:spLocks noGrp="1"/>
          </p:cNvSpPr>
          <p:nvPr>
            <p:ph type="body" sz="quarter" idx="16"/>
          </p:nvPr>
        </p:nvSpPr>
        <p:spPr>
          <a:xfrm>
            <a:off x="461193" y="4894246"/>
            <a:ext cx="4894132" cy="1015647"/>
          </a:xfrm>
          <a:prstGeom prst="rect">
            <a:avLst/>
          </a:prstGeom>
        </p:spPr>
        <p:txBody>
          <a:bodyPr lIns="91425" tIns="45712" rIns="91425" bIns="45712">
            <a:spAutoFit/>
          </a:bodyPr>
          <a:lstStyle>
            <a:lvl1pPr>
              <a:defRPr lang="en-US" sz="1500" b="0" kern="1200" baseline="0" dirty="0" smtClean="0">
                <a:solidFill>
                  <a:schemeClr val="bg2"/>
                </a:solidFill>
                <a:latin typeface="BNPP Sans Light" panose="02000503020000020004" pitchFamily="2" charset="0"/>
                <a:ea typeface="+mn-ea"/>
                <a:cs typeface="+mn-cs"/>
              </a:defRPr>
            </a:lvl1pPr>
          </a:lstStyle>
          <a:p>
            <a:pPr lvl="0"/>
            <a:r>
              <a:rPr lang="fr-FR"/>
              <a:t>Modifier les styles du texte du masque</a:t>
            </a:r>
          </a:p>
        </p:txBody>
      </p:sp>
      <p:sp>
        <p:nvSpPr>
          <p:cNvPr id="26" name="Text Placeholder 21"/>
          <p:cNvSpPr>
            <a:spLocks noGrp="1"/>
          </p:cNvSpPr>
          <p:nvPr>
            <p:ph type="body" sz="quarter" idx="17"/>
          </p:nvPr>
        </p:nvSpPr>
        <p:spPr>
          <a:xfrm>
            <a:off x="461194" y="3136460"/>
            <a:ext cx="1860476" cy="363859"/>
          </a:xfrm>
          <a:prstGeom prst="rect">
            <a:avLst/>
          </a:prstGeom>
        </p:spPr>
        <p:txBody>
          <a:bodyPr lIns="91425" tIns="45712" rIns="91425" bIns="45712"/>
          <a:lstStyle>
            <a:lvl1pPr>
              <a:defRPr lang="en-US" sz="1900" b="1" kern="1200" baseline="0" dirty="0" smtClean="0">
                <a:solidFill>
                  <a:schemeClr val="accent2"/>
                </a:solidFill>
                <a:latin typeface="BNPPSans-Bold" panose="02000000000000000000" pitchFamily="2" charset="0"/>
                <a:ea typeface="+mn-ea"/>
                <a:cs typeface="+mn-cs"/>
              </a:defRPr>
            </a:lvl1pPr>
          </a:lstStyle>
          <a:p>
            <a:pPr lvl="0"/>
            <a:r>
              <a:rPr lang="fr-FR"/>
              <a:t>Modifier les styles du texte du masque</a:t>
            </a:r>
          </a:p>
        </p:txBody>
      </p:sp>
      <p:sp>
        <p:nvSpPr>
          <p:cNvPr id="27" name="Text Placeholder 21"/>
          <p:cNvSpPr>
            <a:spLocks noGrp="1"/>
          </p:cNvSpPr>
          <p:nvPr>
            <p:ph type="body" sz="quarter" idx="18"/>
          </p:nvPr>
        </p:nvSpPr>
        <p:spPr>
          <a:xfrm>
            <a:off x="461194" y="4562545"/>
            <a:ext cx="1860476" cy="363859"/>
          </a:xfrm>
          <a:prstGeom prst="rect">
            <a:avLst/>
          </a:prstGeom>
        </p:spPr>
        <p:txBody>
          <a:bodyPr lIns="91425" tIns="45712" rIns="91425" bIns="45712"/>
          <a:lstStyle>
            <a:lvl1pPr>
              <a:defRPr lang="en-US" sz="1900" b="1" kern="1200" baseline="0" dirty="0" smtClean="0">
                <a:solidFill>
                  <a:schemeClr val="accent1"/>
                </a:solidFill>
                <a:latin typeface="BNPPSans-Bold" panose="02000000000000000000" pitchFamily="2" charset="0"/>
                <a:ea typeface="+mn-ea"/>
                <a:cs typeface="+mn-cs"/>
              </a:defRPr>
            </a:lvl1pPr>
          </a:lstStyle>
          <a:p>
            <a:pPr lvl="0"/>
            <a:r>
              <a:rPr lang="fr-FR"/>
              <a:t>Modifier les styles du texte du masque</a:t>
            </a:r>
          </a:p>
        </p:txBody>
      </p:sp>
      <p:sp>
        <p:nvSpPr>
          <p:cNvPr id="30" name="Text Placeholder 21"/>
          <p:cNvSpPr>
            <a:spLocks noGrp="1"/>
          </p:cNvSpPr>
          <p:nvPr>
            <p:ph type="body" sz="quarter" idx="19"/>
          </p:nvPr>
        </p:nvSpPr>
        <p:spPr>
          <a:xfrm>
            <a:off x="7543702" y="1054073"/>
            <a:ext cx="4111749" cy="639147"/>
          </a:xfrm>
          <a:prstGeom prst="rect">
            <a:avLst/>
          </a:prstGeom>
        </p:spPr>
        <p:txBody>
          <a:bodyPr lIns="91425" tIns="45712" rIns="91425" bIns="45712"/>
          <a:lstStyle>
            <a:lvl1pPr>
              <a:defRPr lang="en-US" sz="2000" b="1" kern="1200" baseline="0" dirty="0" smtClean="0">
                <a:solidFill>
                  <a:schemeClr val="tx2"/>
                </a:solidFill>
                <a:latin typeface="BNPPSans-Bold" panose="02000000000000000000" pitchFamily="2" charset="0"/>
                <a:ea typeface="+mn-ea"/>
                <a:cs typeface="+mn-cs"/>
              </a:defRPr>
            </a:lvl1pPr>
          </a:lstStyle>
          <a:p>
            <a:pPr lvl="0"/>
            <a:r>
              <a:rPr lang="fr-FR"/>
              <a:t>Modifier les styles du texte du masque</a:t>
            </a:r>
          </a:p>
        </p:txBody>
      </p:sp>
      <p:sp>
        <p:nvSpPr>
          <p:cNvPr id="31" name="Text Placeholder 21"/>
          <p:cNvSpPr>
            <a:spLocks noGrp="1"/>
          </p:cNvSpPr>
          <p:nvPr>
            <p:ph type="body" sz="quarter" idx="20"/>
          </p:nvPr>
        </p:nvSpPr>
        <p:spPr>
          <a:xfrm>
            <a:off x="6768356" y="1979864"/>
            <a:ext cx="4894132" cy="1086648"/>
          </a:xfrm>
          <a:prstGeom prst="rect">
            <a:avLst/>
          </a:prstGeom>
        </p:spPr>
        <p:txBody>
          <a:bodyPr lIns="91425" tIns="45712" rIns="91425" bIns="45712">
            <a:spAutoFit/>
          </a:bodyPr>
          <a:lstStyle>
            <a:lvl1pPr>
              <a:defRPr lang="en-US" sz="1600" b="0" kern="1200" baseline="0" dirty="0" smtClean="0">
                <a:solidFill>
                  <a:schemeClr val="bg2"/>
                </a:solidFill>
                <a:latin typeface="BNPPSans" panose="02000000000000000000" pitchFamily="2" charset="0"/>
                <a:ea typeface="+mn-ea"/>
                <a:cs typeface="+mn-cs"/>
              </a:defRPr>
            </a:lvl1pPr>
          </a:lstStyle>
          <a:p>
            <a:pPr lvl="0"/>
            <a:r>
              <a:rPr lang="fr-FR"/>
              <a:t>Modifier les styles du texte du masque</a:t>
            </a:r>
          </a:p>
        </p:txBody>
      </p:sp>
      <p:sp>
        <p:nvSpPr>
          <p:cNvPr id="32" name="Text Placeholder 21"/>
          <p:cNvSpPr>
            <a:spLocks noGrp="1"/>
          </p:cNvSpPr>
          <p:nvPr>
            <p:ph type="body" sz="quarter" idx="21"/>
          </p:nvPr>
        </p:nvSpPr>
        <p:spPr>
          <a:xfrm>
            <a:off x="6768356" y="3507964"/>
            <a:ext cx="4894132" cy="1015647"/>
          </a:xfrm>
          <a:prstGeom prst="rect">
            <a:avLst/>
          </a:prstGeom>
        </p:spPr>
        <p:txBody>
          <a:bodyPr lIns="91425" tIns="45712" rIns="91425" bIns="45712">
            <a:spAutoFit/>
          </a:bodyPr>
          <a:lstStyle>
            <a:lvl1pPr>
              <a:defRPr lang="en-US" sz="1500" b="0" kern="1200" baseline="0" dirty="0" smtClean="0">
                <a:solidFill>
                  <a:schemeClr val="bg2"/>
                </a:solidFill>
                <a:latin typeface="BNPP Sans Light" panose="02000503020000020004" pitchFamily="2" charset="0"/>
                <a:ea typeface="+mn-ea"/>
                <a:cs typeface="+mn-cs"/>
              </a:defRPr>
            </a:lvl1pPr>
          </a:lstStyle>
          <a:p>
            <a:pPr lvl="0"/>
            <a:r>
              <a:rPr lang="fr-FR"/>
              <a:t>Modifier les styles du texte du masque</a:t>
            </a:r>
          </a:p>
        </p:txBody>
      </p:sp>
      <p:sp>
        <p:nvSpPr>
          <p:cNvPr id="33" name="Text Placeholder 21"/>
          <p:cNvSpPr>
            <a:spLocks noGrp="1"/>
          </p:cNvSpPr>
          <p:nvPr>
            <p:ph type="body" sz="quarter" idx="22"/>
          </p:nvPr>
        </p:nvSpPr>
        <p:spPr>
          <a:xfrm>
            <a:off x="6768356" y="4894246"/>
            <a:ext cx="4894132" cy="1015647"/>
          </a:xfrm>
          <a:prstGeom prst="rect">
            <a:avLst/>
          </a:prstGeom>
        </p:spPr>
        <p:txBody>
          <a:bodyPr lIns="91425" tIns="45712" rIns="91425" bIns="45712">
            <a:spAutoFit/>
          </a:bodyPr>
          <a:lstStyle>
            <a:lvl1pPr>
              <a:defRPr lang="en-US" sz="1500" b="0" kern="1200" baseline="0" dirty="0" smtClean="0">
                <a:solidFill>
                  <a:schemeClr val="bg2"/>
                </a:solidFill>
                <a:latin typeface="BNPP Sans Light" panose="02000503020000020004" pitchFamily="2" charset="0"/>
                <a:ea typeface="+mn-ea"/>
                <a:cs typeface="+mn-cs"/>
              </a:defRPr>
            </a:lvl1pPr>
          </a:lstStyle>
          <a:p>
            <a:pPr lvl="0"/>
            <a:r>
              <a:rPr lang="fr-FR"/>
              <a:t>Modifier les styles du texte du masque</a:t>
            </a:r>
          </a:p>
        </p:txBody>
      </p:sp>
      <p:sp>
        <p:nvSpPr>
          <p:cNvPr id="34" name="Text Placeholder 21"/>
          <p:cNvSpPr>
            <a:spLocks noGrp="1"/>
          </p:cNvSpPr>
          <p:nvPr>
            <p:ph type="body" sz="quarter" idx="23"/>
          </p:nvPr>
        </p:nvSpPr>
        <p:spPr>
          <a:xfrm>
            <a:off x="6768356" y="3136460"/>
            <a:ext cx="1860476" cy="363859"/>
          </a:xfrm>
          <a:prstGeom prst="rect">
            <a:avLst/>
          </a:prstGeom>
        </p:spPr>
        <p:txBody>
          <a:bodyPr lIns="91425" tIns="45712" rIns="91425" bIns="45712"/>
          <a:lstStyle>
            <a:lvl1pPr>
              <a:defRPr lang="en-US" sz="1900" b="1" kern="1200" baseline="0" dirty="0" smtClean="0">
                <a:solidFill>
                  <a:schemeClr val="accent2"/>
                </a:solidFill>
                <a:latin typeface="BNPPSans-Bold" panose="02000000000000000000" pitchFamily="2" charset="0"/>
                <a:ea typeface="+mn-ea"/>
                <a:cs typeface="+mn-cs"/>
              </a:defRPr>
            </a:lvl1pPr>
          </a:lstStyle>
          <a:p>
            <a:pPr lvl="0"/>
            <a:r>
              <a:rPr lang="fr-FR"/>
              <a:t>Modifier les styles du texte du masque</a:t>
            </a:r>
          </a:p>
        </p:txBody>
      </p:sp>
      <p:sp>
        <p:nvSpPr>
          <p:cNvPr id="35" name="Text Placeholder 21"/>
          <p:cNvSpPr>
            <a:spLocks noGrp="1"/>
          </p:cNvSpPr>
          <p:nvPr>
            <p:ph type="body" sz="quarter" idx="24"/>
          </p:nvPr>
        </p:nvSpPr>
        <p:spPr>
          <a:xfrm>
            <a:off x="6768356" y="4562545"/>
            <a:ext cx="1860476" cy="363859"/>
          </a:xfrm>
          <a:prstGeom prst="rect">
            <a:avLst/>
          </a:prstGeom>
        </p:spPr>
        <p:txBody>
          <a:bodyPr lIns="91425" tIns="45712" rIns="91425" bIns="45712"/>
          <a:lstStyle>
            <a:lvl1pPr>
              <a:defRPr lang="en-US" sz="1900" b="1" kern="1200" baseline="0" dirty="0" smtClean="0">
                <a:solidFill>
                  <a:schemeClr val="accent1"/>
                </a:solidFill>
                <a:latin typeface="BNPPSans-Bold" panose="02000000000000000000" pitchFamily="2" charset="0"/>
                <a:ea typeface="+mn-ea"/>
                <a:cs typeface="+mn-cs"/>
              </a:defRPr>
            </a:lvl1pPr>
          </a:lstStyle>
          <a:p>
            <a:pPr lvl="0"/>
            <a:r>
              <a:rPr lang="fr-FR"/>
              <a:t>Modifier les styles du texte du masque</a:t>
            </a:r>
          </a:p>
        </p:txBody>
      </p:sp>
      <p:sp>
        <p:nvSpPr>
          <p:cNvPr id="39" name="Rectangle 15"/>
          <p:cNvSpPr>
            <a:spLocks noGrp="1" noChangeArrowheads="1"/>
          </p:cNvSpPr>
          <p:nvPr>
            <p:ph type="ftr" sz="quarter" idx="25"/>
          </p:nvPr>
        </p:nvSpPr>
        <p:spPr/>
        <p:txBody>
          <a:bodyPr/>
          <a:lstStyle>
            <a:lvl1pPr algn="r">
              <a:defRPr sz="1100" dirty="0" smtClean="0">
                <a:solidFill>
                  <a:srgbClr val="000000"/>
                </a:solidFill>
              </a:defRPr>
            </a:lvl1pPr>
          </a:lstStyle>
          <a:p>
            <a:pPr>
              <a:defRPr/>
            </a:pPr>
            <a:endParaRPr lang="en-GB"/>
          </a:p>
        </p:txBody>
      </p:sp>
      <p:sp>
        <p:nvSpPr>
          <p:cNvPr id="40" name="Rectangle 14"/>
          <p:cNvSpPr>
            <a:spLocks noGrp="1" noChangeArrowheads="1"/>
          </p:cNvSpPr>
          <p:nvPr>
            <p:ph type="dt" sz="half" idx="26"/>
          </p:nvPr>
        </p:nvSpPr>
        <p:spPr/>
        <p:txBody>
          <a:bodyPr/>
          <a:lstStyle>
            <a:lvl1pPr algn="ctr">
              <a:defRPr sz="900" smtClean="0">
                <a:solidFill>
                  <a:srgbClr val="000000"/>
                </a:solidFill>
              </a:defRPr>
            </a:lvl1pPr>
          </a:lstStyle>
          <a:p>
            <a:pPr>
              <a:defRPr/>
            </a:pPr>
            <a:fld id="{79243600-264F-48B3-979B-7683D3BAADEE}" type="datetime1">
              <a:rPr lang="fr-FR"/>
              <a:pPr>
                <a:defRPr/>
              </a:pPr>
              <a:t>12/04/2021</a:t>
            </a:fld>
            <a:endParaRPr lang="en-GB" dirty="0"/>
          </a:p>
        </p:txBody>
      </p:sp>
      <p:sp>
        <p:nvSpPr>
          <p:cNvPr id="41" name="Espace réservé du numéro de diapositive 16"/>
          <p:cNvSpPr>
            <a:spLocks noGrp="1" noChangeArrowheads="1"/>
          </p:cNvSpPr>
          <p:nvPr>
            <p:ph type="sldNum" sz="quarter" idx="27"/>
          </p:nvPr>
        </p:nvSpPr>
        <p:spPr/>
        <p:txBody>
          <a:bodyPr/>
          <a:lstStyle>
            <a:lvl1pPr algn="r">
              <a:defRPr sz="1100" b="1" smtClean="0">
                <a:solidFill>
                  <a:srgbClr val="000000"/>
                </a:solidFill>
              </a:defRPr>
            </a:lvl1pPr>
          </a:lstStyle>
          <a:p>
            <a:pPr>
              <a:defRPr/>
            </a:pPr>
            <a:fld id="{101D195D-DADE-4010-9500-CE9F8A06F850}" type="slidenum">
              <a:rPr lang="en-GB"/>
              <a:pPr>
                <a:defRPr/>
              </a:pPr>
              <a:t>‹N°›</a:t>
            </a:fld>
            <a:endParaRPr lang="en-GB" dirty="0"/>
          </a:p>
        </p:txBody>
      </p:sp>
    </p:spTree>
    <p:extLst>
      <p:ext uri="{BB962C8B-B14F-4D97-AF65-F5344CB8AC3E}">
        <p14:creationId xmlns:p14="http://schemas.microsoft.com/office/powerpoint/2010/main" val="30614535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3_Title and Footer ">
    <p:spTree>
      <p:nvGrpSpPr>
        <p:cNvPr id="1" name=""/>
        <p:cNvGrpSpPr/>
        <p:nvPr/>
      </p:nvGrpSpPr>
      <p:grpSpPr>
        <a:xfrm>
          <a:off x="0" y="0"/>
          <a:ext cx="0" cy="0"/>
          <a:chOff x="0" y="0"/>
          <a:chExt cx="0" cy="0"/>
        </a:xfrm>
      </p:grpSpPr>
      <p:graphicFrame>
        <p:nvGraphicFramePr>
          <p:cNvPr id="4"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5714" name="Diapositive think-cell" r:id="rId5" imgW="344" imgH="344" progId="TCLayout.ActiveDocument.1">
                  <p:embed/>
                </p:oleObj>
              </mc:Choice>
              <mc:Fallback>
                <p:oleObj name="Diapositive think-cell" r:id="rId5" imgW="344" imgH="344" progId="TCLayout.ActiveDocument.1">
                  <p:embed/>
                  <p:pic>
                    <p:nvPicPr>
                      <p:cNvPr id="4"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6"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876800" y="6388100"/>
            <a:ext cx="2368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3" descr="C:\Users\ChristineB\Seenk-D\BNPP\2015-02\PPT_43-07.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ZoneTexte 12"/>
          <p:cNvSpPr txBox="1"/>
          <p:nvPr userDrawn="1"/>
        </p:nvSpPr>
        <p:spPr>
          <a:xfrm>
            <a:off x="454025" y="1846263"/>
            <a:ext cx="1646238" cy="935037"/>
          </a:xfrm>
          <a:prstGeom prst="rect">
            <a:avLst/>
          </a:prstGeom>
          <a:noFill/>
        </p:spPr>
        <p:txBody>
          <a:bodyPr lIns="91425" tIns="45712" rIns="91425" bIns="45712">
            <a:normAutofit fontScale="92500" lnSpcReduction="10000"/>
          </a:bodyPr>
          <a:lstStyle/>
          <a:p>
            <a:pPr defTabSz="1085229" eaLnBrk="1" fontAlgn="auto" hangingPunct="1">
              <a:spcBef>
                <a:spcPts val="0"/>
              </a:spcBef>
              <a:spcAft>
                <a:spcPts val="0"/>
              </a:spcAft>
              <a:defRPr/>
            </a:pPr>
            <a:endParaRPr lang="fr-FR" sz="6600" dirty="0">
              <a:solidFill>
                <a:srgbClr val="000000"/>
              </a:solidFill>
              <a:latin typeface="BNPP Sans Condensed ExtraBold" pitchFamily="50" charset="0"/>
              <a:cs typeface="Arial"/>
            </a:endParaRPr>
          </a:p>
        </p:txBody>
      </p:sp>
      <p:sp>
        <p:nvSpPr>
          <p:cNvPr id="14" name="ZoneTexte 13"/>
          <p:cNvSpPr txBox="1"/>
          <p:nvPr userDrawn="1"/>
        </p:nvSpPr>
        <p:spPr>
          <a:xfrm>
            <a:off x="606425" y="1998663"/>
            <a:ext cx="1646238" cy="935037"/>
          </a:xfrm>
          <a:prstGeom prst="rect">
            <a:avLst/>
          </a:prstGeom>
          <a:noFill/>
        </p:spPr>
        <p:txBody>
          <a:bodyPr lIns="91425" tIns="45712" rIns="91425" bIns="45712">
            <a:normAutofit fontScale="92500" lnSpcReduction="10000"/>
          </a:bodyPr>
          <a:lstStyle/>
          <a:p>
            <a:pPr defTabSz="1085229" eaLnBrk="1" fontAlgn="auto" hangingPunct="1">
              <a:spcBef>
                <a:spcPts val="0"/>
              </a:spcBef>
              <a:spcAft>
                <a:spcPts val="0"/>
              </a:spcAft>
              <a:defRPr/>
            </a:pPr>
            <a:endParaRPr lang="fr-FR" sz="6600" dirty="0">
              <a:solidFill>
                <a:srgbClr val="000000"/>
              </a:solidFill>
              <a:latin typeface="BNPP Sans Condensed ExtraBold" pitchFamily="50" charset="0"/>
              <a:cs typeface="Arial"/>
            </a:endParaRPr>
          </a:p>
        </p:txBody>
      </p:sp>
      <p:sp>
        <p:nvSpPr>
          <p:cNvPr id="15" name="Espace réservé pour une image  15"/>
          <p:cNvSpPr>
            <a:spLocks noGrp="1"/>
          </p:cNvSpPr>
          <p:nvPr>
            <p:ph type="pic" sz="quarter" idx="13"/>
          </p:nvPr>
        </p:nvSpPr>
        <p:spPr>
          <a:xfrm>
            <a:off x="0" y="890588"/>
            <a:ext cx="12122150" cy="1458912"/>
          </a:xfrm>
          <a:prstGeom prst="rect">
            <a:avLst/>
          </a:prstGeom>
        </p:spPr>
        <p:txBody>
          <a:bodyPr lIns="91425" tIns="45712" rIns="91425" bIns="45712"/>
          <a:lstStyle/>
          <a:p>
            <a:pPr lvl="0"/>
            <a:endParaRPr lang="fr-FR" noProof="0" dirty="0"/>
          </a:p>
        </p:txBody>
      </p:sp>
      <p:sp>
        <p:nvSpPr>
          <p:cNvPr id="8" name="Sous-titre 2"/>
          <p:cNvSpPr>
            <a:spLocks noGrp="1"/>
          </p:cNvSpPr>
          <p:nvPr>
            <p:ph type="subTitle" idx="1"/>
          </p:nvPr>
        </p:nvSpPr>
        <p:spPr>
          <a:xfrm>
            <a:off x="454231" y="279626"/>
            <a:ext cx="11319246"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fr-FR" noProof="0"/>
              <a:t>Modifier le style des sous-titres du masque</a:t>
            </a:r>
            <a:endParaRPr lang="en-GB" noProof="0" dirty="0"/>
          </a:p>
        </p:txBody>
      </p:sp>
      <p:sp>
        <p:nvSpPr>
          <p:cNvPr id="16" name="Espace réservé du pied de page 15"/>
          <p:cNvSpPr>
            <a:spLocks noGrp="1" noChangeArrowheads="1"/>
          </p:cNvSpPr>
          <p:nvPr>
            <p:ph type="ftr" sz="quarter" idx="14"/>
          </p:nvPr>
        </p:nvSpPr>
        <p:spPr/>
        <p:txBody>
          <a:bodyPr/>
          <a:lstStyle>
            <a:lvl1pPr algn="r">
              <a:defRPr sz="1100" dirty="0" smtClean="0">
                <a:solidFill>
                  <a:srgbClr val="000000"/>
                </a:solidFill>
              </a:defRPr>
            </a:lvl1pPr>
          </a:lstStyle>
          <a:p>
            <a:pPr>
              <a:defRPr/>
            </a:pPr>
            <a:endParaRPr lang="en-GB"/>
          </a:p>
        </p:txBody>
      </p:sp>
      <p:sp>
        <p:nvSpPr>
          <p:cNvPr id="17" name="Rectangle 14"/>
          <p:cNvSpPr>
            <a:spLocks noGrp="1" noChangeArrowheads="1"/>
          </p:cNvSpPr>
          <p:nvPr>
            <p:ph type="dt" sz="half" idx="15"/>
          </p:nvPr>
        </p:nvSpPr>
        <p:spPr/>
        <p:txBody>
          <a:bodyPr/>
          <a:lstStyle>
            <a:lvl1pPr algn="ctr">
              <a:defRPr sz="900" smtClean="0">
                <a:solidFill>
                  <a:srgbClr val="000000"/>
                </a:solidFill>
              </a:defRPr>
            </a:lvl1pPr>
          </a:lstStyle>
          <a:p>
            <a:pPr>
              <a:defRPr/>
            </a:pPr>
            <a:fld id="{CE51C970-5A3A-4486-AB10-15608AB2A681}" type="datetime1">
              <a:rPr lang="fr-FR"/>
              <a:pPr>
                <a:defRPr/>
              </a:pPr>
              <a:t>12/04/2021</a:t>
            </a:fld>
            <a:endParaRPr lang="en-GB" dirty="0"/>
          </a:p>
        </p:txBody>
      </p:sp>
      <p:sp>
        <p:nvSpPr>
          <p:cNvPr id="18" name="Espace réservé du numéro de diapositive 16"/>
          <p:cNvSpPr>
            <a:spLocks noGrp="1" noChangeArrowheads="1"/>
          </p:cNvSpPr>
          <p:nvPr>
            <p:ph type="sldNum" sz="quarter" idx="16"/>
          </p:nvPr>
        </p:nvSpPr>
        <p:spPr/>
        <p:txBody>
          <a:bodyPr/>
          <a:lstStyle>
            <a:lvl1pPr algn="r">
              <a:defRPr sz="1100" b="1" smtClean="0">
                <a:solidFill>
                  <a:srgbClr val="000000"/>
                </a:solidFill>
              </a:defRPr>
            </a:lvl1pPr>
          </a:lstStyle>
          <a:p>
            <a:pPr>
              <a:defRPr/>
            </a:pPr>
            <a:fld id="{05082419-1EB5-4D5A-9830-2E158C20FFD0}" type="slidenum">
              <a:rPr lang="en-GB"/>
              <a:pPr>
                <a:defRPr/>
              </a:pPr>
              <a:t>‹N°›</a:t>
            </a:fld>
            <a:endParaRPr lang="en-GB" dirty="0"/>
          </a:p>
        </p:txBody>
      </p:sp>
    </p:spTree>
    <p:extLst>
      <p:ext uri="{BB962C8B-B14F-4D97-AF65-F5344CB8AC3E}">
        <p14:creationId xmlns:p14="http://schemas.microsoft.com/office/powerpoint/2010/main" val="11192478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2_Title and Footer ">
    <p:spTree>
      <p:nvGrpSpPr>
        <p:cNvPr id="1" name=""/>
        <p:cNvGrpSpPr/>
        <p:nvPr/>
      </p:nvGrpSpPr>
      <p:grpSpPr>
        <a:xfrm>
          <a:off x="0" y="0"/>
          <a:ext cx="0" cy="0"/>
          <a:chOff x="0" y="0"/>
          <a:chExt cx="0" cy="0"/>
        </a:xfrm>
      </p:grpSpPr>
      <p:graphicFrame>
        <p:nvGraphicFramePr>
          <p:cNvPr id="9"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6738" name="Diapositive think-cell" r:id="rId5" imgW="344" imgH="344" progId="TCLayout.ActiveDocument.1">
                  <p:embed/>
                </p:oleObj>
              </mc:Choice>
              <mc:Fallback>
                <p:oleObj name="Diapositive think-cell" r:id="rId5" imgW="344" imgH="344" progId="TCLayout.ActiveDocument.1">
                  <p:embed/>
                  <p:pic>
                    <p:nvPicPr>
                      <p:cNvPr id="9"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11"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876800" y="6388100"/>
            <a:ext cx="2368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7" name="Picture 3" descr="C:\Users\ChristineB\Seenk-D\BNPP\2015-02\PPT_43-07.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ZoneTexte 19"/>
          <p:cNvSpPr txBox="1"/>
          <p:nvPr userDrawn="1"/>
        </p:nvSpPr>
        <p:spPr>
          <a:xfrm>
            <a:off x="454025" y="1846263"/>
            <a:ext cx="1646238" cy="935037"/>
          </a:xfrm>
          <a:prstGeom prst="rect">
            <a:avLst/>
          </a:prstGeom>
          <a:noFill/>
        </p:spPr>
        <p:txBody>
          <a:bodyPr lIns="91425" tIns="45712" rIns="91425" bIns="45712">
            <a:normAutofit fontScale="92500" lnSpcReduction="10000"/>
          </a:bodyPr>
          <a:lstStyle/>
          <a:p>
            <a:pPr defTabSz="1085229" eaLnBrk="1" fontAlgn="auto" hangingPunct="1">
              <a:spcBef>
                <a:spcPts val="0"/>
              </a:spcBef>
              <a:spcAft>
                <a:spcPts val="0"/>
              </a:spcAft>
              <a:defRPr/>
            </a:pPr>
            <a:endParaRPr lang="fr-FR" sz="6600" dirty="0">
              <a:solidFill>
                <a:srgbClr val="000000"/>
              </a:solidFill>
              <a:latin typeface="BNPP Sans Condensed ExtraBold" pitchFamily="50" charset="0"/>
              <a:cs typeface="Arial"/>
            </a:endParaRPr>
          </a:p>
        </p:txBody>
      </p:sp>
      <p:sp>
        <p:nvSpPr>
          <p:cNvPr id="21" name="ZoneTexte 20"/>
          <p:cNvSpPr txBox="1"/>
          <p:nvPr userDrawn="1"/>
        </p:nvSpPr>
        <p:spPr>
          <a:xfrm>
            <a:off x="606425" y="1998663"/>
            <a:ext cx="1646238" cy="935037"/>
          </a:xfrm>
          <a:prstGeom prst="rect">
            <a:avLst/>
          </a:prstGeom>
          <a:noFill/>
        </p:spPr>
        <p:txBody>
          <a:bodyPr lIns="91425" tIns="45712" rIns="91425" bIns="45712">
            <a:normAutofit fontScale="92500" lnSpcReduction="10000"/>
          </a:bodyPr>
          <a:lstStyle/>
          <a:p>
            <a:pPr defTabSz="1085229" eaLnBrk="1" fontAlgn="auto" hangingPunct="1">
              <a:spcBef>
                <a:spcPts val="0"/>
              </a:spcBef>
              <a:spcAft>
                <a:spcPts val="0"/>
              </a:spcAft>
              <a:defRPr/>
            </a:pPr>
            <a:endParaRPr lang="fr-FR" sz="6600" dirty="0">
              <a:solidFill>
                <a:srgbClr val="000000"/>
              </a:solidFill>
              <a:latin typeface="BNPP Sans Condensed ExtraBold" pitchFamily="50" charset="0"/>
              <a:cs typeface="Arial"/>
            </a:endParaRPr>
          </a:p>
        </p:txBody>
      </p:sp>
      <p:sp>
        <p:nvSpPr>
          <p:cNvPr id="22" name="Rectangle 21"/>
          <p:cNvSpPr/>
          <p:nvPr userDrawn="1"/>
        </p:nvSpPr>
        <p:spPr>
          <a:xfrm>
            <a:off x="6094413" y="1928813"/>
            <a:ext cx="6048375" cy="251936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91425" tIns="89985" rIns="91425" bIns="89985" anchor="ctr"/>
          <a:lstStyle/>
          <a:p>
            <a:pPr algn="ctr" defTabSz="1212914" eaLnBrk="1" fontAlgn="auto" hangingPunct="1">
              <a:spcBef>
                <a:spcPts val="0"/>
              </a:spcBef>
              <a:spcAft>
                <a:spcPts val="0"/>
              </a:spcAft>
              <a:defRPr/>
            </a:pPr>
            <a:endParaRPr lang="fr-FR" sz="1500" dirty="0">
              <a:solidFill>
                <a:srgbClr val="000000"/>
              </a:solidFill>
            </a:endParaRPr>
          </a:p>
        </p:txBody>
      </p:sp>
      <p:sp>
        <p:nvSpPr>
          <p:cNvPr id="8" name="Sous-titre 2"/>
          <p:cNvSpPr>
            <a:spLocks noGrp="1"/>
          </p:cNvSpPr>
          <p:nvPr>
            <p:ph type="subTitle" idx="1"/>
          </p:nvPr>
        </p:nvSpPr>
        <p:spPr>
          <a:xfrm>
            <a:off x="454231" y="279626"/>
            <a:ext cx="11319246"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fr-FR" noProof="0"/>
              <a:t>Modifier le style des sous-titres du masque</a:t>
            </a:r>
            <a:endParaRPr lang="en-GB" noProof="0" dirty="0"/>
          </a:p>
        </p:txBody>
      </p:sp>
      <p:sp>
        <p:nvSpPr>
          <p:cNvPr id="15" name="Espace réservé pour une image  15"/>
          <p:cNvSpPr>
            <a:spLocks noGrp="1"/>
          </p:cNvSpPr>
          <p:nvPr>
            <p:ph type="pic" sz="quarter" idx="13"/>
          </p:nvPr>
        </p:nvSpPr>
        <p:spPr>
          <a:xfrm>
            <a:off x="0" y="890588"/>
            <a:ext cx="6094414" cy="1458912"/>
          </a:xfrm>
          <a:prstGeom prst="rect">
            <a:avLst/>
          </a:prstGeom>
        </p:spPr>
        <p:txBody>
          <a:bodyPr lIns="91425" tIns="45712" rIns="91425" bIns="45712"/>
          <a:lstStyle/>
          <a:p>
            <a:pPr lvl="0"/>
            <a:endParaRPr lang="fr-FR" noProof="0" dirty="0"/>
          </a:p>
        </p:txBody>
      </p:sp>
      <p:sp>
        <p:nvSpPr>
          <p:cNvPr id="16" name="Espace réservé pour une image  17"/>
          <p:cNvSpPr>
            <a:spLocks noGrp="1"/>
          </p:cNvSpPr>
          <p:nvPr>
            <p:ph type="pic" sz="quarter" idx="14"/>
          </p:nvPr>
        </p:nvSpPr>
        <p:spPr>
          <a:xfrm>
            <a:off x="6094414" y="891136"/>
            <a:ext cx="6024561" cy="1458364"/>
          </a:xfrm>
          <a:prstGeom prst="rect">
            <a:avLst/>
          </a:prstGeom>
        </p:spPr>
        <p:txBody>
          <a:bodyPr lIns="91425" tIns="45712" rIns="91425" bIns="45712"/>
          <a:lstStyle/>
          <a:p>
            <a:pPr lvl="0"/>
            <a:endParaRPr lang="fr-FR" noProof="0" dirty="0"/>
          </a:p>
        </p:txBody>
      </p:sp>
      <p:sp>
        <p:nvSpPr>
          <p:cNvPr id="7" name="Espace réservé du texte 6"/>
          <p:cNvSpPr>
            <a:spLocks noGrp="1"/>
          </p:cNvSpPr>
          <p:nvPr>
            <p:ph type="body" sz="quarter" idx="21"/>
          </p:nvPr>
        </p:nvSpPr>
        <p:spPr>
          <a:xfrm>
            <a:off x="-2944" y="2349882"/>
            <a:ext cx="6096971" cy="1677382"/>
          </a:xfrm>
          <a:prstGeom prst="rect">
            <a:avLst/>
          </a:prstGeom>
        </p:spPr>
        <p:txBody>
          <a:bodyPr wrap="square" lIns="91425" tIns="45712" rIns="91425" bIns="45712">
            <a:sp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9" name="Espace réservé du texte 6"/>
          <p:cNvSpPr>
            <a:spLocks noGrp="1"/>
          </p:cNvSpPr>
          <p:nvPr>
            <p:ph type="body" sz="quarter" idx="22"/>
          </p:nvPr>
        </p:nvSpPr>
        <p:spPr>
          <a:xfrm>
            <a:off x="6091855" y="2349882"/>
            <a:ext cx="6030295" cy="1677382"/>
          </a:xfrm>
          <a:prstGeom prst="rect">
            <a:avLst/>
          </a:prstGeom>
        </p:spPr>
        <p:txBody>
          <a:bodyPr wrap="square" lIns="91425" tIns="45712" rIns="91425" bIns="45712">
            <a:sp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3" name="Rectangle 15"/>
          <p:cNvSpPr>
            <a:spLocks noGrp="1" noChangeArrowheads="1"/>
          </p:cNvSpPr>
          <p:nvPr>
            <p:ph type="ftr" sz="quarter" idx="23"/>
          </p:nvPr>
        </p:nvSpPr>
        <p:spPr/>
        <p:txBody>
          <a:bodyPr/>
          <a:lstStyle>
            <a:lvl1pPr algn="r">
              <a:defRPr sz="1100" dirty="0" smtClean="0">
                <a:solidFill>
                  <a:srgbClr val="000000"/>
                </a:solidFill>
              </a:defRPr>
            </a:lvl1pPr>
          </a:lstStyle>
          <a:p>
            <a:pPr>
              <a:defRPr/>
            </a:pPr>
            <a:endParaRPr lang="en-GB"/>
          </a:p>
        </p:txBody>
      </p:sp>
      <p:sp>
        <p:nvSpPr>
          <p:cNvPr id="24" name="Rectangle 14"/>
          <p:cNvSpPr>
            <a:spLocks noGrp="1" noChangeArrowheads="1"/>
          </p:cNvSpPr>
          <p:nvPr>
            <p:ph type="dt" sz="half" idx="24"/>
          </p:nvPr>
        </p:nvSpPr>
        <p:spPr/>
        <p:txBody>
          <a:bodyPr/>
          <a:lstStyle>
            <a:lvl1pPr algn="ctr">
              <a:defRPr sz="900" smtClean="0">
                <a:solidFill>
                  <a:srgbClr val="000000"/>
                </a:solidFill>
              </a:defRPr>
            </a:lvl1pPr>
          </a:lstStyle>
          <a:p>
            <a:pPr>
              <a:defRPr/>
            </a:pPr>
            <a:fld id="{8FCF3367-BFB5-407F-9FA9-EF95F73D9FCB}" type="datetime1">
              <a:rPr lang="fr-FR"/>
              <a:pPr>
                <a:defRPr/>
              </a:pPr>
              <a:t>12/04/2021</a:t>
            </a:fld>
            <a:endParaRPr lang="en-GB" dirty="0"/>
          </a:p>
        </p:txBody>
      </p:sp>
      <p:sp>
        <p:nvSpPr>
          <p:cNvPr id="25" name="Espace réservé du numéro de diapositive 16"/>
          <p:cNvSpPr>
            <a:spLocks noGrp="1" noChangeArrowheads="1"/>
          </p:cNvSpPr>
          <p:nvPr>
            <p:ph type="sldNum" sz="quarter" idx="25"/>
          </p:nvPr>
        </p:nvSpPr>
        <p:spPr/>
        <p:txBody>
          <a:bodyPr/>
          <a:lstStyle>
            <a:lvl1pPr algn="r">
              <a:defRPr sz="1100" b="1" smtClean="0">
                <a:solidFill>
                  <a:srgbClr val="000000"/>
                </a:solidFill>
              </a:defRPr>
            </a:lvl1pPr>
          </a:lstStyle>
          <a:p>
            <a:pPr>
              <a:defRPr/>
            </a:pPr>
            <a:fld id="{18AC9143-0A04-4CE6-A036-AB34164D5EE9}" type="slidenum">
              <a:rPr lang="en-GB"/>
              <a:pPr>
                <a:defRPr/>
              </a:pPr>
              <a:t>‹N°›</a:t>
            </a:fld>
            <a:endParaRPr lang="en-GB" dirty="0"/>
          </a:p>
        </p:txBody>
      </p:sp>
    </p:spTree>
    <p:extLst>
      <p:ext uri="{BB962C8B-B14F-4D97-AF65-F5344CB8AC3E}">
        <p14:creationId xmlns:p14="http://schemas.microsoft.com/office/powerpoint/2010/main" val="11128701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Title and Footer ">
    <p:spTree>
      <p:nvGrpSpPr>
        <p:cNvPr id="1" name=""/>
        <p:cNvGrpSpPr/>
        <p:nvPr/>
      </p:nvGrpSpPr>
      <p:grpSpPr>
        <a:xfrm>
          <a:off x="0" y="0"/>
          <a:ext cx="0" cy="0"/>
          <a:chOff x="0" y="0"/>
          <a:chExt cx="0" cy="0"/>
        </a:xfrm>
      </p:grpSpPr>
      <p:graphicFrame>
        <p:nvGraphicFramePr>
          <p:cNvPr id="5"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7762" name="Diapositive think-cell" r:id="rId5" imgW="344" imgH="344" progId="TCLayout.ActiveDocument.1">
                  <p:embed/>
                </p:oleObj>
              </mc:Choice>
              <mc:Fallback>
                <p:oleObj name="Diapositive think-cell" r:id="rId5" imgW="344" imgH="344" progId="TCLayout.ActiveDocument.1">
                  <p:embed/>
                  <p:pic>
                    <p:nvPicPr>
                      <p:cNvPr id="5"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9"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876800" y="6388100"/>
            <a:ext cx="2368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Picture 3" descr="C:\Users\ChristineB\Seenk-D\BNPP\2015-02\PPT_43-07.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ZoneTexte 15"/>
          <p:cNvSpPr txBox="1"/>
          <p:nvPr userDrawn="1"/>
        </p:nvSpPr>
        <p:spPr>
          <a:xfrm>
            <a:off x="454025" y="1846263"/>
            <a:ext cx="1646238" cy="935037"/>
          </a:xfrm>
          <a:prstGeom prst="rect">
            <a:avLst/>
          </a:prstGeom>
          <a:noFill/>
        </p:spPr>
        <p:txBody>
          <a:bodyPr lIns="91425" tIns="45712" rIns="91425" bIns="45712">
            <a:normAutofit fontScale="92500" lnSpcReduction="10000"/>
          </a:bodyPr>
          <a:lstStyle/>
          <a:p>
            <a:pPr defTabSz="1085229" eaLnBrk="1" fontAlgn="auto" hangingPunct="1">
              <a:spcBef>
                <a:spcPts val="0"/>
              </a:spcBef>
              <a:spcAft>
                <a:spcPts val="0"/>
              </a:spcAft>
              <a:defRPr/>
            </a:pPr>
            <a:endParaRPr lang="fr-FR" sz="6600" dirty="0">
              <a:solidFill>
                <a:srgbClr val="000000"/>
              </a:solidFill>
              <a:latin typeface="BNPP Sans Condensed ExtraBold" pitchFamily="50" charset="0"/>
              <a:cs typeface="Arial"/>
            </a:endParaRPr>
          </a:p>
        </p:txBody>
      </p:sp>
      <p:sp>
        <p:nvSpPr>
          <p:cNvPr id="17" name="ZoneTexte 16"/>
          <p:cNvSpPr txBox="1"/>
          <p:nvPr userDrawn="1"/>
        </p:nvSpPr>
        <p:spPr>
          <a:xfrm>
            <a:off x="606425" y="1998663"/>
            <a:ext cx="1646238" cy="935037"/>
          </a:xfrm>
          <a:prstGeom prst="rect">
            <a:avLst/>
          </a:prstGeom>
          <a:noFill/>
        </p:spPr>
        <p:txBody>
          <a:bodyPr lIns="91425" tIns="45712" rIns="91425" bIns="45712">
            <a:normAutofit fontScale="92500" lnSpcReduction="10000"/>
          </a:bodyPr>
          <a:lstStyle/>
          <a:p>
            <a:pPr defTabSz="1085229" eaLnBrk="1" fontAlgn="auto" hangingPunct="1">
              <a:spcBef>
                <a:spcPts val="0"/>
              </a:spcBef>
              <a:spcAft>
                <a:spcPts val="0"/>
              </a:spcAft>
              <a:defRPr/>
            </a:pPr>
            <a:endParaRPr lang="fr-FR" sz="6600" dirty="0">
              <a:solidFill>
                <a:srgbClr val="000000"/>
              </a:solidFill>
              <a:latin typeface="BNPP Sans Condensed ExtraBold" pitchFamily="50" charset="0"/>
              <a:cs typeface="Arial"/>
            </a:endParaRPr>
          </a:p>
        </p:txBody>
      </p:sp>
      <p:sp>
        <p:nvSpPr>
          <p:cNvPr id="8" name="Sous-titre 2"/>
          <p:cNvSpPr>
            <a:spLocks noGrp="1"/>
          </p:cNvSpPr>
          <p:nvPr>
            <p:ph type="subTitle" idx="1"/>
          </p:nvPr>
        </p:nvSpPr>
        <p:spPr>
          <a:xfrm>
            <a:off x="454231" y="279626"/>
            <a:ext cx="11319246"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fr-FR" noProof="0"/>
              <a:t>Modifier le style des sous-titres du masque</a:t>
            </a:r>
            <a:endParaRPr lang="en-GB" noProof="0" dirty="0"/>
          </a:p>
        </p:txBody>
      </p:sp>
      <p:sp>
        <p:nvSpPr>
          <p:cNvPr id="7" name="Espace réservé pour une image  6"/>
          <p:cNvSpPr>
            <a:spLocks noGrp="1"/>
          </p:cNvSpPr>
          <p:nvPr>
            <p:ph type="pic" sz="quarter" idx="10"/>
          </p:nvPr>
        </p:nvSpPr>
        <p:spPr>
          <a:xfrm>
            <a:off x="0" y="890588"/>
            <a:ext cx="12122150" cy="1574801"/>
          </a:xfrm>
          <a:prstGeom prst="rect">
            <a:avLst/>
          </a:prstGeom>
        </p:spPr>
        <p:txBody>
          <a:bodyPr lIns="91425" tIns="45712" rIns="91425" bIns="45712"/>
          <a:lstStyle/>
          <a:p>
            <a:pPr lvl="0"/>
            <a:endParaRPr lang="fr-FR" noProof="0"/>
          </a:p>
        </p:txBody>
      </p:sp>
      <p:sp>
        <p:nvSpPr>
          <p:cNvPr id="15" name="Espace réservé du texte 14"/>
          <p:cNvSpPr>
            <a:spLocks noGrp="1"/>
          </p:cNvSpPr>
          <p:nvPr>
            <p:ph type="body" sz="quarter" idx="11"/>
          </p:nvPr>
        </p:nvSpPr>
        <p:spPr>
          <a:xfrm>
            <a:off x="454156" y="2465389"/>
            <a:ext cx="11215376" cy="3638550"/>
          </a:xfrm>
          <a:prstGeom prst="rect">
            <a:avLst/>
          </a:prstGeom>
        </p:spPr>
        <p:txBody>
          <a:bodyPr lIns="91425" tIns="45712" rIns="91425" bIns="45712"/>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8" name="Rectangle 15"/>
          <p:cNvSpPr>
            <a:spLocks noGrp="1" noChangeArrowheads="1"/>
          </p:cNvSpPr>
          <p:nvPr>
            <p:ph type="ftr" sz="quarter" idx="12"/>
          </p:nvPr>
        </p:nvSpPr>
        <p:spPr/>
        <p:txBody>
          <a:bodyPr/>
          <a:lstStyle>
            <a:lvl1pPr algn="r">
              <a:defRPr sz="1100" dirty="0" smtClean="0">
                <a:solidFill>
                  <a:srgbClr val="000000"/>
                </a:solidFill>
              </a:defRPr>
            </a:lvl1pPr>
          </a:lstStyle>
          <a:p>
            <a:pPr>
              <a:defRPr/>
            </a:pPr>
            <a:endParaRPr lang="en-GB"/>
          </a:p>
        </p:txBody>
      </p:sp>
      <p:sp>
        <p:nvSpPr>
          <p:cNvPr id="19" name="Rectangle 14"/>
          <p:cNvSpPr>
            <a:spLocks noGrp="1" noChangeArrowheads="1"/>
          </p:cNvSpPr>
          <p:nvPr>
            <p:ph type="dt" sz="half" idx="13"/>
          </p:nvPr>
        </p:nvSpPr>
        <p:spPr/>
        <p:txBody>
          <a:bodyPr/>
          <a:lstStyle>
            <a:lvl1pPr algn="ctr">
              <a:defRPr sz="900" smtClean="0">
                <a:solidFill>
                  <a:srgbClr val="000000"/>
                </a:solidFill>
              </a:defRPr>
            </a:lvl1pPr>
          </a:lstStyle>
          <a:p>
            <a:pPr>
              <a:defRPr/>
            </a:pPr>
            <a:fld id="{22780704-36C0-4DFE-9EC7-BB2738C17B40}" type="datetime1">
              <a:rPr lang="fr-FR"/>
              <a:pPr>
                <a:defRPr/>
              </a:pPr>
              <a:t>12/04/2021</a:t>
            </a:fld>
            <a:endParaRPr lang="en-GB" dirty="0"/>
          </a:p>
        </p:txBody>
      </p:sp>
      <p:sp>
        <p:nvSpPr>
          <p:cNvPr id="20" name="Espace réservé du numéro de diapositive 16"/>
          <p:cNvSpPr>
            <a:spLocks noGrp="1" noChangeArrowheads="1"/>
          </p:cNvSpPr>
          <p:nvPr>
            <p:ph type="sldNum" sz="quarter" idx="14"/>
          </p:nvPr>
        </p:nvSpPr>
        <p:spPr/>
        <p:txBody>
          <a:bodyPr/>
          <a:lstStyle>
            <a:lvl1pPr algn="r">
              <a:defRPr sz="1100" b="1" smtClean="0">
                <a:solidFill>
                  <a:srgbClr val="000000"/>
                </a:solidFill>
              </a:defRPr>
            </a:lvl1pPr>
          </a:lstStyle>
          <a:p>
            <a:pPr>
              <a:defRPr/>
            </a:pPr>
            <a:fld id="{561A2036-DFF5-4584-8EDB-FF06B24B8774}" type="slidenum">
              <a:rPr lang="en-GB"/>
              <a:pPr>
                <a:defRPr/>
              </a:pPr>
              <a:t>‹N°›</a:t>
            </a:fld>
            <a:endParaRPr lang="en-GB" dirty="0"/>
          </a:p>
        </p:txBody>
      </p:sp>
    </p:spTree>
    <p:extLst>
      <p:ext uri="{BB962C8B-B14F-4D97-AF65-F5344CB8AC3E}">
        <p14:creationId xmlns:p14="http://schemas.microsoft.com/office/powerpoint/2010/main" val="28918538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eam pictures">
    <p:spTree>
      <p:nvGrpSpPr>
        <p:cNvPr id="1" name=""/>
        <p:cNvGrpSpPr/>
        <p:nvPr/>
      </p:nvGrpSpPr>
      <p:grpSpPr>
        <a:xfrm>
          <a:off x="0" y="0"/>
          <a:ext cx="0" cy="0"/>
          <a:chOff x="0" y="0"/>
          <a:chExt cx="0" cy="0"/>
        </a:xfrm>
      </p:grpSpPr>
      <p:graphicFrame>
        <p:nvGraphicFramePr>
          <p:cNvPr id="9"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786" name="Diapositive think-cell" r:id="rId5" imgW="344" imgH="344" progId="TCLayout.ActiveDocument.1">
                  <p:embed/>
                </p:oleObj>
              </mc:Choice>
              <mc:Fallback>
                <p:oleObj name="Diapositive think-cell" r:id="rId5" imgW="344" imgH="344" progId="TCLayout.ActiveDocument.1">
                  <p:embed/>
                  <p:pic>
                    <p:nvPicPr>
                      <p:cNvPr id="9"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11"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876800" y="6388100"/>
            <a:ext cx="2368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0" name="Picture 3" descr="C:\Users\ChristineB\Seenk-D\BNPP\2015-02\PPT_43-07.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Sous-titre 2"/>
          <p:cNvSpPr>
            <a:spLocks noGrp="1"/>
          </p:cNvSpPr>
          <p:nvPr>
            <p:ph type="subTitle" idx="1"/>
          </p:nvPr>
        </p:nvSpPr>
        <p:spPr>
          <a:xfrm>
            <a:off x="454231" y="279626"/>
            <a:ext cx="11319246"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fr-FR" noProof="0"/>
              <a:t>Modifier le style des sous-titres du masque</a:t>
            </a:r>
            <a:endParaRPr lang="en-GB" noProof="0" dirty="0"/>
          </a:p>
        </p:txBody>
      </p:sp>
      <p:sp>
        <p:nvSpPr>
          <p:cNvPr id="6" name="Picture Placeholder 5"/>
          <p:cNvSpPr>
            <a:spLocks noGrp="1"/>
          </p:cNvSpPr>
          <p:nvPr>
            <p:ph type="pic" sz="quarter" idx="10"/>
          </p:nvPr>
        </p:nvSpPr>
        <p:spPr>
          <a:xfrm>
            <a:off x="808287" y="1557586"/>
            <a:ext cx="1098392" cy="1098392"/>
          </a:xfrm>
          <a:prstGeom prst="ellipse">
            <a:avLst/>
          </a:prstGeom>
          <a:solidFill>
            <a:schemeClr val="bg1">
              <a:lumMod val="95000"/>
            </a:schemeClr>
          </a:solidFill>
        </p:spPr>
        <p:txBody>
          <a:bodyPr lIns="91425" tIns="45712" rIns="91425" bIns="45712"/>
          <a:lstStyle>
            <a:lvl1pPr>
              <a:defRPr sz="1100"/>
            </a:lvl1pPr>
          </a:lstStyle>
          <a:p>
            <a:pPr lvl="0"/>
            <a:endParaRPr lang="en-GB" noProof="0"/>
          </a:p>
        </p:txBody>
      </p:sp>
      <p:sp>
        <p:nvSpPr>
          <p:cNvPr id="13" name="Picture Placeholder 5"/>
          <p:cNvSpPr>
            <a:spLocks noGrp="1"/>
          </p:cNvSpPr>
          <p:nvPr>
            <p:ph type="pic" sz="quarter" idx="11"/>
          </p:nvPr>
        </p:nvSpPr>
        <p:spPr>
          <a:xfrm>
            <a:off x="2668933" y="1557586"/>
            <a:ext cx="1098392" cy="1098392"/>
          </a:xfrm>
          <a:prstGeom prst="ellipse">
            <a:avLst/>
          </a:prstGeom>
          <a:solidFill>
            <a:schemeClr val="bg1">
              <a:lumMod val="95000"/>
            </a:schemeClr>
          </a:solidFill>
        </p:spPr>
        <p:txBody>
          <a:bodyPr lIns="91425" tIns="45712" rIns="91425" bIns="45712"/>
          <a:lstStyle>
            <a:lvl1pPr>
              <a:defRPr sz="1100"/>
            </a:lvl1pPr>
          </a:lstStyle>
          <a:p>
            <a:pPr lvl="0"/>
            <a:endParaRPr lang="en-GB" noProof="0"/>
          </a:p>
        </p:txBody>
      </p:sp>
      <p:sp>
        <p:nvSpPr>
          <p:cNvPr id="14" name="Picture Placeholder 5"/>
          <p:cNvSpPr>
            <a:spLocks noGrp="1"/>
          </p:cNvSpPr>
          <p:nvPr>
            <p:ph type="pic" sz="quarter" idx="12"/>
          </p:nvPr>
        </p:nvSpPr>
        <p:spPr>
          <a:xfrm>
            <a:off x="4529579" y="1557586"/>
            <a:ext cx="1098392" cy="1098392"/>
          </a:xfrm>
          <a:prstGeom prst="ellipse">
            <a:avLst/>
          </a:prstGeom>
          <a:solidFill>
            <a:schemeClr val="bg1">
              <a:lumMod val="95000"/>
            </a:schemeClr>
          </a:solidFill>
        </p:spPr>
        <p:txBody>
          <a:bodyPr lIns="91425" tIns="45712" rIns="91425" bIns="45712"/>
          <a:lstStyle>
            <a:lvl1pPr>
              <a:defRPr sz="1100"/>
            </a:lvl1pPr>
          </a:lstStyle>
          <a:p>
            <a:pPr lvl="0"/>
            <a:endParaRPr lang="en-GB" noProof="0"/>
          </a:p>
        </p:txBody>
      </p:sp>
      <p:sp>
        <p:nvSpPr>
          <p:cNvPr id="15" name="Picture Placeholder 5"/>
          <p:cNvSpPr>
            <a:spLocks noGrp="1"/>
          </p:cNvSpPr>
          <p:nvPr>
            <p:ph type="pic" sz="quarter" idx="13"/>
          </p:nvPr>
        </p:nvSpPr>
        <p:spPr>
          <a:xfrm>
            <a:off x="6390224" y="1557586"/>
            <a:ext cx="1098392" cy="1098392"/>
          </a:xfrm>
          <a:prstGeom prst="ellipse">
            <a:avLst/>
          </a:prstGeom>
          <a:solidFill>
            <a:schemeClr val="bg1">
              <a:lumMod val="95000"/>
            </a:schemeClr>
          </a:solidFill>
        </p:spPr>
        <p:txBody>
          <a:bodyPr lIns="91425" tIns="45712" rIns="91425" bIns="45712"/>
          <a:lstStyle>
            <a:lvl1pPr>
              <a:defRPr sz="1100"/>
            </a:lvl1pPr>
          </a:lstStyle>
          <a:p>
            <a:pPr lvl="0"/>
            <a:endParaRPr lang="en-GB" noProof="0"/>
          </a:p>
        </p:txBody>
      </p:sp>
      <p:sp>
        <p:nvSpPr>
          <p:cNvPr id="16" name="Picture Placeholder 5"/>
          <p:cNvSpPr>
            <a:spLocks noGrp="1"/>
          </p:cNvSpPr>
          <p:nvPr>
            <p:ph type="pic" sz="quarter" idx="14"/>
          </p:nvPr>
        </p:nvSpPr>
        <p:spPr>
          <a:xfrm>
            <a:off x="8250871" y="1557586"/>
            <a:ext cx="1098392" cy="1098392"/>
          </a:xfrm>
          <a:prstGeom prst="ellipse">
            <a:avLst/>
          </a:prstGeom>
          <a:solidFill>
            <a:schemeClr val="bg1">
              <a:lumMod val="95000"/>
            </a:schemeClr>
          </a:solidFill>
        </p:spPr>
        <p:txBody>
          <a:bodyPr lIns="91425" tIns="45712" rIns="91425" bIns="45712"/>
          <a:lstStyle>
            <a:lvl1pPr>
              <a:defRPr sz="1100"/>
            </a:lvl1pPr>
          </a:lstStyle>
          <a:p>
            <a:pPr lvl="0"/>
            <a:endParaRPr lang="en-GB" noProof="0"/>
          </a:p>
        </p:txBody>
      </p:sp>
      <p:sp>
        <p:nvSpPr>
          <p:cNvPr id="17" name="Picture Placeholder 5"/>
          <p:cNvSpPr>
            <a:spLocks noGrp="1"/>
          </p:cNvSpPr>
          <p:nvPr>
            <p:ph type="pic" sz="quarter" idx="15"/>
          </p:nvPr>
        </p:nvSpPr>
        <p:spPr>
          <a:xfrm>
            <a:off x="10111516" y="1557586"/>
            <a:ext cx="1098392" cy="1098392"/>
          </a:xfrm>
          <a:prstGeom prst="ellipse">
            <a:avLst/>
          </a:prstGeom>
          <a:solidFill>
            <a:schemeClr val="bg1">
              <a:lumMod val="95000"/>
            </a:schemeClr>
          </a:solidFill>
        </p:spPr>
        <p:txBody>
          <a:bodyPr lIns="91425" tIns="45712" rIns="91425" bIns="45712"/>
          <a:lstStyle>
            <a:lvl1pPr>
              <a:defRPr sz="1100"/>
            </a:lvl1pPr>
          </a:lstStyle>
          <a:p>
            <a:pPr lvl="0"/>
            <a:endParaRPr lang="en-GB" noProof="0"/>
          </a:p>
        </p:txBody>
      </p:sp>
      <p:sp>
        <p:nvSpPr>
          <p:cNvPr id="22" name="Rectangle 15"/>
          <p:cNvSpPr>
            <a:spLocks noGrp="1" noChangeArrowheads="1"/>
          </p:cNvSpPr>
          <p:nvPr>
            <p:ph type="ftr" sz="quarter" idx="16"/>
          </p:nvPr>
        </p:nvSpPr>
        <p:spPr/>
        <p:txBody>
          <a:bodyPr/>
          <a:lstStyle>
            <a:lvl1pPr algn="r">
              <a:defRPr sz="1100" dirty="0" smtClean="0">
                <a:solidFill>
                  <a:srgbClr val="000000"/>
                </a:solidFill>
              </a:defRPr>
            </a:lvl1pPr>
          </a:lstStyle>
          <a:p>
            <a:pPr>
              <a:defRPr/>
            </a:pPr>
            <a:endParaRPr lang="en-GB"/>
          </a:p>
        </p:txBody>
      </p:sp>
      <p:sp>
        <p:nvSpPr>
          <p:cNvPr id="23" name="Rectangle 14"/>
          <p:cNvSpPr>
            <a:spLocks noGrp="1" noChangeArrowheads="1"/>
          </p:cNvSpPr>
          <p:nvPr>
            <p:ph type="dt" sz="half" idx="17"/>
          </p:nvPr>
        </p:nvSpPr>
        <p:spPr/>
        <p:txBody>
          <a:bodyPr/>
          <a:lstStyle>
            <a:lvl1pPr algn="ctr">
              <a:defRPr sz="900" smtClean="0">
                <a:solidFill>
                  <a:srgbClr val="000000"/>
                </a:solidFill>
              </a:defRPr>
            </a:lvl1pPr>
          </a:lstStyle>
          <a:p>
            <a:pPr>
              <a:defRPr/>
            </a:pPr>
            <a:fld id="{9997FDFD-04AC-47A4-9013-B52541ED0B74}" type="datetime1">
              <a:rPr lang="fr-FR"/>
              <a:pPr>
                <a:defRPr/>
              </a:pPr>
              <a:t>12/04/2021</a:t>
            </a:fld>
            <a:endParaRPr lang="en-GB" dirty="0"/>
          </a:p>
        </p:txBody>
      </p:sp>
      <p:sp>
        <p:nvSpPr>
          <p:cNvPr id="24" name="Espace réservé du numéro de diapositive 16"/>
          <p:cNvSpPr>
            <a:spLocks noGrp="1" noChangeArrowheads="1"/>
          </p:cNvSpPr>
          <p:nvPr>
            <p:ph type="sldNum" sz="quarter" idx="18"/>
          </p:nvPr>
        </p:nvSpPr>
        <p:spPr/>
        <p:txBody>
          <a:bodyPr/>
          <a:lstStyle>
            <a:lvl1pPr algn="r">
              <a:defRPr sz="1100" b="1" smtClean="0">
                <a:solidFill>
                  <a:srgbClr val="000000"/>
                </a:solidFill>
              </a:defRPr>
            </a:lvl1pPr>
          </a:lstStyle>
          <a:p>
            <a:pPr>
              <a:defRPr/>
            </a:pPr>
            <a:fld id="{58C33C04-D500-49E8-B273-CA3A87A750FA}" type="slidenum">
              <a:rPr lang="en-GB"/>
              <a:pPr>
                <a:defRPr/>
              </a:pPr>
              <a:t>‹N°›</a:t>
            </a:fld>
            <a:endParaRPr lang="en-GB" dirty="0"/>
          </a:p>
        </p:txBody>
      </p:sp>
    </p:spTree>
    <p:extLst>
      <p:ext uri="{BB962C8B-B14F-4D97-AF65-F5344CB8AC3E}">
        <p14:creationId xmlns:p14="http://schemas.microsoft.com/office/powerpoint/2010/main" val="25749398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AND PICTURE">
    <p:spTree>
      <p:nvGrpSpPr>
        <p:cNvPr id="1" name=""/>
        <p:cNvGrpSpPr/>
        <p:nvPr/>
      </p:nvGrpSpPr>
      <p:grpSpPr>
        <a:xfrm>
          <a:off x="0" y="0"/>
          <a:ext cx="0" cy="0"/>
          <a:chOff x="0" y="0"/>
          <a:chExt cx="0" cy="0"/>
        </a:xfrm>
      </p:grpSpPr>
      <p:graphicFrame>
        <p:nvGraphicFramePr>
          <p:cNvPr id="4"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9810" name="Diapositive think-cell" r:id="rId5" imgW="344" imgH="344" progId="TCLayout.ActiveDocument.1">
                  <p:embed/>
                </p:oleObj>
              </mc:Choice>
              <mc:Fallback>
                <p:oleObj name="Diapositive think-cell" r:id="rId5" imgW="344" imgH="344" progId="TCLayout.ActiveDocument.1">
                  <p:embed/>
                  <p:pic>
                    <p:nvPicPr>
                      <p:cNvPr id="4"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6"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876800" y="6388100"/>
            <a:ext cx="2368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3" descr="C:\Users\ChristineB\Seenk-D\BNPP\2015-02\PPT_43-07.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Sous-titre 2"/>
          <p:cNvSpPr>
            <a:spLocks noGrp="1"/>
          </p:cNvSpPr>
          <p:nvPr>
            <p:ph type="subTitle" idx="1"/>
          </p:nvPr>
        </p:nvSpPr>
        <p:spPr>
          <a:xfrm>
            <a:off x="454231" y="279626"/>
            <a:ext cx="11319246"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fr-FR" noProof="0"/>
              <a:t>Modifier le style des sous-titres du masque</a:t>
            </a:r>
            <a:endParaRPr lang="en-GB" noProof="0" dirty="0"/>
          </a:p>
        </p:txBody>
      </p:sp>
      <p:sp>
        <p:nvSpPr>
          <p:cNvPr id="13" name="Picture Placeholder 10"/>
          <p:cNvSpPr>
            <a:spLocks noGrp="1"/>
          </p:cNvSpPr>
          <p:nvPr>
            <p:ph type="pic" sz="quarter" idx="10"/>
          </p:nvPr>
        </p:nvSpPr>
        <p:spPr>
          <a:xfrm>
            <a:off x="6637140" y="890526"/>
            <a:ext cx="5485010" cy="5213412"/>
          </a:xfrm>
          <a:prstGeom prst="rect">
            <a:avLst/>
          </a:prstGeom>
        </p:spPr>
        <p:txBody>
          <a:bodyPr lIns="91425" tIns="45712" rIns="91425" bIns="45712"/>
          <a:lstStyle>
            <a:lvl1pPr>
              <a:defRPr/>
            </a:lvl1pPr>
          </a:lstStyle>
          <a:p>
            <a:pPr lvl="0"/>
            <a:r>
              <a:rPr lang="fr-FR" noProof="0"/>
              <a:t>Cliquez sur l'icône pour ajouter une image</a:t>
            </a:r>
            <a:endParaRPr lang="en-GB" noProof="0" dirty="0"/>
          </a:p>
        </p:txBody>
      </p:sp>
      <p:sp>
        <p:nvSpPr>
          <p:cNvPr id="14" name="Rectangle 15"/>
          <p:cNvSpPr>
            <a:spLocks noGrp="1" noChangeArrowheads="1"/>
          </p:cNvSpPr>
          <p:nvPr>
            <p:ph type="ftr" sz="quarter" idx="11"/>
          </p:nvPr>
        </p:nvSpPr>
        <p:spPr/>
        <p:txBody>
          <a:bodyPr/>
          <a:lstStyle>
            <a:lvl1pPr algn="r">
              <a:defRPr sz="1100" dirty="0" smtClean="0">
                <a:solidFill>
                  <a:srgbClr val="000000"/>
                </a:solidFill>
              </a:defRPr>
            </a:lvl1pPr>
          </a:lstStyle>
          <a:p>
            <a:pPr>
              <a:defRPr/>
            </a:pPr>
            <a:endParaRPr lang="en-GB"/>
          </a:p>
        </p:txBody>
      </p:sp>
      <p:sp>
        <p:nvSpPr>
          <p:cNvPr id="15" name="Espace réservé de la date 14"/>
          <p:cNvSpPr>
            <a:spLocks noGrp="1" noChangeArrowheads="1"/>
          </p:cNvSpPr>
          <p:nvPr>
            <p:ph type="dt" sz="half" idx="12"/>
          </p:nvPr>
        </p:nvSpPr>
        <p:spPr/>
        <p:txBody>
          <a:bodyPr/>
          <a:lstStyle>
            <a:lvl1pPr algn="ctr">
              <a:defRPr sz="900" smtClean="0">
                <a:solidFill>
                  <a:srgbClr val="000000"/>
                </a:solidFill>
              </a:defRPr>
            </a:lvl1pPr>
          </a:lstStyle>
          <a:p>
            <a:pPr>
              <a:defRPr/>
            </a:pPr>
            <a:fld id="{24B33C12-F44E-4DBC-91F3-33B3804093F0}" type="datetime1">
              <a:rPr lang="fr-FR"/>
              <a:pPr>
                <a:defRPr/>
              </a:pPr>
              <a:t>12/04/2021</a:t>
            </a:fld>
            <a:endParaRPr lang="en-GB" dirty="0"/>
          </a:p>
        </p:txBody>
      </p:sp>
      <p:sp>
        <p:nvSpPr>
          <p:cNvPr id="16"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162CC8B5-AADE-4895-85F3-80FA60BEA89E}" type="slidenum">
              <a:rPr lang="en-GB"/>
              <a:pPr>
                <a:defRPr/>
              </a:pPr>
              <a:t>‹N°›</a:t>
            </a:fld>
            <a:endParaRPr lang="en-GB" dirty="0"/>
          </a:p>
        </p:txBody>
      </p:sp>
    </p:spTree>
    <p:extLst>
      <p:ext uri="{BB962C8B-B14F-4D97-AF65-F5344CB8AC3E}">
        <p14:creationId xmlns:p14="http://schemas.microsoft.com/office/powerpoint/2010/main" val="22139760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TITLE AND PICTURE">
    <p:spTree>
      <p:nvGrpSpPr>
        <p:cNvPr id="1" name=""/>
        <p:cNvGrpSpPr/>
        <p:nvPr/>
      </p:nvGrpSpPr>
      <p:grpSpPr>
        <a:xfrm>
          <a:off x="0" y="0"/>
          <a:ext cx="0" cy="0"/>
          <a:chOff x="0" y="0"/>
          <a:chExt cx="0" cy="0"/>
        </a:xfrm>
      </p:grpSpPr>
      <p:graphicFrame>
        <p:nvGraphicFramePr>
          <p:cNvPr id="4"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0834" name="Diapositive think-cell" r:id="rId5" imgW="344" imgH="344" progId="TCLayout.ActiveDocument.1">
                  <p:embed/>
                </p:oleObj>
              </mc:Choice>
              <mc:Fallback>
                <p:oleObj name="Diapositive think-cell" r:id="rId5" imgW="344" imgH="344" progId="TCLayout.ActiveDocument.1">
                  <p:embed/>
                  <p:pic>
                    <p:nvPicPr>
                      <p:cNvPr id="4"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6"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876800" y="6388100"/>
            <a:ext cx="2368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3" descr="C:\Users\ChristineB\Seenk-D\BNPP\2015-02\PPT_43-07.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Connecteur droit 14"/>
          <p:cNvCxnSpPr/>
          <p:nvPr userDrawn="1"/>
        </p:nvCxnSpPr>
        <p:spPr>
          <a:xfrm>
            <a:off x="454025" y="890588"/>
            <a:ext cx="60388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Sous-titre 2"/>
          <p:cNvSpPr>
            <a:spLocks noGrp="1"/>
          </p:cNvSpPr>
          <p:nvPr>
            <p:ph type="subTitle" idx="1"/>
          </p:nvPr>
        </p:nvSpPr>
        <p:spPr>
          <a:xfrm>
            <a:off x="454231" y="279626"/>
            <a:ext cx="6038893"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fr-FR" noProof="0"/>
              <a:t>Modifier le style des sous-titres du masque</a:t>
            </a:r>
            <a:endParaRPr lang="en-GB" noProof="0" dirty="0"/>
          </a:p>
        </p:txBody>
      </p:sp>
      <p:sp>
        <p:nvSpPr>
          <p:cNvPr id="13" name="Picture Placeholder 10"/>
          <p:cNvSpPr>
            <a:spLocks noGrp="1"/>
          </p:cNvSpPr>
          <p:nvPr>
            <p:ph type="pic" sz="quarter" idx="10"/>
          </p:nvPr>
        </p:nvSpPr>
        <p:spPr>
          <a:xfrm>
            <a:off x="6637140" y="0"/>
            <a:ext cx="5485010" cy="6103938"/>
          </a:xfrm>
          <a:prstGeom prst="rect">
            <a:avLst/>
          </a:prstGeom>
        </p:spPr>
        <p:txBody>
          <a:bodyPr lIns="91425" tIns="45712" rIns="91425" bIns="45712"/>
          <a:lstStyle>
            <a:lvl1pPr>
              <a:defRPr/>
            </a:lvl1pPr>
          </a:lstStyle>
          <a:p>
            <a:pPr lvl="0"/>
            <a:r>
              <a:rPr lang="fr-FR" noProof="0"/>
              <a:t>Cliquez sur l'icône pour ajouter une image</a:t>
            </a:r>
            <a:endParaRPr lang="en-GB" noProof="0" dirty="0"/>
          </a:p>
        </p:txBody>
      </p:sp>
      <p:sp>
        <p:nvSpPr>
          <p:cNvPr id="14" name="Rectangle 15"/>
          <p:cNvSpPr>
            <a:spLocks noGrp="1" noChangeArrowheads="1"/>
          </p:cNvSpPr>
          <p:nvPr>
            <p:ph type="ftr" sz="quarter" idx="11"/>
          </p:nvPr>
        </p:nvSpPr>
        <p:spPr/>
        <p:txBody>
          <a:bodyPr/>
          <a:lstStyle>
            <a:lvl1pPr algn="r">
              <a:defRPr sz="1100" dirty="0" smtClean="0">
                <a:solidFill>
                  <a:srgbClr val="000000"/>
                </a:solidFill>
              </a:defRPr>
            </a:lvl1pPr>
          </a:lstStyle>
          <a:p>
            <a:pPr>
              <a:defRPr/>
            </a:pPr>
            <a:endParaRPr lang="en-GB"/>
          </a:p>
        </p:txBody>
      </p:sp>
      <p:sp>
        <p:nvSpPr>
          <p:cNvPr id="15" name="Espace réservé de la date 14"/>
          <p:cNvSpPr>
            <a:spLocks noGrp="1" noChangeArrowheads="1"/>
          </p:cNvSpPr>
          <p:nvPr>
            <p:ph type="dt" sz="half" idx="12"/>
          </p:nvPr>
        </p:nvSpPr>
        <p:spPr/>
        <p:txBody>
          <a:bodyPr/>
          <a:lstStyle>
            <a:lvl1pPr algn="ctr">
              <a:defRPr sz="900" smtClean="0">
                <a:solidFill>
                  <a:srgbClr val="000000"/>
                </a:solidFill>
              </a:defRPr>
            </a:lvl1pPr>
          </a:lstStyle>
          <a:p>
            <a:pPr>
              <a:defRPr/>
            </a:pPr>
            <a:fld id="{50790509-7A0B-4FCC-BA6D-6F72B309C9F1}" type="datetime1">
              <a:rPr lang="fr-FR"/>
              <a:pPr>
                <a:defRPr/>
              </a:pPr>
              <a:t>12/04/2021</a:t>
            </a:fld>
            <a:endParaRPr lang="en-GB" dirty="0"/>
          </a:p>
        </p:txBody>
      </p:sp>
      <p:sp>
        <p:nvSpPr>
          <p:cNvPr id="16"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210D6F72-9F1E-4FE7-A1E8-218182852DA6}" type="slidenum">
              <a:rPr lang="en-GB"/>
              <a:pPr>
                <a:defRPr/>
              </a:pPr>
              <a:t>‹N°›</a:t>
            </a:fld>
            <a:endParaRPr lang="en-GB" dirty="0"/>
          </a:p>
        </p:txBody>
      </p:sp>
    </p:spTree>
    <p:extLst>
      <p:ext uri="{BB962C8B-B14F-4D97-AF65-F5344CB8AC3E}">
        <p14:creationId xmlns:p14="http://schemas.microsoft.com/office/powerpoint/2010/main" val="18962870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69503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Footer ">
    <p:spTree>
      <p:nvGrpSpPr>
        <p:cNvPr id="1" name=""/>
        <p:cNvGrpSpPr/>
        <p:nvPr/>
      </p:nvGrpSpPr>
      <p:grpSpPr>
        <a:xfrm>
          <a:off x="0" y="0"/>
          <a:ext cx="0" cy="0"/>
          <a:chOff x="0" y="0"/>
          <a:chExt cx="0" cy="0"/>
        </a:xfrm>
      </p:grpSpPr>
      <p:graphicFrame>
        <p:nvGraphicFramePr>
          <p:cNvPr id="2"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1858" name="Diapositive think-cell" r:id="rId5" imgW="344" imgH="344" progId="TCLayout.ActiveDocument.1">
                  <p:embed/>
                </p:oleObj>
              </mc:Choice>
              <mc:Fallback>
                <p:oleObj name="Diapositive think-cell" r:id="rId5" imgW="344" imgH="344" progId="TCLayout.ActiveDocument.1">
                  <p:embed/>
                  <p:pic>
                    <p:nvPicPr>
                      <p:cNvPr id="2"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4"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876800" y="6388100"/>
            <a:ext cx="2368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3" descr="C:\Users\ChristineB\Seenk-D\BNPP\2015-02\PPT_43-07.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333375"/>
            <a:ext cx="1020763" cy="50482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25" tIns="89985" rIns="91425" bIns="89985" anchor="ctr"/>
          <a:lstStyle/>
          <a:p>
            <a:pPr algn="ctr" defTabSz="1212914" eaLnBrk="1" fontAlgn="auto" hangingPunct="1">
              <a:spcBef>
                <a:spcPts val="0"/>
              </a:spcBef>
              <a:spcAft>
                <a:spcPts val="0"/>
              </a:spcAft>
              <a:defRPr/>
            </a:pPr>
            <a:endParaRPr lang="en-GB" sz="1500" dirty="0">
              <a:solidFill>
                <a:srgbClr val="000000"/>
              </a:solidFill>
            </a:endParaRPr>
          </a:p>
        </p:txBody>
      </p:sp>
      <p:sp>
        <p:nvSpPr>
          <p:cNvPr id="10" name="Rectangle 15"/>
          <p:cNvSpPr>
            <a:spLocks noGrp="1" noChangeArrowheads="1"/>
          </p:cNvSpPr>
          <p:nvPr>
            <p:ph type="ftr" sz="quarter" idx="10"/>
          </p:nvPr>
        </p:nvSpPr>
        <p:spPr/>
        <p:txBody>
          <a:bodyPr/>
          <a:lstStyle>
            <a:lvl1pPr algn="r">
              <a:defRPr sz="1100" dirty="0" smtClean="0">
                <a:solidFill>
                  <a:srgbClr val="000000"/>
                </a:solidFill>
              </a:defRPr>
            </a:lvl1pPr>
          </a:lstStyle>
          <a:p>
            <a:pPr>
              <a:defRPr/>
            </a:pPr>
            <a:endParaRPr lang="en-GB"/>
          </a:p>
        </p:txBody>
      </p:sp>
      <p:sp>
        <p:nvSpPr>
          <p:cNvPr id="11" name="Rectangle 14"/>
          <p:cNvSpPr>
            <a:spLocks noGrp="1" noChangeArrowheads="1"/>
          </p:cNvSpPr>
          <p:nvPr>
            <p:ph type="dt" sz="half" idx="11"/>
          </p:nvPr>
        </p:nvSpPr>
        <p:spPr/>
        <p:txBody>
          <a:bodyPr/>
          <a:lstStyle>
            <a:lvl1pPr algn="ctr">
              <a:defRPr sz="900" smtClean="0">
                <a:solidFill>
                  <a:srgbClr val="000000"/>
                </a:solidFill>
              </a:defRPr>
            </a:lvl1pPr>
          </a:lstStyle>
          <a:p>
            <a:pPr>
              <a:defRPr/>
            </a:pPr>
            <a:fld id="{79BB7F3D-CA61-4F95-B404-7601DFBF5EC6}" type="datetime1">
              <a:rPr lang="fr-FR"/>
              <a:pPr>
                <a:defRPr/>
              </a:pPr>
              <a:t>12/04/2021</a:t>
            </a:fld>
            <a:endParaRPr lang="en-GB" dirty="0"/>
          </a:p>
        </p:txBody>
      </p:sp>
      <p:sp>
        <p:nvSpPr>
          <p:cNvPr id="12" name="Espace réservé du numéro de diapositive 16"/>
          <p:cNvSpPr>
            <a:spLocks noGrp="1" noChangeArrowheads="1"/>
          </p:cNvSpPr>
          <p:nvPr>
            <p:ph type="sldNum" sz="quarter" idx="12"/>
          </p:nvPr>
        </p:nvSpPr>
        <p:spPr/>
        <p:txBody>
          <a:bodyPr/>
          <a:lstStyle>
            <a:lvl1pPr algn="r">
              <a:defRPr sz="1100" b="1" smtClean="0">
                <a:solidFill>
                  <a:srgbClr val="000000"/>
                </a:solidFill>
              </a:defRPr>
            </a:lvl1pPr>
          </a:lstStyle>
          <a:p>
            <a:pPr>
              <a:defRPr/>
            </a:pPr>
            <a:fld id="{D159A54D-2771-4CAF-A394-7CFFAE652248}" type="slidenum">
              <a:rPr lang="en-GB"/>
              <a:pPr>
                <a:defRPr/>
              </a:pPr>
              <a:t>‹N°›</a:t>
            </a:fld>
            <a:endParaRPr lang="en-GB" dirty="0"/>
          </a:p>
        </p:txBody>
      </p:sp>
    </p:spTree>
    <p:extLst>
      <p:ext uri="{BB962C8B-B14F-4D97-AF65-F5344CB8AC3E}">
        <p14:creationId xmlns:p14="http://schemas.microsoft.com/office/powerpoint/2010/main" val="3016173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LIGHT">
    <p:spTree>
      <p:nvGrpSpPr>
        <p:cNvPr id="1" name=""/>
        <p:cNvGrpSpPr/>
        <p:nvPr/>
      </p:nvGrpSpPr>
      <p:grpSpPr>
        <a:xfrm>
          <a:off x="0" y="0"/>
          <a:ext cx="0" cy="0"/>
          <a:chOff x="0" y="0"/>
          <a:chExt cx="0" cy="0"/>
        </a:xfrm>
      </p:grpSpPr>
      <p:graphicFrame>
        <p:nvGraphicFramePr>
          <p:cNvPr id="6"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7042" name="Diapositive think-cell" r:id="rId5" imgW="344" imgH="344" progId="TCLayout.ActiveDocument.1">
                  <p:embed/>
                </p:oleObj>
              </mc:Choice>
              <mc:Fallback>
                <p:oleObj name="Diapositive think-cell" r:id="rId5" imgW="344" imgH="344" progId="TCLayout.ActiveDocument.1">
                  <p:embed/>
                  <p:pic>
                    <p:nvPicPr>
                      <p:cNvPr id="6"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8"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2" descr="C:\Users\ChristineB\Seenk-D\BNPP\2015-05\fond.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763" y="0"/>
            <a:ext cx="1212215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083175"/>
            <a:ext cx="12126913" cy="177641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algn="ctr" defTabSz="1214780" eaLnBrk="1" fontAlgn="auto" hangingPunct="1">
              <a:spcBef>
                <a:spcPts val="0"/>
              </a:spcBef>
              <a:spcAft>
                <a:spcPts val="0"/>
              </a:spcAft>
              <a:defRPr/>
            </a:pPr>
            <a:endParaRPr lang="fr-FR" sz="1900" dirty="0">
              <a:solidFill>
                <a:srgbClr val="000000"/>
              </a:solidFill>
            </a:endParaRPr>
          </a:p>
        </p:txBody>
      </p:sp>
      <p:sp>
        <p:nvSpPr>
          <p:cNvPr id="12" name="Rectangle 11"/>
          <p:cNvSpPr/>
          <p:nvPr userDrawn="1"/>
        </p:nvSpPr>
        <p:spPr>
          <a:xfrm>
            <a:off x="1455738" y="4783138"/>
            <a:ext cx="4629150" cy="6032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algn="ctr" defTabSz="1214780" eaLnBrk="1" fontAlgn="auto" hangingPunct="1">
              <a:spcBef>
                <a:spcPts val="0"/>
              </a:spcBef>
              <a:spcAft>
                <a:spcPts val="0"/>
              </a:spcAft>
              <a:defRPr/>
            </a:pPr>
            <a:endParaRPr lang="fr-FR" sz="1300" dirty="0">
              <a:solidFill>
                <a:srgbClr val="43B02A"/>
              </a:solidFill>
            </a:endParaRPr>
          </a:p>
        </p:txBody>
      </p:sp>
      <p:pic>
        <p:nvPicPr>
          <p:cNvPr id="13" name="Picture 4" descr="C:\Users\ChristineB\Seenk-D\BNPP\2015-02\PPT_43-06.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407988" y="5645150"/>
            <a:ext cx="39243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408863" y="5654675"/>
            <a:ext cx="45164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re 1"/>
          <p:cNvSpPr>
            <a:spLocks noGrp="1"/>
          </p:cNvSpPr>
          <p:nvPr>
            <p:ph type="ctrTitle"/>
          </p:nvPr>
        </p:nvSpPr>
        <p:spPr>
          <a:xfrm>
            <a:off x="517290" y="478937"/>
            <a:ext cx="7064085" cy="1334985"/>
          </a:xfrm>
        </p:spPr>
        <p:txBody>
          <a:bodyPr anchor="t"/>
          <a:lstStyle>
            <a:lvl1pPr algn="l">
              <a:lnSpc>
                <a:spcPct val="85000"/>
              </a:lnSpc>
              <a:defRPr sz="4800" b="1" cap="all" spc="0" baseline="0">
                <a:solidFill>
                  <a:schemeClr val="tx1"/>
                </a:solidFill>
              </a:defRPr>
            </a:lvl1pPr>
          </a:lstStyle>
          <a:p>
            <a:r>
              <a:rPr lang="fr-FR" noProof="0"/>
              <a:t>Modifiez le style du titre</a:t>
            </a:r>
            <a:endParaRPr lang="fr-FR" noProof="0" dirty="0"/>
          </a:p>
        </p:txBody>
      </p:sp>
      <p:sp>
        <p:nvSpPr>
          <p:cNvPr id="16" name="Sous-titre 2"/>
          <p:cNvSpPr>
            <a:spLocks noGrp="1"/>
          </p:cNvSpPr>
          <p:nvPr>
            <p:ph type="subTitle" idx="1"/>
          </p:nvPr>
        </p:nvSpPr>
        <p:spPr>
          <a:xfrm>
            <a:off x="517290" y="1800794"/>
            <a:ext cx="7063300" cy="432100"/>
          </a:xfrm>
          <a:prstGeom prst="rect">
            <a:avLst/>
          </a:prstGeom>
        </p:spPr>
        <p:txBody>
          <a:bodyPr lIns="0" rIns="0" anchor="ctr">
            <a:noAutofit/>
          </a:bodyPr>
          <a:lstStyle>
            <a:lvl1pPr marL="0" indent="0" algn="l">
              <a:buNone/>
              <a:defRPr sz="2800" cap="all" baseline="0">
                <a:solidFill>
                  <a:schemeClr val="tx1"/>
                </a:solidFill>
                <a:latin typeface="+mj-lt"/>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fr-FR" noProof="0" dirty="0"/>
          </a:p>
        </p:txBody>
      </p:sp>
      <p:sp>
        <p:nvSpPr>
          <p:cNvPr id="19" name="Espace réservé du texte 2"/>
          <p:cNvSpPr>
            <a:spLocks noGrp="1"/>
          </p:cNvSpPr>
          <p:nvPr>
            <p:ph type="body" idx="13"/>
          </p:nvPr>
        </p:nvSpPr>
        <p:spPr>
          <a:xfrm>
            <a:off x="1632005" y="4872888"/>
            <a:ext cx="4199800" cy="216050"/>
          </a:xfrm>
          <a:prstGeom prst="rect">
            <a:avLst/>
          </a:prstGeom>
        </p:spPr>
        <p:txBody>
          <a:bodyPr lIns="0" anchor="ctr">
            <a:normAutofit/>
          </a:bodyPr>
          <a:lstStyle>
            <a:lvl1pPr marL="0" indent="0" algn="l">
              <a:buNone/>
              <a:defRPr sz="1050" b="0" cap="all" baseline="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pPr lvl="0"/>
            <a:r>
              <a:rPr lang="fr-FR" noProof="0"/>
              <a:t>Modifier les styles du texte du masque</a:t>
            </a:r>
          </a:p>
        </p:txBody>
      </p:sp>
      <p:sp>
        <p:nvSpPr>
          <p:cNvPr id="20" name="Espace réservé du texte 2"/>
          <p:cNvSpPr>
            <a:spLocks noGrp="1"/>
          </p:cNvSpPr>
          <p:nvPr>
            <p:ph type="body" idx="14"/>
          </p:nvPr>
        </p:nvSpPr>
        <p:spPr>
          <a:xfrm>
            <a:off x="1632005" y="5096460"/>
            <a:ext cx="4199800" cy="216050"/>
          </a:xfrm>
          <a:prstGeom prst="rect">
            <a:avLst/>
          </a:prstGeom>
        </p:spPr>
        <p:txBody>
          <a:bodyPr lIns="0" anchor="ctr">
            <a:noAutofit/>
          </a:bodyPr>
          <a:lstStyle>
            <a:lvl1pPr marL="0" indent="0" algn="l">
              <a:buNone/>
              <a:defRPr sz="1050" b="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pPr lvl="0"/>
            <a:r>
              <a:rPr lang="fr-FR" noProof="0"/>
              <a:t>Modifier les styles du texte du masque</a:t>
            </a:r>
          </a:p>
        </p:txBody>
      </p:sp>
    </p:spTree>
    <p:extLst>
      <p:ext uri="{BB962C8B-B14F-4D97-AF65-F5344CB8AC3E}">
        <p14:creationId xmlns:p14="http://schemas.microsoft.com/office/powerpoint/2010/main" val="1883771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2_Footer ">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2882"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8293100" y="0"/>
            <a:ext cx="3829050" cy="6103938"/>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25" tIns="89985" rIns="91425" bIns="89985" anchor="ctr"/>
          <a:lstStyle/>
          <a:p>
            <a:pPr algn="ctr" defTabSz="1212914" eaLnBrk="1" fontAlgn="auto" hangingPunct="1">
              <a:spcBef>
                <a:spcPts val="0"/>
              </a:spcBef>
              <a:spcAft>
                <a:spcPts val="0"/>
              </a:spcAft>
              <a:defRPr/>
            </a:pPr>
            <a:endParaRPr lang="en-GB" sz="1500" dirty="0">
              <a:solidFill>
                <a:srgbClr val="000000"/>
              </a:solidFill>
            </a:endParaRPr>
          </a:p>
        </p:txBody>
      </p:sp>
      <p:sp>
        <p:nvSpPr>
          <p:cNvPr id="8" name="Rounded Rectangle 9"/>
          <p:cNvSpPr/>
          <p:nvPr userDrawn="1"/>
        </p:nvSpPr>
        <p:spPr>
          <a:xfrm>
            <a:off x="7158038" y="620713"/>
            <a:ext cx="2308225" cy="4992687"/>
          </a:xfrm>
          <a:prstGeom prst="roundRect">
            <a:avLst>
              <a:gd name="adj" fmla="val 5012"/>
            </a:avLst>
          </a:prstGeom>
          <a:solidFill>
            <a:srgbClr val="171817"/>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25" tIns="89985" rIns="91425" bIns="89985" anchor="ctr"/>
          <a:lstStyle/>
          <a:p>
            <a:pPr algn="ctr" defTabSz="1212914" eaLnBrk="1" fontAlgn="auto" hangingPunct="1">
              <a:spcBef>
                <a:spcPts val="0"/>
              </a:spcBef>
              <a:spcAft>
                <a:spcPts val="0"/>
              </a:spcAft>
              <a:defRPr/>
            </a:pPr>
            <a:endParaRPr lang="en-GB" sz="1500" dirty="0">
              <a:solidFill>
                <a:srgbClr val="000000"/>
              </a:solidFill>
            </a:endParaRPr>
          </a:p>
        </p:txBody>
      </p:sp>
      <p:pic>
        <p:nvPicPr>
          <p:cNvPr id="9" name="Picture 16"/>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637338" y="234950"/>
            <a:ext cx="3311525" cy="590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876800" y="6388100"/>
            <a:ext cx="2368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3" descr="C:\Users\ChristineB\Seenk-D\BNPP\2015-02\PPT_43-07.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userDrawn="1"/>
        </p:nvSpPr>
        <p:spPr>
          <a:xfrm>
            <a:off x="0" y="333375"/>
            <a:ext cx="1020763" cy="50482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25" tIns="89985" rIns="91425" bIns="89985" anchor="ctr"/>
          <a:lstStyle/>
          <a:p>
            <a:pPr algn="ctr" defTabSz="1212914" eaLnBrk="1" fontAlgn="auto" hangingPunct="1">
              <a:spcBef>
                <a:spcPts val="0"/>
              </a:spcBef>
              <a:spcAft>
                <a:spcPts val="0"/>
              </a:spcAft>
              <a:defRPr/>
            </a:pPr>
            <a:endParaRPr lang="en-GB" sz="1500" dirty="0">
              <a:solidFill>
                <a:srgbClr val="000000"/>
              </a:solidFill>
            </a:endParaRPr>
          </a:p>
        </p:txBody>
      </p:sp>
      <p:sp>
        <p:nvSpPr>
          <p:cNvPr id="16" name="Picture Placeholder 15"/>
          <p:cNvSpPr>
            <a:spLocks noGrp="1"/>
          </p:cNvSpPr>
          <p:nvPr>
            <p:ph type="pic" sz="quarter" idx="10"/>
          </p:nvPr>
        </p:nvSpPr>
        <p:spPr>
          <a:xfrm>
            <a:off x="7158466" y="621482"/>
            <a:ext cx="2307522" cy="4992362"/>
          </a:xfrm>
          <a:custGeom>
            <a:avLst/>
            <a:gdLst>
              <a:gd name="connsiteX0" fmla="*/ 2000474 w 2307522"/>
              <a:gd name="connsiteY0" fmla="*/ 93 h 4939306"/>
              <a:gd name="connsiteX1" fmla="*/ 2231752 w 2307522"/>
              <a:gd name="connsiteY1" fmla="*/ 25096 h 4939306"/>
              <a:gd name="connsiteX2" fmla="*/ 2305573 w 2307522"/>
              <a:gd name="connsiteY2" fmla="*/ 201309 h 4939306"/>
              <a:gd name="connsiteX3" fmla="*/ 2304606 w 2307522"/>
              <a:gd name="connsiteY3" fmla="*/ 201289 h 4939306"/>
              <a:gd name="connsiteX4" fmla="*/ 2304606 w 2307522"/>
              <a:gd name="connsiteY4" fmla="*/ 4606521 h 4939306"/>
              <a:gd name="connsiteX5" fmla="*/ 2305573 w 2307522"/>
              <a:gd name="connsiteY5" fmla="*/ 4606488 h 4939306"/>
              <a:gd name="connsiteX6" fmla="*/ 2236514 w 2307522"/>
              <a:gd name="connsiteY6" fmla="*/ 4888932 h 4939306"/>
              <a:gd name="connsiteX7" fmla="*/ 2002855 w 2307522"/>
              <a:gd name="connsiteY7" fmla="*/ 4938179 h 4939306"/>
              <a:gd name="connsiteX8" fmla="*/ 1953504 w 2307522"/>
              <a:gd name="connsiteY8" fmla="*/ 4938061 h 4939306"/>
              <a:gd name="connsiteX9" fmla="*/ 1953504 w 2307522"/>
              <a:gd name="connsiteY9" fmla="*/ 4939306 h 4939306"/>
              <a:gd name="connsiteX10" fmla="*/ 1724547 w 2307522"/>
              <a:gd name="connsiteY10" fmla="*/ 4939306 h 4939306"/>
              <a:gd name="connsiteX11" fmla="*/ 582977 w 2307522"/>
              <a:gd name="connsiteY11" fmla="*/ 4939306 h 4939306"/>
              <a:gd name="connsiteX12" fmla="*/ 531922 w 2307522"/>
              <a:gd name="connsiteY12" fmla="*/ 4939306 h 4939306"/>
              <a:gd name="connsiteX13" fmla="*/ 531922 w 2307522"/>
              <a:gd name="connsiteY13" fmla="*/ 4938729 h 4939306"/>
              <a:gd name="connsiteX14" fmla="*/ 451971 w 2307522"/>
              <a:gd name="connsiteY14" fmla="*/ 4937826 h 4939306"/>
              <a:gd name="connsiteX15" fmla="*/ 71010 w 2307522"/>
              <a:gd name="connsiteY15" fmla="*/ 4888932 h 4939306"/>
              <a:gd name="connsiteX16" fmla="*/ 16 w 2307522"/>
              <a:gd name="connsiteY16" fmla="*/ 4684641 h 4939306"/>
              <a:gd name="connsiteX17" fmla="*/ 1255 w 2307522"/>
              <a:gd name="connsiteY17" fmla="*/ 4634588 h 4939306"/>
              <a:gd name="connsiteX18" fmla="*/ 350 w 2307522"/>
              <a:gd name="connsiteY18" fmla="*/ 4634588 h 4939306"/>
              <a:gd name="connsiteX19" fmla="*/ 350 w 2307522"/>
              <a:gd name="connsiteY19" fmla="*/ 170092 h 4939306"/>
              <a:gd name="connsiteX20" fmla="*/ 1067 w 2307522"/>
              <a:gd name="connsiteY20" fmla="*/ 170092 h 4939306"/>
              <a:gd name="connsiteX21" fmla="*/ 761 w 2307522"/>
              <a:gd name="connsiteY21" fmla="*/ 157817 h 4939306"/>
              <a:gd name="connsiteX22" fmla="*/ 37807 w 2307522"/>
              <a:gd name="connsiteY22" fmla="*/ 69794 h 4939306"/>
              <a:gd name="connsiteX23" fmla="*/ 66307 w 2307522"/>
              <a:gd name="connsiteY23" fmla="*/ 39426 h 4939306"/>
              <a:gd name="connsiteX24" fmla="*/ 80233 w 2307522"/>
              <a:gd name="connsiteY24" fmla="*/ 27936 h 4939306"/>
              <a:gd name="connsiteX25" fmla="*/ 117783 w 2307522"/>
              <a:gd name="connsiteY25" fmla="*/ 16113 h 4939306"/>
              <a:gd name="connsiteX26" fmla="*/ 307050 w 2307522"/>
              <a:gd name="connsiteY26" fmla="*/ 4337 h 4939306"/>
              <a:gd name="connsiteX27" fmla="*/ 582977 w 2307522"/>
              <a:gd name="connsiteY27" fmla="*/ 7909 h 4939306"/>
              <a:gd name="connsiteX28" fmla="*/ 665578 w 2307522"/>
              <a:gd name="connsiteY28" fmla="*/ 160272 h 4939306"/>
              <a:gd name="connsiteX29" fmla="*/ 677885 w 2307522"/>
              <a:gd name="connsiteY29" fmla="*/ 170092 h 4939306"/>
              <a:gd name="connsiteX30" fmla="*/ 1624320 w 2307522"/>
              <a:gd name="connsiteY30" fmla="*/ 170092 h 4939306"/>
              <a:gd name="connsiteX31" fmla="*/ 1641946 w 2307522"/>
              <a:gd name="connsiteY31" fmla="*/ 156028 h 4939306"/>
              <a:gd name="connsiteX32" fmla="*/ 1724547 w 2307522"/>
              <a:gd name="connsiteY32" fmla="*/ 3665 h 4939306"/>
              <a:gd name="connsiteX33" fmla="*/ 2000474 w 2307522"/>
              <a:gd name="connsiteY33" fmla="*/ 93 h 4939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07522" h="4939306">
                <a:moveTo>
                  <a:pt x="2000474" y="93"/>
                </a:moveTo>
                <a:cubicBezTo>
                  <a:pt x="2096815" y="-701"/>
                  <a:pt x="2185714" y="3268"/>
                  <a:pt x="2231752" y="25096"/>
                </a:cubicBezTo>
                <a:cubicBezTo>
                  <a:pt x="2315096" y="107646"/>
                  <a:pt x="2307954" y="125903"/>
                  <a:pt x="2305573" y="201309"/>
                </a:cubicBezTo>
                <a:lnTo>
                  <a:pt x="2304606" y="201289"/>
                </a:lnTo>
                <a:lnTo>
                  <a:pt x="2304606" y="4606521"/>
                </a:lnTo>
                <a:lnTo>
                  <a:pt x="2305573" y="4606488"/>
                </a:lnTo>
                <a:cubicBezTo>
                  <a:pt x="2307954" y="4733466"/>
                  <a:pt x="2319858" y="4749923"/>
                  <a:pt x="2236514" y="4888932"/>
                </a:cubicBezTo>
                <a:cubicBezTo>
                  <a:pt x="2190477" y="4925689"/>
                  <a:pt x="2100386" y="4935944"/>
                  <a:pt x="2002855" y="4938179"/>
                </a:cubicBezTo>
                <a:lnTo>
                  <a:pt x="1953504" y="4938061"/>
                </a:lnTo>
                <a:lnTo>
                  <a:pt x="1953504" y="4939306"/>
                </a:lnTo>
                <a:lnTo>
                  <a:pt x="1724547" y="4939306"/>
                </a:lnTo>
                <a:lnTo>
                  <a:pt x="582977" y="4939306"/>
                </a:lnTo>
                <a:lnTo>
                  <a:pt x="531922" y="4939306"/>
                </a:lnTo>
                <a:lnTo>
                  <a:pt x="531922" y="4938729"/>
                </a:lnTo>
                <a:lnTo>
                  <a:pt x="451971" y="4937826"/>
                </a:lnTo>
                <a:cubicBezTo>
                  <a:pt x="308241" y="4939573"/>
                  <a:pt x="140066" y="4944068"/>
                  <a:pt x="71010" y="4888932"/>
                </a:cubicBezTo>
                <a:cubicBezTo>
                  <a:pt x="8502" y="4784675"/>
                  <a:pt x="-429" y="4749354"/>
                  <a:pt x="16" y="4684641"/>
                </a:cubicBezTo>
                <a:lnTo>
                  <a:pt x="1255" y="4634588"/>
                </a:lnTo>
                <a:lnTo>
                  <a:pt x="350" y="4634588"/>
                </a:lnTo>
                <a:lnTo>
                  <a:pt x="350" y="170092"/>
                </a:lnTo>
                <a:lnTo>
                  <a:pt x="1067" y="170092"/>
                </a:lnTo>
                <a:lnTo>
                  <a:pt x="761" y="157817"/>
                </a:lnTo>
                <a:cubicBezTo>
                  <a:pt x="1431" y="127204"/>
                  <a:pt x="8129" y="105068"/>
                  <a:pt x="37807" y="69794"/>
                </a:cubicBezTo>
                <a:lnTo>
                  <a:pt x="66307" y="39426"/>
                </a:lnTo>
                <a:lnTo>
                  <a:pt x="80233" y="27936"/>
                </a:lnTo>
                <a:lnTo>
                  <a:pt x="117783" y="16113"/>
                </a:lnTo>
                <a:cubicBezTo>
                  <a:pt x="166724" y="5825"/>
                  <a:pt x="234795" y="3742"/>
                  <a:pt x="307050" y="4337"/>
                </a:cubicBezTo>
                <a:cubicBezTo>
                  <a:pt x="403391" y="5131"/>
                  <a:pt x="507174" y="10687"/>
                  <a:pt x="582977" y="7909"/>
                </a:cubicBezTo>
                <a:cubicBezTo>
                  <a:pt x="577024" y="134711"/>
                  <a:pt x="623310" y="139622"/>
                  <a:pt x="665578" y="160272"/>
                </a:cubicBezTo>
                <a:lnTo>
                  <a:pt x="677885" y="170092"/>
                </a:lnTo>
                <a:lnTo>
                  <a:pt x="1624320" y="170092"/>
                </a:lnTo>
                <a:lnTo>
                  <a:pt x="1641946" y="156028"/>
                </a:lnTo>
                <a:cubicBezTo>
                  <a:pt x="1684214" y="135378"/>
                  <a:pt x="1730500" y="130467"/>
                  <a:pt x="1724547" y="3665"/>
                </a:cubicBezTo>
                <a:cubicBezTo>
                  <a:pt x="1800350" y="6443"/>
                  <a:pt x="1904132" y="887"/>
                  <a:pt x="2000474" y="93"/>
                </a:cubicBezTo>
                <a:close/>
              </a:path>
            </a:pathLst>
          </a:custGeom>
          <a:solidFill>
            <a:schemeClr val="bg2"/>
          </a:solidFill>
        </p:spPr>
        <p:txBody>
          <a:bodyPr wrap="square" lIns="91425" tIns="45712" rIns="91425" bIns="45712">
            <a:noAutofit/>
          </a:bodyPr>
          <a:lstStyle/>
          <a:p>
            <a:pPr lvl="0"/>
            <a:endParaRPr lang="en-GB" noProof="0"/>
          </a:p>
        </p:txBody>
      </p:sp>
      <p:sp>
        <p:nvSpPr>
          <p:cNvPr id="14" name="Rectangle 15"/>
          <p:cNvSpPr>
            <a:spLocks noGrp="1" noChangeArrowheads="1"/>
          </p:cNvSpPr>
          <p:nvPr>
            <p:ph type="ftr" sz="quarter" idx="11"/>
          </p:nvPr>
        </p:nvSpPr>
        <p:spPr/>
        <p:txBody>
          <a:bodyPr/>
          <a:lstStyle>
            <a:lvl1pPr algn="r">
              <a:defRPr sz="1100" dirty="0" smtClean="0">
                <a:solidFill>
                  <a:srgbClr val="000000"/>
                </a:solidFill>
              </a:defRPr>
            </a:lvl1pPr>
          </a:lstStyle>
          <a:p>
            <a:pPr>
              <a:defRPr/>
            </a:pPr>
            <a:endParaRPr lang="en-GB"/>
          </a:p>
        </p:txBody>
      </p:sp>
      <p:sp>
        <p:nvSpPr>
          <p:cNvPr id="15" name="Espace réservé de la date 14"/>
          <p:cNvSpPr>
            <a:spLocks noGrp="1" noChangeArrowheads="1"/>
          </p:cNvSpPr>
          <p:nvPr>
            <p:ph type="dt" sz="half" idx="12"/>
          </p:nvPr>
        </p:nvSpPr>
        <p:spPr/>
        <p:txBody>
          <a:bodyPr/>
          <a:lstStyle>
            <a:lvl1pPr algn="ctr">
              <a:defRPr sz="900" smtClean="0">
                <a:solidFill>
                  <a:srgbClr val="000000"/>
                </a:solidFill>
              </a:defRPr>
            </a:lvl1pPr>
          </a:lstStyle>
          <a:p>
            <a:pPr>
              <a:defRPr/>
            </a:pPr>
            <a:fld id="{31F8F1D0-404D-403D-8B87-2CD2DD738742}" type="datetime1">
              <a:rPr lang="fr-FR"/>
              <a:pPr>
                <a:defRPr/>
              </a:pPr>
              <a:t>12/04/2021</a:t>
            </a:fld>
            <a:endParaRPr lang="en-GB" dirty="0"/>
          </a:p>
        </p:txBody>
      </p:sp>
      <p:sp>
        <p:nvSpPr>
          <p:cNvPr id="17"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89FE020F-1BA0-4E1F-BCD3-A752841CC72F}" type="slidenum">
              <a:rPr lang="en-GB"/>
              <a:pPr>
                <a:defRPr/>
              </a:pPr>
              <a:t>‹N°›</a:t>
            </a:fld>
            <a:endParaRPr lang="en-GB" dirty="0"/>
          </a:p>
        </p:txBody>
      </p:sp>
    </p:spTree>
    <p:extLst>
      <p:ext uri="{BB962C8B-B14F-4D97-AF65-F5344CB8AC3E}">
        <p14:creationId xmlns:p14="http://schemas.microsoft.com/office/powerpoint/2010/main" val="22547265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3_Footer ">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3906"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8293100" y="0"/>
            <a:ext cx="3829050" cy="6103938"/>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25" tIns="89985" rIns="91425" bIns="89985" anchor="ctr"/>
          <a:lstStyle/>
          <a:p>
            <a:pPr algn="ctr" defTabSz="1212914" eaLnBrk="1" fontAlgn="auto" hangingPunct="1">
              <a:spcBef>
                <a:spcPts val="0"/>
              </a:spcBef>
              <a:spcAft>
                <a:spcPts val="0"/>
              </a:spcAft>
              <a:defRPr/>
            </a:pPr>
            <a:endParaRPr lang="en-GB" sz="1500" dirty="0">
              <a:solidFill>
                <a:srgbClr val="000000"/>
              </a:solidFill>
            </a:endParaRPr>
          </a:p>
        </p:txBody>
      </p:sp>
      <p:pic>
        <p:nvPicPr>
          <p:cNvPr id="8"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876800" y="6388100"/>
            <a:ext cx="2368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3" descr="C:\Users\ChristineB\Seenk-D\BNPP\2015-02\PPT_43-07.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333375"/>
            <a:ext cx="1020763" cy="50482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25" tIns="89985" rIns="91425" bIns="89985" anchor="ctr"/>
          <a:lstStyle/>
          <a:p>
            <a:pPr algn="ctr" defTabSz="1212914" eaLnBrk="1" fontAlgn="auto" hangingPunct="1">
              <a:spcBef>
                <a:spcPts val="0"/>
              </a:spcBef>
              <a:spcAft>
                <a:spcPts val="0"/>
              </a:spcAft>
              <a:defRPr/>
            </a:pPr>
            <a:endParaRPr lang="en-GB" sz="1500" dirty="0">
              <a:solidFill>
                <a:srgbClr val="000000"/>
              </a:solidFill>
            </a:endParaRPr>
          </a:p>
        </p:txBody>
      </p:sp>
      <p:grpSp>
        <p:nvGrpSpPr>
          <p:cNvPr id="12" name="Groupe 18"/>
          <p:cNvGrpSpPr>
            <a:grpSpLocks/>
          </p:cNvGrpSpPr>
          <p:nvPr userDrawn="1"/>
        </p:nvGrpSpPr>
        <p:grpSpPr bwMode="auto">
          <a:xfrm>
            <a:off x="4344988" y="1341438"/>
            <a:ext cx="7777162" cy="3960812"/>
            <a:chOff x="4345286" y="1341562"/>
            <a:chExt cx="7776864" cy="3960440"/>
          </a:xfrm>
        </p:grpSpPr>
        <p:pic>
          <p:nvPicPr>
            <p:cNvPr id="13" name="Picture 5"/>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345286" y="1341562"/>
              <a:ext cx="7776864"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userDrawn="1"/>
          </p:nvSpPr>
          <p:spPr>
            <a:xfrm>
              <a:off x="8015445" y="4270224"/>
              <a:ext cx="287326" cy="144449"/>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2914" eaLnBrk="1" fontAlgn="auto" hangingPunct="1">
                <a:spcBef>
                  <a:spcPts val="0"/>
                </a:spcBef>
                <a:spcAft>
                  <a:spcPts val="0"/>
                </a:spcAft>
                <a:defRPr/>
              </a:pPr>
              <a:endParaRPr lang="fr-FR" sz="1500" dirty="0">
                <a:solidFill>
                  <a:srgbClr val="000000"/>
                </a:solidFill>
              </a:endParaRPr>
            </a:p>
          </p:txBody>
        </p:sp>
      </p:grpSp>
      <p:sp>
        <p:nvSpPr>
          <p:cNvPr id="19" name="Picture Placeholder 10"/>
          <p:cNvSpPr>
            <a:spLocks noGrp="1"/>
          </p:cNvSpPr>
          <p:nvPr>
            <p:ph type="pic" sz="quarter" idx="10"/>
          </p:nvPr>
        </p:nvSpPr>
        <p:spPr>
          <a:xfrm>
            <a:off x="6238990" y="1809762"/>
            <a:ext cx="3838357" cy="2416447"/>
          </a:xfrm>
          <a:prstGeom prst="rect">
            <a:avLst/>
          </a:prstGeom>
          <a:solidFill>
            <a:schemeClr val="bg2"/>
          </a:solidFill>
        </p:spPr>
        <p:txBody>
          <a:bodyPr lIns="91425" tIns="45712" rIns="91425" bIns="45712"/>
          <a:lstStyle>
            <a:lvl1pPr>
              <a:defRPr/>
            </a:lvl1pPr>
          </a:lstStyle>
          <a:p>
            <a:pPr lvl="0"/>
            <a:r>
              <a:rPr lang="fr-FR" noProof="0"/>
              <a:t>Cliquez sur l'icône pour ajouter une image</a:t>
            </a:r>
            <a:endParaRPr lang="en-GB" noProof="0" dirty="0"/>
          </a:p>
        </p:txBody>
      </p:sp>
      <p:sp>
        <p:nvSpPr>
          <p:cNvPr id="15" name="Rectangle 15"/>
          <p:cNvSpPr>
            <a:spLocks noGrp="1" noChangeArrowheads="1"/>
          </p:cNvSpPr>
          <p:nvPr>
            <p:ph type="ftr" sz="quarter" idx="11"/>
          </p:nvPr>
        </p:nvSpPr>
        <p:spPr/>
        <p:txBody>
          <a:bodyPr/>
          <a:lstStyle>
            <a:lvl1pPr algn="r">
              <a:defRPr sz="1100" dirty="0" smtClean="0">
                <a:solidFill>
                  <a:srgbClr val="000000"/>
                </a:solidFill>
              </a:defRPr>
            </a:lvl1pPr>
          </a:lstStyle>
          <a:p>
            <a:pPr>
              <a:defRPr/>
            </a:pPr>
            <a:endParaRPr lang="en-GB"/>
          </a:p>
        </p:txBody>
      </p:sp>
      <p:sp>
        <p:nvSpPr>
          <p:cNvPr id="16" name="Rectangle 14"/>
          <p:cNvSpPr>
            <a:spLocks noGrp="1" noChangeArrowheads="1"/>
          </p:cNvSpPr>
          <p:nvPr>
            <p:ph type="dt" sz="half" idx="12"/>
          </p:nvPr>
        </p:nvSpPr>
        <p:spPr/>
        <p:txBody>
          <a:bodyPr/>
          <a:lstStyle>
            <a:lvl1pPr algn="ctr">
              <a:defRPr sz="900" smtClean="0">
                <a:solidFill>
                  <a:srgbClr val="000000"/>
                </a:solidFill>
              </a:defRPr>
            </a:lvl1pPr>
          </a:lstStyle>
          <a:p>
            <a:pPr>
              <a:defRPr/>
            </a:pPr>
            <a:fld id="{D455A21A-D241-48C6-9DB6-BA059AF3292C}" type="datetime1">
              <a:rPr lang="fr-FR"/>
              <a:pPr>
                <a:defRPr/>
              </a:pPr>
              <a:t>12/04/2021</a:t>
            </a:fld>
            <a:endParaRPr lang="en-GB" dirty="0"/>
          </a:p>
        </p:txBody>
      </p:sp>
      <p:sp>
        <p:nvSpPr>
          <p:cNvPr id="17"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81BFB369-E3BF-49C6-A7A3-646F98B318A3}" type="slidenum">
              <a:rPr lang="en-GB"/>
              <a:pPr>
                <a:defRPr/>
              </a:pPr>
              <a:t>‹N°›</a:t>
            </a:fld>
            <a:endParaRPr lang="en-GB" dirty="0"/>
          </a:p>
        </p:txBody>
      </p:sp>
    </p:spTree>
    <p:extLst>
      <p:ext uri="{BB962C8B-B14F-4D97-AF65-F5344CB8AC3E}">
        <p14:creationId xmlns:p14="http://schemas.microsoft.com/office/powerpoint/2010/main" val="37309797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_TITLE AND PICTURE">
    <p:spTree>
      <p:nvGrpSpPr>
        <p:cNvPr id="1" name=""/>
        <p:cNvGrpSpPr/>
        <p:nvPr/>
      </p:nvGrpSpPr>
      <p:grpSpPr>
        <a:xfrm>
          <a:off x="0" y="0"/>
          <a:ext cx="0" cy="0"/>
          <a:chOff x="0" y="0"/>
          <a:chExt cx="0" cy="0"/>
        </a:xfrm>
      </p:grpSpPr>
      <p:graphicFrame>
        <p:nvGraphicFramePr>
          <p:cNvPr id="4"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4930" name="Diapositive think-cell" r:id="rId5" imgW="344" imgH="344" progId="TCLayout.ActiveDocument.1">
                  <p:embed/>
                </p:oleObj>
              </mc:Choice>
              <mc:Fallback>
                <p:oleObj name="Diapositive think-cell" r:id="rId5" imgW="344" imgH="344" progId="TCLayout.ActiveDocument.1">
                  <p:embed/>
                  <p:pic>
                    <p:nvPicPr>
                      <p:cNvPr id="4"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6"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12122150" cy="3070225"/>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25" tIns="89985" rIns="91425" bIns="89985" anchor="ctr"/>
          <a:lstStyle/>
          <a:p>
            <a:pPr algn="ctr" defTabSz="1212914" eaLnBrk="1" fontAlgn="auto" hangingPunct="1">
              <a:spcBef>
                <a:spcPts val="0"/>
              </a:spcBef>
              <a:spcAft>
                <a:spcPts val="0"/>
              </a:spcAft>
              <a:defRPr/>
            </a:pPr>
            <a:endParaRPr lang="en-GB" sz="1500" dirty="0">
              <a:solidFill>
                <a:srgbClr val="000000"/>
              </a:solidFill>
            </a:endParaRPr>
          </a:p>
        </p:txBody>
      </p:sp>
      <p:pic>
        <p:nvPicPr>
          <p:cNvPr id="10"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876800" y="6388100"/>
            <a:ext cx="2368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3" descr="C:\Users\ChristineB\Seenk-D\BNPP\2015-02\PPT_43-07.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Connecteur droit 14"/>
          <p:cNvCxnSpPr/>
          <p:nvPr userDrawn="1"/>
        </p:nvCxnSpPr>
        <p:spPr>
          <a:xfrm>
            <a:off x="454025" y="890588"/>
            <a:ext cx="112156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Picture 5"/>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2173288" y="900113"/>
            <a:ext cx="7775575"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userDrawn="1"/>
        </p:nvSpPr>
        <p:spPr>
          <a:xfrm>
            <a:off x="5842000" y="3890963"/>
            <a:ext cx="287338" cy="71437"/>
          </a:xfrm>
          <a:prstGeom prst="rect">
            <a:avLst/>
          </a:prstGeom>
          <a:solidFill>
            <a:srgbClr val="13111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25" tIns="89985" rIns="91425" bIns="89985" anchor="ctr"/>
          <a:lstStyle/>
          <a:p>
            <a:pPr algn="ctr" defTabSz="1212914" eaLnBrk="1" fontAlgn="auto" hangingPunct="1">
              <a:spcBef>
                <a:spcPts val="0"/>
              </a:spcBef>
              <a:spcAft>
                <a:spcPts val="0"/>
              </a:spcAft>
              <a:defRPr/>
            </a:pPr>
            <a:endParaRPr lang="en-GB" sz="1500" dirty="0">
              <a:solidFill>
                <a:srgbClr val="000000"/>
              </a:solidFill>
            </a:endParaRPr>
          </a:p>
        </p:txBody>
      </p:sp>
      <p:sp>
        <p:nvSpPr>
          <p:cNvPr id="8" name="Sous-titre 2"/>
          <p:cNvSpPr>
            <a:spLocks noGrp="1"/>
          </p:cNvSpPr>
          <p:nvPr>
            <p:ph type="subTitle" idx="1"/>
          </p:nvPr>
        </p:nvSpPr>
        <p:spPr>
          <a:xfrm>
            <a:off x="454231" y="279626"/>
            <a:ext cx="11319246" cy="432100"/>
          </a:xfrm>
          <a:prstGeom prst="rect">
            <a:avLst/>
          </a:prstGeom>
        </p:spPr>
        <p:txBody>
          <a:bodyPr lIns="0" tIns="45712" rIns="91425" bIns="45712" anchor="ctr">
            <a:noAutofit/>
          </a:bodyPr>
          <a:lstStyle>
            <a:lvl1pPr marL="0" indent="0" algn="l">
              <a:buNone/>
              <a:defRPr lang="en-GB" sz="3600" b="0" i="0" u="none" strike="noStrike" kern="1200" baseline="0" noProof="0" dirty="0">
                <a:solidFill>
                  <a:schemeClr val="bg1"/>
                </a:solidFill>
                <a:latin typeface="BNPPSansCondensed" panose="02000000000000000000" pitchFamily="2" charset="0"/>
                <a:ea typeface="+mn-ea"/>
                <a:cs typeface="+mn-cs"/>
              </a:defRPr>
            </a:lvl1pPr>
            <a:lvl2pPr marL="607287" indent="0" algn="ctr">
              <a:buNone/>
              <a:defRPr>
                <a:solidFill>
                  <a:schemeClr val="tx1">
                    <a:tint val="75000"/>
                  </a:schemeClr>
                </a:solidFill>
              </a:defRPr>
            </a:lvl2pPr>
            <a:lvl3pPr marL="1214572" indent="0" algn="ctr">
              <a:buNone/>
              <a:defRPr>
                <a:solidFill>
                  <a:schemeClr val="tx1">
                    <a:tint val="75000"/>
                  </a:schemeClr>
                </a:solidFill>
              </a:defRPr>
            </a:lvl3pPr>
            <a:lvl4pPr marL="1821860" indent="0" algn="ctr">
              <a:buNone/>
              <a:defRPr>
                <a:solidFill>
                  <a:schemeClr val="tx1">
                    <a:tint val="75000"/>
                  </a:schemeClr>
                </a:solidFill>
              </a:defRPr>
            </a:lvl4pPr>
            <a:lvl5pPr marL="2429146" indent="0" algn="ctr">
              <a:buNone/>
              <a:defRPr>
                <a:solidFill>
                  <a:schemeClr val="tx1">
                    <a:tint val="75000"/>
                  </a:schemeClr>
                </a:solidFill>
              </a:defRPr>
            </a:lvl5pPr>
            <a:lvl6pPr marL="3036432" indent="0" algn="ctr">
              <a:buNone/>
              <a:defRPr>
                <a:solidFill>
                  <a:schemeClr val="tx1">
                    <a:tint val="75000"/>
                  </a:schemeClr>
                </a:solidFill>
              </a:defRPr>
            </a:lvl6pPr>
            <a:lvl7pPr marL="3643718" indent="0" algn="ctr">
              <a:buNone/>
              <a:defRPr>
                <a:solidFill>
                  <a:schemeClr val="tx1">
                    <a:tint val="75000"/>
                  </a:schemeClr>
                </a:solidFill>
              </a:defRPr>
            </a:lvl7pPr>
            <a:lvl8pPr marL="4251005" indent="0" algn="ctr">
              <a:buNone/>
              <a:defRPr>
                <a:solidFill>
                  <a:schemeClr val="tx1">
                    <a:tint val="75000"/>
                  </a:schemeClr>
                </a:solidFill>
              </a:defRPr>
            </a:lvl8pPr>
            <a:lvl9pPr marL="4858291" indent="0" algn="ctr">
              <a:buNone/>
              <a:defRPr>
                <a:solidFill>
                  <a:schemeClr val="tx1">
                    <a:tint val="75000"/>
                  </a:schemeClr>
                </a:solidFill>
              </a:defRPr>
            </a:lvl9pPr>
          </a:lstStyle>
          <a:p>
            <a:r>
              <a:rPr lang="fr-FR" noProof="0"/>
              <a:t>Modifier le style des sous-titres du masque</a:t>
            </a:r>
            <a:endParaRPr lang="en-GB" noProof="0" dirty="0"/>
          </a:p>
        </p:txBody>
      </p:sp>
      <p:sp>
        <p:nvSpPr>
          <p:cNvPr id="13" name="Picture Placeholder 10"/>
          <p:cNvSpPr>
            <a:spLocks noGrp="1"/>
          </p:cNvSpPr>
          <p:nvPr>
            <p:ph type="pic" sz="quarter" idx="10"/>
          </p:nvPr>
        </p:nvSpPr>
        <p:spPr>
          <a:xfrm>
            <a:off x="4066348" y="1367797"/>
            <a:ext cx="3838357" cy="2416447"/>
          </a:xfrm>
          <a:prstGeom prst="rect">
            <a:avLst/>
          </a:prstGeom>
          <a:solidFill>
            <a:schemeClr val="bg2"/>
          </a:solidFill>
        </p:spPr>
        <p:txBody>
          <a:bodyPr lIns="91425" tIns="45712" rIns="91425" bIns="45712"/>
          <a:lstStyle>
            <a:lvl1pPr>
              <a:defRPr/>
            </a:lvl1pPr>
          </a:lstStyle>
          <a:p>
            <a:pPr lvl="0"/>
            <a:r>
              <a:rPr lang="fr-FR" noProof="0"/>
              <a:t>Cliquez sur l'icône pour ajouter une image</a:t>
            </a:r>
            <a:endParaRPr lang="en-GB" noProof="0" dirty="0"/>
          </a:p>
        </p:txBody>
      </p:sp>
      <p:sp>
        <p:nvSpPr>
          <p:cNvPr id="17" name="Rectangle 15"/>
          <p:cNvSpPr>
            <a:spLocks noGrp="1" noChangeArrowheads="1"/>
          </p:cNvSpPr>
          <p:nvPr>
            <p:ph type="ftr" sz="quarter" idx="11"/>
          </p:nvPr>
        </p:nvSpPr>
        <p:spPr/>
        <p:txBody>
          <a:bodyPr/>
          <a:lstStyle>
            <a:lvl1pPr algn="r">
              <a:defRPr sz="1100" dirty="0" smtClean="0">
                <a:solidFill>
                  <a:srgbClr val="000000"/>
                </a:solidFill>
              </a:defRPr>
            </a:lvl1pPr>
          </a:lstStyle>
          <a:p>
            <a:pPr>
              <a:defRPr/>
            </a:pPr>
            <a:endParaRPr lang="en-GB"/>
          </a:p>
        </p:txBody>
      </p:sp>
      <p:sp>
        <p:nvSpPr>
          <p:cNvPr id="18" name="Rectangle 14"/>
          <p:cNvSpPr>
            <a:spLocks noGrp="1" noChangeArrowheads="1"/>
          </p:cNvSpPr>
          <p:nvPr>
            <p:ph type="dt" sz="half" idx="12"/>
          </p:nvPr>
        </p:nvSpPr>
        <p:spPr/>
        <p:txBody>
          <a:bodyPr/>
          <a:lstStyle>
            <a:lvl1pPr algn="ctr">
              <a:defRPr sz="900" smtClean="0">
                <a:solidFill>
                  <a:srgbClr val="000000"/>
                </a:solidFill>
              </a:defRPr>
            </a:lvl1pPr>
          </a:lstStyle>
          <a:p>
            <a:pPr>
              <a:defRPr/>
            </a:pPr>
            <a:fld id="{C452019E-0CC3-4E4B-8579-27D31D1420B2}" type="datetime1">
              <a:rPr lang="fr-FR"/>
              <a:pPr>
                <a:defRPr/>
              </a:pPr>
              <a:t>12/04/2021</a:t>
            </a:fld>
            <a:endParaRPr lang="en-GB" dirty="0"/>
          </a:p>
        </p:txBody>
      </p:sp>
      <p:sp>
        <p:nvSpPr>
          <p:cNvPr id="19"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A12E6332-D37C-4818-BCB6-2E0278AA4434}" type="slidenum">
              <a:rPr lang="en-GB"/>
              <a:pPr>
                <a:defRPr/>
              </a:pPr>
              <a:t>‹N°›</a:t>
            </a:fld>
            <a:endParaRPr lang="en-GB" dirty="0"/>
          </a:p>
        </p:txBody>
      </p:sp>
    </p:spTree>
    <p:extLst>
      <p:ext uri="{BB962C8B-B14F-4D97-AF65-F5344CB8AC3E}">
        <p14:creationId xmlns:p14="http://schemas.microsoft.com/office/powerpoint/2010/main" val="22043173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1_Footer ">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5954"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876800" y="6388100"/>
            <a:ext cx="2368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3" descr="C:\Users\ChristineB\Seenk-D\BNPP\2015-02\PPT_43-07.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333375"/>
            <a:ext cx="1020763" cy="50482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25" tIns="89985" rIns="91425" bIns="89985" anchor="ctr"/>
          <a:lstStyle/>
          <a:p>
            <a:pPr algn="ctr" defTabSz="1212914" eaLnBrk="1" fontAlgn="auto" hangingPunct="1">
              <a:spcBef>
                <a:spcPts val="0"/>
              </a:spcBef>
              <a:spcAft>
                <a:spcPts val="0"/>
              </a:spcAft>
              <a:defRPr/>
            </a:pPr>
            <a:endParaRPr lang="en-GB" sz="1500" dirty="0">
              <a:solidFill>
                <a:srgbClr val="000000"/>
              </a:solidFill>
            </a:endParaRPr>
          </a:p>
        </p:txBody>
      </p:sp>
      <p:sp>
        <p:nvSpPr>
          <p:cNvPr id="11" name="Picture Placeholder 10"/>
          <p:cNvSpPr>
            <a:spLocks noGrp="1"/>
          </p:cNvSpPr>
          <p:nvPr>
            <p:ph type="pic" sz="quarter" idx="10"/>
          </p:nvPr>
        </p:nvSpPr>
        <p:spPr>
          <a:xfrm>
            <a:off x="5070898" y="261442"/>
            <a:ext cx="1980357" cy="1980357"/>
          </a:xfrm>
          <a:prstGeom prst="ellipse">
            <a:avLst/>
          </a:prstGeom>
          <a:solidFill>
            <a:schemeClr val="bg1">
              <a:lumMod val="95000"/>
            </a:schemeClr>
          </a:solidFill>
        </p:spPr>
        <p:txBody>
          <a:bodyPr lIns="91425" tIns="45712" rIns="91425" bIns="45712"/>
          <a:lstStyle/>
          <a:p>
            <a:pPr lvl="0"/>
            <a:endParaRPr lang="en-GB" noProof="0" dirty="0"/>
          </a:p>
        </p:txBody>
      </p:sp>
      <p:sp>
        <p:nvSpPr>
          <p:cNvPr id="12" name="Rectangle 15"/>
          <p:cNvSpPr>
            <a:spLocks noGrp="1" noChangeArrowheads="1"/>
          </p:cNvSpPr>
          <p:nvPr>
            <p:ph type="ftr" sz="quarter" idx="11"/>
          </p:nvPr>
        </p:nvSpPr>
        <p:spPr/>
        <p:txBody>
          <a:bodyPr/>
          <a:lstStyle>
            <a:lvl1pPr algn="r">
              <a:defRPr sz="1100" dirty="0" smtClean="0">
                <a:solidFill>
                  <a:srgbClr val="000000"/>
                </a:solidFill>
              </a:defRPr>
            </a:lvl1pPr>
          </a:lstStyle>
          <a:p>
            <a:pPr>
              <a:defRPr/>
            </a:pPr>
            <a:endParaRPr lang="en-GB"/>
          </a:p>
        </p:txBody>
      </p:sp>
      <p:sp>
        <p:nvSpPr>
          <p:cNvPr id="13" name="Rectangle 14"/>
          <p:cNvSpPr>
            <a:spLocks noGrp="1" noChangeArrowheads="1"/>
          </p:cNvSpPr>
          <p:nvPr>
            <p:ph type="dt" sz="half" idx="12"/>
          </p:nvPr>
        </p:nvSpPr>
        <p:spPr/>
        <p:txBody>
          <a:bodyPr/>
          <a:lstStyle>
            <a:lvl1pPr algn="ctr">
              <a:defRPr sz="900" smtClean="0">
                <a:solidFill>
                  <a:srgbClr val="000000"/>
                </a:solidFill>
              </a:defRPr>
            </a:lvl1pPr>
          </a:lstStyle>
          <a:p>
            <a:pPr>
              <a:defRPr/>
            </a:pPr>
            <a:fld id="{F16058D3-AC2F-4FD9-AC14-31261AD0BF5A}" type="datetime1">
              <a:rPr lang="fr-FR"/>
              <a:pPr>
                <a:defRPr/>
              </a:pPr>
              <a:t>12/04/2021</a:t>
            </a:fld>
            <a:endParaRPr lang="en-GB" dirty="0"/>
          </a:p>
        </p:txBody>
      </p:sp>
      <p:sp>
        <p:nvSpPr>
          <p:cNvPr id="14"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B4D25DB0-4575-487B-A955-C33B17F94ECA}" type="slidenum">
              <a:rPr lang="en-GB"/>
              <a:pPr>
                <a:defRPr/>
              </a:pPr>
              <a:t>‹N°›</a:t>
            </a:fld>
            <a:endParaRPr lang="en-GB" dirty="0"/>
          </a:p>
        </p:txBody>
      </p:sp>
    </p:spTree>
    <p:extLst>
      <p:ext uri="{BB962C8B-B14F-4D97-AF65-F5344CB8AC3E}">
        <p14:creationId xmlns:p14="http://schemas.microsoft.com/office/powerpoint/2010/main" val="17890616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AGENDA PICTURE">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6978"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876800" y="6388100"/>
            <a:ext cx="2368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3" descr="C:\Users\ChristineB\Seenk-D\BNPP\2015-02\PPT_43-07.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477838"/>
            <a:ext cx="858838" cy="28733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25" tIns="89985" rIns="91425" bIns="89985" anchor="ctr"/>
          <a:lstStyle/>
          <a:p>
            <a:pPr algn="ctr" defTabSz="1212914" eaLnBrk="1" fontAlgn="auto" hangingPunct="1">
              <a:spcBef>
                <a:spcPts val="0"/>
              </a:spcBef>
              <a:spcAft>
                <a:spcPts val="0"/>
              </a:spcAft>
              <a:defRPr/>
            </a:pPr>
            <a:endParaRPr lang="en-GB" sz="1500" dirty="0">
              <a:solidFill>
                <a:srgbClr val="000000"/>
              </a:solidFill>
            </a:endParaRPr>
          </a:p>
        </p:txBody>
      </p:sp>
      <p:sp>
        <p:nvSpPr>
          <p:cNvPr id="11" name="Picture Placeholder 10"/>
          <p:cNvSpPr>
            <a:spLocks noGrp="1"/>
          </p:cNvSpPr>
          <p:nvPr>
            <p:ph type="pic" sz="quarter" idx="10"/>
          </p:nvPr>
        </p:nvSpPr>
        <p:spPr>
          <a:xfrm>
            <a:off x="6061075" y="0"/>
            <a:ext cx="6061075" cy="6103938"/>
          </a:xfrm>
          <a:prstGeom prst="rect">
            <a:avLst/>
          </a:prstGeom>
        </p:spPr>
        <p:txBody>
          <a:bodyPr lIns="91425" tIns="45712" rIns="91425" bIns="45712"/>
          <a:lstStyle>
            <a:lvl1pPr>
              <a:defRPr/>
            </a:lvl1pPr>
          </a:lstStyle>
          <a:p>
            <a:pPr lvl="0"/>
            <a:r>
              <a:rPr lang="fr-FR" noProof="0"/>
              <a:t>Cliquez sur l'icône pour ajouter une image</a:t>
            </a:r>
            <a:endParaRPr lang="en-GB" noProof="0" dirty="0"/>
          </a:p>
        </p:txBody>
      </p:sp>
      <p:sp>
        <p:nvSpPr>
          <p:cNvPr id="12" name="Rectangle 15"/>
          <p:cNvSpPr>
            <a:spLocks noGrp="1" noChangeArrowheads="1"/>
          </p:cNvSpPr>
          <p:nvPr>
            <p:ph type="ftr" sz="quarter" idx="11"/>
          </p:nvPr>
        </p:nvSpPr>
        <p:spPr/>
        <p:txBody>
          <a:bodyPr/>
          <a:lstStyle>
            <a:lvl1pPr algn="r">
              <a:defRPr sz="1100" dirty="0">
                <a:solidFill>
                  <a:srgbClr val="000000"/>
                </a:solidFill>
              </a:defRPr>
            </a:lvl1pPr>
          </a:lstStyle>
          <a:p>
            <a:pPr>
              <a:defRPr/>
            </a:pPr>
            <a:endParaRPr lang="en-GB"/>
          </a:p>
        </p:txBody>
      </p:sp>
      <p:sp>
        <p:nvSpPr>
          <p:cNvPr id="13" name="Rectangle 14"/>
          <p:cNvSpPr>
            <a:spLocks noGrp="1" noChangeArrowheads="1"/>
          </p:cNvSpPr>
          <p:nvPr>
            <p:ph type="dt" sz="half" idx="12"/>
          </p:nvPr>
        </p:nvSpPr>
        <p:spPr/>
        <p:txBody>
          <a:bodyPr/>
          <a:lstStyle>
            <a:lvl1pPr algn="ctr">
              <a:defRPr sz="900" smtClean="0">
                <a:solidFill>
                  <a:srgbClr val="000000"/>
                </a:solidFill>
              </a:defRPr>
            </a:lvl1pPr>
          </a:lstStyle>
          <a:p>
            <a:pPr>
              <a:defRPr/>
            </a:pPr>
            <a:fld id="{F903E30B-8F81-4FE1-B847-CC5E3FCCE24A}" type="datetime1">
              <a:rPr lang="fr-FR"/>
              <a:pPr>
                <a:defRPr/>
              </a:pPr>
              <a:t>12/04/2021</a:t>
            </a:fld>
            <a:endParaRPr lang="en-GB" dirty="0"/>
          </a:p>
        </p:txBody>
      </p:sp>
      <p:sp>
        <p:nvSpPr>
          <p:cNvPr id="14"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178536CC-36B9-4907-95BE-D370413D1CC0}" type="slidenum">
              <a:rPr lang="en-GB"/>
              <a:pPr>
                <a:defRPr/>
              </a:pPr>
              <a:t>‹N°›</a:t>
            </a:fld>
            <a:endParaRPr lang="en-GB" dirty="0"/>
          </a:p>
        </p:txBody>
      </p:sp>
    </p:spTree>
    <p:extLst>
      <p:ext uri="{BB962C8B-B14F-4D97-AF65-F5344CB8AC3E}">
        <p14:creationId xmlns:p14="http://schemas.microsoft.com/office/powerpoint/2010/main" val="7136402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FULL PICTURE">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8002"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876800" y="6388100"/>
            <a:ext cx="2368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3" descr="C:\Users\ChristineB\Seenk-D\BNPP\2015-02\PPT_43-07.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477838"/>
            <a:ext cx="858838" cy="28733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1425" tIns="89985" rIns="91425" bIns="89985" anchor="ctr"/>
          <a:lstStyle/>
          <a:p>
            <a:pPr algn="ctr" defTabSz="1212914" eaLnBrk="1" fontAlgn="auto" hangingPunct="1">
              <a:spcBef>
                <a:spcPts val="0"/>
              </a:spcBef>
              <a:spcAft>
                <a:spcPts val="0"/>
              </a:spcAft>
              <a:defRPr/>
            </a:pPr>
            <a:endParaRPr lang="en-GB" sz="1500" dirty="0">
              <a:solidFill>
                <a:srgbClr val="000000"/>
              </a:solidFill>
            </a:endParaRPr>
          </a:p>
        </p:txBody>
      </p:sp>
      <p:sp>
        <p:nvSpPr>
          <p:cNvPr id="11" name="Picture Placeholder 10"/>
          <p:cNvSpPr>
            <a:spLocks noGrp="1"/>
          </p:cNvSpPr>
          <p:nvPr>
            <p:ph type="pic" sz="quarter" idx="10"/>
          </p:nvPr>
        </p:nvSpPr>
        <p:spPr>
          <a:xfrm>
            <a:off x="1" y="0"/>
            <a:ext cx="12122150" cy="6103938"/>
          </a:xfrm>
          <a:prstGeom prst="rect">
            <a:avLst/>
          </a:prstGeom>
        </p:spPr>
        <p:txBody>
          <a:bodyPr lIns="91425" tIns="45712" rIns="91425" bIns="45712"/>
          <a:lstStyle>
            <a:lvl1pPr>
              <a:defRPr/>
            </a:lvl1pPr>
          </a:lstStyle>
          <a:p>
            <a:pPr lvl="0"/>
            <a:r>
              <a:rPr lang="fr-FR" noProof="0"/>
              <a:t>Cliquez sur l'icône pour ajouter une image</a:t>
            </a:r>
            <a:endParaRPr lang="en-GB" noProof="0" dirty="0"/>
          </a:p>
        </p:txBody>
      </p:sp>
      <p:sp>
        <p:nvSpPr>
          <p:cNvPr id="12" name="Rectangle 15"/>
          <p:cNvSpPr>
            <a:spLocks noGrp="1" noChangeArrowheads="1"/>
          </p:cNvSpPr>
          <p:nvPr>
            <p:ph type="ftr" sz="quarter" idx="11"/>
          </p:nvPr>
        </p:nvSpPr>
        <p:spPr/>
        <p:txBody>
          <a:bodyPr/>
          <a:lstStyle>
            <a:lvl1pPr algn="r">
              <a:defRPr sz="1100" dirty="0" smtClean="0">
                <a:solidFill>
                  <a:srgbClr val="000000"/>
                </a:solidFill>
              </a:defRPr>
            </a:lvl1pPr>
          </a:lstStyle>
          <a:p>
            <a:pPr>
              <a:defRPr/>
            </a:pPr>
            <a:endParaRPr lang="en-GB"/>
          </a:p>
        </p:txBody>
      </p:sp>
      <p:sp>
        <p:nvSpPr>
          <p:cNvPr id="13" name="Rectangle 14"/>
          <p:cNvSpPr>
            <a:spLocks noGrp="1" noChangeArrowheads="1"/>
          </p:cNvSpPr>
          <p:nvPr>
            <p:ph type="dt" sz="half" idx="12"/>
          </p:nvPr>
        </p:nvSpPr>
        <p:spPr/>
        <p:txBody>
          <a:bodyPr/>
          <a:lstStyle>
            <a:lvl1pPr algn="ctr">
              <a:defRPr sz="900" smtClean="0">
                <a:solidFill>
                  <a:srgbClr val="000000"/>
                </a:solidFill>
              </a:defRPr>
            </a:lvl1pPr>
          </a:lstStyle>
          <a:p>
            <a:pPr>
              <a:defRPr/>
            </a:pPr>
            <a:fld id="{1EBC545F-7E03-4B9A-9769-652AE1571EF5}" type="datetime1">
              <a:rPr lang="fr-FR"/>
              <a:pPr>
                <a:defRPr/>
              </a:pPr>
              <a:t>12/04/2021</a:t>
            </a:fld>
            <a:endParaRPr lang="en-GB" dirty="0"/>
          </a:p>
        </p:txBody>
      </p:sp>
      <p:sp>
        <p:nvSpPr>
          <p:cNvPr id="14"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B6F612F7-925D-4E8A-B70E-D01ACE096471}" type="slidenum">
              <a:rPr lang="en-GB"/>
              <a:pPr>
                <a:defRPr/>
              </a:pPr>
              <a:t>‹N°›</a:t>
            </a:fld>
            <a:endParaRPr lang="en-GB" dirty="0"/>
          </a:p>
        </p:txBody>
      </p:sp>
    </p:spTree>
    <p:extLst>
      <p:ext uri="{BB962C8B-B14F-4D97-AF65-F5344CB8AC3E}">
        <p14:creationId xmlns:p14="http://schemas.microsoft.com/office/powerpoint/2010/main" val="36758229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3452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graphicFrame>
        <p:nvGraphicFramePr>
          <p:cNvPr id="2"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9026" name="Diapositive think-cell" r:id="rId5" imgW="344" imgH="344" progId="TCLayout.ActiveDocument.1">
                  <p:embed/>
                </p:oleObj>
              </mc:Choice>
              <mc:Fallback>
                <p:oleObj name="Diapositive think-cell" r:id="rId5" imgW="344" imgH="344" progId="TCLayout.ActiveDocument.1">
                  <p:embed/>
                  <p:pic>
                    <p:nvPicPr>
                      <p:cNvPr id="2"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4"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0" y="4763"/>
            <a:ext cx="12122150" cy="611346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174" tIns="60584" rIns="121174" bIns="60584" anchor="ctr"/>
          <a:lstStyle/>
          <a:p>
            <a:pPr algn="ctr" defTabSz="1211670" eaLnBrk="1" fontAlgn="auto" hangingPunct="1">
              <a:spcBef>
                <a:spcPts val="0"/>
              </a:spcBef>
              <a:spcAft>
                <a:spcPts val="0"/>
              </a:spcAft>
              <a:defRPr/>
            </a:pPr>
            <a:endParaRPr lang="pt-PT">
              <a:solidFill>
                <a:srgbClr val="FFFFFF"/>
              </a:solidFill>
            </a:endParaRPr>
          </a:p>
        </p:txBody>
      </p:sp>
      <p:sp>
        <p:nvSpPr>
          <p:cNvPr id="7" name="Rectangle 15"/>
          <p:cNvSpPr>
            <a:spLocks noGrp="1" noChangeArrowheads="1"/>
          </p:cNvSpPr>
          <p:nvPr>
            <p:ph type="ftr" sz="quarter" idx="10"/>
          </p:nvPr>
        </p:nvSpPr>
        <p:spPr/>
        <p:txBody>
          <a:bodyPr/>
          <a:lstStyle>
            <a:lvl1pPr algn="r">
              <a:defRPr sz="1100" dirty="0">
                <a:solidFill>
                  <a:srgbClr val="000000"/>
                </a:solidFill>
              </a:defRPr>
            </a:lvl1pPr>
          </a:lstStyle>
          <a:p>
            <a:pPr>
              <a:defRPr/>
            </a:pPr>
            <a:endParaRPr lang="en-GB"/>
          </a:p>
        </p:txBody>
      </p:sp>
      <p:sp>
        <p:nvSpPr>
          <p:cNvPr id="8" name="Rectangle 14"/>
          <p:cNvSpPr>
            <a:spLocks noGrp="1" noChangeArrowheads="1"/>
          </p:cNvSpPr>
          <p:nvPr>
            <p:ph type="dt" sz="half" idx="11"/>
          </p:nvPr>
        </p:nvSpPr>
        <p:spPr/>
        <p:txBody>
          <a:bodyPr/>
          <a:lstStyle>
            <a:lvl1pPr algn="ctr">
              <a:defRPr sz="900" smtClean="0">
                <a:solidFill>
                  <a:srgbClr val="000000"/>
                </a:solidFill>
              </a:defRPr>
            </a:lvl1pPr>
          </a:lstStyle>
          <a:p>
            <a:pPr>
              <a:defRPr/>
            </a:pPr>
            <a:fld id="{54913436-A226-4B5D-92D0-5C89E19476B4}" type="datetime1">
              <a:rPr lang="fr-FR"/>
              <a:pPr>
                <a:defRPr/>
              </a:pPr>
              <a:t>12/04/2021</a:t>
            </a:fld>
            <a:endParaRPr lang="en-GB" dirty="0"/>
          </a:p>
        </p:txBody>
      </p:sp>
      <p:sp>
        <p:nvSpPr>
          <p:cNvPr id="9" name="Espace réservé du numéro de diapositive 16"/>
          <p:cNvSpPr>
            <a:spLocks noGrp="1" noChangeArrowheads="1"/>
          </p:cNvSpPr>
          <p:nvPr>
            <p:ph type="sldNum" sz="quarter" idx="12"/>
          </p:nvPr>
        </p:nvSpPr>
        <p:spPr/>
        <p:txBody>
          <a:bodyPr/>
          <a:lstStyle>
            <a:lvl1pPr algn="r">
              <a:defRPr sz="1100" b="1" smtClean="0">
                <a:solidFill>
                  <a:srgbClr val="000000"/>
                </a:solidFill>
              </a:defRPr>
            </a:lvl1pPr>
          </a:lstStyle>
          <a:p>
            <a:pPr>
              <a:defRPr/>
            </a:pPr>
            <a:fld id="{84A1019B-EDCC-4BB7-A483-32D349F3DEBB}" type="slidenum">
              <a:rPr lang="en-GB"/>
              <a:pPr>
                <a:defRPr/>
              </a:pPr>
              <a:t>‹N°›</a:t>
            </a:fld>
            <a:endParaRPr lang="en-GB" dirty="0"/>
          </a:p>
        </p:txBody>
      </p:sp>
    </p:spTree>
    <p:extLst>
      <p:ext uri="{BB962C8B-B14F-4D97-AF65-F5344CB8AC3E}">
        <p14:creationId xmlns:p14="http://schemas.microsoft.com/office/powerpoint/2010/main" val="215846248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0050"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userDrawn="1"/>
        </p:nvCxnSpPr>
        <p:spPr>
          <a:xfrm>
            <a:off x="454025" y="879475"/>
            <a:ext cx="1121568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0" y="866775"/>
            <a:ext cx="12122150" cy="5248275"/>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174" tIns="60584" rIns="121174" bIns="60584" anchor="ctr"/>
          <a:lstStyle/>
          <a:p>
            <a:pPr algn="ctr" defTabSz="1211670" eaLnBrk="1" fontAlgn="auto" hangingPunct="1">
              <a:spcBef>
                <a:spcPts val="0"/>
              </a:spcBef>
              <a:spcAft>
                <a:spcPts val="0"/>
              </a:spcAft>
              <a:defRPr/>
            </a:pPr>
            <a:endParaRPr lang="pt-PT">
              <a:solidFill>
                <a:srgbClr val="FFFFFF"/>
              </a:solidFill>
            </a:endParaRPr>
          </a:p>
        </p:txBody>
      </p:sp>
      <p:sp>
        <p:nvSpPr>
          <p:cNvPr id="12" name="Titre 9"/>
          <p:cNvSpPr>
            <a:spLocks noGrp="1"/>
          </p:cNvSpPr>
          <p:nvPr>
            <p:ph type="title"/>
          </p:nvPr>
        </p:nvSpPr>
        <p:spPr>
          <a:xfrm>
            <a:off x="454155" y="99048"/>
            <a:ext cx="11215375" cy="745837"/>
          </a:xfrm>
        </p:spPr>
        <p:txBody>
          <a:bodyPr>
            <a:normAutofit/>
          </a:bodyPr>
          <a:lstStyle>
            <a:lvl1pPr>
              <a:defRPr sz="3600" baseline="0"/>
            </a:lvl1pPr>
          </a:lstStyle>
          <a:p>
            <a:r>
              <a:rPr lang="fr-FR" noProof="0"/>
              <a:t>Modifiez le style du titre</a:t>
            </a:r>
            <a:endParaRPr lang="en-GB" noProof="0" dirty="0"/>
          </a:p>
        </p:txBody>
      </p:sp>
      <p:sp>
        <p:nvSpPr>
          <p:cNvPr id="9" name="Rectangle 15"/>
          <p:cNvSpPr>
            <a:spLocks noGrp="1" noChangeArrowheads="1"/>
          </p:cNvSpPr>
          <p:nvPr>
            <p:ph type="ftr" sz="quarter" idx="10"/>
          </p:nvPr>
        </p:nvSpPr>
        <p:spPr/>
        <p:txBody>
          <a:bodyPr/>
          <a:lstStyle>
            <a:lvl1pPr algn="r">
              <a:defRPr sz="1100" dirty="0">
                <a:solidFill>
                  <a:srgbClr val="000000"/>
                </a:solidFill>
              </a:defRPr>
            </a:lvl1pPr>
          </a:lstStyle>
          <a:p>
            <a:pPr>
              <a:defRPr/>
            </a:pPr>
            <a:endParaRPr lang="en-GB"/>
          </a:p>
        </p:txBody>
      </p:sp>
      <p:sp>
        <p:nvSpPr>
          <p:cNvPr id="10" name="Rectangle 14"/>
          <p:cNvSpPr>
            <a:spLocks noGrp="1" noChangeArrowheads="1"/>
          </p:cNvSpPr>
          <p:nvPr>
            <p:ph type="dt" sz="half" idx="11"/>
          </p:nvPr>
        </p:nvSpPr>
        <p:spPr/>
        <p:txBody>
          <a:bodyPr/>
          <a:lstStyle>
            <a:lvl1pPr algn="ctr">
              <a:defRPr sz="900" smtClean="0">
                <a:solidFill>
                  <a:srgbClr val="000000"/>
                </a:solidFill>
              </a:defRPr>
            </a:lvl1pPr>
          </a:lstStyle>
          <a:p>
            <a:pPr>
              <a:defRPr/>
            </a:pPr>
            <a:fld id="{0A058E68-D828-4B1F-BF92-AD0A2F8009F0}" type="datetime1">
              <a:rPr lang="fr-FR"/>
              <a:pPr>
                <a:defRPr/>
              </a:pPr>
              <a:t>12/04/2021</a:t>
            </a:fld>
            <a:endParaRPr lang="en-GB" dirty="0"/>
          </a:p>
        </p:txBody>
      </p:sp>
      <p:sp>
        <p:nvSpPr>
          <p:cNvPr id="11" name="Espace réservé du numéro de diapositive 16"/>
          <p:cNvSpPr>
            <a:spLocks noGrp="1" noChangeArrowheads="1"/>
          </p:cNvSpPr>
          <p:nvPr>
            <p:ph type="sldNum" sz="quarter" idx="12"/>
          </p:nvPr>
        </p:nvSpPr>
        <p:spPr/>
        <p:txBody>
          <a:bodyPr/>
          <a:lstStyle>
            <a:lvl1pPr algn="r">
              <a:defRPr sz="1100" b="1" smtClean="0">
                <a:solidFill>
                  <a:srgbClr val="000000"/>
                </a:solidFill>
              </a:defRPr>
            </a:lvl1pPr>
          </a:lstStyle>
          <a:p>
            <a:pPr>
              <a:defRPr/>
            </a:pPr>
            <a:fld id="{8CBDA068-6F97-4792-9D00-65B08E71A9E7}" type="slidenum">
              <a:rPr lang="en-GB"/>
              <a:pPr>
                <a:defRPr/>
              </a:pPr>
              <a:t>‹N°›</a:t>
            </a:fld>
            <a:endParaRPr lang="en-GB" dirty="0"/>
          </a:p>
        </p:txBody>
      </p:sp>
    </p:spTree>
    <p:extLst>
      <p:ext uri="{BB962C8B-B14F-4D97-AF65-F5344CB8AC3E}">
        <p14:creationId xmlns:p14="http://schemas.microsoft.com/office/powerpoint/2010/main" val="40120065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LIGHT">
    <p:spTree>
      <p:nvGrpSpPr>
        <p:cNvPr id="1" name=""/>
        <p:cNvGrpSpPr/>
        <p:nvPr/>
      </p:nvGrpSpPr>
      <p:grpSpPr>
        <a:xfrm>
          <a:off x="0" y="0"/>
          <a:ext cx="0" cy="0"/>
          <a:chOff x="0" y="0"/>
          <a:chExt cx="0" cy="0"/>
        </a:xfrm>
      </p:grpSpPr>
      <p:graphicFrame>
        <p:nvGraphicFramePr>
          <p:cNvPr id="6" name="Objet 15" hidden="1"/>
          <p:cNvGraphicFramePr>
            <a:graphicFrameLocks/>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2098" name="Diapositive think-cell" r:id="rId5" imgW="360" imgH="360" progId="TCLayout.ActiveDocument.1">
                  <p:embed/>
                </p:oleObj>
              </mc:Choice>
              <mc:Fallback>
                <p:oleObj name="Diapositive think-cell" r:id="rId5" imgW="360" imgH="360" progId="TCLayout.ActiveDocument.1">
                  <p:embed/>
                  <p:pic>
                    <p:nvPicPr>
                      <p:cNvPr id="6" name="Objet 15" hidden="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hidden="1"/>
          <p:cNvSpPr/>
          <p:nvPr userDrawn="1">
            <p:custDataLst>
              <p:tags r:id="rId3"/>
            </p:custDataLst>
          </p:nvPr>
        </p:nvSpPr>
        <p:spPr>
          <a:xfrm>
            <a:off x="0" y="0"/>
            <a:ext cx="193675" cy="150813"/>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US" sz="3430" b="1" dirty="0">
              <a:solidFill>
                <a:schemeClr val="tx1"/>
              </a:solidFill>
              <a:latin typeface="Arial Narrow" panose="020B0606020202030204" pitchFamily="34" charset="0"/>
              <a:ea typeface="+mj-ea"/>
              <a:cs typeface="+mj-cs"/>
              <a:sym typeface="Arial Narrow" panose="020B0606020202030204" pitchFamily="34" charset="0"/>
            </a:endParaRPr>
          </a:p>
        </p:txBody>
      </p:sp>
      <p:pic>
        <p:nvPicPr>
          <p:cNvPr id="8" name="Picture 2" descr="C:\Users\ChristineB\Seenk-D\BNPP\2015-05\fon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3" y="0"/>
            <a:ext cx="1212215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4763" y="5326063"/>
            <a:ext cx="12117387" cy="153352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87090" tIns="85719" rIns="87090" bIns="85719" anchor="ctr"/>
          <a:lstStyle/>
          <a:p>
            <a:pPr algn="ctr" defTabSz="1213121" eaLnBrk="1" fontAlgn="auto" hangingPunct="1">
              <a:spcBef>
                <a:spcPts val="0"/>
              </a:spcBef>
              <a:spcAft>
                <a:spcPts val="0"/>
              </a:spcAft>
              <a:defRPr/>
            </a:pPr>
            <a:endParaRPr lang="en-US" sz="1333" dirty="0">
              <a:solidFill>
                <a:srgbClr val="000000"/>
              </a:solidFill>
            </a:endParaRPr>
          </a:p>
        </p:txBody>
      </p:sp>
      <p:sp>
        <p:nvSpPr>
          <p:cNvPr id="10" name="Rectangle 9"/>
          <p:cNvSpPr/>
          <p:nvPr/>
        </p:nvSpPr>
        <p:spPr>
          <a:xfrm>
            <a:off x="1420813" y="5024438"/>
            <a:ext cx="4629150" cy="60325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87090" tIns="85719" rIns="87090" bIns="85719" anchor="ctr"/>
          <a:lstStyle/>
          <a:p>
            <a:pPr algn="ctr" defTabSz="1213121" eaLnBrk="1" fontAlgn="auto" hangingPunct="1">
              <a:spcBef>
                <a:spcPts val="0"/>
              </a:spcBef>
              <a:spcAft>
                <a:spcPts val="0"/>
              </a:spcAft>
              <a:defRPr/>
            </a:pPr>
            <a:endParaRPr lang="en-US" sz="952" dirty="0">
              <a:solidFill>
                <a:srgbClr val="43B02A"/>
              </a:solidFill>
            </a:endParaRPr>
          </a:p>
        </p:txBody>
      </p:sp>
      <p:pic>
        <p:nvPicPr>
          <p:cNvPr id="13"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89838" y="5997575"/>
            <a:ext cx="3840162"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descr="C:\Users\ChristineB\Seenk-D\BNPP\2015-02\PPT_43-06.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8313" y="5800725"/>
            <a:ext cx="3922712"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userDrawn="1"/>
        </p:nvSpPr>
        <p:spPr>
          <a:xfrm>
            <a:off x="9699625" y="341313"/>
            <a:ext cx="982663" cy="1793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4294" rIns="34294" anchor="ctr"/>
          <a:lstStyle/>
          <a:p>
            <a:pPr algn="ctr" defTabSz="1213121" eaLnBrk="1" fontAlgn="auto" hangingPunct="1">
              <a:spcBef>
                <a:spcPts val="0"/>
              </a:spcBef>
              <a:spcAft>
                <a:spcPts val="0"/>
              </a:spcAft>
              <a:defRPr/>
            </a:pPr>
            <a:r>
              <a:rPr lang="en-US" sz="667" b="1" dirty="0">
                <a:solidFill>
                  <a:srgbClr val="FF0000"/>
                </a:solidFill>
              </a:rPr>
              <a:t>CONFIDENTIAL</a:t>
            </a:r>
          </a:p>
        </p:txBody>
      </p:sp>
      <p:sp>
        <p:nvSpPr>
          <p:cNvPr id="2" name="Titre 1"/>
          <p:cNvSpPr>
            <a:spLocks noGrp="1"/>
          </p:cNvSpPr>
          <p:nvPr>
            <p:ph type="ctrTitle"/>
          </p:nvPr>
        </p:nvSpPr>
        <p:spPr>
          <a:xfrm>
            <a:off x="476695" y="255648"/>
            <a:ext cx="7064085" cy="864200"/>
          </a:xfrm>
        </p:spPr>
        <p:txBody>
          <a:bodyPr anchor="t">
            <a:noAutofit/>
          </a:bodyPr>
          <a:lstStyle>
            <a:lvl1pPr algn="l">
              <a:lnSpc>
                <a:spcPct val="85000"/>
              </a:lnSpc>
              <a:defRPr sz="3430" b="1" cap="all" baseline="0">
                <a:solidFill>
                  <a:schemeClr val="tx1"/>
                </a:solidFill>
              </a:defRPr>
            </a:lvl1pPr>
          </a:lstStyle>
          <a:p>
            <a:r>
              <a:rPr lang="fr-FR" noProof="0"/>
              <a:t>Modifiez le style du titre</a:t>
            </a:r>
            <a:endParaRPr lang="en-US" noProof="0" dirty="0"/>
          </a:p>
        </p:txBody>
      </p:sp>
      <p:sp>
        <p:nvSpPr>
          <p:cNvPr id="3" name="Sous-titre 2"/>
          <p:cNvSpPr>
            <a:spLocks noGrp="1"/>
          </p:cNvSpPr>
          <p:nvPr>
            <p:ph type="subTitle" idx="1"/>
          </p:nvPr>
        </p:nvSpPr>
        <p:spPr>
          <a:xfrm>
            <a:off x="476630" y="1773275"/>
            <a:ext cx="7063300" cy="432100"/>
          </a:xfrm>
        </p:spPr>
        <p:txBody>
          <a:bodyPr anchor="ctr"/>
          <a:lstStyle>
            <a:lvl1pPr marL="0" indent="0" algn="l">
              <a:buNone/>
              <a:defRPr sz="2382" cap="all" baseline="0">
                <a:solidFill>
                  <a:schemeClr val="tx1"/>
                </a:solidFill>
                <a:latin typeface="+mj-lt"/>
              </a:defRPr>
            </a:lvl1pPr>
            <a:lvl2pPr marL="435472" indent="0" algn="ctr">
              <a:buNone/>
              <a:defRPr>
                <a:solidFill>
                  <a:schemeClr val="tx1">
                    <a:tint val="75000"/>
                  </a:schemeClr>
                </a:solidFill>
              </a:defRPr>
            </a:lvl2pPr>
            <a:lvl3pPr marL="870942" indent="0" algn="ctr">
              <a:buNone/>
              <a:defRPr>
                <a:solidFill>
                  <a:schemeClr val="tx1">
                    <a:tint val="75000"/>
                  </a:schemeClr>
                </a:solidFill>
              </a:defRPr>
            </a:lvl3pPr>
            <a:lvl4pPr marL="1306415" indent="0" algn="ctr">
              <a:buNone/>
              <a:defRPr>
                <a:solidFill>
                  <a:schemeClr val="tx1">
                    <a:tint val="75000"/>
                  </a:schemeClr>
                </a:solidFill>
              </a:defRPr>
            </a:lvl4pPr>
            <a:lvl5pPr marL="1741884" indent="0" algn="ctr">
              <a:buNone/>
              <a:defRPr>
                <a:solidFill>
                  <a:schemeClr val="tx1">
                    <a:tint val="75000"/>
                  </a:schemeClr>
                </a:solidFill>
              </a:defRPr>
            </a:lvl5pPr>
            <a:lvl6pPr marL="2177353" indent="0" algn="ctr">
              <a:buNone/>
              <a:defRPr>
                <a:solidFill>
                  <a:schemeClr val="tx1">
                    <a:tint val="75000"/>
                  </a:schemeClr>
                </a:solidFill>
              </a:defRPr>
            </a:lvl6pPr>
            <a:lvl7pPr marL="2612824" indent="0" algn="ctr">
              <a:buNone/>
              <a:defRPr>
                <a:solidFill>
                  <a:schemeClr val="tx1">
                    <a:tint val="75000"/>
                  </a:schemeClr>
                </a:solidFill>
              </a:defRPr>
            </a:lvl7pPr>
            <a:lvl8pPr marL="3048295" indent="0" algn="ctr">
              <a:buNone/>
              <a:defRPr>
                <a:solidFill>
                  <a:schemeClr val="tx1">
                    <a:tint val="75000"/>
                  </a:schemeClr>
                </a:solidFill>
              </a:defRPr>
            </a:lvl8pPr>
            <a:lvl9pPr marL="3483766" indent="0" algn="ctr">
              <a:buNone/>
              <a:defRPr>
                <a:solidFill>
                  <a:schemeClr val="tx1">
                    <a:tint val="75000"/>
                  </a:schemeClr>
                </a:solidFill>
              </a:defRPr>
            </a:lvl9pPr>
          </a:lstStyle>
          <a:p>
            <a:r>
              <a:rPr lang="fr-FR" noProof="0"/>
              <a:t>Modifier le style des sous-titres du masque</a:t>
            </a:r>
            <a:endParaRPr lang="en-US" noProof="0" dirty="0"/>
          </a:p>
        </p:txBody>
      </p:sp>
      <p:sp>
        <p:nvSpPr>
          <p:cNvPr id="11" name="Espace réservé du texte 2"/>
          <p:cNvSpPr>
            <a:spLocks noGrp="1"/>
          </p:cNvSpPr>
          <p:nvPr>
            <p:ph type="body" idx="13"/>
          </p:nvPr>
        </p:nvSpPr>
        <p:spPr>
          <a:xfrm>
            <a:off x="1632005" y="5113351"/>
            <a:ext cx="4199800" cy="216050"/>
          </a:xfrm>
        </p:spPr>
        <p:txBody>
          <a:bodyPr anchor="ctr"/>
          <a:lstStyle>
            <a:lvl1pPr marL="0" indent="0" algn="l">
              <a:buNone/>
              <a:defRPr sz="1333" b="0" cap="all" baseline="0">
                <a:solidFill>
                  <a:schemeClr val="bg1"/>
                </a:solidFill>
              </a:defRPr>
            </a:lvl1pPr>
            <a:lvl2pPr marL="435472" indent="0">
              <a:buNone/>
              <a:defRPr sz="1906" b="1"/>
            </a:lvl2pPr>
            <a:lvl3pPr marL="870942" indent="0">
              <a:buNone/>
              <a:defRPr sz="1714" b="1"/>
            </a:lvl3pPr>
            <a:lvl4pPr marL="1306415" indent="0">
              <a:buNone/>
              <a:defRPr sz="1524" b="1"/>
            </a:lvl4pPr>
            <a:lvl5pPr marL="1741884" indent="0">
              <a:buNone/>
              <a:defRPr sz="1524" b="1"/>
            </a:lvl5pPr>
            <a:lvl6pPr marL="2177353" indent="0">
              <a:buNone/>
              <a:defRPr sz="1524" b="1"/>
            </a:lvl6pPr>
            <a:lvl7pPr marL="2612824" indent="0">
              <a:buNone/>
              <a:defRPr sz="1524" b="1"/>
            </a:lvl7pPr>
            <a:lvl8pPr marL="3048295" indent="0">
              <a:buNone/>
              <a:defRPr sz="1524" b="1"/>
            </a:lvl8pPr>
            <a:lvl9pPr marL="3483766" indent="0">
              <a:buNone/>
              <a:defRPr sz="1524" b="1"/>
            </a:lvl9pPr>
          </a:lstStyle>
          <a:p>
            <a:pPr lvl="0"/>
            <a:r>
              <a:rPr lang="fr-FR" noProof="0"/>
              <a:t>Modifier les styles du texte du masque</a:t>
            </a:r>
          </a:p>
        </p:txBody>
      </p:sp>
      <p:sp>
        <p:nvSpPr>
          <p:cNvPr id="12" name="Espace réservé du texte 2"/>
          <p:cNvSpPr>
            <a:spLocks noGrp="1"/>
          </p:cNvSpPr>
          <p:nvPr>
            <p:ph type="body" idx="14"/>
          </p:nvPr>
        </p:nvSpPr>
        <p:spPr>
          <a:xfrm>
            <a:off x="1632005" y="5336924"/>
            <a:ext cx="4199800" cy="216050"/>
          </a:xfrm>
        </p:spPr>
        <p:txBody>
          <a:bodyPr anchor="ctr"/>
          <a:lstStyle>
            <a:lvl1pPr marL="0" indent="0" algn="l">
              <a:buNone/>
              <a:defRPr sz="1333" b="0">
                <a:solidFill>
                  <a:schemeClr val="bg1"/>
                </a:solidFill>
              </a:defRPr>
            </a:lvl1pPr>
            <a:lvl2pPr marL="435472" indent="0">
              <a:buNone/>
              <a:defRPr sz="1906" b="1"/>
            </a:lvl2pPr>
            <a:lvl3pPr marL="870942" indent="0">
              <a:buNone/>
              <a:defRPr sz="1714" b="1"/>
            </a:lvl3pPr>
            <a:lvl4pPr marL="1306415" indent="0">
              <a:buNone/>
              <a:defRPr sz="1524" b="1"/>
            </a:lvl4pPr>
            <a:lvl5pPr marL="1741884" indent="0">
              <a:buNone/>
              <a:defRPr sz="1524" b="1"/>
            </a:lvl5pPr>
            <a:lvl6pPr marL="2177353" indent="0">
              <a:buNone/>
              <a:defRPr sz="1524" b="1"/>
            </a:lvl6pPr>
            <a:lvl7pPr marL="2612824" indent="0">
              <a:buNone/>
              <a:defRPr sz="1524" b="1"/>
            </a:lvl7pPr>
            <a:lvl8pPr marL="3048295" indent="0">
              <a:buNone/>
              <a:defRPr sz="1524" b="1"/>
            </a:lvl8pPr>
            <a:lvl9pPr marL="3483766" indent="0">
              <a:buNone/>
              <a:defRPr sz="1524" b="1"/>
            </a:lvl9pPr>
          </a:lstStyle>
          <a:p>
            <a:pPr lvl="0"/>
            <a:r>
              <a:rPr lang="fr-FR" noProof="0"/>
              <a:t>Modifier les styles du texte du masque</a:t>
            </a:r>
          </a:p>
        </p:txBody>
      </p:sp>
    </p:spTree>
    <p:extLst>
      <p:ext uri="{BB962C8B-B14F-4D97-AF65-F5344CB8AC3E}">
        <p14:creationId xmlns:p14="http://schemas.microsoft.com/office/powerpoint/2010/main" val="1420436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sposition personnalisée">
    <p:spTree>
      <p:nvGrpSpPr>
        <p:cNvPr id="1" name=""/>
        <p:cNvGrpSpPr/>
        <p:nvPr/>
      </p:nvGrpSpPr>
      <p:grpSpPr>
        <a:xfrm>
          <a:off x="0" y="0"/>
          <a:ext cx="0" cy="0"/>
          <a:chOff x="0" y="0"/>
          <a:chExt cx="0" cy="0"/>
        </a:xfrm>
      </p:grpSpPr>
      <p:graphicFrame>
        <p:nvGraphicFramePr>
          <p:cNvPr id="2"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8066" name="Diapositive think-cell" r:id="rId5" imgW="344" imgH="344" progId="TCLayout.ActiveDocument.1">
                  <p:embed/>
                </p:oleObj>
              </mc:Choice>
              <mc:Fallback>
                <p:oleObj name="Diapositive think-cell" r:id="rId5" imgW="344" imgH="344" progId="TCLayout.ActiveDocument.1">
                  <p:embed/>
                  <p:pic>
                    <p:nvPicPr>
                      <p:cNvPr id="2"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4"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461963" y="333375"/>
            <a:ext cx="6172200" cy="4105275"/>
          </a:xfrm>
          <a:prstGeom prst="rect">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marL="234099" defTabSz="1214780" eaLnBrk="1" fontAlgn="auto" hangingPunct="1">
              <a:lnSpc>
                <a:spcPct val="120000"/>
              </a:lnSpc>
              <a:spcBef>
                <a:spcPts val="0"/>
              </a:spcBef>
              <a:spcAft>
                <a:spcPts val="0"/>
              </a:spcAft>
              <a:defRPr/>
            </a:pPr>
            <a:r>
              <a:rPr lang="en-GB" sz="1600" b="1" u="sng" dirty="0">
                <a:solidFill>
                  <a:srgbClr val="000000"/>
                </a:solidFill>
              </a:rPr>
              <a:t>HOW TO INSERT A PICTURE ON A SLIDE WITH SEVERAL SHAPES?</a:t>
            </a:r>
          </a:p>
          <a:p>
            <a:pPr marL="234099" defTabSz="1214780" eaLnBrk="1" fontAlgn="auto" hangingPunct="1">
              <a:lnSpc>
                <a:spcPct val="120000"/>
              </a:lnSpc>
              <a:spcBef>
                <a:spcPts val="0"/>
              </a:spcBef>
              <a:spcAft>
                <a:spcPts val="0"/>
              </a:spcAft>
              <a:defRPr/>
            </a:pPr>
            <a:endParaRPr lang="en-GB" sz="1600" u="sng" dirty="0">
              <a:solidFill>
                <a:srgbClr val="000000"/>
              </a:solidFill>
            </a:endParaRPr>
          </a:p>
          <a:p>
            <a:pPr marL="478742" indent="-244643" defTabSz="1214780" eaLnBrk="1" fontAlgn="auto" hangingPunct="1">
              <a:lnSpc>
                <a:spcPct val="120000"/>
              </a:lnSpc>
              <a:spcBef>
                <a:spcPts val="0"/>
              </a:spcBef>
              <a:spcAft>
                <a:spcPts val="0"/>
              </a:spcAft>
              <a:buFont typeface="Courier New" panose="02070309020205020404" pitchFamily="49" charset="0"/>
              <a:buChar char="o"/>
              <a:tabLst>
                <a:tab pos="2140629" algn="l"/>
              </a:tabLst>
              <a:defRPr/>
            </a:pPr>
            <a:r>
              <a:rPr lang="en-GB" sz="1600" dirty="0">
                <a:solidFill>
                  <a:srgbClr val="000000"/>
                </a:solidFill>
              </a:rPr>
              <a:t>View </a:t>
            </a:r>
            <a:r>
              <a:rPr lang="en-GB" sz="1600" dirty="0">
                <a:solidFill>
                  <a:srgbClr val="000000"/>
                </a:solidFill>
                <a:sym typeface="Wingdings 3"/>
              </a:rPr>
              <a:t> Slide Master</a:t>
            </a:r>
          </a:p>
          <a:p>
            <a:pPr marL="478742" indent="-244643" defTabSz="1214780" eaLnBrk="1" fontAlgn="auto" hangingPunct="1">
              <a:lnSpc>
                <a:spcPct val="120000"/>
              </a:lnSpc>
              <a:spcBef>
                <a:spcPts val="0"/>
              </a:spcBef>
              <a:spcAft>
                <a:spcPts val="0"/>
              </a:spcAft>
              <a:buFont typeface="Courier New" panose="02070309020205020404" pitchFamily="49" charset="0"/>
              <a:buChar char="o"/>
              <a:tabLst>
                <a:tab pos="2140629" algn="l"/>
              </a:tabLst>
              <a:defRPr/>
            </a:pPr>
            <a:r>
              <a:rPr lang="en-GB" sz="1600" dirty="0">
                <a:solidFill>
                  <a:srgbClr val="000000"/>
                </a:solidFill>
                <a:sym typeface="Wingdings 3"/>
              </a:rPr>
              <a:t>Choose slide Title with picture</a:t>
            </a:r>
          </a:p>
          <a:p>
            <a:pPr marL="478742" indent="-244643" defTabSz="1214780" eaLnBrk="1" fontAlgn="auto" hangingPunct="1">
              <a:lnSpc>
                <a:spcPct val="120000"/>
              </a:lnSpc>
              <a:spcBef>
                <a:spcPts val="0"/>
              </a:spcBef>
              <a:spcAft>
                <a:spcPts val="0"/>
              </a:spcAft>
              <a:buFont typeface="Courier New" panose="02070309020205020404" pitchFamily="49" charset="0"/>
              <a:buChar char="o"/>
              <a:tabLst>
                <a:tab pos="2140629" algn="l"/>
              </a:tabLst>
              <a:defRPr/>
            </a:pPr>
            <a:r>
              <a:rPr lang="en-GB" sz="1600" dirty="0">
                <a:solidFill>
                  <a:srgbClr val="000000"/>
                </a:solidFill>
                <a:sym typeface="Wingdings 3"/>
              </a:rPr>
              <a:t>Insert your picture</a:t>
            </a:r>
          </a:p>
          <a:p>
            <a:pPr marL="478742" indent="-244643" defTabSz="1214780" eaLnBrk="1" fontAlgn="auto" hangingPunct="1">
              <a:lnSpc>
                <a:spcPct val="120000"/>
              </a:lnSpc>
              <a:spcBef>
                <a:spcPts val="0"/>
              </a:spcBef>
              <a:spcAft>
                <a:spcPts val="0"/>
              </a:spcAft>
              <a:buFont typeface="Courier New" panose="02070309020205020404" pitchFamily="49" charset="0"/>
              <a:buChar char="o"/>
              <a:tabLst>
                <a:tab pos="2140629" algn="l"/>
              </a:tabLst>
              <a:defRPr/>
            </a:pPr>
            <a:r>
              <a:rPr lang="en-GB" sz="1600" dirty="0">
                <a:solidFill>
                  <a:srgbClr val="000000"/>
                </a:solidFill>
                <a:sym typeface="Wingdings 3"/>
              </a:rPr>
              <a:t>Right click on picture, choose Send Backward</a:t>
            </a:r>
          </a:p>
          <a:p>
            <a:pPr marL="478742" indent="-244643" defTabSz="1214780" eaLnBrk="1" fontAlgn="auto" hangingPunct="1">
              <a:lnSpc>
                <a:spcPct val="120000"/>
              </a:lnSpc>
              <a:spcBef>
                <a:spcPts val="0"/>
              </a:spcBef>
              <a:spcAft>
                <a:spcPts val="0"/>
              </a:spcAft>
              <a:buFont typeface="Courier New" panose="02070309020205020404" pitchFamily="49" charset="0"/>
              <a:buChar char="o"/>
              <a:tabLst>
                <a:tab pos="2140629" algn="l"/>
              </a:tabLst>
              <a:defRPr/>
            </a:pPr>
            <a:r>
              <a:rPr lang="en-GB" sz="1600" dirty="0">
                <a:solidFill>
                  <a:srgbClr val="000000"/>
                </a:solidFill>
                <a:sym typeface="Wingdings 3"/>
              </a:rPr>
              <a:t>Delete the slide with text</a:t>
            </a:r>
            <a:br>
              <a:rPr lang="en-GB" sz="1600" dirty="0">
                <a:solidFill>
                  <a:srgbClr val="000000"/>
                </a:solidFill>
                <a:sym typeface="Wingdings 3"/>
              </a:rPr>
            </a:br>
            <a:r>
              <a:rPr lang="en-GB" sz="1600" dirty="0">
                <a:solidFill>
                  <a:srgbClr val="000000"/>
                </a:solidFill>
                <a:sym typeface="Wingdings 3"/>
              </a:rPr>
              <a:t>(just to show right place and size for the picture)</a:t>
            </a:r>
          </a:p>
          <a:p>
            <a:pPr marL="234099" defTabSz="1214780" eaLnBrk="1" fontAlgn="auto" hangingPunct="1">
              <a:lnSpc>
                <a:spcPct val="120000"/>
              </a:lnSpc>
              <a:spcBef>
                <a:spcPts val="0"/>
              </a:spcBef>
              <a:spcAft>
                <a:spcPts val="0"/>
              </a:spcAft>
              <a:buFont typeface="Courier New" panose="02070309020205020404" pitchFamily="49" charset="0"/>
              <a:buNone/>
              <a:defRPr/>
            </a:pPr>
            <a:endParaRPr lang="en-GB" sz="1600" dirty="0">
              <a:solidFill>
                <a:srgbClr val="000000"/>
              </a:solidFill>
              <a:sym typeface="Wingdings 3"/>
            </a:endParaRPr>
          </a:p>
          <a:p>
            <a:pPr marL="234099" defTabSz="1214780" eaLnBrk="1" fontAlgn="auto" hangingPunct="1">
              <a:lnSpc>
                <a:spcPct val="120000"/>
              </a:lnSpc>
              <a:spcBef>
                <a:spcPts val="0"/>
              </a:spcBef>
              <a:spcAft>
                <a:spcPts val="0"/>
              </a:spcAft>
              <a:buFont typeface="Courier New" panose="02070309020205020404" pitchFamily="49" charset="0"/>
              <a:buNone/>
              <a:defRPr/>
            </a:pPr>
            <a:r>
              <a:rPr lang="en-GB" sz="1600" dirty="0">
                <a:solidFill>
                  <a:srgbClr val="000000"/>
                </a:solidFill>
                <a:sym typeface="Wingdings 3"/>
              </a:rPr>
              <a:t>To create many same slides with different pictures: </a:t>
            </a:r>
          </a:p>
          <a:p>
            <a:pPr marL="234099" defTabSz="1214780" eaLnBrk="1" fontAlgn="auto" hangingPunct="1">
              <a:lnSpc>
                <a:spcPct val="120000"/>
              </a:lnSpc>
              <a:spcBef>
                <a:spcPts val="0"/>
              </a:spcBef>
              <a:spcAft>
                <a:spcPts val="0"/>
              </a:spcAft>
              <a:buFont typeface="Courier New" panose="02070309020205020404" pitchFamily="49" charset="0"/>
              <a:buNone/>
              <a:defRPr/>
            </a:pPr>
            <a:r>
              <a:rPr lang="en-GB" sz="1600" dirty="0">
                <a:solidFill>
                  <a:srgbClr val="000000"/>
                </a:solidFill>
                <a:sym typeface="Wingdings 3"/>
              </a:rPr>
              <a:t>copy/paste this slide and change the picture</a:t>
            </a:r>
          </a:p>
          <a:p>
            <a:pPr marL="234099" defTabSz="1214780" eaLnBrk="1" fontAlgn="auto" hangingPunct="1">
              <a:lnSpc>
                <a:spcPct val="120000"/>
              </a:lnSpc>
              <a:spcBef>
                <a:spcPts val="0"/>
              </a:spcBef>
              <a:spcAft>
                <a:spcPts val="0"/>
              </a:spcAft>
              <a:buFont typeface="Courier New" panose="02070309020205020404" pitchFamily="49" charset="0"/>
              <a:buNone/>
              <a:defRPr/>
            </a:pPr>
            <a:endParaRPr lang="en-GB" sz="1600" dirty="0">
              <a:solidFill>
                <a:srgbClr val="000000"/>
              </a:solidFill>
              <a:sym typeface="Wingdings 3"/>
            </a:endParaRPr>
          </a:p>
          <a:p>
            <a:pPr marL="234099" defTabSz="1214780" eaLnBrk="1" fontAlgn="auto" hangingPunct="1">
              <a:lnSpc>
                <a:spcPct val="120000"/>
              </a:lnSpc>
              <a:spcBef>
                <a:spcPts val="0"/>
              </a:spcBef>
              <a:spcAft>
                <a:spcPts val="0"/>
              </a:spcAft>
              <a:buFont typeface="Courier New" panose="02070309020205020404" pitchFamily="49" charset="0"/>
              <a:buNone/>
              <a:defRPr/>
            </a:pPr>
            <a:r>
              <a:rPr lang="en-GB" sz="1600" dirty="0">
                <a:solidFill>
                  <a:srgbClr val="000000"/>
                </a:solidFill>
                <a:sym typeface="Wingdings 3"/>
              </a:rPr>
              <a:t>ATTENTION : do not insert the picture with Format Background</a:t>
            </a:r>
            <a:endParaRPr lang="en-GB" sz="1600" dirty="0">
              <a:solidFill>
                <a:srgbClr val="000000"/>
              </a:solidFill>
            </a:endParaRPr>
          </a:p>
        </p:txBody>
      </p:sp>
      <p:pic>
        <p:nvPicPr>
          <p:cNvPr id="7" name="Picture 4" descr="http://www.google.fr/url?source=imglanding&amp;ct=img&amp;q=http://www.mydigitallife.info/wp-content/uploads/2010/06/ppt-master-slide.jpg&amp;sa=X&amp;ei=qWJoVcaVKMzeUbS3gIgE&amp;ved=0CAkQ8wc4Ig&amp;usg=AFQjCNFRVOwtBibdUtmdbmupjDYh2rvQkA"/>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161338" y="333375"/>
            <a:ext cx="3468687"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e 11"/>
          <p:cNvGrpSpPr>
            <a:grpSpLocks/>
          </p:cNvGrpSpPr>
          <p:nvPr userDrawn="1"/>
        </p:nvGrpSpPr>
        <p:grpSpPr bwMode="auto">
          <a:xfrm>
            <a:off x="6824663" y="1897063"/>
            <a:ext cx="4805362" cy="4143375"/>
            <a:chOff x="4633595" y="1895912"/>
            <a:chExt cx="4402901" cy="3846138"/>
          </a:xfrm>
        </p:grpSpPr>
        <p:pic>
          <p:nvPicPr>
            <p:cNvPr id="9" name="Picture 8"/>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633597" y="1895912"/>
              <a:ext cx="4402899" cy="3085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633595" y="2675364"/>
              <a:ext cx="4402901" cy="3066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1" name="Picture 10" descr="C:\Users\ChristineB\Desktop\Sans titre 6.pn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8061325" y="3462338"/>
            <a:ext cx="2970213"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descr="http://www.google.fr/url?source=imglanding&amp;ct=img&amp;q=http://www.dvd-ppt-slideshow.com/blog/wp-content/uploads/2012/08/texture-powerpoint-theme-2.png&amp;sa=X&amp;ei=Gm1oVc2wJcu3Ub-DgMgF&amp;ved=0CAkQ8wc&amp;usg=AFQjCNFmMM-KW7TpX3rDpuxzu9nx4s4UTw"/>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588963" y="4786313"/>
            <a:ext cx="2100262"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userDrawn="1"/>
        </p:nvSpPr>
        <p:spPr>
          <a:xfrm>
            <a:off x="461963" y="4621213"/>
            <a:ext cx="2352675" cy="414337"/>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algn="ctr" defTabSz="1214780" eaLnBrk="1" fontAlgn="auto" hangingPunct="1">
              <a:spcBef>
                <a:spcPts val="0"/>
              </a:spcBef>
              <a:spcAft>
                <a:spcPts val="0"/>
              </a:spcAft>
              <a:defRPr/>
            </a:pPr>
            <a:r>
              <a:rPr lang="en-GB" b="1" dirty="0">
                <a:solidFill>
                  <a:srgbClr val="D0DF00"/>
                </a:solidFill>
                <a:sym typeface="Wingdings 3"/>
              </a:rPr>
              <a:t></a:t>
            </a:r>
            <a:r>
              <a:rPr lang="en-GB" sz="1900" dirty="0">
                <a:solidFill>
                  <a:srgbClr val="FFFFFF"/>
                </a:solidFill>
                <a:sym typeface="Wingdings 3"/>
              </a:rPr>
              <a:t>   </a:t>
            </a:r>
            <a:r>
              <a:rPr lang="en-GB" sz="1900" dirty="0">
                <a:solidFill>
                  <a:srgbClr val="FFFFFF"/>
                </a:solidFill>
              </a:rPr>
              <a:t>NOT TO DO</a:t>
            </a:r>
            <a:r>
              <a:rPr lang="en-GB" b="1" dirty="0">
                <a:solidFill>
                  <a:srgbClr val="D0DF00"/>
                </a:solidFill>
                <a:sym typeface="Wingdings 3"/>
              </a:rPr>
              <a:t></a:t>
            </a:r>
            <a:endParaRPr lang="en-GB" dirty="0">
              <a:solidFill>
                <a:srgbClr val="D0DF00"/>
              </a:solidFill>
            </a:endParaRPr>
          </a:p>
        </p:txBody>
      </p:sp>
      <p:sp>
        <p:nvSpPr>
          <p:cNvPr id="14" name="Espace réservé du pied de page 2"/>
          <p:cNvSpPr>
            <a:spLocks noGrp="1"/>
          </p:cNvSpPr>
          <p:nvPr>
            <p:ph type="ftr" sz="quarter" idx="10"/>
          </p:nvPr>
        </p:nvSpPr>
        <p:spPr/>
        <p:txBody>
          <a:bodyPr/>
          <a:lstStyle>
            <a:lvl1pPr defTabSz="1213121">
              <a:defRPr/>
            </a:lvl1pPr>
          </a:lstStyle>
          <a:p>
            <a:pPr>
              <a:defRPr/>
            </a:pPr>
            <a:endParaRPr lang="en-GB"/>
          </a:p>
        </p:txBody>
      </p:sp>
      <p:sp>
        <p:nvSpPr>
          <p:cNvPr id="15" name="Espace réservé de la date 3"/>
          <p:cNvSpPr>
            <a:spLocks noGrp="1"/>
          </p:cNvSpPr>
          <p:nvPr>
            <p:ph type="dt" sz="half" idx="11"/>
          </p:nvPr>
        </p:nvSpPr>
        <p:spPr/>
        <p:txBody>
          <a:bodyPr/>
          <a:lstStyle>
            <a:lvl1pPr defTabSz="1213121">
              <a:defRPr/>
            </a:lvl1pPr>
          </a:lstStyle>
          <a:p>
            <a:pPr>
              <a:defRPr/>
            </a:pPr>
            <a:fld id="{A7153063-330B-4947-9B0C-1959E5C74D94}" type="datetime1">
              <a:rPr lang="fr-FR"/>
              <a:pPr>
                <a:defRPr/>
              </a:pPr>
              <a:t>12/04/2021</a:t>
            </a:fld>
            <a:endParaRPr lang="en-GB" dirty="0"/>
          </a:p>
        </p:txBody>
      </p:sp>
      <p:sp>
        <p:nvSpPr>
          <p:cNvPr id="16" name="Espace réservé du numéro de diapositive 4"/>
          <p:cNvSpPr>
            <a:spLocks noGrp="1"/>
          </p:cNvSpPr>
          <p:nvPr>
            <p:ph type="sldNum" sz="quarter" idx="12"/>
          </p:nvPr>
        </p:nvSpPr>
        <p:spPr/>
        <p:txBody>
          <a:bodyPr/>
          <a:lstStyle>
            <a:lvl1pPr defTabSz="1213121">
              <a:defRPr/>
            </a:lvl1pPr>
          </a:lstStyle>
          <a:p>
            <a:pPr>
              <a:defRPr/>
            </a:pPr>
            <a:fld id="{2BDFF250-3363-45D9-BEBD-2D56127AA411}" type="slidenum">
              <a:rPr lang="en-GB"/>
              <a:pPr>
                <a:defRPr/>
              </a:pPr>
              <a:t>‹N°›</a:t>
            </a:fld>
            <a:endParaRPr lang="en-GB" dirty="0"/>
          </a:p>
        </p:txBody>
      </p:sp>
    </p:spTree>
    <p:extLst>
      <p:ext uri="{BB962C8B-B14F-4D97-AF65-F5344CB8AC3E}">
        <p14:creationId xmlns:p14="http://schemas.microsoft.com/office/powerpoint/2010/main" val="35811418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1_BNP Paribas CIB Cover">
    <p:spTree>
      <p:nvGrpSpPr>
        <p:cNvPr id="1" name=""/>
        <p:cNvGrpSpPr/>
        <p:nvPr/>
      </p:nvGrpSpPr>
      <p:grpSpPr>
        <a:xfrm>
          <a:off x="0" y="0"/>
          <a:ext cx="0" cy="0"/>
          <a:chOff x="0" y="0"/>
          <a:chExt cx="0" cy="0"/>
        </a:xfrm>
      </p:grpSpPr>
      <p:graphicFrame>
        <p:nvGraphicFramePr>
          <p:cNvPr id="6" name="Objet 15"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3122" name="Diapositive think-cell" r:id="rId5" imgW="360" imgH="360" progId="TCLayout.ActiveDocument.1">
                  <p:embed/>
                </p:oleObj>
              </mc:Choice>
              <mc:Fallback>
                <p:oleObj name="Diapositive think-cell" r:id="rId5" imgW="360" imgH="360" progId="TCLayout.ActiveDocument.1">
                  <p:embed/>
                  <p:pic>
                    <p:nvPicPr>
                      <p:cNvPr id="6" name="Objet 15"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hidden="1"/>
          <p:cNvSpPr/>
          <p:nvPr userDrawn="1">
            <p:custDataLst>
              <p:tags r:id="rId3"/>
            </p:custDataLst>
          </p:nvPr>
        </p:nvSpPr>
        <p:spPr>
          <a:xfrm>
            <a:off x="0" y="0"/>
            <a:ext cx="193675" cy="150813"/>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US" sz="3524" b="1" dirty="0">
              <a:solidFill>
                <a:schemeClr val="tx1"/>
              </a:solidFill>
              <a:latin typeface="Arial Narrow" panose="020B0606020202030204" pitchFamily="34" charset="0"/>
              <a:ea typeface="+mj-ea"/>
              <a:cs typeface="+mj-cs"/>
              <a:sym typeface="Arial Narrow" panose="020B0606020202030204" pitchFamily="34" charset="0"/>
            </a:endParaRPr>
          </a:p>
        </p:txBody>
      </p:sp>
      <p:pic>
        <p:nvPicPr>
          <p:cNvPr id="10" name="Picture 2" descr="S:\CIB SSC Design Services\Graphic\Teresa\Images to organize\iStock-502247416.jpg"/>
          <p:cNvPicPr>
            <a:picLocks noChangeAspect="1" noChangeArrowheads="1"/>
          </p:cNvPicPr>
          <p:nvPr userDrawn="1"/>
        </p:nvPicPr>
        <p:blipFill>
          <a:blip r:embed="rId7">
            <a:extLst>
              <a:ext uri="{28A0092B-C50C-407E-A947-70E740481C1C}">
                <a14:useLocalDpi xmlns:a14="http://schemas.microsoft.com/office/drawing/2010/main" val="0"/>
              </a:ext>
            </a:extLst>
          </a:blip>
          <a:srcRect b="9988"/>
          <a:stretch>
            <a:fillRect/>
          </a:stretch>
        </p:blipFill>
        <p:spPr bwMode="auto">
          <a:xfrm>
            <a:off x="4763" y="0"/>
            <a:ext cx="12117387"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noChangeArrowheads="1"/>
          </p:cNvPicPr>
          <p:nvPr userDrawn="1"/>
        </p:nvPicPr>
        <p:blipFill>
          <a:blip r:embed="rId8">
            <a:extLst>
              <a:ext uri="{28A0092B-C50C-407E-A947-70E740481C1C}">
                <a14:useLocalDpi xmlns:a14="http://schemas.microsoft.com/office/drawing/2010/main" val="0"/>
              </a:ext>
            </a:extLst>
          </a:blip>
          <a:srcRect l="8455"/>
          <a:stretch>
            <a:fillRect/>
          </a:stretch>
        </p:blipFill>
        <p:spPr bwMode="auto">
          <a:xfrm>
            <a:off x="-4763" y="0"/>
            <a:ext cx="11101388" cy="596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ight Triangle 1"/>
          <p:cNvSpPr/>
          <p:nvPr userDrawn="1"/>
        </p:nvSpPr>
        <p:spPr>
          <a:xfrm flipV="1">
            <a:off x="4763" y="0"/>
            <a:ext cx="12117387" cy="4208463"/>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3121" eaLnBrk="1" fontAlgn="auto" hangingPunct="1">
              <a:spcBef>
                <a:spcPts val="0"/>
              </a:spcBef>
              <a:spcAft>
                <a:spcPts val="0"/>
              </a:spcAft>
              <a:defRPr/>
            </a:pPr>
            <a:endParaRPr lang="en-US" sz="1714" dirty="0">
              <a:solidFill>
                <a:srgbClr val="FFFFFF"/>
              </a:solidFill>
            </a:endParaRPr>
          </a:p>
        </p:txBody>
      </p:sp>
      <p:pic>
        <p:nvPicPr>
          <p:cNvPr id="13" name="Picture 3"/>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7696200" y="6034088"/>
            <a:ext cx="3749675"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descr="C:\Users\ChristineB\Seenk-D\BNPP\2015-02\PPT_43-06.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30213" y="5816600"/>
            <a:ext cx="383222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userDrawn="1"/>
        </p:nvSpPr>
        <p:spPr>
          <a:xfrm>
            <a:off x="10463213" y="5578475"/>
            <a:ext cx="982662" cy="177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4294" rIns="34294" anchor="ctr"/>
          <a:lstStyle/>
          <a:p>
            <a:pPr algn="ctr" defTabSz="1213121" eaLnBrk="1" fontAlgn="auto" hangingPunct="1">
              <a:spcBef>
                <a:spcPts val="0"/>
              </a:spcBef>
              <a:spcAft>
                <a:spcPts val="0"/>
              </a:spcAft>
              <a:defRPr/>
            </a:pPr>
            <a:r>
              <a:rPr lang="en-US" sz="667" b="1" dirty="0">
                <a:solidFill>
                  <a:srgbClr val="FF0000"/>
                </a:solidFill>
              </a:rPr>
              <a:t>CONFIDENTIAL</a:t>
            </a:r>
          </a:p>
        </p:txBody>
      </p:sp>
      <p:sp>
        <p:nvSpPr>
          <p:cNvPr id="16" name="Rectangle 15"/>
          <p:cNvSpPr/>
          <p:nvPr userDrawn="1"/>
        </p:nvSpPr>
        <p:spPr>
          <a:xfrm>
            <a:off x="1420813" y="5024438"/>
            <a:ext cx="4629150" cy="60325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87090" tIns="85719" rIns="87090" bIns="85719" anchor="ctr"/>
          <a:lstStyle/>
          <a:p>
            <a:pPr algn="ctr" defTabSz="1213121" eaLnBrk="1" fontAlgn="auto" hangingPunct="1">
              <a:spcBef>
                <a:spcPts val="0"/>
              </a:spcBef>
              <a:spcAft>
                <a:spcPts val="0"/>
              </a:spcAft>
              <a:defRPr/>
            </a:pPr>
            <a:endParaRPr lang="en-US" sz="952" dirty="0">
              <a:solidFill>
                <a:srgbClr val="43B02A"/>
              </a:solidFill>
            </a:endParaRPr>
          </a:p>
        </p:txBody>
      </p:sp>
      <p:sp>
        <p:nvSpPr>
          <p:cNvPr id="7" name="Titre 1"/>
          <p:cNvSpPr>
            <a:spLocks noGrp="1"/>
          </p:cNvSpPr>
          <p:nvPr>
            <p:ph type="ctrTitle"/>
          </p:nvPr>
        </p:nvSpPr>
        <p:spPr>
          <a:xfrm>
            <a:off x="517293" y="255648"/>
            <a:ext cx="7064085" cy="864200"/>
          </a:xfrm>
          <a:prstGeom prst="rect">
            <a:avLst/>
          </a:prstGeom>
        </p:spPr>
        <p:txBody>
          <a:bodyPr anchor="t">
            <a:noAutofit/>
          </a:bodyPr>
          <a:lstStyle>
            <a:lvl1pPr algn="l">
              <a:lnSpc>
                <a:spcPct val="85000"/>
              </a:lnSpc>
              <a:defRPr sz="3524" b="1" cap="all" baseline="0">
                <a:solidFill>
                  <a:schemeClr val="bg1"/>
                </a:solidFill>
              </a:defRPr>
            </a:lvl1pPr>
          </a:lstStyle>
          <a:p>
            <a:r>
              <a:rPr lang="fr-FR" noProof="0"/>
              <a:t>Modifiez le style du titre</a:t>
            </a:r>
            <a:endParaRPr lang="en-US" noProof="0" dirty="0"/>
          </a:p>
        </p:txBody>
      </p:sp>
      <p:sp>
        <p:nvSpPr>
          <p:cNvPr id="8" name="Sous-titre 2"/>
          <p:cNvSpPr>
            <a:spLocks noGrp="1"/>
          </p:cNvSpPr>
          <p:nvPr>
            <p:ph type="subTitle" idx="1"/>
          </p:nvPr>
        </p:nvSpPr>
        <p:spPr>
          <a:xfrm>
            <a:off x="517290" y="1144059"/>
            <a:ext cx="7063300" cy="432100"/>
          </a:xfrm>
          <a:prstGeom prst="rect">
            <a:avLst/>
          </a:prstGeom>
        </p:spPr>
        <p:txBody>
          <a:bodyPr anchor="ctr"/>
          <a:lstStyle>
            <a:lvl1pPr marL="0" indent="0" algn="l">
              <a:buNone/>
              <a:defRPr sz="2476" cap="all" baseline="0">
                <a:solidFill>
                  <a:schemeClr val="bg1"/>
                </a:solidFill>
                <a:latin typeface="+mj-lt"/>
              </a:defRPr>
            </a:lvl1pPr>
            <a:lvl2pPr marL="450791" indent="0" algn="ctr">
              <a:buNone/>
              <a:defRPr>
                <a:solidFill>
                  <a:schemeClr val="tx1">
                    <a:tint val="75000"/>
                  </a:schemeClr>
                </a:solidFill>
              </a:defRPr>
            </a:lvl2pPr>
            <a:lvl3pPr marL="901579" indent="0" algn="ctr">
              <a:buNone/>
              <a:defRPr>
                <a:solidFill>
                  <a:schemeClr val="tx1">
                    <a:tint val="75000"/>
                  </a:schemeClr>
                </a:solidFill>
              </a:defRPr>
            </a:lvl3pPr>
            <a:lvl4pPr marL="1352370" indent="0" algn="ctr">
              <a:buNone/>
              <a:defRPr>
                <a:solidFill>
                  <a:schemeClr val="tx1">
                    <a:tint val="75000"/>
                  </a:schemeClr>
                </a:solidFill>
              </a:defRPr>
            </a:lvl4pPr>
            <a:lvl5pPr marL="1803160" indent="0" algn="ctr">
              <a:buNone/>
              <a:defRPr>
                <a:solidFill>
                  <a:schemeClr val="tx1">
                    <a:tint val="75000"/>
                  </a:schemeClr>
                </a:solidFill>
              </a:defRPr>
            </a:lvl5pPr>
            <a:lvl6pPr marL="2253950" indent="0" algn="ctr">
              <a:buNone/>
              <a:defRPr>
                <a:solidFill>
                  <a:schemeClr val="tx1">
                    <a:tint val="75000"/>
                  </a:schemeClr>
                </a:solidFill>
              </a:defRPr>
            </a:lvl6pPr>
            <a:lvl7pPr marL="2704740" indent="0" algn="ctr">
              <a:buNone/>
              <a:defRPr>
                <a:solidFill>
                  <a:schemeClr val="tx1">
                    <a:tint val="75000"/>
                  </a:schemeClr>
                </a:solidFill>
              </a:defRPr>
            </a:lvl7pPr>
            <a:lvl8pPr marL="3155530" indent="0" algn="ctr">
              <a:buNone/>
              <a:defRPr>
                <a:solidFill>
                  <a:schemeClr val="tx1">
                    <a:tint val="75000"/>
                  </a:schemeClr>
                </a:solidFill>
              </a:defRPr>
            </a:lvl8pPr>
            <a:lvl9pPr marL="3606320" indent="0" algn="ctr">
              <a:buNone/>
              <a:defRPr>
                <a:solidFill>
                  <a:schemeClr val="tx1">
                    <a:tint val="75000"/>
                  </a:schemeClr>
                </a:solidFill>
              </a:defRPr>
            </a:lvl9pPr>
          </a:lstStyle>
          <a:p>
            <a:r>
              <a:rPr lang="fr-FR" noProof="0"/>
              <a:t>Modifier le style des sous-titres du masque</a:t>
            </a:r>
            <a:endParaRPr lang="en-US" noProof="0" dirty="0"/>
          </a:p>
        </p:txBody>
      </p:sp>
      <p:sp>
        <p:nvSpPr>
          <p:cNvPr id="17" name="Espace réservé du texte 2"/>
          <p:cNvSpPr>
            <a:spLocks noGrp="1"/>
          </p:cNvSpPr>
          <p:nvPr>
            <p:ph type="body" idx="13"/>
          </p:nvPr>
        </p:nvSpPr>
        <p:spPr>
          <a:xfrm>
            <a:off x="1632005" y="5113351"/>
            <a:ext cx="4199800" cy="216050"/>
          </a:xfrm>
        </p:spPr>
        <p:txBody>
          <a:bodyPr anchor="ctr"/>
          <a:lstStyle>
            <a:lvl1pPr marL="0" indent="0" algn="l">
              <a:buNone/>
              <a:defRPr sz="1333" b="0" cap="all" baseline="0">
                <a:solidFill>
                  <a:schemeClr val="bg1"/>
                </a:solidFill>
              </a:defRPr>
            </a:lvl1pPr>
            <a:lvl2pPr marL="435472" indent="0">
              <a:buNone/>
              <a:defRPr sz="1906" b="1"/>
            </a:lvl2pPr>
            <a:lvl3pPr marL="870942" indent="0">
              <a:buNone/>
              <a:defRPr sz="1714" b="1"/>
            </a:lvl3pPr>
            <a:lvl4pPr marL="1306415" indent="0">
              <a:buNone/>
              <a:defRPr sz="1524" b="1"/>
            </a:lvl4pPr>
            <a:lvl5pPr marL="1741884" indent="0">
              <a:buNone/>
              <a:defRPr sz="1524" b="1"/>
            </a:lvl5pPr>
            <a:lvl6pPr marL="2177353" indent="0">
              <a:buNone/>
              <a:defRPr sz="1524" b="1"/>
            </a:lvl6pPr>
            <a:lvl7pPr marL="2612824" indent="0">
              <a:buNone/>
              <a:defRPr sz="1524" b="1"/>
            </a:lvl7pPr>
            <a:lvl8pPr marL="3048295" indent="0">
              <a:buNone/>
              <a:defRPr sz="1524" b="1"/>
            </a:lvl8pPr>
            <a:lvl9pPr marL="3483766" indent="0">
              <a:buNone/>
              <a:defRPr sz="1524" b="1"/>
            </a:lvl9pPr>
          </a:lstStyle>
          <a:p>
            <a:pPr lvl="0"/>
            <a:r>
              <a:rPr lang="fr-FR" noProof="0"/>
              <a:t>Modifier les styles du texte du masque</a:t>
            </a:r>
          </a:p>
        </p:txBody>
      </p:sp>
      <p:sp>
        <p:nvSpPr>
          <p:cNvPr id="18" name="Espace réservé du texte 2"/>
          <p:cNvSpPr>
            <a:spLocks noGrp="1"/>
          </p:cNvSpPr>
          <p:nvPr>
            <p:ph type="body" idx="14"/>
          </p:nvPr>
        </p:nvSpPr>
        <p:spPr>
          <a:xfrm>
            <a:off x="1632005" y="5336924"/>
            <a:ext cx="4199800" cy="216050"/>
          </a:xfrm>
        </p:spPr>
        <p:txBody>
          <a:bodyPr anchor="ctr"/>
          <a:lstStyle>
            <a:lvl1pPr marL="0" indent="0" algn="l">
              <a:buNone/>
              <a:defRPr sz="1333" b="0">
                <a:solidFill>
                  <a:schemeClr val="bg1"/>
                </a:solidFill>
              </a:defRPr>
            </a:lvl1pPr>
            <a:lvl2pPr marL="435472" indent="0">
              <a:buNone/>
              <a:defRPr sz="1906" b="1"/>
            </a:lvl2pPr>
            <a:lvl3pPr marL="870942" indent="0">
              <a:buNone/>
              <a:defRPr sz="1714" b="1"/>
            </a:lvl3pPr>
            <a:lvl4pPr marL="1306415" indent="0">
              <a:buNone/>
              <a:defRPr sz="1524" b="1"/>
            </a:lvl4pPr>
            <a:lvl5pPr marL="1741884" indent="0">
              <a:buNone/>
              <a:defRPr sz="1524" b="1"/>
            </a:lvl5pPr>
            <a:lvl6pPr marL="2177353" indent="0">
              <a:buNone/>
              <a:defRPr sz="1524" b="1"/>
            </a:lvl6pPr>
            <a:lvl7pPr marL="2612824" indent="0">
              <a:buNone/>
              <a:defRPr sz="1524" b="1"/>
            </a:lvl7pPr>
            <a:lvl8pPr marL="3048295" indent="0">
              <a:buNone/>
              <a:defRPr sz="1524" b="1"/>
            </a:lvl8pPr>
            <a:lvl9pPr marL="3483766" indent="0">
              <a:buNone/>
              <a:defRPr sz="1524" b="1"/>
            </a:lvl9pPr>
          </a:lstStyle>
          <a:p>
            <a:pPr lvl="0"/>
            <a:r>
              <a:rPr lang="fr-FR" noProof="0"/>
              <a:t>Modifier les styles du texte du masque</a:t>
            </a:r>
          </a:p>
        </p:txBody>
      </p:sp>
    </p:spTree>
    <p:extLst>
      <p:ext uri="{BB962C8B-B14F-4D97-AF65-F5344CB8AC3E}">
        <p14:creationId xmlns:p14="http://schemas.microsoft.com/office/powerpoint/2010/main" val="428456666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TITLE AND TEXTE">
    <p:spTree>
      <p:nvGrpSpPr>
        <p:cNvPr id="1" name=""/>
        <p:cNvGrpSpPr/>
        <p:nvPr/>
      </p:nvGrpSpPr>
      <p:grpSpPr>
        <a:xfrm>
          <a:off x="0" y="0"/>
          <a:ext cx="0" cy="0"/>
          <a:chOff x="0" y="0"/>
          <a:chExt cx="0" cy="0"/>
        </a:xfrm>
      </p:grpSpPr>
      <p:graphicFrame>
        <p:nvGraphicFramePr>
          <p:cNvPr id="4" name="Objet 3" hidden="1"/>
          <p:cNvGraphicFramePr>
            <a:graphicFrameLocks/>
          </p:cNvGraphicFramePr>
          <p:nvPr>
            <p:custDataLst>
              <p:tags r:id="rId2"/>
            </p:custDataLst>
          </p:nvPr>
        </p:nvGraphicFramePr>
        <p:xfrm>
          <a:off x="1588" y="1588"/>
          <a:ext cx="3175" cy="1587"/>
        </p:xfrm>
        <a:graphic>
          <a:graphicData uri="http://schemas.openxmlformats.org/presentationml/2006/ole">
            <mc:AlternateContent xmlns:mc="http://schemas.openxmlformats.org/markup-compatibility/2006">
              <mc:Choice xmlns:v="urn:schemas-microsoft-com:vml" Requires="v">
                <p:oleObj spid="_x0000_s164451" name="Diapositive think-cell" r:id="rId7" imgW="360" imgH="360" progId="TCLayout.ActiveDocument.1">
                  <p:embed/>
                </p:oleObj>
              </mc:Choice>
              <mc:Fallback>
                <p:oleObj name="Diapositive think-cell" r:id="rId7" imgW="360" imgH="360" progId="TCLayout.ActiveDocument.1">
                  <p:embed/>
                  <p:pic>
                    <p:nvPicPr>
                      <p:cNvPr id="4" name="Objet 3" hidden="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8" y="1588"/>
                        <a:ext cx="3175"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userDrawn="1">
            <p:custDataLst>
              <p:tags r:id="rId3"/>
            </p:custDataLst>
          </p:nvPr>
        </p:nvSpPr>
        <p:spPr>
          <a:xfrm>
            <a:off x="0" y="0"/>
            <a:ext cx="157163" cy="15875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US" sz="2857" b="1" dirty="0">
              <a:solidFill>
                <a:schemeClr val="tx1"/>
              </a:solidFill>
              <a:latin typeface="Arial Narrow" panose="020B0606020202030204" pitchFamily="34" charset="0"/>
              <a:ea typeface="+mj-ea"/>
              <a:cs typeface="+mj-cs"/>
              <a:sym typeface="Arial Narrow" panose="020B0606020202030204" pitchFamily="34" charset="0"/>
            </a:endParaRPr>
          </a:p>
        </p:txBody>
      </p:sp>
      <p:pic>
        <p:nvPicPr>
          <p:cNvPr id="6" name="Picture 3" descr="C:\Users\ChristineB\Seenk-D\BNPP\2015-02\PPT_43-07.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49313" y="6288088"/>
            <a:ext cx="24447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1563" y="6410325"/>
            <a:ext cx="23717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Connecteur droit 8"/>
          <p:cNvCxnSpPr/>
          <p:nvPr/>
        </p:nvCxnSpPr>
        <p:spPr>
          <a:xfrm>
            <a:off x="477838" y="6103938"/>
            <a:ext cx="11168062"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10"/>
          <p:cNvSpPr txBox="1"/>
          <p:nvPr userDrawn="1"/>
        </p:nvSpPr>
        <p:spPr>
          <a:xfrm>
            <a:off x="1739900" y="6115050"/>
            <a:ext cx="7986713" cy="263525"/>
          </a:xfrm>
          <a:prstGeom prst="rect">
            <a:avLst/>
          </a:prstGeom>
          <a:noFill/>
        </p:spPr>
        <p:txBody>
          <a:bodyPr lIns="87016" tIns="43507" rIns="87016" bIns="43507">
            <a:spAutoFit/>
          </a:bodyPr>
          <a:lstStyle/>
          <a:p>
            <a:pPr algn="ctr" defTabSz="870189" eaLnBrk="1" fontAlgn="auto" hangingPunct="1">
              <a:spcBef>
                <a:spcPts val="0"/>
              </a:spcBef>
              <a:spcAft>
                <a:spcPts val="0"/>
              </a:spcAft>
              <a:defRPr/>
            </a:pPr>
            <a:r>
              <a:rPr lang="en-US" sz="571" dirty="0">
                <a:solidFill>
                  <a:srgbClr val="5A5A5A">
                    <a:lumMod val="60000"/>
                    <a:lumOff val="40000"/>
                  </a:srgbClr>
                </a:solidFill>
                <a:latin typeface="+mn-lt"/>
              </a:rPr>
              <a:t>Confidential information in application of French Code du travail article L-432-7. The elements and propositions included in this document are only work hypothesis. Any decision which might impact current organization structure will be taken according to legal and social procedures in place</a:t>
            </a:r>
          </a:p>
        </p:txBody>
      </p:sp>
      <p:sp>
        <p:nvSpPr>
          <p:cNvPr id="12" name="fc" descr="BNPP Classification : Confidential"/>
          <p:cNvSpPr txBox="1"/>
          <p:nvPr userDrawn="1"/>
        </p:nvSpPr>
        <p:spPr>
          <a:xfrm>
            <a:off x="0" y="6554788"/>
            <a:ext cx="12122150" cy="0"/>
          </a:xfrm>
          <a:prstGeom prst="rect">
            <a:avLst/>
          </a:prstGeom>
          <a:noFill/>
        </p:spPr>
        <p:txBody>
          <a:bodyPr lIns="0" tIns="0" rIns="0" bIns="0"/>
          <a:lstStyle/>
          <a:p>
            <a:pPr algn="ctr" defTabSz="1213121" eaLnBrk="1" fontAlgn="auto" hangingPunct="1">
              <a:spcBef>
                <a:spcPts val="0"/>
              </a:spcBef>
              <a:spcAft>
                <a:spcPts val="0"/>
              </a:spcAft>
              <a:defRPr/>
            </a:pPr>
            <a:r>
              <a:rPr lang="en-US" sz="810">
                <a:solidFill>
                  <a:srgbClr val="000000"/>
                </a:solidFill>
                <a:latin typeface="Microsoft Sans Serif" panose="020B0604020202020204" pitchFamily="34" charset="0"/>
              </a:rPr>
              <a:t>BNPP Classification : </a:t>
            </a:r>
            <a:r>
              <a:rPr lang="en-US" sz="810">
                <a:solidFill>
                  <a:srgbClr val="FFA500"/>
                </a:solidFill>
                <a:latin typeface="Microsoft Sans Serif" panose="020B0604020202020204" pitchFamily="34" charset="0"/>
              </a:rPr>
              <a:t>Confidential</a:t>
            </a:r>
            <a:endParaRPr lang="en-US" sz="810" dirty="0">
              <a:solidFill>
                <a:srgbClr val="FFA500"/>
              </a:solidFill>
              <a:latin typeface="Microsoft Sans Serif" panose="020B0604020202020204" pitchFamily="34" charset="0"/>
            </a:endParaRPr>
          </a:p>
        </p:txBody>
      </p:sp>
      <p:graphicFrame>
        <p:nvGraphicFramePr>
          <p:cNvPr id="13" name="Objet 15" hidden="1"/>
          <p:cNvGraphicFramePr>
            <a:graphicFrameLocks/>
          </p:cNvGraphicFramePr>
          <p:nvPr>
            <p:custDataLst>
              <p:tags r:id="rId4"/>
            </p:custDataLst>
          </p:nvPr>
        </p:nvGraphicFramePr>
        <p:xfrm>
          <a:off x="1588" y="1588"/>
          <a:ext cx="3175" cy="1587"/>
        </p:xfrm>
        <a:graphic>
          <a:graphicData uri="http://schemas.openxmlformats.org/presentationml/2006/ole">
            <mc:AlternateContent xmlns:mc="http://schemas.openxmlformats.org/markup-compatibility/2006">
              <mc:Choice xmlns:v="urn:schemas-microsoft-com:vml" Requires="v">
                <p:oleObj spid="_x0000_s164452" name="Diapositive think-cell" r:id="rId11" imgW="360" imgH="360" progId="TCLayout.ActiveDocument.1">
                  <p:embed/>
                </p:oleObj>
              </mc:Choice>
              <mc:Fallback>
                <p:oleObj name="Diapositive think-cell" r:id="rId11" imgW="360" imgH="360" progId="TCLayout.ActiveDocument.1">
                  <p:embed/>
                  <p:pic>
                    <p:nvPicPr>
                      <p:cNvPr id="13" name="Objet 15" hidden="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8" y="1588"/>
                        <a:ext cx="3175"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13" hidden="1"/>
          <p:cNvSpPr/>
          <p:nvPr userDrawn="1">
            <p:custDataLst>
              <p:tags r:id="rId5"/>
            </p:custDataLst>
          </p:nvPr>
        </p:nvSpPr>
        <p:spPr>
          <a:xfrm>
            <a:off x="0" y="0"/>
            <a:ext cx="193675" cy="150813"/>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US" sz="2857" b="1" dirty="0">
              <a:solidFill>
                <a:schemeClr val="tx1"/>
              </a:solidFill>
              <a:latin typeface="Arial Narrow" panose="020B0606020202030204" pitchFamily="34" charset="0"/>
              <a:ea typeface="+mj-ea"/>
              <a:cs typeface="+mj-cs"/>
              <a:sym typeface="Arial Narrow" panose="020B0606020202030204" pitchFamily="34" charset="0"/>
            </a:endParaRPr>
          </a:p>
        </p:txBody>
      </p:sp>
      <p:cxnSp>
        <p:nvCxnSpPr>
          <p:cNvPr id="15" name="Connecteur droit 14"/>
          <p:cNvCxnSpPr/>
          <p:nvPr/>
        </p:nvCxnSpPr>
        <p:spPr>
          <a:xfrm>
            <a:off x="476250" y="879475"/>
            <a:ext cx="11168063"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ctangle 15"/>
          <p:cNvSpPr txBox="1">
            <a:spLocks noChangeArrowheads="1"/>
          </p:cNvSpPr>
          <p:nvPr/>
        </p:nvSpPr>
        <p:spPr bwMode="auto">
          <a:xfrm>
            <a:off x="7969250" y="6392863"/>
            <a:ext cx="2673350" cy="179387"/>
          </a:xfrm>
          <a:prstGeom prst="rect">
            <a:avLst/>
          </a:prstGeom>
          <a:noFill/>
          <a:ln w="9525">
            <a:noFill/>
            <a:miter lim="800000"/>
            <a:headEnd/>
            <a:tailEnd/>
          </a:ln>
          <a:effectLst/>
        </p:spPr>
        <p:txBody>
          <a:bodyPr wrap="none" lIns="0" tIns="0" rIns="0" bIns="0" anchor="ctr"/>
          <a:lstStyle>
            <a:defPPr>
              <a:defRPr lang="fr-FR"/>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762" dirty="0">
                <a:solidFill>
                  <a:srgbClr val="000000"/>
                </a:solidFill>
              </a:rPr>
              <a:t>BP2S IT Strategy &amp; Transformation</a:t>
            </a:r>
          </a:p>
        </p:txBody>
      </p:sp>
      <p:sp>
        <p:nvSpPr>
          <p:cNvPr id="17" name="Rectangle 14"/>
          <p:cNvSpPr txBox="1">
            <a:spLocks noChangeArrowheads="1"/>
          </p:cNvSpPr>
          <p:nvPr/>
        </p:nvSpPr>
        <p:spPr bwMode="auto">
          <a:xfrm>
            <a:off x="10710863" y="6392863"/>
            <a:ext cx="939800" cy="179387"/>
          </a:xfrm>
          <a:prstGeom prst="rect">
            <a:avLst/>
          </a:prstGeom>
          <a:noFill/>
          <a:ln w="9525">
            <a:noFill/>
            <a:miter lim="800000"/>
            <a:headEnd/>
            <a:tailEnd/>
          </a:ln>
          <a:effectLst/>
        </p:spPr>
        <p:txBody>
          <a:bodyPr wrap="none" lIns="0" tIns="0" rIns="0" bIns="0" anchor="ctr"/>
          <a:lstStyle>
            <a:defPPr>
              <a:defRPr lang="fr-FR"/>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70942" fontAlgn="auto">
              <a:spcBef>
                <a:spcPts val="0"/>
              </a:spcBef>
              <a:spcAft>
                <a:spcPts val="0"/>
              </a:spcAft>
              <a:defRPr/>
            </a:pPr>
            <a:r>
              <a:rPr lang="en-US" sz="762" dirty="0">
                <a:solidFill>
                  <a:srgbClr val="000000"/>
                </a:solidFill>
              </a:rPr>
              <a:t>| 15/10/2019 | </a:t>
            </a:r>
          </a:p>
        </p:txBody>
      </p:sp>
      <p:sp>
        <p:nvSpPr>
          <p:cNvPr id="18" name="Espace réservé du numéro de diapositive 16"/>
          <p:cNvSpPr txBox="1">
            <a:spLocks noChangeArrowheads="1"/>
          </p:cNvSpPr>
          <p:nvPr/>
        </p:nvSpPr>
        <p:spPr bwMode="auto">
          <a:xfrm>
            <a:off x="11637963" y="6392863"/>
            <a:ext cx="238125" cy="179387"/>
          </a:xfrm>
          <a:prstGeom prst="rect">
            <a:avLst/>
          </a:prstGeom>
          <a:noFill/>
          <a:ln w="9525">
            <a:noFill/>
            <a:miter lim="800000"/>
            <a:headEnd/>
            <a:tailEnd/>
          </a:ln>
          <a:effectLst/>
        </p:spPr>
        <p:txBody>
          <a:bodyPr wrap="none" lIns="0" tIns="0" rIns="0" bIns="0" anchor="ctr"/>
          <a:lstStyle>
            <a:defPPr>
              <a:defRPr lang="fr-FR"/>
            </a:defPPr>
            <a:lvl1pPr marL="0" algn="r" defTabSz="914400" rtl="0" eaLnBrk="1" latinLnBrk="0" hangingPunct="1">
              <a:defRPr sz="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64DEB855-BEE2-4137-95A2-FE720B8F6A76}" type="slidenum">
              <a:rPr lang="en-US" sz="762" smtClean="0">
                <a:solidFill>
                  <a:srgbClr val="000000"/>
                </a:solidFill>
              </a:rPr>
              <a:pPr fontAlgn="auto">
                <a:spcBef>
                  <a:spcPts val="0"/>
                </a:spcBef>
                <a:spcAft>
                  <a:spcPts val="0"/>
                </a:spcAft>
                <a:defRPr/>
              </a:pPr>
              <a:t>‹N°›</a:t>
            </a:fld>
            <a:endParaRPr lang="en-US" sz="762" dirty="0">
              <a:solidFill>
                <a:srgbClr val="000000"/>
              </a:solidFill>
            </a:endParaRPr>
          </a:p>
        </p:txBody>
      </p:sp>
      <p:sp>
        <p:nvSpPr>
          <p:cNvPr id="11" name="Espace réservé du contenu 2"/>
          <p:cNvSpPr>
            <a:spLocks noGrp="1"/>
          </p:cNvSpPr>
          <p:nvPr>
            <p:ph idx="1"/>
          </p:nvPr>
        </p:nvSpPr>
        <p:spPr>
          <a:xfrm>
            <a:off x="475628" y="1125808"/>
            <a:ext cx="11170897" cy="4825529"/>
          </a:xfrm>
        </p:spPr>
        <p:txBody>
          <a:bodyPr/>
          <a:lstStyle>
            <a:lvl1pPr>
              <a:defRPr/>
            </a:lvl1pPr>
            <a:lvl2pPr marL="341724" indent="-170864">
              <a:defRPr/>
            </a:lvl2pPr>
            <a:lvl3pPr marL="512585" indent="-173886">
              <a:defRPr/>
            </a:lvl3pPr>
            <a:lvl4pPr marL="684959" indent="-164814">
              <a:defRPr/>
            </a:lvl4pPr>
            <a:lvl5pPr marL="3025" indent="4534">
              <a:defRPr/>
            </a:lvl5pPr>
          </a:lstStyle>
          <a:p>
            <a:pPr lvl="0"/>
            <a:r>
              <a:rPr lang="fr-FR" noProof="0"/>
              <a:t>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US" noProof="0" dirty="0"/>
          </a:p>
        </p:txBody>
      </p:sp>
      <p:sp>
        <p:nvSpPr>
          <p:cNvPr id="8" name="Titre 7"/>
          <p:cNvSpPr>
            <a:spLocks noGrp="1"/>
          </p:cNvSpPr>
          <p:nvPr>
            <p:ph type="title"/>
          </p:nvPr>
        </p:nvSpPr>
        <p:spPr>
          <a:xfrm>
            <a:off x="475628" y="116226"/>
            <a:ext cx="11170897" cy="745837"/>
          </a:xfrm>
        </p:spPr>
        <p:txBody>
          <a:bodyPr/>
          <a:lstStyle>
            <a:lvl1pPr>
              <a:defRPr>
                <a:solidFill>
                  <a:schemeClr val="accent1"/>
                </a:solidFill>
              </a:defRPr>
            </a:lvl1pPr>
          </a:lstStyle>
          <a:p>
            <a:r>
              <a:rPr lang="fr-FR" noProof="0"/>
              <a:t>Modifiez le style du titre</a:t>
            </a:r>
            <a:endParaRPr lang="en-US" noProof="0" dirty="0"/>
          </a:p>
        </p:txBody>
      </p:sp>
    </p:spTree>
    <p:extLst>
      <p:ext uri="{BB962C8B-B14F-4D97-AF65-F5344CB8AC3E}">
        <p14:creationId xmlns:p14="http://schemas.microsoft.com/office/powerpoint/2010/main" val="289333841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Agenda">
    <p:spTree>
      <p:nvGrpSpPr>
        <p:cNvPr id="1" name=""/>
        <p:cNvGrpSpPr/>
        <p:nvPr/>
      </p:nvGrpSpPr>
      <p:grpSpPr>
        <a:xfrm>
          <a:off x="0" y="0"/>
          <a:ext cx="0" cy="0"/>
          <a:chOff x="0" y="0"/>
          <a:chExt cx="0" cy="0"/>
        </a:xfrm>
      </p:grpSpPr>
      <p:graphicFrame>
        <p:nvGraphicFramePr>
          <p:cNvPr id="3" name="Objet 3" hidden="1"/>
          <p:cNvGraphicFramePr>
            <a:graphicFrameLocks/>
          </p:cNvGraphicFramePr>
          <p:nvPr>
            <p:custDataLst>
              <p:tags r:id="rId2"/>
            </p:custDataLst>
          </p:nvPr>
        </p:nvGraphicFramePr>
        <p:xfrm>
          <a:off x="1588" y="1588"/>
          <a:ext cx="3175" cy="1587"/>
        </p:xfrm>
        <a:graphic>
          <a:graphicData uri="http://schemas.openxmlformats.org/presentationml/2006/ole">
            <mc:AlternateContent xmlns:mc="http://schemas.openxmlformats.org/markup-compatibility/2006">
              <mc:Choice xmlns:v="urn:schemas-microsoft-com:vml" Requires="v">
                <p:oleObj spid="_x0000_s165475" name="Diapositive think-cell" r:id="rId7" imgW="360" imgH="360" progId="TCLayout.ActiveDocument.1">
                  <p:embed/>
                </p:oleObj>
              </mc:Choice>
              <mc:Fallback>
                <p:oleObj name="Diapositive think-cell" r:id="rId7" imgW="360" imgH="360" progId="TCLayout.ActiveDocument.1">
                  <p:embed/>
                  <p:pic>
                    <p:nvPicPr>
                      <p:cNvPr id="3" name="Objet 3" hidden="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8" y="1588"/>
                        <a:ext cx="3175"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7163" cy="15875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US" sz="2857" b="1" dirty="0">
              <a:solidFill>
                <a:schemeClr val="tx1"/>
              </a:solidFill>
              <a:latin typeface="Arial Narrow" panose="020B0606020202030204" pitchFamily="34" charset="0"/>
              <a:ea typeface="+mj-ea"/>
              <a:cs typeface="+mj-cs"/>
              <a:sym typeface="Arial Narrow" panose="020B0606020202030204" pitchFamily="34" charset="0"/>
            </a:endParaRPr>
          </a:p>
        </p:txBody>
      </p:sp>
      <p:pic>
        <p:nvPicPr>
          <p:cNvPr id="5" name="Picture 3" descr="C:\Users\ChristineB\Seenk-D\BNPP\2015-02\PPT_43-07.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49313" y="6288088"/>
            <a:ext cx="24447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1563" y="6410325"/>
            <a:ext cx="23717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Connecteur droit 6"/>
          <p:cNvCxnSpPr/>
          <p:nvPr/>
        </p:nvCxnSpPr>
        <p:spPr>
          <a:xfrm>
            <a:off x="477838" y="6103938"/>
            <a:ext cx="11168062"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TextBox 10"/>
          <p:cNvSpPr txBox="1"/>
          <p:nvPr userDrawn="1"/>
        </p:nvSpPr>
        <p:spPr>
          <a:xfrm>
            <a:off x="1739900" y="6115050"/>
            <a:ext cx="7986713" cy="263525"/>
          </a:xfrm>
          <a:prstGeom prst="rect">
            <a:avLst/>
          </a:prstGeom>
          <a:noFill/>
        </p:spPr>
        <p:txBody>
          <a:bodyPr lIns="87016" tIns="43507" rIns="87016" bIns="43507">
            <a:spAutoFit/>
          </a:bodyPr>
          <a:lstStyle/>
          <a:p>
            <a:pPr algn="ctr" defTabSz="870189" eaLnBrk="1" fontAlgn="auto" hangingPunct="1">
              <a:spcBef>
                <a:spcPts val="0"/>
              </a:spcBef>
              <a:spcAft>
                <a:spcPts val="0"/>
              </a:spcAft>
              <a:defRPr/>
            </a:pPr>
            <a:r>
              <a:rPr lang="en-US" sz="571" dirty="0">
                <a:solidFill>
                  <a:srgbClr val="5A5A5A">
                    <a:lumMod val="60000"/>
                    <a:lumOff val="40000"/>
                  </a:srgbClr>
                </a:solidFill>
                <a:latin typeface="+mn-lt"/>
              </a:rPr>
              <a:t>Confidential information in application of French Code du travail article L-432-7. The elements and propositions included in this document are only work hypothesis. Any decision which might impact current organization structure will be taken according to legal and social procedures in place</a:t>
            </a:r>
          </a:p>
        </p:txBody>
      </p:sp>
      <p:sp>
        <p:nvSpPr>
          <p:cNvPr id="9" name="fc" descr="BNPP Classification : Confidential"/>
          <p:cNvSpPr txBox="1"/>
          <p:nvPr userDrawn="1"/>
        </p:nvSpPr>
        <p:spPr>
          <a:xfrm>
            <a:off x="0" y="6554788"/>
            <a:ext cx="12122150" cy="0"/>
          </a:xfrm>
          <a:prstGeom prst="rect">
            <a:avLst/>
          </a:prstGeom>
          <a:noFill/>
        </p:spPr>
        <p:txBody>
          <a:bodyPr lIns="0" tIns="0" rIns="0" bIns="0"/>
          <a:lstStyle/>
          <a:p>
            <a:pPr algn="ctr" defTabSz="1213121" eaLnBrk="1" fontAlgn="auto" hangingPunct="1">
              <a:spcBef>
                <a:spcPts val="0"/>
              </a:spcBef>
              <a:spcAft>
                <a:spcPts val="0"/>
              </a:spcAft>
              <a:defRPr/>
            </a:pPr>
            <a:r>
              <a:rPr lang="en-US" sz="810">
                <a:solidFill>
                  <a:srgbClr val="000000"/>
                </a:solidFill>
                <a:latin typeface="Microsoft Sans Serif" panose="020B0604020202020204" pitchFamily="34" charset="0"/>
              </a:rPr>
              <a:t>BNPP Classification : </a:t>
            </a:r>
            <a:r>
              <a:rPr lang="en-US" sz="810">
                <a:solidFill>
                  <a:srgbClr val="FFA500"/>
                </a:solidFill>
                <a:latin typeface="Microsoft Sans Serif" panose="020B0604020202020204" pitchFamily="34" charset="0"/>
              </a:rPr>
              <a:t>Confidential</a:t>
            </a:r>
            <a:endParaRPr lang="en-US" sz="810" dirty="0">
              <a:solidFill>
                <a:srgbClr val="FFA500"/>
              </a:solidFill>
              <a:latin typeface="Microsoft Sans Serif" panose="020B0604020202020204" pitchFamily="34" charset="0"/>
            </a:endParaRPr>
          </a:p>
        </p:txBody>
      </p:sp>
      <p:graphicFrame>
        <p:nvGraphicFramePr>
          <p:cNvPr id="10" name="Objet 15" hidden="1"/>
          <p:cNvGraphicFramePr>
            <a:graphicFrameLocks noChangeAspect="1"/>
          </p:cNvGraphicFramePr>
          <p:nvPr userDrawn="1">
            <p:custDataLst>
              <p:tags r:id="rId4"/>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5476" name="Diapositive think-cell" r:id="rId11" imgW="360" imgH="360" progId="TCLayout.ActiveDocument.1">
                  <p:embed/>
                </p:oleObj>
              </mc:Choice>
              <mc:Fallback>
                <p:oleObj name="Diapositive think-cell" r:id="rId11" imgW="360" imgH="360" progId="TCLayout.ActiveDocument.1">
                  <p:embed/>
                  <p:pic>
                    <p:nvPicPr>
                      <p:cNvPr id="10" name="Objet 15"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10" hidden="1"/>
          <p:cNvSpPr/>
          <p:nvPr userDrawn="1">
            <p:custDataLst>
              <p:tags r:id="rId5"/>
            </p:custDataLst>
          </p:nvPr>
        </p:nvSpPr>
        <p:spPr>
          <a:xfrm>
            <a:off x="0" y="0"/>
            <a:ext cx="193675" cy="150813"/>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US" sz="2271" b="1" dirty="0">
              <a:solidFill>
                <a:schemeClr val="tx1"/>
              </a:solidFill>
              <a:latin typeface="Arial Narrow" panose="020B0606020202030204" pitchFamily="34" charset="0"/>
              <a:ea typeface="+mj-ea"/>
              <a:cs typeface="+mj-cs"/>
              <a:sym typeface="Arial Narrow" panose="020B0606020202030204" pitchFamily="34" charset="0"/>
            </a:endParaRPr>
          </a:p>
        </p:txBody>
      </p:sp>
      <p:cxnSp>
        <p:nvCxnSpPr>
          <p:cNvPr id="13" name="Connecteur droit 12"/>
          <p:cNvCxnSpPr/>
          <p:nvPr userDrawn="1"/>
        </p:nvCxnSpPr>
        <p:spPr>
          <a:xfrm>
            <a:off x="454025" y="879475"/>
            <a:ext cx="1121568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0" y="866775"/>
            <a:ext cx="12122150" cy="5248275"/>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3121" eaLnBrk="1" fontAlgn="auto" hangingPunct="1">
              <a:spcBef>
                <a:spcPts val="0"/>
              </a:spcBef>
              <a:spcAft>
                <a:spcPts val="0"/>
              </a:spcAft>
              <a:defRPr/>
            </a:pPr>
            <a:endParaRPr lang="en-US" sz="1857" dirty="0"/>
          </a:p>
        </p:txBody>
      </p:sp>
      <p:sp>
        <p:nvSpPr>
          <p:cNvPr id="15" name="Rectangle 15"/>
          <p:cNvSpPr txBox="1">
            <a:spLocks noChangeArrowheads="1"/>
          </p:cNvSpPr>
          <p:nvPr userDrawn="1"/>
        </p:nvSpPr>
        <p:spPr bwMode="auto">
          <a:xfrm>
            <a:off x="7969250" y="6392863"/>
            <a:ext cx="2673350" cy="179387"/>
          </a:xfrm>
          <a:prstGeom prst="rect">
            <a:avLst/>
          </a:prstGeom>
          <a:noFill/>
          <a:ln w="9525">
            <a:noFill/>
            <a:miter lim="800000"/>
            <a:headEnd/>
            <a:tailEnd/>
          </a:ln>
          <a:effectLst/>
        </p:spPr>
        <p:txBody>
          <a:bodyPr wrap="none" lIns="0" tIns="0" rIns="0" bIns="0" anchor="ctr"/>
          <a:lstStyle>
            <a:defPPr>
              <a:defRPr lang="fr-FR"/>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762" dirty="0">
                <a:solidFill>
                  <a:srgbClr val="000000"/>
                </a:solidFill>
              </a:rPr>
              <a:t>BP2S IT Strategy &amp; Transformation</a:t>
            </a:r>
          </a:p>
        </p:txBody>
      </p:sp>
      <p:sp>
        <p:nvSpPr>
          <p:cNvPr id="16" name="Rectangle 14"/>
          <p:cNvSpPr txBox="1">
            <a:spLocks noChangeArrowheads="1"/>
          </p:cNvSpPr>
          <p:nvPr userDrawn="1"/>
        </p:nvSpPr>
        <p:spPr bwMode="auto">
          <a:xfrm>
            <a:off x="10710863" y="6392863"/>
            <a:ext cx="939800" cy="179387"/>
          </a:xfrm>
          <a:prstGeom prst="rect">
            <a:avLst/>
          </a:prstGeom>
          <a:noFill/>
          <a:ln w="9525">
            <a:noFill/>
            <a:miter lim="800000"/>
            <a:headEnd/>
            <a:tailEnd/>
          </a:ln>
          <a:effectLst/>
        </p:spPr>
        <p:txBody>
          <a:bodyPr wrap="none" lIns="0" tIns="0" rIns="0" bIns="0" anchor="ctr"/>
          <a:lstStyle>
            <a:defPPr>
              <a:defRPr lang="fr-FR"/>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70942" fontAlgn="auto">
              <a:spcBef>
                <a:spcPts val="0"/>
              </a:spcBef>
              <a:spcAft>
                <a:spcPts val="0"/>
              </a:spcAft>
              <a:defRPr/>
            </a:pPr>
            <a:r>
              <a:rPr lang="en-US" sz="762" dirty="0">
                <a:solidFill>
                  <a:srgbClr val="000000"/>
                </a:solidFill>
              </a:rPr>
              <a:t>| 16/09/2019 | </a:t>
            </a:r>
          </a:p>
        </p:txBody>
      </p:sp>
      <p:sp>
        <p:nvSpPr>
          <p:cNvPr id="17" name="Espace réservé du numéro de diapositive 16"/>
          <p:cNvSpPr txBox="1">
            <a:spLocks noChangeArrowheads="1"/>
          </p:cNvSpPr>
          <p:nvPr userDrawn="1"/>
        </p:nvSpPr>
        <p:spPr bwMode="auto">
          <a:xfrm>
            <a:off x="11637963" y="6392863"/>
            <a:ext cx="238125" cy="179387"/>
          </a:xfrm>
          <a:prstGeom prst="rect">
            <a:avLst/>
          </a:prstGeom>
          <a:noFill/>
          <a:ln w="9525">
            <a:noFill/>
            <a:miter lim="800000"/>
            <a:headEnd/>
            <a:tailEnd/>
          </a:ln>
          <a:effectLst/>
        </p:spPr>
        <p:txBody>
          <a:bodyPr wrap="none" lIns="0" tIns="0" rIns="0" bIns="0" anchor="ctr"/>
          <a:lstStyle>
            <a:defPPr>
              <a:defRPr lang="fr-FR"/>
            </a:defPPr>
            <a:lvl1pPr marL="0" algn="r" defTabSz="914400" rtl="0" eaLnBrk="1" latinLnBrk="0" hangingPunct="1">
              <a:defRPr sz="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BF9E58F9-C2BB-44C6-8154-403B215BC479}" type="slidenum">
              <a:rPr lang="en-US" sz="762" smtClean="0">
                <a:solidFill>
                  <a:srgbClr val="000000"/>
                </a:solidFill>
              </a:rPr>
              <a:pPr fontAlgn="auto">
                <a:spcBef>
                  <a:spcPts val="0"/>
                </a:spcBef>
                <a:spcAft>
                  <a:spcPts val="0"/>
                </a:spcAft>
                <a:defRPr/>
              </a:pPr>
              <a:t>‹N°›</a:t>
            </a:fld>
            <a:endParaRPr lang="en-US" sz="762" dirty="0">
              <a:solidFill>
                <a:srgbClr val="000000"/>
              </a:solidFill>
            </a:endParaRPr>
          </a:p>
        </p:txBody>
      </p:sp>
      <p:sp>
        <p:nvSpPr>
          <p:cNvPr id="12" name="Titre 9"/>
          <p:cNvSpPr>
            <a:spLocks noGrp="1"/>
          </p:cNvSpPr>
          <p:nvPr>
            <p:ph type="title"/>
          </p:nvPr>
        </p:nvSpPr>
        <p:spPr>
          <a:xfrm>
            <a:off x="454154" y="99043"/>
            <a:ext cx="11215375" cy="745837"/>
          </a:xfrm>
        </p:spPr>
        <p:txBody>
          <a:bodyPr/>
          <a:lstStyle>
            <a:lvl1pPr>
              <a:defRPr sz="2271" baseline="0"/>
            </a:lvl1pPr>
          </a:lstStyle>
          <a:p>
            <a:r>
              <a:rPr lang="fr-FR" noProof="0"/>
              <a:t>Modifiez le style du titre</a:t>
            </a:r>
            <a:endParaRPr lang="en-US" noProof="0" dirty="0"/>
          </a:p>
        </p:txBody>
      </p:sp>
    </p:spTree>
    <p:extLst>
      <p:ext uri="{BB962C8B-B14F-4D97-AF65-F5344CB8AC3E}">
        <p14:creationId xmlns:p14="http://schemas.microsoft.com/office/powerpoint/2010/main" val="19737633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cSld name="1_Section Divider">
    <p:spTree>
      <p:nvGrpSpPr>
        <p:cNvPr id="1" name=""/>
        <p:cNvGrpSpPr/>
        <p:nvPr/>
      </p:nvGrpSpPr>
      <p:grpSpPr>
        <a:xfrm>
          <a:off x="0" y="0"/>
          <a:ext cx="0" cy="0"/>
          <a:chOff x="0" y="0"/>
          <a:chExt cx="0" cy="0"/>
        </a:xfrm>
      </p:grpSpPr>
      <p:graphicFrame>
        <p:nvGraphicFramePr>
          <p:cNvPr id="4" name="Objet 3" hidden="1"/>
          <p:cNvGraphicFramePr>
            <a:graphicFrameLocks/>
          </p:cNvGraphicFramePr>
          <p:nvPr>
            <p:custDataLst>
              <p:tags r:id="rId2"/>
            </p:custDataLst>
          </p:nvPr>
        </p:nvGraphicFramePr>
        <p:xfrm>
          <a:off x="1588" y="1588"/>
          <a:ext cx="3175" cy="1587"/>
        </p:xfrm>
        <a:graphic>
          <a:graphicData uri="http://schemas.openxmlformats.org/presentationml/2006/ole">
            <mc:AlternateContent xmlns:mc="http://schemas.openxmlformats.org/markup-compatibility/2006">
              <mc:Choice xmlns:v="urn:schemas-microsoft-com:vml" Requires="v">
                <p:oleObj spid="_x0000_s166499" name="Diapositive think-cell" r:id="rId7" imgW="360" imgH="360" progId="TCLayout.ActiveDocument.1">
                  <p:embed/>
                </p:oleObj>
              </mc:Choice>
              <mc:Fallback>
                <p:oleObj name="Diapositive think-cell" r:id="rId7" imgW="360" imgH="360" progId="TCLayout.ActiveDocument.1">
                  <p:embed/>
                  <p:pic>
                    <p:nvPicPr>
                      <p:cNvPr id="4" name="Objet 3" hidden="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8" y="1588"/>
                        <a:ext cx="3175"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userDrawn="1">
            <p:custDataLst>
              <p:tags r:id="rId3"/>
            </p:custDataLst>
          </p:nvPr>
        </p:nvSpPr>
        <p:spPr>
          <a:xfrm>
            <a:off x="0" y="0"/>
            <a:ext cx="157163" cy="15875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US" sz="2857" b="1" dirty="0">
              <a:solidFill>
                <a:schemeClr val="tx1"/>
              </a:solidFill>
              <a:latin typeface="Arial Narrow" panose="020B0606020202030204" pitchFamily="34" charset="0"/>
              <a:ea typeface="+mj-ea"/>
              <a:cs typeface="+mj-cs"/>
              <a:sym typeface="Arial Narrow" panose="020B0606020202030204" pitchFamily="34" charset="0"/>
            </a:endParaRPr>
          </a:p>
        </p:txBody>
      </p:sp>
      <p:pic>
        <p:nvPicPr>
          <p:cNvPr id="8" name="Picture 3" descr="C:\Users\ChristineB\Seenk-D\BNPP\2015-02\PPT_43-07.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49313" y="6288088"/>
            <a:ext cx="24447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1563" y="6410325"/>
            <a:ext cx="23717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Connecteur droit 9"/>
          <p:cNvCxnSpPr/>
          <p:nvPr/>
        </p:nvCxnSpPr>
        <p:spPr>
          <a:xfrm>
            <a:off x="477838" y="6103938"/>
            <a:ext cx="11168062"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739900" y="6115050"/>
            <a:ext cx="7986713" cy="263525"/>
          </a:xfrm>
          <a:prstGeom prst="rect">
            <a:avLst/>
          </a:prstGeom>
          <a:noFill/>
        </p:spPr>
        <p:txBody>
          <a:bodyPr lIns="87016" tIns="43507" rIns="87016" bIns="43507">
            <a:spAutoFit/>
          </a:bodyPr>
          <a:lstStyle/>
          <a:p>
            <a:pPr algn="ctr" defTabSz="870189" eaLnBrk="1" fontAlgn="auto" hangingPunct="1">
              <a:spcBef>
                <a:spcPts val="0"/>
              </a:spcBef>
              <a:spcAft>
                <a:spcPts val="0"/>
              </a:spcAft>
              <a:defRPr/>
            </a:pPr>
            <a:r>
              <a:rPr lang="en-US" sz="571" dirty="0">
                <a:solidFill>
                  <a:srgbClr val="5A5A5A">
                    <a:lumMod val="60000"/>
                    <a:lumOff val="40000"/>
                  </a:srgbClr>
                </a:solidFill>
                <a:latin typeface="+mn-lt"/>
              </a:rPr>
              <a:t>Confidential information in application of French Code du travail article L-432-7. The elements and propositions included in this document are only work hypothesis. Any decision which might impact current organization structure will be taken according to legal and social procedures in place</a:t>
            </a:r>
          </a:p>
        </p:txBody>
      </p:sp>
      <p:sp>
        <p:nvSpPr>
          <p:cNvPr id="12" name="fc" descr="BNPP Classification : Confidential"/>
          <p:cNvSpPr txBox="1"/>
          <p:nvPr userDrawn="1"/>
        </p:nvSpPr>
        <p:spPr>
          <a:xfrm>
            <a:off x="0" y="6554788"/>
            <a:ext cx="12122150" cy="0"/>
          </a:xfrm>
          <a:prstGeom prst="rect">
            <a:avLst/>
          </a:prstGeom>
          <a:noFill/>
        </p:spPr>
        <p:txBody>
          <a:bodyPr lIns="0" tIns="0" rIns="0" bIns="0"/>
          <a:lstStyle/>
          <a:p>
            <a:pPr algn="ctr" defTabSz="1213121" eaLnBrk="1" fontAlgn="auto" hangingPunct="1">
              <a:spcBef>
                <a:spcPts val="0"/>
              </a:spcBef>
              <a:spcAft>
                <a:spcPts val="0"/>
              </a:spcAft>
              <a:defRPr/>
            </a:pPr>
            <a:r>
              <a:rPr lang="en-US" sz="810">
                <a:solidFill>
                  <a:srgbClr val="000000"/>
                </a:solidFill>
                <a:latin typeface="Microsoft Sans Serif" panose="020B0604020202020204" pitchFamily="34" charset="0"/>
              </a:rPr>
              <a:t>BNPP Classification : </a:t>
            </a:r>
            <a:r>
              <a:rPr lang="en-US" sz="810">
                <a:solidFill>
                  <a:srgbClr val="FFA500"/>
                </a:solidFill>
                <a:latin typeface="Microsoft Sans Serif" panose="020B0604020202020204" pitchFamily="34" charset="0"/>
              </a:rPr>
              <a:t>Confidential</a:t>
            </a:r>
            <a:endParaRPr lang="en-US" sz="810" dirty="0">
              <a:solidFill>
                <a:srgbClr val="FFA500"/>
              </a:solidFill>
              <a:latin typeface="Microsoft Sans Serif" panose="020B0604020202020204" pitchFamily="34" charset="0"/>
            </a:endParaRPr>
          </a:p>
        </p:txBody>
      </p:sp>
      <p:graphicFrame>
        <p:nvGraphicFramePr>
          <p:cNvPr id="13" name="Objet 15" hidden="1"/>
          <p:cNvGraphicFramePr>
            <a:graphicFrameLocks/>
          </p:cNvGraphicFramePr>
          <p:nvPr>
            <p:custDataLst>
              <p:tags r:id="rId4"/>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6500" name="Diapositive think-cell" r:id="rId11" imgW="360" imgH="360" progId="TCLayout.ActiveDocument.1">
                  <p:embed/>
                </p:oleObj>
              </mc:Choice>
              <mc:Fallback>
                <p:oleObj name="Diapositive think-cell" r:id="rId11" imgW="360" imgH="360" progId="TCLayout.ActiveDocument.1">
                  <p:embed/>
                  <p:pic>
                    <p:nvPicPr>
                      <p:cNvPr id="13" name="Objet 15" hidden="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13" hidden="1"/>
          <p:cNvSpPr/>
          <p:nvPr userDrawn="1">
            <p:custDataLst>
              <p:tags r:id="rId5"/>
            </p:custDataLst>
          </p:nvPr>
        </p:nvSpPr>
        <p:spPr>
          <a:xfrm>
            <a:off x="0" y="0"/>
            <a:ext cx="193675" cy="150813"/>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US" sz="3523" b="1" dirty="0">
              <a:solidFill>
                <a:schemeClr val="tx1"/>
              </a:solidFill>
              <a:latin typeface="Arial Narrow" panose="020B0606020202030204" pitchFamily="34" charset="0"/>
              <a:ea typeface="+mj-ea"/>
              <a:cs typeface="+mj-cs"/>
              <a:sym typeface="Arial Narrow" panose="020B0606020202030204" pitchFamily="34" charset="0"/>
            </a:endParaRPr>
          </a:p>
        </p:txBody>
      </p:sp>
      <p:sp>
        <p:nvSpPr>
          <p:cNvPr id="15" name="Rectangle 14"/>
          <p:cNvSpPr/>
          <p:nvPr/>
        </p:nvSpPr>
        <p:spPr>
          <a:xfrm>
            <a:off x="0" y="2263775"/>
            <a:ext cx="12122150" cy="28130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614" tIns="43307" rIns="86614" bIns="43307" anchor="ctr"/>
          <a:lstStyle/>
          <a:p>
            <a:pPr algn="ctr" defTabSz="896218" eaLnBrk="1" fontAlgn="auto" hangingPunct="1">
              <a:spcBef>
                <a:spcPts val="0"/>
              </a:spcBef>
              <a:spcAft>
                <a:spcPts val="0"/>
              </a:spcAft>
              <a:defRPr/>
            </a:pPr>
            <a:endParaRPr lang="en-US" sz="1809" dirty="0">
              <a:solidFill>
                <a:srgbClr val="FFFFFF"/>
              </a:solidFill>
            </a:endParaRPr>
          </a:p>
        </p:txBody>
      </p:sp>
      <p:cxnSp>
        <p:nvCxnSpPr>
          <p:cNvPr id="16" name="Connecteur droit 14"/>
          <p:cNvCxnSpPr/>
          <p:nvPr/>
        </p:nvCxnSpPr>
        <p:spPr>
          <a:xfrm>
            <a:off x="454025" y="6103938"/>
            <a:ext cx="1121568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4"/>
          <p:cNvCxnSpPr/>
          <p:nvPr/>
        </p:nvCxnSpPr>
        <p:spPr>
          <a:xfrm>
            <a:off x="6697663" y="2263775"/>
            <a:ext cx="5424487"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6"/>
          <p:cNvCxnSpPr/>
          <p:nvPr/>
        </p:nvCxnSpPr>
        <p:spPr>
          <a:xfrm>
            <a:off x="0" y="2263775"/>
            <a:ext cx="5424488"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Rectangle 15"/>
          <p:cNvSpPr txBox="1">
            <a:spLocks noChangeArrowheads="1"/>
          </p:cNvSpPr>
          <p:nvPr/>
        </p:nvSpPr>
        <p:spPr bwMode="auto">
          <a:xfrm>
            <a:off x="7969250" y="6392863"/>
            <a:ext cx="2673350" cy="179387"/>
          </a:xfrm>
          <a:prstGeom prst="rect">
            <a:avLst/>
          </a:prstGeom>
          <a:noFill/>
          <a:ln w="9525">
            <a:noFill/>
            <a:miter lim="800000"/>
            <a:headEnd/>
            <a:tailEnd/>
          </a:ln>
          <a:effectLst/>
        </p:spPr>
        <p:txBody>
          <a:bodyPr wrap="none" lIns="0" tIns="0" rIns="0" bIns="0" anchor="ctr"/>
          <a:lstStyle>
            <a:defPPr>
              <a:defRPr lang="fr-FR"/>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762" dirty="0">
                <a:solidFill>
                  <a:srgbClr val="000000"/>
                </a:solidFill>
              </a:rPr>
              <a:t>BP2S IT Strategy &amp; Transformation</a:t>
            </a:r>
          </a:p>
        </p:txBody>
      </p:sp>
      <p:sp>
        <p:nvSpPr>
          <p:cNvPr id="20" name="Rectangle 14"/>
          <p:cNvSpPr txBox="1">
            <a:spLocks noChangeArrowheads="1"/>
          </p:cNvSpPr>
          <p:nvPr/>
        </p:nvSpPr>
        <p:spPr bwMode="auto">
          <a:xfrm>
            <a:off x="10710863" y="6392863"/>
            <a:ext cx="939800" cy="179387"/>
          </a:xfrm>
          <a:prstGeom prst="rect">
            <a:avLst/>
          </a:prstGeom>
          <a:noFill/>
          <a:ln w="9525">
            <a:noFill/>
            <a:miter lim="800000"/>
            <a:headEnd/>
            <a:tailEnd/>
          </a:ln>
          <a:effectLst/>
        </p:spPr>
        <p:txBody>
          <a:bodyPr wrap="none" lIns="0" tIns="0" rIns="0" bIns="0" anchor="ctr"/>
          <a:lstStyle>
            <a:defPPr>
              <a:defRPr lang="fr-FR"/>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70568" fontAlgn="auto">
              <a:spcBef>
                <a:spcPts val="0"/>
              </a:spcBef>
              <a:spcAft>
                <a:spcPts val="0"/>
              </a:spcAft>
              <a:defRPr/>
            </a:pPr>
            <a:r>
              <a:rPr lang="en-US" sz="762" dirty="0">
                <a:solidFill>
                  <a:srgbClr val="000000"/>
                </a:solidFill>
              </a:rPr>
              <a:t>| 16/09/2019 | </a:t>
            </a:r>
          </a:p>
        </p:txBody>
      </p:sp>
      <p:sp>
        <p:nvSpPr>
          <p:cNvPr id="21" name="Espace réservé du numéro de diapositive 16"/>
          <p:cNvSpPr txBox="1">
            <a:spLocks noChangeArrowheads="1"/>
          </p:cNvSpPr>
          <p:nvPr/>
        </p:nvSpPr>
        <p:spPr bwMode="auto">
          <a:xfrm>
            <a:off x="11637963" y="6392863"/>
            <a:ext cx="238125" cy="179387"/>
          </a:xfrm>
          <a:prstGeom prst="rect">
            <a:avLst/>
          </a:prstGeom>
          <a:noFill/>
          <a:ln w="9525">
            <a:noFill/>
            <a:miter lim="800000"/>
            <a:headEnd/>
            <a:tailEnd/>
          </a:ln>
          <a:effectLst/>
        </p:spPr>
        <p:txBody>
          <a:bodyPr wrap="none" lIns="0" tIns="0" rIns="0" bIns="0" anchor="ctr"/>
          <a:lstStyle>
            <a:defPPr>
              <a:defRPr lang="fr-FR"/>
            </a:defPPr>
            <a:lvl1pPr marL="0" algn="r" defTabSz="914400" rtl="0" eaLnBrk="1" latinLnBrk="0" hangingPunct="1">
              <a:defRPr sz="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9543E9B1-909B-431F-88A9-1F80B225EDBD}" type="slidenum">
              <a:rPr lang="en-US" sz="762" smtClean="0">
                <a:solidFill>
                  <a:srgbClr val="000000"/>
                </a:solidFill>
              </a:rPr>
              <a:pPr fontAlgn="auto">
                <a:spcBef>
                  <a:spcPts val="0"/>
                </a:spcBef>
                <a:spcAft>
                  <a:spcPts val="0"/>
                </a:spcAft>
                <a:defRPr/>
              </a:pPr>
              <a:t>‹N°›</a:t>
            </a:fld>
            <a:endParaRPr lang="en-US" sz="762" dirty="0">
              <a:solidFill>
                <a:srgbClr val="000000"/>
              </a:solidFill>
            </a:endParaRPr>
          </a:p>
        </p:txBody>
      </p:sp>
      <p:sp>
        <p:nvSpPr>
          <p:cNvPr id="6" name="Titre 1"/>
          <p:cNvSpPr>
            <a:spLocks noGrp="1"/>
          </p:cNvSpPr>
          <p:nvPr>
            <p:ph type="ctrTitle"/>
          </p:nvPr>
        </p:nvSpPr>
        <p:spPr>
          <a:xfrm>
            <a:off x="1962584" y="2900879"/>
            <a:ext cx="8196984" cy="1538024"/>
          </a:xfrm>
        </p:spPr>
        <p:txBody>
          <a:bodyPr>
            <a:noAutofit/>
          </a:bodyPr>
          <a:lstStyle>
            <a:lvl1pPr algn="ctr">
              <a:lnSpc>
                <a:spcPct val="85000"/>
              </a:lnSpc>
              <a:defRPr sz="3523" b="1" cap="all" baseline="0">
                <a:solidFill>
                  <a:schemeClr val="tx1"/>
                </a:solidFill>
              </a:defRPr>
            </a:lvl1pPr>
          </a:lstStyle>
          <a:p>
            <a:r>
              <a:rPr lang="fr-FR" noProof="0"/>
              <a:t>Modifiez le style du titre</a:t>
            </a:r>
            <a:endParaRPr lang="en-US" noProof="0" dirty="0"/>
          </a:p>
        </p:txBody>
      </p:sp>
      <p:sp>
        <p:nvSpPr>
          <p:cNvPr id="7" name="Sous-titre 2"/>
          <p:cNvSpPr>
            <a:spLocks noGrp="1"/>
          </p:cNvSpPr>
          <p:nvPr>
            <p:ph type="subTitle" idx="1"/>
          </p:nvPr>
        </p:nvSpPr>
        <p:spPr>
          <a:xfrm>
            <a:off x="5523526" y="1931759"/>
            <a:ext cx="1075100" cy="663856"/>
          </a:xfrm>
          <a:prstGeom prst="rect">
            <a:avLst/>
          </a:prstGeom>
          <a:solidFill>
            <a:schemeClr val="tx2"/>
          </a:solidFill>
          <a:ln>
            <a:noFill/>
          </a:ln>
        </p:spPr>
        <p:txBody>
          <a:bodyPr lIns="90962" tIns="45481" rIns="90962" bIns="45481" anchor="ctr">
            <a:noAutofit/>
          </a:bodyPr>
          <a:lstStyle>
            <a:lvl1pPr marL="0" indent="0" algn="ctr">
              <a:buNone/>
              <a:defRPr sz="4285" b="0" cap="all" baseline="0">
                <a:solidFill>
                  <a:schemeClr val="bg1"/>
                </a:solidFill>
                <a:latin typeface="+mn-lt"/>
              </a:defRPr>
            </a:lvl1pPr>
            <a:lvl2pPr marL="448109" indent="0" algn="ctr">
              <a:buNone/>
              <a:defRPr>
                <a:solidFill>
                  <a:schemeClr val="tx1">
                    <a:tint val="75000"/>
                  </a:schemeClr>
                </a:solidFill>
              </a:defRPr>
            </a:lvl2pPr>
            <a:lvl3pPr marL="896218" indent="0" algn="ctr">
              <a:buNone/>
              <a:defRPr>
                <a:solidFill>
                  <a:schemeClr val="tx1">
                    <a:tint val="75000"/>
                  </a:schemeClr>
                </a:solidFill>
              </a:defRPr>
            </a:lvl3pPr>
            <a:lvl4pPr marL="1344331" indent="0" algn="ctr">
              <a:buNone/>
              <a:defRPr>
                <a:solidFill>
                  <a:schemeClr val="tx1">
                    <a:tint val="75000"/>
                  </a:schemeClr>
                </a:solidFill>
              </a:defRPr>
            </a:lvl4pPr>
            <a:lvl5pPr marL="1792437" indent="0" algn="ctr">
              <a:buNone/>
              <a:defRPr>
                <a:solidFill>
                  <a:schemeClr val="tx1">
                    <a:tint val="75000"/>
                  </a:schemeClr>
                </a:solidFill>
              </a:defRPr>
            </a:lvl5pPr>
            <a:lvl6pPr marL="2240542" indent="0" algn="ctr">
              <a:buNone/>
              <a:defRPr>
                <a:solidFill>
                  <a:schemeClr val="tx1">
                    <a:tint val="75000"/>
                  </a:schemeClr>
                </a:solidFill>
              </a:defRPr>
            </a:lvl6pPr>
            <a:lvl7pPr marL="2688654" indent="0" algn="ctr">
              <a:buNone/>
              <a:defRPr>
                <a:solidFill>
                  <a:schemeClr val="tx1">
                    <a:tint val="75000"/>
                  </a:schemeClr>
                </a:solidFill>
              </a:defRPr>
            </a:lvl7pPr>
            <a:lvl8pPr marL="3136762" indent="0" algn="ctr">
              <a:buNone/>
              <a:defRPr>
                <a:solidFill>
                  <a:schemeClr val="tx1">
                    <a:tint val="75000"/>
                  </a:schemeClr>
                </a:solidFill>
              </a:defRPr>
            </a:lvl8pPr>
            <a:lvl9pPr marL="3584881" indent="0" algn="ctr">
              <a:buNone/>
              <a:defRPr>
                <a:solidFill>
                  <a:schemeClr val="tx1">
                    <a:tint val="75000"/>
                  </a:schemeClr>
                </a:solidFill>
              </a:defRPr>
            </a:lvl9pPr>
          </a:lstStyle>
          <a:p>
            <a:r>
              <a:rPr lang="fr-FR" noProof="0"/>
              <a:t>Modifier le style des sous-titres du masque</a:t>
            </a:r>
            <a:endParaRPr lang="en-US" noProof="0" dirty="0"/>
          </a:p>
        </p:txBody>
      </p:sp>
    </p:spTree>
    <p:extLst>
      <p:ext uri="{BB962C8B-B14F-4D97-AF65-F5344CB8AC3E}">
        <p14:creationId xmlns:p14="http://schemas.microsoft.com/office/powerpoint/2010/main" val="1358091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7_TITLE AND VISUAL">
    <p:spTree>
      <p:nvGrpSpPr>
        <p:cNvPr id="1" name=""/>
        <p:cNvGrpSpPr/>
        <p:nvPr/>
      </p:nvGrpSpPr>
      <p:grpSpPr>
        <a:xfrm>
          <a:off x="0" y="0"/>
          <a:ext cx="0" cy="0"/>
          <a:chOff x="0" y="0"/>
          <a:chExt cx="0" cy="0"/>
        </a:xfrm>
      </p:grpSpPr>
      <p:graphicFrame>
        <p:nvGraphicFramePr>
          <p:cNvPr id="6"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8242" name="Diapositive think-cell" r:id="rId5" imgW="344" imgH="344" progId="TCLayout.ActiveDocument.1">
                  <p:embed/>
                </p:oleObj>
              </mc:Choice>
              <mc:Fallback>
                <p:oleObj name="Diapositive think-cell" r:id="rId5" imgW="344" imgH="344" progId="TCLayout.ActiveDocument.1">
                  <p:embed/>
                  <p:pic>
                    <p:nvPicPr>
                      <p:cNvPr id="6"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8"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12122150" cy="681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userDrawn="1"/>
        </p:nvSpPr>
        <p:spPr>
          <a:xfrm>
            <a:off x="-12700" y="5083175"/>
            <a:ext cx="12134850" cy="177641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algn="ctr" defTabSz="1214780" eaLnBrk="1" fontAlgn="auto" hangingPunct="1">
              <a:spcBef>
                <a:spcPts val="0"/>
              </a:spcBef>
              <a:spcAft>
                <a:spcPts val="0"/>
              </a:spcAft>
              <a:defRPr/>
            </a:pPr>
            <a:endParaRPr lang="fr-FR" sz="1900" dirty="0">
              <a:solidFill>
                <a:srgbClr val="000000"/>
              </a:solidFill>
            </a:endParaRPr>
          </a:p>
        </p:txBody>
      </p:sp>
      <p:sp>
        <p:nvSpPr>
          <p:cNvPr id="12" name="Rectangle 11"/>
          <p:cNvSpPr/>
          <p:nvPr userDrawn="1"/>
        </p:nvSpPr>
        <p:spPr>
          <a:xfrm>
            <a:off x="1455738" y="4783138"/>
            <a:ext cx="4629150" cy="6032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algn="ctr" defTabSz="1214780" eaLnBrk="1" fontAlgn="auto" hangingPunct="1">
              <a:spcBef>
                <a:spcPts val="0"/>
              </a:spcBef>
              <a:spcAft>
                <a:spcPts val="0"/>
              </a:spcAft>
              <a:defRPr/>
            </a:pPr>
            <a:endParaRPr lang="fr-FR" sz="1300" dirty="0">
              <a:solidFill>
                <a:srgbClr val="43B02A"/>
              </a:solidFill>
            </a:endParaRPr>
          </a:p>
        </p:txBody>
      </p:sp>
      <p:pic>
        <p:nvPicPr>
          <p:cNvPr id="13" name="Picture 4" descr="C:\Users\ChristineB\Seenk-D\BNPP\2015-02\PPT_43-06.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407988" y="5645150"/>
            <a:ext cx="39243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1"/>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408863" y="5654675"/>
            <a:ext cx="45164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ctrTitle"/>
          </p:nvPr>
        </p:nvSpPr>
        <p:spPr>
          <a:xfrm>
            <a:off x="517290" y="478937"/>
            <a:ext cx="7064085" cy="1334985"/>
          </a:xfrm>
        </p:spPr>
        <p:txBody>
          <a:bodyPr anchor="t"/>
          <a:lstStyle>
            <a:lvl1pPr algn="l">
              <a:lnSpc>
                <a:spcPct val="85000"/>
              </a:lnSpc>
              <a:defRPr sz="4800" b="1" cap="all" spc="0" baseline="0">
                <a:solidFill>
                  <a:schemeClr val="bg1"/>
                </a:solidFill>
              </a:defRPr>
            </a:lvl1pPr>
          </a:lstStyle>
          <a:p>
            <a:r>
              <a:rPr lang="fr-FR" noProof="0"/>
              <a:t>Modifiez le style du titre</a:t>
            </a:r>
            <a:endParaRPr lang="en-GB" noProof="0" dirty="0"/>
          </a:p>
        </p:txBody>
      </p:sp>
      <p:sp>
        <p:nvSpPr>
          <p:cNvPr id="3" name="Sous-titre 2"/>
          <p:cNvSpPr>
            <a:spLocks noGrp="1"/>
          </p:cNvSpPr>
          <p:nvPr>
            <p:ph type="subTitle" idx="1"/>
          </p:nvPr>
        </p:nvSpPr>
        <p:spPr>
          <a:xfrm>
            <a:off x="517290" y="1800794"/>
            <a:ext cx="7063300" cy="432100"/>
          </a:xfrm>
          <a:prstGeom prst="rect">
            <a:avLst/>
          </a:prstGeom>
        </p:spPr>
        <p:txBody>
          <a:bodyPr lIns="0" anchor="ctr">
            <a:noAutofit/>
          </a:bodyPr>
          <a:lstStyle>
            <a:lvl1pPr marL="0" indent="0" algn="l">
              <a:buNone/>
              <a:defRPr sz="2800" cap="all" baseline="0">
                <a:solidFill>
                  <a:schemeClr val="bg1"/>
                </a:solidFill>
                <a:latin typeface="+mj-lt"/>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19" name="Espace réservé du texte 2"/>
          <p:cNvSpPr>
            <a:spLocks noGrp="1"/>
          </p:cNvSpPr>
          <p:nvPr>
            <p:ph type="body" idx="13"/>
          </p:nvPr>
        </p:nvSpPr>
        <p:spPr>
          <a:xfrm>
            <a:off x="1632005" y="4872888"/>
            <a:ext cx="4199800" cy="216050"/>
          </a:xfrm>
          <a:prstGeom prst="rect">
            <a:avLst/>
          </a:prstGeom>
        </p:spPr>
        <p:txBody>
          <a:bodyPr lIns="0" rIns="0" anchor="ctr">
            <a:normAutofit/>
          </a:bodyPr>
          <a:lstStyle>
            <a:lvl1pPr marL="0" indent="0" algn="l">
              <a:buNone/>
              <a:defRPr sz="1050" b="0" cap="all" baseline="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pPr lvl="0"/>
            <a:r>
              <a:rPr lang="fr-FR" noProof="0"/>
              <a:t>Modifier les styles du texte du masque</a:t>
            </a:r>
          </a:p>
        </p:txBody>
      </p:sp>
      <p:sp>
        <p:nvSpPr>
          <p:cNvPr id="20" name="Espace réservé du texte 2"/>
          <p:cNvSpPr>
            <a:spLocks noGrp="1"/>
          </p:cNvSpPr>
          <p:nvPr>
            <p:ph type="body" idx="14"/>
          </p:nvPr>
        </p:nvSpPr>
        <p:spPr>
          <a:xfrm>
            <a:off x="1632005" y="5096460"/>
            <a:ext cx="4199800" cy="216050"/>
          </a:xfrm>
          <a:prstGeom prst="rect">
            <a:avLst/>
          </a:prstGeom>
        </p:spPr>
        <p:txBody>
          <a:bodyPr lIns="0" rIns="0" anchor="ctr">
            <a:noAutofit/>
          </a:bodyPr>
          <a:lstStyle>
            <a:lvl1pPr marL="0" indent="0" algn="l">
              <a:buNone/>
              <a:defRPr sz="1050" b="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pPr lvl="0"/>
            <a:r>
              <a:rPr lang="fr-FR" noProof="0"/>
              <a:t>Modifier les styles du texte du masque</a:t>
            </a:r>
          </a:p>
        </p:txBody>
      </p:sp>
    </p:spTree>
    <p:extLst>
      <p:ext uri="{BB962C8B-B14F-4D97-AF65-F5344CB8AC3E}">
        <p14:creationId xmlns:p14="http://schemas.microsoft.com/office/powerpoint/2010/main" val="25226410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6_TITLE AND VISUAL">
    <p:spTree>
      <p:nvGrpSpPr>
        <p:cNvPr id="1" name=""/>
        <p:cNvGrpSpPr/>
        <p:nvPr/>
      </p:nvGrpSpPr>
      <p:grpSpPr>
        <a:xfrm>
          <a:off x="0" y="0"/>
          <a:ext cx="0" cy="0"/>
          <a:chOff x="0" y="0"/>
          <a:chExt cx="0" cy="0"/>
        </a:xfrm>
      </p:grpSpPr>
      <p:graphicFrame>
        <p:nvGraphicFramePr>
          <p:cNvPr id="7"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9266" name="Diapositive think-cell" r:id="rId5" imgW="344" imgH="344" progId="TCLayout.ActiveDocument.1">
                  <p:embed/>
                </p:oleObj>
              </mc:Choice>
              <mc:Fallback>
                <p:oleObj name="Diapositive think-cell" r:id="rId5" imgW="344" imgH="344" progId="TCLayout.ActiveDocument.1">
                  <p:embed/>
                  <p:pic>
                    <p:nvPicPr>
                      <p:cNvPr id="7"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9"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12700" y="5083175"/>
            <a:ext cx="12134850" cy="177641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algn="ctr" defTabSz="1214780" eaLnBrk="1" fontAlgn="auto" hangingPunct="1">
              <a:spcBef>
                <a:spcPts val="0"/>
              </a:spcBef>
              <a:spcAft>
                <a:spcPts val="0"/>
              </a:spcAft>
              <a:defRPr/>
            </a:pPr>
            <a:endParaRPr lang="fr-FR" sz="1900" dirty="0">
              <a:solidFill>
                <a:srgbClr val="000000"/>
              </a:solidFill>
            </a:endParaRPr>
          </a:p>
        </p:txBody>
      </p:sp>
      <p:sp>
        <p:nvSpPr>
          <p:cNvPr id="12" name="Rectangle 11"/>
          <p:cNvSpPr/>
          <p:nvPr userDrawn="1"/>
        </p:nvSpPr>
        <p:spPr>
          <a:xfrm>
            <a:off x="1455738" y="4783138"/>
            <a:ext cx="4629150" cy="6032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algn="ctr" defTabSz="1214780" eaLnBrk="1" fontAlgn="auto" hangingPunct="1">
              <a:spcBef>
                <a:spcPts val="0"/>
              </a:spcBef>
              <a:spcAft>
                <a:spcPts val="0"/>
              </a:spcAft>
              <a:defRPr/>
            </a:pPr>
            <a:endParaRPr lang="fr-FR" sz="1300" dirty="0">
              <a:solidFill>
                <a:srgbClr val="43B02A"/>
              </a:solidFill>
            </a:endParaRPr>
          </a:p>
        </p:txBody>
      </p:sp>
      <p:pic>
        <p:nvPicPr>
          <p:cNvPr id="13" name="Picture 4" descr="C:\Users\ChristineB\Seenk-D\BNPP\2015-02\PPT_43-06.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07988" y="5645150"/>
            <a:ext cx="39243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1"/>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408863" y="5654675"/>
            <a:ext cx="45164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icture Placeholder 4"/>
          <p:cNvSpPr>
            <a:spLocks noGrp="1"/>
          </p:cNvSpPr>
          <p:nvPr>
            <p:ph type="pic" sz="quarter" idx="15"/>
          </p:nvPr>
        </p:nvSpPr>
        <p:spPr>
          <a:xfrm>
            <a:off x="0" y="0"/>
            <a:ext cx="12122150" cy="5096460"/>
          </a:xfrm>
          <a:prstGeom prst="rect">
            <a:avLst/>
          </a:prstGeom>
          <a:solidFill>
            <a:schemeClr val="bg1">
              <a:lumMod val="95000"/>
            </a:schemeClr>
          </a:solidFill>
        </p:spPr>
        <p:txBody>
          <a:bodyPr/>
          <a:lstStyle/>
          <a:p>
            <a:pPr lvl="0"/>
            <a:endParaRPr lang="en-GB" noProof="0"/>
          </a:p>
        </p:txBody>
      </p:sp>
      <p:sp>
        <p:nvSpPr>
          <p:cNvPr id="2" name="Titre 1"/>
          <p:cNvSpPr>
            <a:spLocks noGrp="1"/>
          </p:cNvSpPr>
          <p:nvPr>
            <p:ph type="ctrTitle"/>
          </p:nvPr>
        </p:nvSpPr>
        <p:spPr>
          <a:xfrm>
            <a:off x="517290" y="478937"/>
            <a:ext cx="7064085" cy="1334985"/>
          </a:xfrm>
        </p:spPr>
        <p:txBody>
          <a:bodyPr anchor="t"/>
          <a:lstStyle>
            <a:lvl1pPr algn="l">
              <a:lnSpc>
                <a:spcPct val="85000"/>
              </a:lnSpc>
              <a:defRPr sz="4800" b="1" cap="all" spc="0" baseline="0">
                <a:solidFill>
                  <a:schemeClr val="tx1"/>
                </a:solidFill>
              </a:defRPr>
            </a:lvl1pPr>
          </a:lstStyle>
          <a:p>
            <a:r>
              <a:rPr lang="fr-FR" noProof="0"/>
              <a:t>Modifiez le style du titre</a:t>
            </a:r>
            <a:endParaRPr lang="fr-FR" noProof="0" dirty="0"/>
          </a:p>
        </p:txBody>
      </p:sp>
      <p:sp>
        <p:nvSpPr>
          <p:cNvPr id="3" name="Sous-titre 2"/>
          <p:cNvSpPr>
            <a:spLocks noGrp="1"/>
          </p:cNvSpPr>
          <p:nvPr>
            <p:ph type="subTitle" idx="1"/>
          </p:nvPr>
        </p:nvSpPr>
        <p:spPr>
          <a:xfrm>
            <a:off x="517290" y="1800794"/>
            <a:ext cx="7063300" cy="432100"/>
          </a:xfrm>
          <a:prstGeom prst="rect">
            <a:avLst/>
          </a:prstGeom>
        </p:spPr>
        <p:txBody>
          <a:bodyPr lIns="0" anchor="ctr">
            <a:noAutofit/>
          </a:bodyPr>
          <a:lstStyle>
            <a:lvl1pPr marL="0" indent="0" algn="l">
              <a:buNone/>
              <a:defRPr sz="2800" cap="all" baseline="0">
                <a:solidFill>
                  <a:schemeClr val="tx1"/>
                </a:solidFill>
                <a:latin typeface="+mj-lt"/>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fr-FR" noProof="0" dirty="0"/>
          </a:p>
        </p:txBody>
      </p:sp>
      <p:sp>
        <p:nvSpPr>
          <p:cNvPr id="19" name="Espace réservé du texte 2"/>
          <p:cNvSpPr>
            <a:spLocks noGrp="1"/>
          </p:cNvSpPr>
          <p:nvPr>
            <p:ph type="body" idx="13"/>
          </p:nvPr>
        </p:nvSpPr>
        <p:spPr>
          <a:xfrm>
            <a:off x="1632005" y="4872888"/>
            <a:ext cx="4199800" cy="216050"/>
          </a:xfrm>
          <a:prstGeom prst="rect">
            <a:avLst/>
          </a:prstGeom>
        </p:spPr>
        <p:txBody>
          <a:bodyPr lIns="0" rIns="0" anchor="ctr">
            <a:normAutofit/>
          </a:bodyPr>
          <a:lstStyle>
            <a:lvl1pPr marL="0" indent="0" algn="l">
              <a:buNone/>
              <a:defRPr sz="1050" b="0" cap="all" baseline="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pPr lvl="0"/>
            <a:r>
              <a:rPr lang="fr-FR" noProof="0"/>
              <a:t>Modifier les styles du texte du masque</a:t>
            </a:r>
          </a:p>
        </p:txBody>
      </p:sp>
      <p:sp>
        <p:nvSpPr>
          <p:cNvPr id="20" name="Espace réservé du texte 2"/>
          <p:cNvSpPr>
            <a:spLocks noGrp="1"/>
          </p:cNvSpPr>
          <p:nvPr>
            <p:ph type="body" idx="14"/>
          </p:nvPr>
        </p:nvSpPr>
        <p:spPr>
          <a:xfrm>
            <a:off x="1632005" y="5096460"/>
            <a:ext cx="4199800" cy="216050"/>
          </a:xfrm>
          <a:prstGeom prst="rect">
            <a:avLst/>
          </a:prstGeom>
        </p:spPr>
        <p:txBody>
          <a:bodyPr lIns="0" rIns="0" anchor="ctr">
            <a:noAutofit/>
          </a:bodyPr>
          <a:lstStyle>
            <a:lvl1pPr marL="0" indent="0" algn="l">
              <a:buNone/>
              <a:defRPr sz="1050" b="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pPr lvl="0"/>
            <a:r>
              <a:rPr lang="fr-FR" noProof="0"/>
              <a:t>Modifier les styles du texte du masque</a:t>
            </a:r>
          </a:p>
        </p:txBody>
      </p:sp>
    </p:spTree>
    <p:extLst>
      <p:ext uri="{BB962C8B-B14F-4D97-AF65-F5344CB8AC3E}">
        <p14:creationId xmlns:p14="http://schemas.microsoft.com/office/powerpoint/2010/main" val="148758111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0290"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6"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12700" y="5083175"/>
            <a:ext cx="12134850" cy="177641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algn="ctr" defTabSz="1214780" eaLnBrk="1" fontAlgn="auto" hangingPunct="1">
              <a:spcBef>
                <a:spcPts val="0"/>
              </a:spcBef>
              <a:spcAft>
                <a:spcPts val="0"/>
              </a:spcAft>
              <a:defRPr/>
            </a:pPr>
            <a:endParaRPr lang="fr-FR" sz="1900" dirty="0">
              <a:solidFill>
                <a:srgbClr val="000000"/>
              </a:solidFill>
            </a:endParaRPr>
          </a:p>
        </p:txBody>
      </p:sp>
      <p:pic>
        <p:nvPicPr>
          <p:cNvPr id="9" name="Picture 4" descr="C:\Users\ChristineB\Seenk-D\BNPP\2015-02\PPT_43-06.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07988" y="5645150"/>
            <a:ext cx="39243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408863" y="5654675"/>
            <a:ext cx="45164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icture Placeholder 4"/>
          <p:cNvSpPr>
            <a:spLocks noGrp="1"/>
          </p:cNvSpPr>
          <p:nvPr>
            <p:ph type="pic" sz="quarter" idx="15"/>
          </p:nvPr>
        </p:nvSpPr>
        <p:spPr>
          <a:xfrm>
            <a:off x="0" y="0"/>
            <a:ext cx="12122150" cy="5083545"/>
          </a:xfrm>
          <a:prstGeom prst="rect">
            <a:avLst/>
          </a:prstGeom>
          <a:solidFill>
            <a:schemeClr val="bg1">
              <a:lumMod val="95000"/>
            </a:schemeClr>
          </a:solidFill>
        </p:spPr>
        <p:txBody>
          <a:bodyPr/>
          <a:lstStyle/>
          <a:p>
            <a:pPr lvl="0"/>
            <a:endParaRPr lang="en-GB" noProof="0"/>
          </a:p>
        </p:txBody>
      </p:sp>
    </p:spTree>
    <p:extLst>
      <p:ext uri="{BB962C8B-B14F-4D97-AF65-F5344CB8AC3E}">
        <p14:creationId xmlns:p14="http://schemas.microsoft.com/office/powerpoint/2010/main" val="331239267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2_TITLE LIGHT">
    <p:spTree>
      <p:nvGrpSpPr>
        <p:cNvPr id="1" name=""/>
        <p:cNvGrpSpPr/>
        <p:nvPr/>
      </p:nvGrpSpPr>
      <p:grpSpPr>
        <a:xfrm>
          <a:off x="0" y="0"/>
          <a:ext cx="0" cy="0"/>
          <a:chOff x="0" y="0"/>
          <a:chExt cx="0" cy="0"/>
        </a:xfrm>
      </p:grpSpPr>
      <p:graphicFrame>
        <p:nvGraphicFramePr>
          <p:cNvPr id="6"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1314" name="Diapositive think-cell" r:id="rId5" imgW="344" imgH="344" progId="TCLayout.ActiveDocument.1">
                  <p:embed/>
                </p:oleObj>
              </mc:Choice>
              <mc:Fallback>
                <p:oleObj name="Diapositive think-cell" r:id="rId5" imgW="344" imgH="344" progId="TCLayout.ActiveDocument.1">
                  <p:embed/>
                  <p:pic>
                    <p:nvPicPr>
                      <p:cNvPr id="6"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8"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2" descr="C:\Users\ChristineB\Seenk-D\BNPP\2015-05\fond.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763" y="0"/>
            <a:ext cx="1212215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083175"/>
            <a:ext cx="12126913" cy="1776413"/>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algn="ctr" defTabSz="1214780" eaLnBrk="1" fontAlgn="auto" hangingPunct="1">
              <a:spcBef>
                <a:spcPts val="0"/>
              </a:spcBef>
              <a:spcAft>
                <a:spcPts val="0"/>
              </a:spcAft>
              <a:defRPr/>
            </a:pPr>
            <a:endParaRPr lang="fr-FR" sz="1900" dirty="0">
              <a:solidFill>
                <a:srgbClr val="000000"/>
              </a:solidFill>
            </a:endParaRPr>
          </a:p>
        </p:txBody>
      </p:sp>
      <p:sp>
        <p:nvSpPr>
          <p:cNvPr id="12" name="Rectangle 11"/>
          <p:cNvSpPr/>
          <p:nvPr userDrawn="1"/>
        </p:nvSpPr>
        <p:spPr>
          <a:xfrm>
            <a:off x="1455738" y="4783138"/>
            <a:ext cx="4629150" cy="6032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algn="ctr" defTabSz="1214780" eaLnBrk="1" fontAlgn="auto" hangingPunct="1">
              <a:spcBef>
                <a:spcPts val="0"/>
              </a:spcBef>
              <a:spcAft>
                <a:spcPts val="0"/>
              </a:spcAft>
              <a:defRPr/>
            </a:pPr>
            <a:endParaRPr lang="fr-FR" sz="1300" dirty="0">
              <a:solidFill>
                <a:srgbClr val="43B02A"/>
              </a:solidFill>
            </a:endParaRPr>
          </a:p>
        </p:txBody>
      </p:sp>
      <p:pic>
        <p:nvPicPr>
          <p:cNvPr id="13" name="Picture 4" descr="C:\Users\ChristineB\Seenk-D\BNPP\2015-02\PPT_43-06.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407988" y="5645150"/>
            <a:ext cx="39243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408863" y="5654675"/>
            <a:ext cx="45164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re 1"/>
          <p:cNvSpPr>
            <a:spLocks noGrp="1"/>
          </p:cNvSpPr>
          <p:nvPr>
            <p:ph type="ctrTitle"/>
          </p:nvPr>
        </p:nvSpPr>
        <p:spPr>
          <a:xfrm>
            <a:off x="517290" y="478937"/>
            <a:ext cx="7064085" cy="1334985"/>
          </a:xfrm>
        </p:spPr>
        <p:txBody>
          <a:bodyPr anchor="t"/>
          <a:lstStyle>
            <a:lvl1pPr algn="l">
              <a:lnSpc>
                <a:spcPct val="85000"/>
              </a:lnSpc>
              <a:defRPr sz="4800" b="1" cap="all" spc="0" baseline="0">
                <a:solidFill>
                  <a:schemeClr val="tx1"/>
                </a:solidFill>
              </a:defRPr>
            </a:lvl1pPr>
          </a:lstStyle>
          <a:p>
            <a:r>
              <a:rPr lang="fr-FR" noProof="0"/>
              <a:t>Modifiez le style du titre</a:t>
            </a:r>
            <a:endParaRPr lang="fr-FR" noProof="0" dirty="0"/>
          </a:p>
        </p:txBody>
      </p:sp>
      <p:sp>
        <p:nvSpPr>
          <p:cNvPr id="16" name="Sous-titre 2"/>
          <p:cNvSpPr>
            <a:spLocks noGrp="1"/>
          </p:cNvSpPr>
          <p:nvPr>
            <p:ph type="subTitle" idx="1"/>
          </p:nvPr>
        </p:nvSpPr>
        <p:spPr>
          <a:xfrm>
            <a:off x="517290" y="1800794"/>
            <a:ext cx="7063300" cy="432100"/>
          </a:xfrm>
          <a:prstGeom prst="rect">
            <a:avLst/>
          </a:prstGeom>
        </p:spPr>
        <p:txBody>
          <a:bodyPr lIns="0" rIns="0" anchor="ctr">
            <a:noAutofit/>
          </a:bodyPr>
          <a:lstStyle>
            <a:lvl1pPr marL="0" indent="0" algn="l">
              <a:buNone/>
              <a:defRPr sz="2800" cap="all" baseline="0">
                <a:solidFill>
                  <a:schemeClr val="tx1"/>
                </a:solidFill>
                <a:latin typeface="+mj-lt"/>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fr-FR" noProof="0" dirty="0"/>
          </a:p>
        </p:txBody>
      </p:sp>
      <p:sp>
        <p:nvSpPr>
          <p:cNvPr id="19" name="Espace réservé du texte 2"/>
          <p:cNvSpPr>
            <a:spLocks noGrp="1"/>
          </p:cNvSpPr>
          <p:nvPr>
            <p:ph type="body" idx="13"/>
          </p:nvPr>
        </p:nvSpPr>
        <p:spPr>
          <a:xfrm>
            <a:off x="1632005" y="4872888"/>
            <a:ext cx="4199800" cy="216050"/>
          </a:xfrm>
          <a:prstGeom prst="rect">
            <a:avLst/>
          </a:prstGeom>
        </p:spPr>
        <p:txBody>
          <a:bodyPr lIns="0" anchor="ctr">
            <a:normAutofit/>
          </a:bodyPr>
          <a:lstStyle>
            <a:lvl1pPr marL="0" indent="0" algn="l">
              <a:buNone/>
              <a:defRPr sz="1050" b="0" cap="all" baseline="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pPr lvl="0"/>
            <a:r>
              <a:rPr lang="fr-FR" noProof="0"/>
              <a:t>Modifier les styles du texte du masque</a:t>
            </a:r>
          </a:p>
        </p:txBody>
      </p:sp>
      <p:sp>
        <p:nvSpPr>
          <p:cNvPr id="20" name="Espace réservé du texte 2"/>
          <p:cNvSpPr>
            <a:spLocks noGrp="1"/>
          </p:cNvSpPr>
          <p:nvPr>
            <p:ph type="body" idx="14"/>
          </p:nvPr>
        </p:nvSpPr>
        <p:spPr>
          <a:xfrm>
            <a:off x="1632005" y="5096460"/>
            <a:ext cx="4199800" cy="216050"/>
          </a:xfrm>
          <a:prstGeom prst="rect">
            <a:avLst/>
          </a:prstGeom>
        </p:spPr>
        <p:txBody>
          <a:bodyPr lIns="0" anchor="ctr">
            <a:noAutofit/>
          </a:bodyPr>
          <a:lstStyle>
            <a:lvl1pPr marL="0" indent="0" algn="l">
              <a:buNone/>
              <a:defRPr sz="1050" b="0">
                <a:solidFill>
                  <a:schemeClr val="bg1"/>
                </a:solidFill>
              </a:defRPr>
            </a:lvl1pPr>
            <a:lvl2pPr marL="607390" indent="0">
              <a:buNone/>
              <a:defRPr sz="2700" b="1"/>
            </a:lvl2pPr>
            <a:lvl3pPr marL="1214780" indent="0">
              <a:buNone/>
              <a:defRPr sz="2400" b="1"/>
            </a:lvl3pPr>
            <a:lvl4pPr marL="1822171" indent="0">
              <a:buNone/>
              <a:defRPr sz="2100" b="1"/>
            </a:lvl4pPr>
            <a:lvl5pPr marL="2429561" indent="0">
              <a:buNone/>
              <a:defRPr sz="2100" b="1"/>
            </a:lvl5pPr>
            <a:lvl6pPr marL="3036951" indent="0">
              <a:buNone/>
              <a:defRPr sz="2100" b="1"/>
            </a:lvl6pPr>
            <a:lvl7pPr marL="3644341" indent="0">
              <a:buNone/>
              <a:defRPr sz="2100" b="1"/>
            </a:lvl7pPr>
            <a:lvl8pPr marL="4251731" indent="0">
              <a:buNone/>
              <a:defRPr sz="2100" b="1"/>
            </a:lvl8pPr>
            <a:lvl9pPr marL="4859122" indent="0">
              <a:buNone/>
              <a:defRPr sz="2100" b="1"/>
            </a:lvl9pPr>
          </a:lstStyle>
          <a:p>
            <a:pPr lvl="0"/>
            <a:r>
              <a:rPr lang="fr-FR" noProof="0"/>
              <a:t>Modifier les styles du texte du masque</a:t>
            </a:r>
          </a:p>
        </p:txBody>
      </p:sp>
    </p:spTree>
    <p:extLst>
      <p:ext uri="{BB962C8B-B14F-4D97-AF65-F5344CB8AC3E}">
        <p14:creationId xmlns:p14="http://schemas.microsoft.com/office/powerpoint/2010/main" val="260232959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sposition personnalisée">
    <p:spTree>
      <p:nvGrpSpPr>
        <p:cNvPr id="1" name=""/>
        <p:cNvGrpSpPr/>
        <p:nvPr/>
      </p:nvGrpSpPr>
      <p:grpSpPr>
        <a:xfrm>
          <a:off x="0" y="0"/>
          <a:ext cx="0" cy="0"/>
          <a:chOff x="0" y="0"/>
          <a:chExt cx="0" cy="0"/>
        </a:xfrm>
      </p:grpSpPr>
      <p:graphicFrame>
        <p:nvGraphicFramePr>
          <p:cNvPr id="2"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2338" name="Diapositive think-cell" r:id="rId5" imgW="344" imgH="344" progId="TCLayout.ActiveDocument.1">
                  <p:embed/>
                </p:oleObj>
              </mc:Choice>
              <mc:Fallback>
                <p:oleObj name="Diapositive think-cell" r:id="rId5" imgW="344" imgH="344" progId="TCLayout.ActiveDocument.1">
                  <p:embed/>
                  <p:pic>
                    <p:nvPicPr>
                      <p:cNvPr id="2"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4"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461963" y="333375"/>
            <a:ext cx="6172200" cy="4105275"/>
          </a:xfrm>
          <a:prstGeom prst="rect">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marL="234099" defTabSz="1214780" eaLnBrk="1" fontAlgn="auto" hangingPunct="1">
              <a:lnSpc>
                <a:spcPct val="120000"/>
              </a:lnSpc>
              <a:spcBef>
                <a:spcPts val="0"/>
              </a:spcBef>
              <a:spcAft>
                <a:spcPts val="0"/>
              </a:spcAft>
              <a:defRPr/>
            </a:pPr>
            <a:r>
              <a:rPr lang="en-GB" sz="1600" b="1" u="sng" dirty="0">
                <a:solidFill>
                  <a:srgbClr val="000000"/>
                </a:solidFill>
              </a:rPr>
              <a:t>HOW TO INSERT A PICTURE ON A SLIDE WITH SEVERAL SHAPES?</a:t>
            </a:r>
          </a:p>
          <a:p>
            <a:pPr marL="234099" defTabSz="1214780" eaLnBrk="1" fontAlgn="auto" hangingPunct="1">
              <a:lnSpc>
                <a:spcPct val="120000"/>
              </a:lnSpc>
              <a:spcBef>
                <a:spcPts val="0"/>
              </a:spcBef>
              <a:spcAft>
                <a:spcPts val="0"/>
              </a:spcAft>
              <a:defRPr/>
            </a:pPr>
            <a:endParaRPr lang="en-GB" sz="1600" u="sng" dirty="0">
              <a:solidFill>
                <a:srgbClr val="000000"/>
              </a:solidFill>
            </a:endParaRPr>
          </a:p>
          <a:p>
            <a:pPr marL="478742" indent="-244643" defTabSz="1214780" eaLnBrk="1" fontAlgn="auto" hangingPunct="1">
              <a:lnSpc>
                <a:spcPct val="120000"/>
              </a:lnSpc>
              <a:spcBef>
                <a:spcPts val="0"/>
              </a:spcBef>
              <a:spcAft>
                <a:spcPts val="0"/>
              </a:spcAft>
              <a:buFont typeface="Courier New" panose="02070309020205020404" pitchFamily="49" charset="0"/>
              <a:buChar char="o"/>
              <a:tabLst>
                <a:tab pos="2140629" algn="l"/>
              </a:tabLst>
              <a:defRPr/>
            </a:pPr>
            <a:r>
              <a:rPr lang="en-GB" sz="1600" dirty="0">
                <a:solidFill>
                  <a:srgbClr val="000000"/>
                </a:solidFill>
              </a:rPr>
              <a:t>View </a:t>
            </a:r>
            <a:r>
              <a:rPr lang="en-GB" sz="1600" dirty="0">
                <a:solidFill>
                  <a:srgbClr val="000000"/>
                </a:solidFill>
                <a:sym typeface="Wingdings 3"/>
              </a:rPr>
              <a:t> Slide Master</a:t>
            </a:r>
          </a:p>
          <a:p>
            <a:pPr marL="478742" indent="-244643" defTabSz="1214780" eaLnBrk="1" fontAlgn="auto" hangingPunct="1">
              <a:lnSpc>
                <a:spcPct val="120000"/>
              </a:lnSpc>
              <a:spcBef>
                <a:spcPts val="0"/>
              </a:spcBef>
              <a:spcAft>
                <a:spcPts val="0"/>
              </a:spcAft>
              <a:buFont typeface="Courier New" panose="02070309020205020404" pitchFamily="49" charset="0"/>
              <a:buChar char="o"/>
              <a:tabLst>
                <a:tab pos="2140629" algn="l"/>
              </a:tabLst>
              <a:defRPr/>
            </a:pPr>
            <a:r>
              <a:rPr lang="en-GB" sz="1600" dirty="0">
                <a:solidFill>
                  <a:srgbClr val="000000"/>
                </a:solidFill>
                <a:sym typeface="Wingdings 3"/>
              </a:rPr>
              <a:t>Choose slide Title with picture</a:t>
            </a:r>
          </a:p>
          <a:p>
            <a:pPr marL="478742" indent="-244643" defTabSz="1214780" eaLnBrk="1" fontAlgn="auto" hangingPunct="1">
              <a:lnSpc>
                <a:spcPct val="120000"/>
              </a:lnSpc>
              <a:spcBef>
                <a:spcPts val="0"/>
              </a:spcBef>
              <a:spcAft>
                <a:spcPts val="0"/>
              </a:spcAft>
              <a:buFont typeface="Courier New" panose="02070309020205020404" pitchFamily="49" charset="0"/>
              <a:buChar char="o"/>
              <a:tabLst>
                <a:tab pos="2140629" algn="l"/>
              </a:tabLst>
              <a:defRPr/>
            </a:pPr>
            <a:r>
              <a:rPr lang="en-GB" sz="1600" dirty="0">
                <a:solidFill>
                  <a:srgbClr val="000000"/>
                </a:solidFill>
                <a:sym typeface="Wingdings 3"/>
              </a:rPr>
              <a:t>Insert your picture</a:t>
            </a:r>
          </a:p>
          <a:p>
            <a:pPr marL="478742" indent="-244643" defTabSz="1214780" eaLnBrk="1" fontAlgn="auto" hangingPunct="1">
              <a:lnSpc>
                <a:spcPct val="120000"/>
              </a:lnSpc>
              <a:spcBef>
                <a:spcPts val="0"/>
              </a:spcBef>
              <a:spcAft>
                <a:spcPts val="0"/>
              </a:spcAft>
              <a:buFont typeface="Courier New" panose="02070309020205020404" pitchFamily="49" charset="0"/>
              <a:buChar char="o"/>
              <a:tabLst>
                <a:tab pos="2140629" algn="l"/>
              </a:tabLst>
              <a:defRPr/>
            </a:pPr>
            <a:r>
              <a:rPr lang="en-GB" sz="1600" dirty="0">
                <a:solidFill>
                  <a:srgbClr val="000000"/>
                </a:solidFill>
                <a:sym typeface="Wingdings 3"/>
              </a:rPr>
              <a:t>Right click on picture, choose Send Backward</a:t>
            </a:r>
          </a:p>
          <a:p>
            <a:pPr marL="478742" indent="-244643" defTabSz="1214780" eaLnBrk="1" fontAlgn="auto" hangingPunct="1">
              <a:lnSpc>
                <a:spcPct val="120000"/>
              </a:lnSpc>
              <a:spcBef>
                <a:spcPts val="0"/>
              </a:spcBef>
              <a:spcAft>
                <a:spcPts val="0"/>
              </a:spcAft>
              <a:buFont typeface="Courier New" panose="02070309020205020404" pitchFamily="49" charset="0"/>
              <a:buChar char="o"/>
              <a:tabLst>
                <a:tab pos="2140629" algn="l"/>
              </a:tabLst>
              <a:defRPr/>
            </a:pPr>
            <a:r>
              <a:rPr lang="en-GB" sz="1600" dirty="0">
                <a:solidFill>
                  <a:srgbClr val="000000"/>
                </a:solidFill>
                <a:sym typeface="Wingdings 3"/>
              </a:rPr>
              <a:t>Delete the slide with text</a:t>
            </a:r>
            <a:br>
              <a:rPr lang="en-GB" sz="1600" dirty="0">
                <a:solidFill>
                  <a:srgbClr val="000000"/>
                </a:solidFill>
                <a:sym typeface="Wingdings 3"/>
              </a:rPr>
            </a:br>
            <a:r>
              <a:rPr lang="en-GB" sz="1600" dirty="0">
                <a:solidFill>
                  <a:srgbClr val="000000"/>
                </a:solidFill>
                <a:sym typeface="Wingdings 3"/>
              </a:rPr>
              <a:t>(just to show right place and size for the picture)</a:t>
            </a:r>
          </a:p>
          <a:p>
            <a:pPr marL="234099" defTabSz="1214780" eaLnBrk="1" fontAlgn="auto" hangingPunct="1">
              <a:lnSpc>
                <a:spcPct val="120000"/>
              </a:lnSpc>
              <a:spcBef>
                <a:spcPts val="0"/>
              </a:spcBef>
              <a:spcAft>
                <a:spcPts val="0"/>
              </a:spcAft>
              <a:buFont typeface="Courier New" panose="02070309020205020404" pitchFamily="49" charset="0"/>
              <a:buNone/>
              <a:defRPr/>
            </a:pPr>
            <a:endParaRPr lang="en-GB" sz="1600" dirty="0">
              <a:solidFill>
                <a:srgbClr val="000000"/>
              </a:solidFill>
              <a:sym typeface="Wingdings 3"/>
            </a:endParaRPr>
          </a:p>
          <a:p>
            <a:pPr marL="234099" defTabSz="1214780" eaLnBrk="1" fontAlgn="auto" hangingPunct="1">
              <a:lnSpc>
                <a:spcPct val="120000"/>
              </a:lnSpc>
              <a:spcBef>
                <a:spcPts val="0"/>
              </a:spcBef>
              <a:spcAft>
                <a:spcPts val="0"/>
              </a:spcAft>
              <a:buFont typeface="Courier New" panose="02070309020205020404" pitchFamily="49" charset="0"/>
              <a:buNone/>
              <a:defRPr/>
            </a:pPr>
            <a:r>
              <a:rPr lang="en-GB" sz="1600" dirty="0">
                <a:solidFill>
                  <a:srgbClr val="000000"/>
                </a:solidFill>
                <a:sym typeface="Wingdings 3"/>
              </a:rPr>
              <a:t>To create many same slides with different pictures: </a:t>
            </a:r>
          </a:p>
          <a:p>
            <a:pPr marL="234099" defTabSz="1214780" eaLnBrk="1" fontAlgn="auto" hangingPunct="1">
              <a:lnSpc>
                <a:spcPct val="120000"/>
              </a:lnSpc>
              <a:spcBef>
                <a:spcPts val="0"/>
              </a:spcBef>
              <a:spcAft>
                <a:spcPts val="0"/>
              </a:spcAft>
              <a:buFont typeface="Courier New" panose="02070309020205020404" pitchFamily="49" charset="0"/>
              <a:buNone/>
              <a:defRPr/>
            </a:pPr>
            <a:r>
              <a:rPr lang="en-GB" sz="1600" dirty="0">
                <a:solidFill>
                  <a:srgbClr val="000000"/>
                </a:solidFill>
                <a:sym typeface="Wingdings 3"/>
              </a:rPr>
              <a:t>copy/paste this slide and change the picture</a:t>
            </a:r>
          </a:p>
          <a:p>
            <a:pPr marL="234099" defTabSz="1214780" eaLnBrk="1" fontAlgn="auto" hangingPunct="1">
              <a:lnSpc>
                <a:spcPct val="120000"/>
              </a:lnSpc>
              <a:spcBef>
                <a:spcPts val="0"/>
              </a:spcBef>
              <a:spcAft>
                <a:spcPts val="0"/>
              </a:spcAft>
              <a:buFont typeface="Courier New" panose="02070309020205020404" pitchFamily="49" charset="0"/>
              <a:buNone/>
              <a:defRPr/>
            </a:pPr>
            <a:endParaRPr lang="en-GB" sz="1600" dirty="0">
              <a:solidFill>
                <a:srgbClr val="000000"/>
              </a:solidFill>
              <a:sym typeface="Wingdings 3"/>
            </a:endParaRPr>
          </a:p>
          <a:p>
            <a:pPr marL="234099" defTabSz="1214780" eaLnBrk="1" fontAlgn="auto" hangingPunct="1">
              <a:lnSpc>
                <a:spcPct val="120000"/>
              </a:lnSpc>
              <a:spcBef>
                <a:spcPts val="0"/>
              </a:spcBef>
              <a:spcAft>
                <a:spcPts val="0"/>
              </a:spcAft>
              <a:buFont typeface="Courier New" panose="02070309020205020404" pitchFamily="49" charset="0"/>
              <a:buNone/>
              <a:defRPr/>
            </a:pPr>
            <a:r>
              <a:rPr lang="en-GB" sz="1600" dirty="0">
                <a:solidFill>
                  <a:srgbClr val="000000"/>
                </a:solidFill>
                <a:sym typeface="Wingdings 3"/>
              </a:rPr>
              <a:t>ATTENTION : do not insert the picture with Format Background</a:t>
            </a:r>
            <a:endParaRPr lang="en-GB" sz="1600" dirty="0">
              <a:solidFill>
                <a:srgbClr val="000000"/>
              </a:solidFill>
            </a:endParaRPr>
          </a:p>
        </p:txBody>
      </p:sp>
      <p:pic>
        <p:nvPicPr>
          <p:cNvPr id="7" name="Picture 4" descr="http://www.google.fr/url?source=imglanding&amp;ct=img&amp;q=http://www.mydigitallife.info/wp-content/uploads/2010/06/ppt-master-slide.jpg&amp;sa=X&amp;ei=qWJoVcaVKMzeUbS3gIgE&amp;ved=0CAkQ8wc4Ig&amp;usg=AFQjCNFRVOwtBibdUtmdbmupjDYh2rvQkA"/>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161338" y="333375"/>
            <a:ext cx="3468687"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e 11"/>
          <p:cNvGrpSpPr>
            <a:grpSpLocks/>
          </p:cNvGrpSpPr>
          <p:nvPr userDrawn="1"/>
        </p:nvGrpSpPr>
        <p:grpSpPr bwMode="auto">
          <a:xfrm>
            <a:off x="6824663" y="1897063"/>
            <a:ext cx="4805362" cy="4143375"/>
            <a:chOff x="4633595" y="1895912"/>
            <a:chExt cx="4402901" cy="3846138"/>
          </a:xfrm>
        </p:grpSpPr>
        <p:pic>
          <p:nvPicPr>
            <p:cNvPr id="9" name="Picture 8"/>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633597" y="1895912"/>
              <a:ext cx="4402899" cy="3085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633595" y="2675364"/>
              <a:ext cx="4402901" cy="3066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1" name="Picture 10" descr="C:\Users\ChristineB\Desktop\Sans titre 6.pn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8061325" y="3462338"/>
            <a:ext cx="2970213"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descr="http://www.google.fr/url?source=imglanding&amp;ct=img&amp;q=http://www.dvd-ppt-slideshow.com/blog/wp-content/uploads/2012/08/texture-powerpoint-theme-2.png&amp;sa=X&amp;ei=Gm1oVc2wJcu3Ub-DgMgF&amp;ved=0CAkQ8wc&amp;usg=AFQjCNFmMM-KW7TpX3rDpuxzu9nx4s4UTw"/>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588963" y="4786313"/>
            <a:ext cx="2100262"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userDrawn="1"/>
        </p:nvSpPr>
        <p:spPr>
          <a:xfrm>
            <a:off x="461963" y="4621213"/>
            <a:ext cx="2352675" cy="414337"/>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21478" tIns="119565" rIns="121478" bIns="119565" anchor="ctr"/>
          <a:lstStyle/>
          <a:p>
            <a:pPr algn="ctr" defTabSz="1214780" eaLnBrk="1" fontAlgn="auto" hangingPunct="1">
              <a:spcBef>
                <a:spcPts val="0"/>
              </a:spcBef>
              <a:spcAft>
                <a:spcPts val="0"/>
              </a:spcAft>
              <a:defRPr/>
            </a:pPr>
            <a:r>
              <a:rPr lang="en-GB" b="1" dirty="0">
                <a:solidFill>
                  <a:srgbClr val="D0DF00"/>
                </a:solidFill>
                <a:sym typeface="Wingdings 3"/>
              </a:rPr>
              <a:t></a:t>
            </a:r>
            <a:r>
              <a:rPr lang="en-GB" sz="1900" dirty="0">
                <a:solidFill>
                  <a:srgbClr val="FFFFFF"/>
                </a:solidFill>
                <a:sym typeface="Wingdings 3"/>
              </a:rPr>
              <a:t>   </a:t>
            </a:r>
            <a:r>
              <a:rPr lang="en-GB" sz="1900" dirty="0">
                <a:solidFill>
                  <a:srgbClr val="FFFFFF"/>
                </a:solidFill>
              </a:rPr>
              <a:t>NOT TO DO</a:t>
            </a:r>
            <a:r>
              <a:rPr lang="en-GB" b="1" dirty="0">
                <a:solidFill>
                  <a:srgbClr val="D0DF00"/>
                </a:solidFill>
                <a:sym typeface="Wingdings 3"/>
              </a:rPr>
              <a:t></a:t>
            </a:r>
            <a:endParaRPr lang="en-GB" dirty="0">
              <a:solidFill>
                <a:srgbClr val="D0DF00"/>
              </a:solidFill>
            </a:endParaRPr>
          </a:p>
        </p:txBody>
      </p:sp>
      <p:sp>
        <p:nvSpPr>
          <p:cNvPr id="14" name="Espace réservé du pied de page 2"/>
          <p:cNvSpPr>
            <a:spLocks noGrp="1"/>
          </p:cNvSpPr>
          <p:nvPr>
            <p:ph type="ftr" sz="quarter" idx="10"/>
          </p:nvPr>
        </p:nvSpPr>
        <p:spPr/>
        <p:txBody>
          <a:bodyPr/>
          <a:lstStyle>
            <a:lvl1pPr defTabSz="1213121">
              <a:defRPr/>
            </a:lvl1pPr>
          </a:lstStyle>
          <a:p>
            <a:pPr>
              <a:defRPr/>
            </a:pPr>
            <a:endParaRPr lang="en-GB"/>
          </a:p>
        </p:txBody>
      </p:sp>
      <p:sp>
        <p:nvSpPr>
          <p:cNvPr id="15" name="Espace réservé de la date 3"/>
          <p:cNvSpPr>
            <a:spLocks noGrp="1"/>
          </p:cNvSpPr>
          <p:nvPr>
            <p:ph type="dt" sz="half" idx="11"/>
          </p:nvPr>
        </p:nvSpPr>
        <p:spPr/>
        <p:txBody>
          <a:bodyPr/>
          <a:lstStyle>
            <a:lvl1pPr defTabSz="1213121">
              <a:defRPr/>
            </a:lvl1pPr>
          </a:lstStyle>
          <a:p>
            <a:pPr>
              <a:defRPr/>
            </a:pPr>
            <a:fld id="{6FF5BBA9-D139-4904-86C1-F4AFCA51675E}" type="datetime1">
              <a:rPr lang="fr-FR"/>
              <a:pPr>
                <a:defRPr/>
              </a:pPr>
              <a:t>12/04/2021</a:t>
            </a:fld>
            <a:endParaRPr lang="en-GB" dirty="0"/>
          </a:p>
        </p:txBody>
      </p:sp>
      <p:sp>
        <p:nvSpPr>
          <p:cNvPr id="16" name="Espace réservé du numéro de diapositive 4"/>
          <p:cNvSpPr>
            <a:spLocks noGrp="1"/>
          </p:cNvSpPr>
          <p:nvPr>
            <p:ph type="sldNum" sz="quarter" idx="12"/>
          </p:nvPr>
        </p:nvSpPr>
        <p:spPr/>
        <p:txBody>
          <a:bodyPr/>
          <a:lstStyle>
            <a:lvl1pPr defTabSz="1213121">
              <a:defRPr/>
            </a:lvl1pPr>
          </a:lstStyle>
          <a:p>
            <a:pPr>
              <a:defRPr/>
            </a:pPr>
            <a:fld id="{4F92921A-932D-46F2-849A-B939BAA0C96F}" type="slidenum">
              <a:rPr lang="en-GB"/>
              <a:pPr>
                <a:defRPr/>
              </a:pPr>
              <a:t>‹N°›</a:t>
            </a:fld>
            <a:endParaRPr lang="en-GB" dirty="0"/>
          </a:p>
        </p:txBody>
      </p:sp>
    </p:spTree>
    <p:extLst>
      <p:ext uri="{BB962C8B-B14F-4D97-AF65-F5344CB8AC3E}">
        <p14:creationId xmlns:p14="http://schemas.microsoft.com/office/powerpoint/2010/main" val="363466031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itle and Footer ">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3362"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ZoneTexte 10"/>
          <p:cNvSpPr txBox="1"/>
          <p:nvPr userDrawn="1"/>
        </p:nvSpPr>
        <p:spPr>
          <a:xfrm>
            <a:off x="454025" y="18462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sp>
        <p:nvSpPr>
          <p:cNvPr id="12" name="ZoneTexte 11"/>
          <p:cNvSpPr txBox="1"/>
          <p:nvPr userDrawn="1"/>
        </p:nvSpPr>
        <p:spPr>
          <a:xfrm>
            <a:off x="606425" y="19986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pic>
        <p:nvPicPr>
          <p:cNvPr id="13" name="Picture 13"/>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ous-titre 2"/>
          <p:cNvSpPr>
            <a:spLocks noGrp="1"/>
          </p:cNvSpPr>
          <p:nvPr>
            <p:ph type="subTitle" idx="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fr-FR" noProof="0" dirty="0"/>
          </a:p>
        </p:txBody>
      </p:sp>
      <p:sp>
        <p:nvSpPr>
          <p:cNvPr id="14" name="Rectangle 15"/>
          <p:cNvSpPr>
            <a:spLocks noGrp="1" noChangeArrowheads="1"/>
          </p:cNvSpPr>
          <p:nvPr>
            <p:ph type="ftr" sz="quarter" idx="10"/>
          </p:nvPr>
        </p:nvSpPr>
        <p:spPr/>
        <p:txBody>
          <a:bodyPr/>
          <a:lstStyle>
            <a:lvl1pPr algn="r">
              <a:defRPr sz="1000" dirty="0" smtClean="0">
                <a:solidFill>
                  <a:srgbClr val="000000"/>
                </a:solidFill>
              </a:defRPr>
            </a:lvl1pPr>
          </a:lstStyle>
          <a:p>
            <a:pPr>
              <a:defRPr/>
            </a:pPr>
            <a:endParaRPr lang="en-GB"/>
          </a:p>
        </p:txBody>
      </p:sp>
      <p:sp>
        <p:nvSpPr>
          <p:cNvPr id="15" name="Espace réservé de la date 14"/>
          <p:cNvSpPr>
            <a:spLocks noGrp="1" noChangeArrowheads="1"/>
          </p:cNvSpPr>
          <p:nvPr>
            <p:ph type="dt" sz="half" idx="11"/>
          </p:nvPr>
        </p:nvSpPr>
        <p:spPr/>
        <p:txBody>
          <a:bodyPr/>
          <a:lstStyle>
            <a:lvl1pPr algn="ctr">
              <a:defRPr sz="900" smtClean="0">
                <a:solidFill>
                  <a:srgbClr val="000000"/>
                </a:solidFill>
              </a:defRPr>
            </a:lvl1pPr>
          </a:lstStyle>
          <a:p>
            <a:pPr>
              <a:defRPr/>
            </a:pPr>
            <a:fld id="{230B8C17-BD88-40C7-9BCC-6D57A66435DE}" type="datetime1">
              <a:rPr lang="fr-FR"/>
              <a:pPr>
                <a:defRPr/>
              </a:pPr>
              <a:t>12/04/2021</a:t>
            </a:fld>
            <a:endParaRPr lang="en-GB" dirty="0"/>
          </a:p>
        </p:txBody>
      </p:sp>
      <p:sp>
        <p:nvSpPr>
          <p:cNvPr id="16" name="Espace réservé du numéro de diapositive 16"/>
          <p:cNvSpPr>
            <a:spLocks noGrp="1" noChangeArrowheads="1"/>
          </p:cNvSpPr>
          <p:nvPr>
            <p:ph type="sldNum" sz="quarter" idx="12"/>
          </p:nvPr>
        </p:nvSpPr>
        <p:spPr/>
        <p:txBody>
          <a:bodyPr/>
          <a:lstStyle>
            <a:lvl1pPr algn="r">
              <a:defRPr sz="1100" b="1" smtClean="0">
                <a:solidFill>
                  <a:srgbClr val="000000"/>
                </a:solidFill>
              </a:defRPr>
            </a:lvl1pPr>
          </a:lstStyle>
          <a:p>
            <a:pPr>
              <a:defRPr/>
            </a:pPr>
            <a:fld id="{844073F8-204F-410F-87D0-71E5D8A4F030}" type="slidenum">
              <a:rPr lang="en-GB"/>
              <a:pPr>
                <a:defRPr/>
              </a:pPr>
              <a:t>‹N°›</a:t>
            </a:fld>
            <a:endParaRPr lang="en-GB" dirty="0"/>
          </a:p>
        </p:txBody>
      </p:sp>
    </p:spTree>
    <p:extLst>
      <p:ext uri="{BB962C8B-B14F-4D97-AF65-F5344CB8AC3E}">
        <p14:creationId xmlns:p14="http://schemas.microsoft.com/office/powerpoint/2010/main" val="84818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Footer ">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9090"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ZoneTexte 10"/>
          <p:cNvSpPr txBox="1"/>
          <p:nvPr userDrawn="1"/>
        </p:nvSpPr>
        <p:spPr>
          <a:xfrm>
            <a:off x="454025" y="18462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sp>
        <p:nvSpPr>
          <p:cNvPr id="12" name="ZoneTexte 11"/>
          <p:cNvSpPr txBox="1"/>
          <p:nvPr userDrawn="1"/>
        </p:nvSpPr>
        <p:spPr>
          <a:xfrm>
            <a:off x="606425" y="19986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pic>
        <p:nvPicPr>
          <p:cNvPr id="13" name="Picture 13"/>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ous-titre 2"/>
          <p:cNvSpPr>
            <a:spLocks noGrp="1"/>
          </p:cNvSpPr>
          <p:nvPr>
            <p:ph type="subTitle" idx="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fr-FR" noProof="0" dirty="0"/>
          </a:p>
        </p:txBody>
      </p:sp>
      <p:sp>
        <p:nvSpPr>
          <p:cNvPr id="14" name="Rectangle 15"/>
          <p:cNvSpPr>
            <a:spLocks noGrp="1" noChangeArrowheads="1"/>
          </p:cNvSpPr>
          <p:nvPr>
            <p:ph type="ftr" sz="quarter" idx="10"/>
          </p:nvPr>
        </p:nvSpPr>
        <p:spPr/>
        <p:txBody>
          <a:bodyPr/>
          <a:lstStyle>
            <a:lvl1pPr algn="r">
              <a:defRPr sz="1000" dirty="0" smtClean="0">
                <a:solidFill>
                  <a:srgbClr val="000000"/>
                </a:solidFill>
              </a:defRPr>
            </a:lvl1pPr>
          </a:lstStyle>
          <a:p>
            <a:pPr>
              <a:defRPr/>
            </a:pPr>
            <a:endParaRPr lang="en-GB"/>
          </a:p>
        </p:txBody>
      </p:sp>
      <p:sp>
        <p:nvSpPr>
          <p:cNvPr id="15" name="Espace réservé de la date 14"/>
          <p:cNvSpPr>
            <a:spLocks noGrp="1" noChangeArrowheads="1"/>
          </p:cNvSpPr>
          <p:nvPr>
            <p:ph type="dt" sz="half" idx="11"/>
          </p:nvPr>
        </p:nvSpPr>
        <p:spPr/>
        <p:txBody>
          <a:bodyPr/>
          <a:lstStyle>
            <a:lvl1pPr algn="ctr">
              <a:defRPr sz="900" smtClean="0">
                <a:solidFill>
                  <a:srgbClr val="000000"/>
                </a:solidFill>
              </a:defRPr>
            </a:lvl1pPr>
          </a:lstStyle>
          <a:p>
            <a:pPr>
              <a:defRPr/>
            </a:pPr>
            <a:fld id="{67326B34-D4AF-4EDB-B2D4-B0E26C1B22E4}" type="datetime1">
              <a:rPr lang="fr-FR"/>
              <a:pPr>
                <a:defRPr/>
              </a:pPr>
              <a:t>12/04/2021</a:t>
            </a:fld>
            <a:endParaRPr lang="en-GB" dirty="0"/>
          </a:p>
        </p:txBody>
      </p:sp>
      <p:sp>
        <p:nvSpPr>
          <p:cNvPr id="16" name="Espace réservé du numéro de diapositive 16"/>
          <p:cNvSpPr>
            <a:spLocks noGrp="1" noChangeArrowheads="1"/>
          </p:cNvSpPr>
          <p:nvPr>
            <p:ph type="sldNum" sz="quarter" idx="12"/>
          </p:nvPr>
        </p:nvSpPr>
        <p:spPr/>
        <p:txBody>
          <a:bodyPr/>
          <a:lstStyle>
            <a:lvl1pPr algn="r">
              <a:defRPr sz="1100" b="1" smtClean="0">
                <a:solidFill>
                  <a:srgbClr val="000000"/>
                </a:solidFill>
              </a:defRPr>
            </a:lvl1pPr>
          </a:lstStyle>
          <a:p>
            <a:pPr>
              <a:defRPr/>
            </a:pPr>
            <a:fld id="{F7EA54B9-0C61-41A8-873F-A0AE77017E41}" type="slidenum">
              <a:rPr lang="en-GB"/>
              <a:pPr>
                <a:defRPr/>
              </a:pPr>
              <a:t>‹N°›</a:t>
            </a:fld>
            <a:endParaRPr lang="en-GB" dirty="0"/>
          </a:p>
        </p:txBody>
      </p:sp>
    </p:spTree>
    <p:extLst>
      <p:ext uri="{BB962C8B-B14F-4D97-AF65-F5344CB8AC3E}">
        <p14:creationId xmlns:p14="http://schemas.microsoft.com/office/powerpoint/2010/main" val="253717371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4_Title and Footer ">
    <p:spTree>
      <p:nvGrpSpPr>
        <p:cNvPr id="1" name=""/>
        <p:cNvGrpSpPr/>
        <p:nvPr/>
      </p:nvGrpSpPr>
      <p:grpSpPr>
        <a:xfrm>
          <a:off x="0" y="0"/>
          <a:ext cx="0" cy="0"/>
          <a:chOff x="0" y="0"/>
          <a:chExt cx="0" cy="0"/>
        </a:xfrm>
      </p:grpSpPr>
      <p:graphicFrame>
        <p:nvGraphicFramePr>
          <p:cNvPr id="15"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4386" name="Diapositive think-cell" r:id="rId5" imgW="344" imgH="344" progId="TCLayout.ActiveDocument.1">
                  <p:embed/>
                </p:oleObj>
              </mc:Choice>
              <mc:Fallback>
                <p:oleObj name="Diapositive think-cell" r:id="rId5" imgW="344" imgH="344" progId="TCLayout.ActiveDocument.1">
                  <p:embed/>
                  <p:pic>
                    <p:nvPicPr>
                      <p:cNvPr id="15"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15"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17"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0"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ZoneTexte 27"/>
          <p:cNvSpPr txBox="1"/>
          <p:nvPr userDrawn="1"/>
        </p:nvSpPr>
        <p:spPr>
          <a:xfrm>
            <a:off x="461963" y="1846263"/>
            <a:ext cx="1646237"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sp>
        <p:nvSpPr>
          <p:cNvPr id="29" name="ZoneTexte 28"/>
          <p:cNvSpPr txBox="1"/>
          <p:nvPr userDrawn="1"/>
        </p:nvSpPr>
        <p:spPr>
          <a:xfrm>
            <a:off x="461963" y="1998663"/>
            <a:ext cx="1646237"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sp>
        <p:nvSpPr>
          <p:cNvPr id="36" name="ZoneTexte 4"/>
          <p:cNvSpPr txBox="1"/>
          <p:nvPr userDrawn="1"/>
        </p:nvSpPr>
        <p:spPr>
          <a:xfrm>
            <a:off x="6769100" y="18462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sp>
        <p:nvSpPr>
          <p:cNvPr id="37" name="ZoneTexte 12"/>
          <p:cNvSpPr txBox="1"/>
          <p:nvPr userDrawn="1"/>
        </p:nvSpPr>
        <p:spPr>
          <a:xfrm>
            <a:off x="6769100" y="19986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pic>
        <p:nvPicPr>
          <p:cNvPr id="38" name="Picture 35"/>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ous-titre 2"/>
          <p:cNvSpPr>
            <a:spLocks noGrp="1"/>
          </p:cNvSpPr>
          <p:nvPr>
            <p:ph type="subTitle" idx="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22" name="Text Placeholder 21"/>
          <p:cNvSpPr>
            <a:spLocks noGrp="1"/>
          </p:cNvSpPr>
          <p:nvPr>
            <p:ph type="body" sz="quarter" idx="13"/>
          </p:nvPr>
        </p:nvSpPr>
        <p:spPr>
          <a:xfrm>
            <a:off x="1236539" y="1054072"/>
            <a:ext cx="4111749" cy="639146"/>
          </a:xfrm>
          <a:prstGeom prst="rect">
            <a:avLst/>
          </a:prstGeom>
        </p:spPr>
        <p:txBody>
          <a:bodyPr/>
          <a:lstStyle>
            <a:lvl1pPr>
              <a:defRPr lang="en-US" sz="2000" b="1" kern="1200" baseline="0" dirty="0" smtClean="0">
                <a:solidFill>
                  <a:schemeClr val="tx2"/>
                </a:solidFill>
                <a:latin typeface="BNPPSans-Bold" panose="02000000000000000000" pitchFamily="2" charset="0"/>
                <a:ea typeface="+mn-ea"/>
                <a:cs typeface="+mn-cs"/>
              </a:defRPr>
            </a:lvl1pPr>
          </a:lstStyle>
          <a:p>
            <a:pPr lvl="0"/>
            <a:r>
              <a:rPr lang="fr-FR"/>
              <a:t>Modifier les styles du texte du masque</a:t>
            </a:r>
          </a:p>
        </p:txBody>
      </p:sp>
      <p:sp>
        <p:nvSpPr>
          <p:cNvPr id="23" name="Text Placeholder 21"/>
          <p:cNvSpPr>
            <a:spLocks noGrp="1"/>
          </p:cNvSpPr>
          <p:nvPr>
            <p:ph type="body" sz="quarter" idx="14"/>
          </p:nvPr>
        </p:nvSpPr>
        <p:spPr>
          <a:xfrm>
            <a:off x="461193" y="1979863"/>
            <a:ext cx="4894133" cy="1086648"/>
          </a:xfrm>
          <a:prstGeom prst="rect">
            <a:avLst/>
          </a:prstGeom>
        </p:spPr>
        <p:txBody>
          <a:bodyPr>
            <a:spAutoFit/>
          </a:bodyPr>
          <a:lstStyle>
            <a:lvl1pPr>
              <a:defRPr lang="en-US" sz="1600" b="0" kern="1200" baseline="0" dirty="0" smtClean="0">
                <a:solidFill>
                  <a:schemeClr val="bg2"/>
                </a:solidFill>
                <a:latin typeface="BNPPSans" panose="02000000000000000000" pitchFamily="2" charset="0"/>
                <a:ea typeface="+mn-ea"/>
                <a:cs typeface="+mn-cs"/>
              </a:defRPr>
            </a:lvl1pPr>
          </a:lstStyle>
          <a:p>
            <a:pPr lvl="0"/>
            <a:r>
              <a:rPr lang="fr-FR"/>
              <a:t>Modifier les styles du texte du masque</a:t>
            </a:r>
          </a:p>
        </p:txBody>
      </p:sp>
      <p:sp>
        <p:nvSpPr>
          <p:cNvPr id="24" name="Text Placeholder 21"/>
          <p:cNvSpPr>
            <a:spLocks noGrp="1"/>
          </p:cNvSpPr>
          <p:nvPr>
            <p:ph type="body" sz="quarter" idx="15"/>
          </p:nvPr>
        </p:nvSpPr>
        <p:spPr>
          <a:xfrm>
            <a:off x="461193" y="3507964"/>
            <a:ext cx="4894133" cy="954107"/>
          </a:xfrm>
          <a:prstGeom prst="rect">
            <a:avLst/>
          </a:prstGeom>
        </p:spPr>
        <p:txBody>
          <a:bodyPr>
            <a:spAutoFit/>
          </a:bodyPr>
          <a:lstStyle>
            <a:lvl1pPr>
              <a:defRPr lang="en-US" sz="1400" b="0" kern="1200" baseline="0" dirty="0" smtClean="0">
                <a:solidFill>
                  <a:schemeClr val="bg2"/>
                </a:solidFill>
                <a:latin typeface="BNPP Sans Light" panose="02000503020000020004" pitchFamily="2" charset="0"/>
                <a:ea typeface="+mn-ea"/>
                <a:cs typeface="+mn-cs"/>
              </a:defRPr>
            </a:lvl1pPr>
          </a:lstStyle>
          <a:p>
            <a:pPr lvl="0"/>
            <a:r>
              <a:rPr lang="fr-FR"/>
              <a:t>Modifier les styles du texte du masque</a:t>
            </a:r>
          </a:p>
        </p:txBody>
      </p:sp>
      <p:sp>
        <p:nvSpPr>
          <p:cNvPr id="25" name="Text Placeholder 21"/>
          <p:cNvSpPr>
            <a:spLocks noGrp="1"/>
          </p:cNvSpPr>
          <p:nvPr>
            <p:ph type="body" sz="quarter" idx="16"/>
          </p:nvPr>
        </p:nvSpPr>
        <p:spPr>
          <a:xfrm>
            <a:off x="461193" y="4894246"/>
            <a:ext cx="4894133" cy="954107"/>
          </a:xfrm>
          <a:prstGeom prst="rect">
            <a:avLst/>
          </a:prstGeom>
        </p:spPr>
        <p:txBody>
          <a:bodyPr>
            <a:spAutoFit/>
          </a:bodyPr>
          <a:lstStyle>
            <a:lvl1pPr>
              <a:defRPr lang="en-US" sz="1400" b="0" kern="1200" baseline="0" dirty="0" smtClean="0">
                <a:solidFill>
                  <a:schemeClr val="bg2"/>
                </a:solidFill>
                <a:latin typeface="BNPP Sans Light" panose="02000503020000020004" pitchFamily="2" charset="0"/>
                <a:ea typeface="+mn-ea"/>
                <a:cs typeface="+mn-cs"/>
              </a:defRPr>
            </a:lvl1pPr>
          </a:lstStyle>
          <a:p>
            <a:pPr lvl="0"/>
            <a:r>
              <a:rPr lang="fr-FR"/>
              <a:t>Modifier les styles du texte du masque</a:t>
            </a:r>
          </a:p>
        </p:txBody>
      </p:sp>
      <p:sp>
        <p:nvSpPr>
          <p:cNvPr id="26" name="Text Placeholder 21"/>
          <p:cNvSpPr>
            <a:spLocks noGrp="1"/>
          </p:cNvSpPr>
          <p:nvPr>
            <p:ph type="body" sz="quarter" idx="17"/>
          </p:nvPr>
        </p:nvSpPr>
        <p:spPr>
          <a:xfrm>
            <a:off x="461193" y="3136459"/>
            <a:ext cx="1860476" cy="363859"/>
          </a:xfrm>
          <a:prstGeom prst="rect">
            <a:avLst/>
          </a:prstGeom>
        </p:spPr>
        <p:txBody>
          <a:bodyPr/>
          <a:lstStyle>
            <a:lvl1pPr>
              <a:defRPr lang="en-US" sz="1800" b="1" kern="1200" baseline="0" dirty="0" smtClean="0">
                <a:solidFill>
                  <a:schemeClr val="accent2"/>
                </a:solidFill>
                <a:latin typeface="BNPPSans-Bold" panose="02000000000000000000" pitchFamily="2" charset="0"/>
                <a:ea typeface="+mn-ea"/>
                <a:cs typeface="+mn-cs"/>
              </a:defRPr>
            </a:lvl1pPr>
          </a:lstStyle>
          <a:p>
            <a:pPr lvl="0"/>
            <a:r>
              <a:rPr lang="fr-FR"/>
              <a:t>Modifier les styles du texte du masque</a:t>
            </a:r>
          </a:p>
        </p:txBody>
      </p:sp>
      <p:sp>
        <p:nvSpPr>
          <p:cNvPr id="27" name="Text Placeholder 21"/>
          <p:cNvSpPr>
            <a:spLocks noGrp="1"/>
          </p:cNvSpPr>
          <p:nvPr>
            <p:ph type="body" sz="quarter" idx="18"/>
          </p:nvPr>
        </p:nvSpPr>
        <p:spPr>
          <a:xfrm>
            <a:off x="461193" y="4562544"/>
            <a:ext cx="1860476" cy="363859"/>
          </a:xfrm>
          <a:prstGeom prst="rect">
            <a:avLst/>
          </a:prstGeom>
        </p:spPr>
        <p:txBody>
          <a:bodyPr/>
          <a:lstStyle>
            <a:lvl1pPr>
              <a:defRPr lang="en-US" sz="1800" b="1" kern="1200" baseline="0" dirty="0" smtClean="0">
                <a:solidFill>
                  <a:schemeClr val="accent1"/>
                </a:solidFill>
                <a:latin typeface="BNPPSans-Bold" panose="02000000000000000000" pitchFamily="2" charset="0"/>
                <a:ea typeface="+mn-ea"/>
                <a:cs typeface="+mn-cs"/>
              </a:defRPr>
            </a:lvl1pPr>
          </a:lstStyle>
          <a:p>
            <a:pPr lvl="0"/>
            <a:r>
              <a:rPr lang="fr-FR"/>
              <a:t>Modifier les styles du texte du masque</a:t>
            </a:r>
          </a:p>
        </p:txBody>
      </p:sp>
      <p:sp>
        <p:nvSpPr>
          <p:cNvPr id="30" name="Text Placeholder 21"/>
          <p:cNvSpPr>
            <a:spLocks noGrp="1"/>
          </p:cNvSpPr>
          <p:nvPr>
            <p:ph type="body" sz="quarter" idx="19"/>
          </p:nvPr>
        </p:nvSpPr>
        <p:spPr>
          <a:xfrm>
            <a:off x="7543701" y="1054072"/>
            <a:ext cx="4111749" cy="639146"/>
          </a:xfrm>
          <a:prstGeom prst="rect">
            <a:avLst/>
          </a:prstGeom>
        </p:spPr>
        <p:txBody>
          <a:bodyPr/>
          <a:lstStyle>
            <a:lvl1pPr>
              <a:defRPr lang="en-US" sz="2000" b="1" kern="1200" baseline="0" dirty="0" smtClean="0">
                <a:solidFill>
                  <a:schemeClr val="tx2"/>
                </a:solidFill>
                <a:latin typeface="BNPPSans-Bold" panose="02000000000000000000" pitchFamily="2" charset="0"/>
                <a:ea typeface="+mn-ea"/>
                <a:cs typeface="+mn-cs"/>
              </a:defRPr>
            </a:lvl1pPr>
          </a:lstStyle>
          <a:p>
            <a:pPr lvl="0"/>
            <a:r>
              <a:rPr lang="fr-FR"/>
              <a:t>Modifier les styles du texte du masque</a:t>
            </a:r>
          </a:p>
        </p:txBody>
      </p:sp>
      <p:sp>
        <p:nvSpPr>
          <p:cNvPr id="31" name="Text Placeholder 21"/>
          <p:cNvSpPr>
            <a:spLocks noGrp="1"/>
          </p:cNvSpPr>
          <p:nvPr>
            <p:ph type="body" sz="quarter" idx="20"/>
          </p:nvPr>
        </p:nvSpPr>
        <p:spPr>
          <a:xfrm>
            <a:off x="6768355" y="1979863"/>
            <a:ext cx="4894133" cy="1086648"/>
          </a:xfrm>
          <a:prstGeom prst="rect">
            <a:avLst/>
          </a:prstGeom>
        </p:spPr>
        <p:txBody>
          <a:bodyPr>
            <a:spAutoFit/>
          </a:bodyPr>
          <a:lstStyle>
            <a:lvl1pPr>
              <a:defRPr lang="en-US" sz="1600" b="0" kern="1200" baseline="0" dirty="0" smtClean="0">
                <a:solidFill>
                  <a:schemeClr val="bg2"/>
                </a:solidFill>
                <a:latin typeface="BNPPSans" panose="02000000000000000000" pitchFamily="2" charset="0"/>
                <a:ea typeface="+mn-ea"/>
                <a:cs typeface="+mn-cs"/>
              </a:defRPr>
            </a:lvl1pPr>
          </a:lstStyle>
          <a:p>
            <a:pPr lvl="0"/>
            <a:r>
              <a:rPr lang="fr-FR"/>
              <a:t>Modifier les styles du texte du masque</a:t>
            </a:r>
          </a:p>
        </p:txBody>
      </p:sp>
      <p:sp>
        <p:nvSpPr>
          <p:cNvPr id="32" name="Text Placeholder 21"/>
          <p:cNvSpPr>
            <a:spLocks noGrp="1"/>
          </p:cNvSpPr>
          <p:nvPr>
            <p:ph type="body" sz="quarter" idx="21"/>
          </p:nvPr>
        </p:nvSpPr>
        <p:spPr>
          <a:xfrm>
            <a:off x="6768355" y="3507964"/>
            <a:ext cx="4894133" cy="954107"/>
          </a:xfrm>
          <a:prstGeom prst="rect">
            <a:avLst/>
          </a:prstGeom>
        </p:spPr>
        <p:txBody>
          <a:bodyPr>
            <a:spAutoFit/>
          </a:bodyPr>
          <a:lstStyle>
            <a:lvl1pPr>
              <a:defRPr lang="en-US" sz="1400" b="0" kern="1200" baseline="0" dirty="0" smtClean="0">
                <a:solidFill>
                  <a:schemeClr val="bg2"/>
                </a:solidFill>
                <a:latin typeface="BNPP Sans Light" panose="02000503020000020004" pitchFamily="2" charset="0"/>
                <a:ea typeface="+mn-ea"/>
                <a:cs typeface="+mn-cs"/>
              </a:defRPr>
            </a:lvl1pPr>
          </a:lstStyle>
          <a:p>
            <a:pPr lvl="0"/>
            <a:r>
              <a:rPr lang="fr-FR"/>
              <a:t>Modifier les styles du texte du masque</a:t>
            </a:r>
          </a:p>
        </p:txBody>
      </p:sp>
      <p:sp>
        <p:nvSpPr>
          <p:cNvPr id="33" name="Text Placeholder 21"/>
          <p:cNvSpPr>
            <a:spLocks noGrp="1"/>
          </p:cNvSpPr>
          <p:nvPr>
            <p:ph type="body" sz="quarter" idx="22"/>
          </p:nvPr>
        </p:nvSpPr>
        <p:spPr>
          <a:xfrm>
            <a:off x="6768355" y="4894246"/>
            <a:ext cx="4894133" cy="954107"/>
          </a:xfrm>
          <a:prstGeom prst="rect">
            <a:avLst/>
          </a:prstGeom>
        </p:spPr>
        <p:txBody>
          <a:bodyPr>
            <a:spAutoFit/>
          </a:bodyPr>
          <a:lstStyle>
            <a:lvl1pPr>
              <a:defRPr lang="en-US" sz="1400" b="0" kern="1200" baseline="0" dirty="0" smtClean="0">
                <a:solidFill>
                  <a:schemeClr val="bg2"/>
                </a:solidFill>
                <a:latin typeface="BNPP Sans Light" panose="02000503020000020004" pitchFamily="2" charset="0"/>
                <a:ea typeface="+mn-ea"/>
                <a:cs typeface="+mn-cs"/>
              </a:defRPr>
            </a:lvl1pPr>
          </a:lstStyle>
          <a:p>
            <a:pPr lvl="0"/>
            <a:r>
              <a:rPr lang="fr-FR"/>
              <a:t>Modifier les styles du texte du masque</a:t>
            </a:r>
          </a:p>
        </p:txBody>
      </p:sp>
      <p:sp>
        <p:nvSpPr>
          <p:cNvPr id="34" name="Text Placeholder 21"/>
          <p:cNvSpPr>
            <a:spLocks noGrp="1"/>
          </p:cNvSpPr>
          <p:nvPr>
            <p:ph type="body" sz="quarter" idx="23"/>
          </p:nvPr>
        </p:nvSpPr>
        <p:spPr>
          <a:xfrm>
            <a:off x="6768355" y="3136459"/>
            <a:ext cx="1860476" cy="363859"/>
          </a:xfrm>
          <a:prstGeom prst="rect">
            <a:avLst/>
          </a:prstGeom>
        </p:spPr>
        <p:txBody>
          <a:bodyPr/>
          <a:lstStyle>
            <a:lvl1pPr>
              <a:defRPr lang="en-US" sz="1800" b="1" kern="1200" baseline="0" dirty="0" smtClean="0">
                <a:solidFill>
                  <a:schemeClr val="accent2"/>
                </a:solidFill>
                <a:latin typeface="BNPPSans-Bold" panose="02000000000000000000" pitchFamily="2" charset="0"/>
                <a:ea typeface="+mn-ea"/>
                <a:cs typeface="+mn-cs"/>
              </a:defRPr>
            </a:lvl1pPr>
          </a:lstStyle>
          <a:p>
            <a:pPr lvl="0"/>
            <a:r>
              <a:rPr lang="fr-FR"/>
              <a:t>Modifier les styles du texte du masque</a:t>
            </a:r>
          </a:p>
        </p:txBody>
      </p:sp>
      <p:sp>
        <p:nvSpPr>
          <p:cNvPr id="35" name="Text Placeholder 21"/>
          <p:cNvSpPr>
            <a:spLocks noGrp="1"/>
          </p:cNvSpPr>
          <p:nvPr>
            <p:ph type="body" sz="quarter" idx="24"/>
          </p:nvPr>
        </p:nvSpPr>
        <p:spPr>
          <a:xfrm>
            <a:off x="6768355" y="4562544"/>
            <a:ext cx="1860476" cy="363859"/>
          </a:xfrm>
          <a:prstGeom prst="rect">
            <a:avLst/>
          </a:prstGeom>
        </p:spPr>
        <p:txBody>
          <a:bodyPr/>
          <a:lstStyle>
            <a:lvl1pPr>
              <a:defRPr lang="en-US" sz="1800" b="1" kern="1200" baseline="0" dirty="0" smtClean="0">
                <a:solidFill>
                  <a:schemeClr val="accent1"/>
                </a:solidFill>
                <a:latin typeface="BNPPSans-Bold" panose="02000000000000000000" pitchFamily="2" charset="0"/>
                <a:ea typeface="+mn-ea"/>
                <a:cs typeface="+mn-cs"/>
              </a:defRPr>
            </a:lvl1pPr>
          </a:lstStyle>
          <a:p>
            <a:pPr lvl="0"/>
            <a:r>
              <a:rPr lang="fr-FR"/>
              <a:t>Modifier les styles du texte du masque</a:t>
            </a:r>
          </a:p>
        </p:txBody>
      </p:sp>
      <p:sp>
        <p:nvSpPr>
          <p:cNvPr id="39" name="Rectangle 15"/>
          <p:cNvSpPr>
            <a:spLocks noGrp="1" noChangeArrowheads="1"/>
          </p:cNvSpPr>
          <p:nvPr>
            <p:ph type="ftr" sz="quarter" idx="25"/>
          </p:nvPr>
        </p:nvSpPr>
        <p:spPr/>
        <p:txBody>
          <a:bodyPr/>
          <a:lstStyle>
            <a:lvl1pPr algn="r">
              <a:defRPr sz="1000" dirty="0" smtClean="0">
                <a:solidFill>
                  <a:srgbClr val="000000"/>
                </a:solidFill>
              </a:defRPr>
            </a:lvl1pPr>
          </a:lstStyle>
          <a:p>
            <a:pPr>
              <a:defRPr/>
            </a:pPr>
            <a:endParaRPr lang="en-GB"/>
          </a:p>
        </p:txBody>
      </p:sp>
      <p:sp>
        <p:nvSpPr>
          <p:cNvPr id="40" name="Rectangle 14"/>
          <p:cNvSpPr>
            <a:spLocks noGrp="1" noChangeArrowheads="1"/>
          </p:cNvSpPr>
          <p:nvPr>
            <p:ph type="dt" sz="half" idx="26"/>
          </p:nvPr>
        </p:nvSpPr>
        <p:spPr/>
        <p:txBody>
          <a:bodyPr/>
          <a:lstStyle>
            <a:lvl1pPr algn="ctr">
              <a:defRPr sz="900" smtClean="0">
                <a:solidFill>
                  <a:srgbClr val="000000"/>
                </a:solidFill>
              </a:defRPr>
            </a:lvl1pPr>
          </a:lstStyle>
          <a:p>
            <a:pPr>
              <a:defRPr/>
            </a:pPr>
            <a:fld id="{31D5F1EE-2588-44FA-8E19-D4436F38C2BE}" type="datetime1">
              <a:rPr lang="fr-FR"/>
              <a:pPr>
                <a:defRPr/>
              </a:pPr>
              <a:t>12/04/2021</a:t>
            </a:fld>
            <a:endParaRPr lang="en-GB" dirty="0"/>
          </a:p>
        </p:txBody>
      </p:sp>
      <p:sp>
        <p:nvSpPr>
          <p:cNvPr id="41" name="Espace réservé du numéro de diapositive 16"/>
          <p:cNvSpPr>
            <a:spLocks noGrp="1" noChangeArrowheads="1"/>
          </p:cNvSpPr>
          <p:nvPr>
            <p:ph type="sldNum" sz="quarter" idx="27"/>
          </p:nvPr>
        </p:nvSpPr>
        <p:spPr/>
        <p:txBody>
          <a:bodyPr/>
          <a:lstStyle>
            <a:lvl1pPr algn="r">
              <a:defRPr sz="1100" b="1" smtClean="0">
                <a:solidFill>
                  <a:srgbClr val="000000"/>
                </a:solidFill>
              </a:defRPr>
            </a:lvl1pPr>
          </a:lstStyle>
          <a:p>
            <a:pPr>
              <a:defRPr/>
            </a:pPr>
            <a:fld id="{7819AC56-4AB4-4799-8FAE-779F20391FFB}" type="slidenum">
              <a:rPr lang="en-GB"/>
              <a:pPr>
                <a:defRPr/>
              </a:pPr>
              <a:t>‹N°›</a:t>
            </a:fld>
            <a:endParaRPr lang="en-GB" dirty="0"/>
          </a:p>
        </p:txBody>
      </p:sp>
    </p:spTree>
    <p:extLst>
      <p:ext uri="{BB962C8B-B14F-4D97-AF65-F5344CB8AC3E}">
        <p14:creationId xmlns:p14="http://schemas.microsoft.com/office/powerpoint/2010/main" val="220933631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3_Title and Footer ">
    <p:spTree>
      <p:nvGrpSpPr>
        <p:cNvPr id="1" name=""/>
        <p:cNvGrpSpPr/>
        <p:nvPr/>
      </p:nvGrpSpPr>
      <p:grpSpPr>
        <a:xfrm>
          <a:off x="0" y="0"/>
          <a:ext cx="0" cy="0"/>
          <a:chOff x="0" y="0"/>
          <a:chExt cx="0" cy="0"/>
        </a:xfrm>
      </p:grpSpPr>
      <p:graphicFrame>
        <p:nvGraphicFramePr>
          <p:cNvPr id="4"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5410" name="Diapositive think-cell" r:id="rId5" imgW="344" imgH="344" progId="TCLayout.ActiveDocument.1">
                  <p:embed/>
                </p:oleObj>
              </mc:Choice>
              <mc:Fallback>
                <p:oleObj name="Diapositive think-cell" r:id="rId5" imgW="344" imgH="344" progId="TCLayout.ActiveDocument.1">
                  <p:embed/>
                  <p:pic>
                    <p:nvPicPr>
                      <p:cNvPr id="4"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6"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ZoneTexte 11"/>
          <p:cNvSpPr txBox="1"/>
          <p:nvPr userDrawn="1"/>
        </p:nvSpPr>
        <p:spPr>
          <a:xfrm>
            <a:off x="454025" y="18462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sp>
        <p:nvSpPr>
          <p:cNvPr id="13" name="ZoneTexte 12"/>
          <p:cNvSpPr txBox="1"/>
          <p:nvPr userDrawn="1"/>
        </p:nvSpPr>
        <p:spPr>
          <a:xfrm>
            <a:off x="606425" y="19986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pic>
        <p:nvPicPr>
          <p:cNvPr id="14" name="Picture 13"/>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Espace réservé pour une image  15"/>
          <p:cNvSpPr>
            <a:spLocks noGrp="1"/>
          </p:cNvSpPr>
          <p:nvPr>
            <p:ph type="pic" sz="quarter" idx="13"/>
          </p:nvPr>
        </p:nvSpPr>
        <p:spPr>
          <a:xfrm>
            <a:off x="0" y="890588"/>
            <a:ext cx="12122150" cy="1458912"/>
          </a:xfrm>
          <a:prstGeom prst="rect">
            <a:avLst/>
          </a:prstGeom>
        </p:spPr>
        <p:txBody>
          <a:bodyPr/>
          <a:lstStyle/>
          <a:p>
            <a:pPr lvl="0"/>
            <a:endParaRPr lang="fr-FR" noProof="0" dirty="0"/>
          </a:p>
        </p:txBody>
      </p:sp>
      <p:sp>
        <p:nvSpPr>
          <p:cNvPr id="8" name="Sous-titre 2"/>
          <p:cNvSpPr>
            <a:spLocks noGrp="1"/>
          </p:cNvSpPr>
          <p:nvPr>
            <p:ph type="subTitle" idx="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16" name="Espace réservé du pied de page 15"/>
          <p:cNvSpPr>
            <a:spLocks noGrp="1" noChangeArrowheads="1"/>
          </p:cNvSpPr>
          <p:nvPr>
            <p:ph type="ftr" sz="quarter" idx="14"/>
          </p:nvPr>
        </p:nvSpPr>
        <p:spPr/>
        <p:txBody>
          <a:bodyPr/>
          <a:lstStyle>
            <a:lvl1pPr algn="r">
              <a:defRPr sz="1000" dirty="0" smtClean="0">
                <a:solidFill>
                  <a:srgbClr val="000000"/>
                </a:solidFill>
              </a:defRPr>
            </a:lvl1pPr>
          </a:lstStyle>
          <a:p>
            <a:pPr>
              <a:defRPr/>
            </a:pPr>
            <a:endParaRPr lang="en-GB"/>
          </a:p>
        </p:txBody>
      </p:sp>
      <p:sp>
        <p:nvSpPr>
          <p:cNvPr id="17" name="Rectangle 14"/>
          <p:cNvSpPr>
            <a:spLocks noGrp="1" noChangeArrowheads="1"/>
          </p:cNvSpPr>
          <p:nvPr>
            <p:ph type="dt" sz="half" idx="15"/>
          </p:nvPr>
        </p:nvSpPr>
        <p:spPr/>
        <p:txBody>
          <a:bodyPr/>
          <a:lstStyle>
            <a:lvl1pPr algn="ctr">
              <a:defRPr sz="900" smtClean="0">
                <a:solidFill>
                  <a:srgbClr val="000000"/>
                </a:solidFill>
              </a:defRPr>
            </a:lvl1pPr>
          </a:lstStyle>
          <a:p>
            <a:pPr>
              <a:defRPr/>
            </a:pPr>
            <a:fld id="{B29FD19F-A030-443E-9D1E-E1A128DE8B87}" type="datetime1">
              <a:rPr lang="fr-FR"/>
              <a:pPr>
                <a:defRPr/>
              </a:pPr>
              <a:t>12/04/2021</a:t>
            </a:fld>
            <a:endParaRPr lang="en-GB" dirty="0"/>
          </a:p>
        </p:txBody>
      </p:sp>
      <p:sp>
        <p:nvSpPr>
          <p:cNvPr id="18" name="Espace réservé du numéro de diapositive 16"/>
          <p:cNvSpPr>
            <a:spLocks noGrp="1" noChangeArrowheads="1"/>
          </p:cNvSpPr>
          <p:nvPr>
            <p:ph type="sldNum" sz="quarter" idx="16"/>
          </p:nvPr>
        </p:nvSpPr>
        <p:spPr/>
        <p:txBody>
          <a:bodyPr/>
          <a:lstStyle>
            <a:lvl1pPr algn="r">
              <a:defRPr sz="1100" b="1" smtClean="0">
                <a:solidFill>
                  <a:srgbClr val="000000"/>
                </a:solidFill>
              </a:defRPr>
            </a:lvl1pPr>
          </a:lstStyle>
          <a:p>
            <a:pPr>
              <a:defRPr/>
            </a:pPr>
            <a:fld id="{2BA850CB-AEA5-453A-86D2-706FDDFC32C6}" type="slidenum">
              <a:rPr lang="en-GB"/>
              <a:pPr>
                <a:defRPr/>
              </a:pPr>
              <a:t>‹N°›</a:t>
            </a:fld>
            <a:endParaRPr lang="en-GB" dirty="0"/>
          </a:p>
        </p:txBody>
      </p:sp>
    </p:spTree>
    <p:extLst>
      <p:ext uri="{BB962C8B-B14F-4D97-AF65-F5344CB8AC3E}">
        <p14:creationId xmlns:p14="http://schemas.microsoft.com/office/powerpoint/2010/main" val="291032702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2_Title and Footer ">
    <p:spTree>
      <p:nvGrpSpPr>
        <p:cNvPr id="1" name=""/>
        <p:cNvGrpSpPr/>
        <p:nvPr/>
      </p:nvGrpSpPr>
      <p:grpSpPr>
        <a:xfrm>
          <a:off x="0" y="0"/>
          <a:ext cx="0" cy="0"/>
          <a:chOff x="0" y="0"/>
          <a:chExt cx="0" cy="0"/>
        </a:xfrm>
      </p:grpSpPr>
      <p:graphicFrame>
        <p:nvGraphicFramePr>
          <p:cNvPr id="9"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6434" name="Diapositive think-cell" r:id="rId5" imgW="344" imgH="344" progId="TCLayout.ActiveDocument.1">
                  <p:embed/>
                </p:oleObj>
              </mc:Choice>
              <mc:Fallback>
                <p:oleObj name="Diapositive think-cell" r:id="rId5" imgW="344" imgH="344" progId="TCLayout.ActiveDocument.1">
                  <p:embed/>
                  <p:pic>
                    <p:nvPicPr>
                      <p:cNvPr id="9"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11"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ZoneTexte 17"/>
          <p:cNvSpPr txBox="1"/>
          <p:nvPr userDrawn="1"/>
        </p:nvSpPr>
        <p:spPr>
          <a:xfrm>
            <a:off x="454025" y="18462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sp>
        <p:nvSpPr>
          <p:cNvPr id="20" name="ZoneTexte 19"/>
          <p:cNvSpPr txBox="1"/>
          <p:nvPr userDrawn="1"/>
        </p:nvSpPr>
        <p:spPr>
          <a:xfrm>
            <a:off x="606425" y="19986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sp>
        <p:nvSpPr>
          <p:cNvPr id="21" name="Rectangle 20"/>
          <p:cNvSpPr/>
          <p:nvPr userDrawn="1"/>
        </p:nvSpPr>
        <p:spPr>
          <a:xfrm>
            <a:off x="6094413" y="1928813"/>
            <a:ext cx="6048375" cy="251936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fr-FR" sz="1400" dirty="0">
              <a:solidFill>
                <a:schemeClr val="tx1"/>
              </a:solidFill>
            </a:endParaRPr>
          </a:p>
        </p:txBody>
      </p:sp>
      <p:pic>
        <p:nvPicPr>
          <p:cNvPr id="22" name="Picture 16"/>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ous-titre 2"/>
          <p:cNvSpPr>
            <a:spLocks noGrp="1"/>
          </p:cNvSpPr>
          <p:nvPr>
            <p:ph type="subTitle" idx="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15" name="Espace réservé pour une image  15"/>
          <p:cNvSpPr>
            <a:spLocks noGrp="1"/>
          </p:cNvSpPr>
          <p:nvPr>
            <p:ph type="pic" sz="quarter" idx="13"/>
          </p:nvPr>
        </p:nvSpPr>
        <p:spPr>
          <a:xfrm>
            <a:off x="0" y="890588"/>
            <a:ext cx="6094413" cy="1458912"/>
          </a:xfrm>
          <a:prstGeom prst="rect">
            <a:avLst/>
          </a:prstGeom>
        </p:spPr>
        <p:txBody>
          <a:bodyPr/>
          <a:lstStyle/>
          <a:p>
            <a:pPr lvl="0"/>
            <a:endParaRPr lang="fr-FR" noProof="0" dirty="0"/>
          </a:p>
        </p:txBody>
      </p:sp>
      <p:sp>
        <p:nvSpPr>
          <p:cNvPr id="16" name="Espace réservé pour une image  17"/>
          <p:cNvSpPr>
            <a:spLocks noGrp="1"/>
          </p:cNvSpPr>
          <p:nvPr>
            <p:ph type="pic" sz="quarter" idx="14"/>
          </p:nvPr>
        </p:nvSpPr>
        <p:spPr>
          <a:xfrm>
            <a:off x="6094413" y="891136"/>
            <a:ext cx="6024562" cy="1458364"/>
          </a:xfrm>
          <a:prstGeom prst="rect">
            <a:avLst/>
          </a:prstGeom>
        </p:spPr>
        <p:txBody>
          <a:bodyPr/>
          <a:lstStyle/>
          <a:p>
            <a:pPr lvl="0"/>
            <a:endParaRPr lang="fr-FR" noProof="0" dirty="0"/>
          </a:p>
        </p:txBody>
      </p:sp>
      <p:sp>
        <p:nvSpPr>
          <p:cNvPr id="7" name="Espace réservé du texte 6"/>
          <p:cNvSpPr>
            <a:spLocks noGrp="1"/>
          </p:cNvSpPr>
          <p:nvPr>
            <p:ph type="body" sz="quarter" idx="21"/>
          </p:nvPr>
        </p:nvSpPr>
        <p:spPr>
          <a:xfrm>
            <a:off x="-2945" y="2349881"/>
            <a:ext cx="6096971" cy="1677382"/>
          </a:xfrm>
          <a:prstGeom prst="rect">
            <a:avLst/>
          </a:prstGeom>
        </p:spPr>
        <p:txBody>
          <a:bodyPr wrap="square">
            <a:sp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9" name="Espace réservé du texte 6"/>
          <p:cNvSpPr>
            <a:spLocks noGrp="1"/>
          </p:cNvSpPr>
          <p:nvPr>
            <p:ph type="body" sz="quarter" idx="22"/>
          </p:nvPr>
        </p:nvSpPr>
        <p:spPr>
          <a:xfrm>
            <a:off x="6091855" y="2349881"/>
            <a:ext cx="6030295" cy="1677382"/>
          </a:xfrm>
          <a:prstGeom prst="rect">
            <a:avLst/>
          </a:prstGeom>
        </p:spPr>
        <p:txBody>
          <a:bodyPr wrap="square">
            <a:sp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3" name="Rectangle 15"/>
          <p:cNvSpPr>
            <a:spLocks noGrp="1" noChangeArrowheads="1"/>
          </p:cNvSpPr>
          <p:nvPr>
            <p:ph type="ftr" sz="quarter" idx="23"/>
          </p:nvPr>
        </p:nvSpPr>
        <p:spPr/>
        <p:txBody>
          <a:bodyPr/>
          <a:lstStyle>
            <a:lvl1pPr algn="r">
              <a:defRPr sz="1000" dirty="0" smtClean="0">
                <a:solidFill>
                  <a:srgbClr val="000000"/>
                </a:solidFill>
              </a:defRPr>
            </a:lvl1pPr>
          </a:lstStyle>
          <a:p>
            <a:pPr>
              <a:defRPr/>
            </a:pPr>
            <a:endParaRPr lang="en-GB"/>
          </a:p>
        </p:txBody>
      </p:sp>
      <p:sp>
        <p:nvSpPr>
          <p:cNvPr id="24" name="Rectangle 14"/>
          <p:cNvSpPr>
            <a:spLocks noGrp="1" noChangeArrowheads="1"/>
          </p:cNvSpPr>
          <p:nvPr>
            <p:ph type="dt" sz="half" idx="24"/>
          </p:nvPr>
        </p:nvSpPr>
        <p:spPr/>
        <p:txBody>
          <a:bodyPr/>
          <a:lstStyle>
            <a:lvl1pPr algn="ctr">
              <a:defRPr sz="900" smtClean="0">
                <a:solidFill>
                  <a:srgbClr val="000000"/>
                </a:solidFill>
              </a:defRPr>
            </a:lvl1pPr>
          </a:lstStyle>
          <a:p>
            <a:pPr>
              <a:defRPr/>
            </a:pPr>
            <a:fld id="{D9242225-926A-495F-A562-7B37F34EFB0E}" type="datetime1">
              <a:rPr lang="fr-FR"/>
              <a:pPr>
                <a:defRPr/>
              </a:pPr>
              <a:t>12/04/2021</a:t>
            </a:fld>
            <a:endParaRPr lang="en-GB" dirty="0"/>
          </a:p>
        </p:txBody>
      </p:sp>
      <p:sp>
        <p:nvSpPr>
          <p:cNvPr id="25" name="Espace réservé du numéro de diapositive 16"/>
          <p:cNvSpPr>
            <a:spLocks noGrp="1" noChangeArrowheads="1"/>
          </p:cNvSpPr>
          <p:nvPr>
            <p:ph type="sldNum" sz="quarter" idx="25"/>
          </p:nvPr>
        </p:nvSpPr>
        <p:spPr/>
        <p:txBody>
          <a:bodyPr/>
          <a:lstStyle>
            <a:lvl1pPr algn="r">
              <a:defRPr sz="1100" b="1" smtClean="0">
                <a:solidFill>
                  <a:srgbClr val="000000"/>
                </a:solidFill>
              </a:defRPr>
            </a:lvl1pPr>
          </a:lstStyle>
          <a:p>
            <a:pPr>
              <a:defRPr/>
            </a:pPr>
            <a:fld id="{0E81AE92-2359-4E84-8924-6329D769237F}" type="slidenum">
              <a:rPr lang="en-GB"/>
              <a:pPr>
                <a:defRPr/>
              </a:pPr>
              <a:t>‹N°›</a:t>
            </a:fld>
            <a:endParaRPr lang="en-GB" dirty="0"/>
          </a:p>
        </p:txBody>
      </p:sp>
    </p:spTree>
    <p:extLst>
      <p:ext uri="{BB962C8B-B14F-4D97-AF65-F5344CB8AC3E}">
        <p14:creationId xmlns:p14="http://schemas.microsoft.com/office/powerpoint/2010/main" val="119312916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1_Title and Footer ">
    <p:spTree>
      <p:nvGrpSpPr>
        <p:cNvPr id="1" name=""/>
        <p:cNvGrpSpPr/>
        <p:nvPr/>
      </p:nvGrpSpPr>
      <p:grpSpPr>
        <a:xfrm>
          <a:off x="0" y="0"/>
          <a:ext cx="0" cy="0"/>
          <a:chOff x="0" y="0"/>
          <a:chExt cx="0" cy="0"/>
        </a:xfrm>
      </p:grpSpPr>
      <p:graphicFrame>
        <p:nvGraphicFramePr>
          <p:cNvPr id="5"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7458" name="Diapositive think-cell" r:id="rId5" imgW="344" imgH="344" progId="TCLayout.ActiveDocument.1">
                  <p:embed/>
                </p:oleObj>
              </mc:Choice>
              <mc:Fallback>
                <p:oleObj name="Diapositive think-cell" r:id="rId5" imgW="344" imgH="344" progId="TCLayout.ActiveDocument.1">
                  <p:embed/>
                  <p:pic>
                    <p:nvPicPr>
                      <p:cNvPr id="5"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9"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ZoneTexte 13"/>
          <p:cNvSpPr txBox="1"/>
          <p:nvPr userDrawn="1"/>
        </p:nvSpPr>
        <p:spPr>
          <a:xfrm>
            <a:off x="454025" y="18462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sp>
        <p:nvSpPr>
          <p:cNvPr id="16" name="ZoneTexte 15"/>
          <p:cNvSpPr txBox="1"/>
          <p:nvPr userDrawn="1"/>
        </p:nvSpPr>
        <p:spPr>
          <a:xfrm>
            <a:off x="606425" y="19986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pic>
        <p:nvPicPr>
          <p:cNvPr id="17" name="Picture 13"/>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ous-titre 2"/>
          <p:cNvSpPr>
            <a:spLocks noGrp="1"/>
          </p:cNvSpPr>
          <p:nvPr>
            <p:ph type="subTitle" idx="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7" name="Espace réservé pour une image  6"/>
          <p:cNvSpPr>
            <a:spLocks noGrp="1"/>
          </p:cNvSpPr>
          <p:nvPr>
            <p:ph type="pic" sz="quarter" idx="10"/>
          </p:nvPr>
        </p:nvSpPr>
        <p:spPr>
          <a:xfrm>
            <a:off x="0" y="890588"/>
            <a:ext cx="12122150" cy="1574800"/>
          </a:xfrm>
          <a:prstGeom prst="rect">
            <a:avLst/>
          </a:prstGeom>
        </p:spPr>
        <p:txBody>
          <a:bodyPr/>
          <a:lstStyle/>
          <a:p>
            <a:pPr lvl="0"/>
            <a:endParaRPr lang="fr-FR" noProof="0"/>
          </a:p>
        </p:txBody>
      </p:sp>
      <p:sp>
        <p:nvSpPr>
          <p:cNvPr id="15" name="Espace réservé du texte 14"/>
          <p:cNvSpPr>
            <a:spLocks noGrp="1"/>
          </p:cNvSpPr>
          <p:nvPr>
            <p:ph type="body" sz="quarter" idx="11"/>
          </p:nvPr>
        </p:nvSpPr>
        <p:spPr>
          <a:xfrm>
            <a:off x="454155" y="2465388"/>
            <a:ext cx="11215376" cy="3638550"/>
          </a:xfrm>
          <a:prstGeom prst="rect">
            <a:avLst/>
          </a:prstGeo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8" name="Rectangle 15"/>
          <p:cNvSpPr>
            <a:spLocks noGrp="1" noChangeArrowheads="1"/>
          </p:cNvSpPr>
          <p:nvPr>
            <p:ph type="ftr" sz="quarter" idx="12"/>
          </p:nvPr>
        </p:nvSpPr>
        <p:spPr/>
        <p:txBody>
          <a:bodyPr/>
          <a:lstStyle>
            <a:lvl1pPr algn="r">
              <a:defRPr sz="1000" dirty="0" smtClean="0">
                <a:solidFill>
                  <a:srgbClr val="000000"/>
                </a:solidFill>
              </a:defRPr>
            </a:lvl1pPr>
          </a:lstStyle>
          <a:p>
            <a:pPr>
              <a:defRPr/>
            </a:pPr>
            <a:endParaRPr lang="en-GB"/>
          </a:p>
        </p:txBody>
      </p:sp>
      <p:sp>
        <p:nvSpPr>
          <p:cNvPr id="19" name="Rectangle 14"/>
          <p:cNvSpPr>
            <a:spLocks noGrp="1" noChangeArrowheads="1"/>
          </p:cNvSpPr>
          <p:nvPr>
            <p:ph type="dt" sz="half" idx="13"/>
          </p:nvPr>
        </p:nvSpPr>
        <p:spPr/>
        <p:txBody>
          <a:bodyPr/>
          <a:lstStyle>
            <a:lvl1pPr algn="ctr">
              <a:defRPr sz="900" smtClean="0">
                <a:solidFill>
                  <a:srgbClr val="000000"/>
                </a:solidFill>
              </a:defRPr>
            </a:lvl1pPr>
          </a:lstStyle>
          <a:p>
            <a:pPr>
              <a:defRPr/>
            </a:pPr>
            <a:fld id="{82131FE4-8D64-4376-8CC0-4C08EB63D6BB}" type="datetime1">
              <a:rPr lang="fr-FR"/>
              <a:pPr>
                <a:defRPr/>
              </a:pPr>
              <a:t>12/04/2021</a:t>
            </a:fld>
            <a:endParaRPr lang="en-GB" dirty="0"/>
          </a:p>
        </p:txBody>
      </p:sp>
      <p:sp>
        <p:nvSpPr>
          <p:cNvPr id="20" name="Espace réservé du numéro de diapositive 16"/>
          <p:cNvSpPr>
            <a:spLocks noGrp="1" noChangeArrowheads="1"/>
          </p:cNvSpPr>
          <p:nvPr>
            <p:ph type="sldNum" sz="quarter" idx="14"/>
          </p:nvPr>
        </p:nvSpPr>
        <p:spPr/>
        <p:txBody>
          <a:bodyPr/>
          <a:lstStyle>
            <a:lvl1pPr algn="r">
              <a:defRPr sz="1100" b="1" smtClean="0">
                <a:solidFill>
                  <a:srgbClr val="000000"/>
                </a:solidFill>
              </a:defRPr>
            </a:lvl1pPr>
          </a:lstStyle>
          <a:p>
            <a:pPr>
              <a:defRPr/>
            </a:pPr>
            <a:fld id="{1AB50945-3747-4D1E-8A21-7D5B17F0E180}" type="slidenum">
              <a:rPr lang="en-GB"/>
              <a:pPr>
                <a:defRPr/>
              </a:pPr>
              <a:t>‹N°›</a:t>
            </a:fld>
            <a:endParaRPr lang="en-GB" dirty="0"/>
          </a:p>
        </p:txBody>
      </p:sp>
    </p:spTree>
    <p:extLst>
      <p:ext uri="{BB962C8B-B14F-4D97-AF65-F5344CB8AC3E}">
        <p14:creationId xmlns:p14="http://schemas.microsoft.com/office/powerpoint/2010/main" val="208598593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team pictures">
    <p:spTree>
      <p:nvGrpSpPr>
        <p:cNvPr id="1" name=""/>
        <p:cNvGrpSpPr/>
        <p:nvPr/>
      </p:nvGrpSpPr>
      <p:grpSpPr>
        <a:xfrm>
          <a:off x="0" y="0"/>
          <a:ext cx="0" cy="0"/>
          <a:chOff x="0" y="0"/>
          <a:chExt cx="0" cy="0"/>
        </a:xfrm>
      </p:grpSpPr>
      <p:graphicFrame>
        <p:nvGraphicFramePr>
          <p:cNvPr id="9"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8482" name="Diapositive think-cell" r:id="rId5" imgW="344" imgH="344" progId="TCLayout.ActiveDocument.1">
                  <p:embed/>
                </p:oleObj>
              </mc:Choice>
              <mc:Fallback>
                <p:oleObj name="Diapositive think-cell" r:id="rId5" imgW="344" imgH="344" progId="TCLayout.ActiveDocument.1">
                  <p:embed/>
                  <p:pic>
                    <p:nvPicPr>
                      <p:cNvPr id="9"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11"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1" name="Picture 17"/>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ous-titre 2"/>
          <p:cNvSpPr>
            <a:spLocks noGrp="1"/>
          </p:cNvSpPr>
          <p:nvPr>
            <p:ph type="subTitle" idx="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6" name="Picture Placeholder 5"/>
          <p:cNvSpPr>
            <a:spLocks noGrp="1"/>
          </p:cNvSpPr>
          <p:nvPr>
            <p:ph type="pic" sz="quarter" idx="10"/>
          </p:nvPr>
        </p:nvSpPr>
        <p:spPr>
          <a:xfrm>
            <a:off x="808286" y="1557586"/>
            <a:ext cx="1098392" cy="1098392"/>
          </a:xfrm>
          <a:prstGeom prst="ellipse">
            <a:avLst/>
          </a:prstGeom>
          <a:solidFill>
            <a:schemeClr val="bg1">
              <a:lumMod val="95000"/>
            </a:schemeClr>
          </a:solidFill>
        </p:spPr>
        <p:txBody>
          <a:bodyPr/>
          <a:lstStyle>
            <a:lvl1pPr>
              <a:defRPr sz="1050"/>
            </a:lvl1pPr>
          </a:lstStyle>
          <a:p>
            <a:pPr lvl="0"/>
            <a:endParaRPr lang="en-GB" noProof="0"/>
          </a:p>
        </p:txBody>
      </p:sp>
      <p:sp>
        <p:nvSpPr>
          <p:cNvPr id="13" name="Picture Placeholder 5"/>
          <p:cNvSpPr>
            <a:spLocks noGrp="1"/>
          </p:cNvSpPr>
          <p:nvPr>
            <p:ph type="pic" sz="quarter" idx="11"/>
          </p:nvPr>
        </p:nvSpPr>
        <p:spPr>
          <a:xfrm>
            <a:off x="2668932" y="1557586"/>
            <a:ext cx="1098392" cy="1098392"/>
          </a:xfrm>
          <a:prstGeom prst="ellipse">
            <a:avLst/>
          </a:prstGeom>
          <a:solidFill>
            <a:schemeClr val="bg1">
              <a:lumMod val="95000"/>
            </a:schemeClr>
          </a:solidFill>
        </p:spPr>
        <p:txBody>
          <a:bodyPr/>
          <a:lstStyle>
            <a:lvl1pPr>
              <a:defRPr sz="1050"/>
            </a:lvl1pPr>
          </a:lstStyle>
          <a:p>
            <a:pPr lvl="0"/>
            <a:endParaRPr lang="en-GB" noProof="0"/>
          </a:p>
        </p:txBody>
      </p:sp>
      <p:sp>
        <p:nvSpPr>
          <p:cNvPr id="14" name="Picture Placeholder 5"/>
          <p:cNvSpPr>
            <a:spLocks noGrp="1"/>
          </p:cNvSpPr>
          <p:nvPr>
            <p:ph type="pic" sz="quarter" idx="12"/>
          </p:nvPr>
        </p:nvSpPr>
        <p:spPr>
          <a:xfrm>
            <a:off x="4529578" y="1557586"/>
            <a:ext cx="1098392" cy="1098392"/>
          </a:xfrm>
          <a:prstGeom prst="ellipse">
            <a:avLst/>
          </a:prstGeom>
          <a:solidFill>
            <a:schemeClr val="bg1">
              <a:lumMod val="95000"/>
            </a:schemeClr>
          </a:solidFill>
        </p:spPr>
        <p:txBody>
          <a:bodyPr/>
          <a:lstStyle>
            <a:lvl1pPr>
              <a:defRPr sz="1050"/>
            </a:lvl1pPr>
          </a:lstStyle>
          <a:p>
            <a:pPr lvl="0"/>
            <a:endParaRPr lang="en-GB" noProof="0"/>
          </a:p>
        </p:txBody>
      </p:sp>
      <p:sp>
        <p:nvSpPr>
          <p:cNvPr id="15" name="Picture Placeholder 5"/>
          <p:cNvSpPr>
            <a:spLocks noGrp="1"/>
          </p:cNvSpPr>
          <p:nvPr>
            <p:ph type="pic" sz="quarter" idx="13"/>
          </p:nvPr>
        </p:nvSpPr>
        <p:spPr>
          <a:xfrm>
            <a:off x="6390224" y="1557586"/>
            <a:ext cx="1098392" cy="1098392"/>
          </a:xfrm>
          <a:prstGeom prst="ellipse">
            <a:avLst/>
          </a:prstGeom>
          <a:solidFill>
            <a:schemeClr val="bg1">
              <a:lumMod val="95000"/>
            </a:schemeClr>
          </a:solidFill>
        </p:spPr>
        <p:txBody>
          <a:bodyPr/>
          <a:lstStyle>
            <a:lvl1pPr>
              <a:defRPr sz="1050"/>
            </a:lvl1pPr>
          </a:lstStyle>
          <a:p>
            <a:pPr lvl="0"/>
            <a:endParaRPr lang="en-GB" noProof="0"/>
          </a:p>
        </p:txBody>
      </p:sp>
      <p:sp>
        <p:nvSpPr>
          <p:cNvPr id="16" name="Picture Placeholder 5"/>
          <p:cNvSpPr>
            <a:spLocks noGrp="1"/>
          </p:cNvSpPr>
          <p:nvPr>
            <p:ph type="pic" sz="quarter" idx="14"/>
          </p:nvPr>
        </p:nvSpPr>
        <p:spPr>
          <a:xfrm>
            <a:off x="8250870" y="1557586"/>
            <a:ext cx="1098392" cy="1098392"/>
          </a:xfrm>
          <a:prstGeom prst="ellipse">
            <a:avLst/>
          </a:prstGeom>
          <a:solidFill>
            <a:schemeClr val="bg1">
              <a:lumMod val="95000"/>
            </a:schemeClr>
          </a:solidFill>
        </p:spPr>
        <p:txBody>
          <a:bodyPr/>
          <a:lstStyle>
            <a:lvl1pPr>
              <a:defRPr sz="1050"/>
            </a:lvl1pPr>
          </a:lstStyle>
          <a:p>
            <a:pPr lvl="0"/>
            <a:endParaRPr lang="en-GB" noProof="0"/>
          </a:p>
        </p:txBody>
      </p:sp>
      <p:sp>
        <p:nvSpPr>
          <p:cNvPr id="17" name="Picture Placeholder 5"/>
          <p:cNvSpPr>
            <a:spLocks noGrp="1"/>
          </p:cNvSpPr>
          <p:nvPr>
            <p:ph type="pic" sz="quarter" idx="15"/>
          </p:nvPr>
        </p:nvSpPr>
        <p:spPr>
          <a:xfrm>
            <a:off x="10111516" y="1557586"/>
            <a:ext cx="1098392" cy="1098392"/>
          </a:xfrm>
          <a:prstGeom prst="ellipse">
            <a:avLst/>
          </a:prstGeom>
          <a:solidFill>
            <a:schemeClr val="bg1">
              <a:lumMod val="95000"/>
            </a:schemeClr>
          </a:solidFill>
        </p:spPr>
        <p:txBody>
          <a:bodyPr/>
          <a:lstStyle>
            <a:lvl1pPr>
              <a:defRPr sz="1050"/>
            </a:lvl1pPr>
          </a:lstStyle>
          <a:p>
            <a:pPr lvl="0"/>
            <a:endParaRPr lang="en-GB" noProof="0"/>
          </a:p>
        </p:txBody>
      </p:sp>
      <p:sp>
        <p:nvSpPr>
          <p:cNvPr id="22" name="Rectangle 15"/>
          <p:cNvSpPr>
            <a:spLocks noGrp="1" noChangeArrowheads="1"/>
          </p:cNvSpPr>
          <p:nvPr>
            <p:ph type="ftr" sz="quarter" idx="16"/>
          </p:nvPr>
        </p:nvSpPr>
        <p:spPr/>
        <p:txBody>
          <a:bodyPr/>
          <a:lstStyle>
            <a:lvl1pPr algn="r">
              <a:defRPr sz="1000" dirty="0" smtClean="0">
                <a:solidFill>
                  <a:srgbClr val="000000"/>
                </a:solidFill>
              </a:defRPr>
            </a:lvl1pPr>
          </a:lstStyle>
          <a:p>
            <a:pPr>
              <a:defRPr/>
            </a:pPr>
            <a:endParaRPr lang="en-GB"/>
          </a:p>
        </p:txBody>
      </p:sp>
      <p:sp>
        <p:nvSpPr>
          <p:cNvPr id="23" name="Rectangle 14"/>
          <p:cNvSpPr>
            <a:spLocks noGrp="1" noChangeArrowheads="1"/>
          </p:cNvSpPr>
          <p:nvPr>
            <p:ph type="dt" sz="half" idx="17"/>
          </p:nvPr>
        </p:nvSpPr>
        <p:spPr/>
        <p:txBody>
          <a:bodyPr/>
          <a:lstStyle>
            <a:lvl1pPr algn="ctr">
              <a:defRPr sz="900" smtClean="0">
                <a:solidFill>
                  <a:srgbClr val="000000"/>
                </a:solidFill>
              </a:defRPr>
            </a:lvl1pPr>
          </a:lstStyle>
          <a:p>
            <a:pPr>
              <a:defRPr/>
            </a:pPr>
            <a:fld id="{254A9827-4AB0-41D6-A792-4AC156BD07FF}" type="datetime1">
              <a:rPr lang="fr-FR"/>
              <a:pPr>
                <a:defRPr/>
              </a:pPr>
              <a:t>12/04/2021</a:t>
            </a:fld>
            <a:endParaRPr lang="en-GB" dirty="0"/>
          </a:p>
        </p:txBody>
      </p:sp>
      <p:sp>
        <p:nvSpPr>
          <p:cNvPr id="24" name="Espace réservé du numéro de diapositive 16"/>
          <p:cNvSpPr>
            <a:spLocks noGrp="1" noChangeArrowheads="1"/>
          </p:cNvSpPr>
          <p:nvPr>
            <p:ph type="sldNum" sz="quarter" idx="18"/>
          </p:nvPr>
        </p:nvSpPr>
        <p:spPr/>
        <p:txBody>
          <a:bodyPr/>
          <a:lstStyle>
            <a:lvl1pPr algn="r">
              <a:defRPr sz="1100" b="1" smtClean="0">
                <a:solidFill>
                  <a:srgbClr val="000000"/>
                </a:solidFill>
              </a:defRPr>
            </a:lvl1pPr>
          </a:lstStyle>
          <a:p>
            <a:pPr>
              <a:defRPr/>
            </a:pPr>
            <a:fld id="{2F96CA1B-DE15-47BA-B8C6-A530E4A5C857}" type="slidenum">
              <a:rPr lang="en-GB"/>
              <a:pPr>
                <a:defRPr/>
              </a:pPr>
              <a:t>‹N°›</a:t>
            </a:fld>
            <a:endParaRPr lang="en-GB" dirty="0"/>
          </a:p>
        </p:txBody>
      </p:sp>
    </p:spTree>
    <p:extLst>
      <p:ext uri="{BB962C8B-B14F-4D97-AF65-F5344CB8AC3E}">
        <p14:creationId xmlns:p14="http://schemas.microsoft.com/office/powerpoint/2010/main" val="12520111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TITLE AND PICTURE">
    <p:spTree>
      <p:nvGrpSpPr>
        <p:cNvPr id="1" name=""/>
        <p:cNvGrpSpPr/>
        <p:nvPr/>
      </p:nvGrpSpPr>
      <p:grpSpPr>
        <a:xfrm>
          <a:off x="0" y="0"/>
          <a:ext cx="0" cy="0"/>
          <a:chOff x="0" y="0"/>
          <a:chExt cx="0" cy="0"/>
        </a:xfrm>
      </p:grpSpPr>
      <p:graphicFrame>
        <p:nvGraphicFramePr>
          <p:cNvPr id="4"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9506" name="Diapositive think-cell" r:id="rId5" imgW="344" imgH="344" progId="TCLayout.ActiveDocument.1">
                  <p:embed/>
                </p:oleObj>
              </mc:Choice>
              <mc:Fallback>
                <p:oleObj name="Diapositive think-cell" r:id="rId5" imgW="344" imgH="344" progId="TCLayout.ActiveDocument.1">
                  <p:embed/>
                  <p:pic>
                    <p:nvPicPr>
                      <p:cNvPr id="4"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6"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4"/>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ous-titre 2"/>
          <p:cNvSpPr>
            <a:spLocks noGrp="1"/>
          </p:cNvSpPr>
          <p:nvPr>
            <p:ph type="subTitle" idx="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13" name="Picture Placeholder 10"/>
          <p:cNvSpPr>
            <a:spLocks noGrp="1"/>
          </p:cNvSpPr>
          <p:nvPr>
            <p:ph type="pic" sz="quarter" idx="10"/>
          </p:nvPr>
        </p:nvSpPr>
        <p:spPr>
          <a:xfrm>
            <a:off x="6637139" y="890526"/>
            <a:ext cx="5485011" cy="5213412"/>
          </a:xfrm>
          <a:prstGeom prst="rect">
            <a:avLst/>
          </a:prstGeom>
        </p:spPr>
        <p:txBody>
          <a:bodyPr/>
          <a:lstStyle>
            <a:lvl1pPr>
              <a:defRPr/>
            </a:lvl1pPr>
          </a:lstStyle>
          <a:p>
            <a:pPr lvl="0"/>
            <a:r>
              <a:rPr lang="fr-FR" noProof="0"/>
              <a:t>Cliquez sur l'icône pour ajouter une image</a:t>
            </a:r>
            <a:endParaRPr lang="en-GB" noProof="0" dirty="0"/>
          </a:p>
        </p:txBody>
      </p:sp>
      <p:sp>
        <p:nvSpPr>
          <p:cNvPr id="14" name="Rectangle 15"/>
          <p:cNvSpPr>
            <a:spLocks noGrp="1" noChangeArrowheads="1"/>
          </p:cNvSpPr>
          <p:nvPr>
            <p:ph type="ftr" sz="quarter" idx="11"/>
          </p:nvPr>
        </p:nvSpPr>
        <p:spPr/>
        <p:txBody>
          <a:bodyPr/>
          <a:lstStyle>
            <a:lvl1pPr algn="r">
              <a:defRPr sz="1000" dirty="0" smtClean="0">
                <a:solidFill>
                  <a:srgbClr val="000000"/>
                </a:solidFill>
              </a:defRPr>
            </a:lvl1pPr>
          </a:lstStyle>
          <a:p>
            <a:pPr>
              <a:defRPr/>
            </a:pPr>
            <a:endParaRPr lang="en-GB"/>
          </a:p>
        </p:txBody>
      </p:sp>
      <p:sp>
        <p:nvSpPr>
          <p:cNvPr id="15" name="Espace réservé de la date 14"/>
          <p:cNvSpPr>
            <a:spLocks noGrp="1" noChangeArrowheads="1"/>
          </p:cNvSpPr>
          <p:nvPr>
            <p:ph type="dt" sz="half" idx="12"/>
          </p:nvPr>
        </p:nvSpPr>
        <p:spPr/>
        <p:txBody>
          <a:bodyPr/>
          <a:lstStyle>
            <a:lvl1pPr algn="ctr">
              <a:defRPr sz="900" smtClean="0">
                <a:solidFill>
                  <a:srgbClr val="000000"/>
                </a:solidFill>
              </a:defRPr>
            </a:lvl1pPr>
          </a:lstStyle>
          <a:p>
            <a:pPr>
              <a:defRPr/>
            </a:pPr>
            <a:fld id="{CA79CF15-B5FD-40BB-8778-B3D2B9410EF3}" type="datetime1">
              <a:rPr lang="fr-FR"/>
              <a:pPr>
                <a:defRPr/>
              </a:pPr>
              <a:t>12/04/2021</a:t>
            </a:fld>
            <a:endParaRPr lang="en-GB" dirty="0"/>
          </a:p>
        </p:txBody>
      </p:sp>
      <p:sp>
        <p:nvSpPr>
          <p:cNvPr id="16"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A4ED4274-F221-420E-BD09-ACB5EC52BCC0}" type="slidenum">
              <a:rPr lang="en-GB"/>
              <a:pPr>
                <a:defRPr/>
              </a:pPr>
              <a:t>‹N°›</a:t>
            </a:fld>
            <a:endParaRPr lang="en-GB" dirty="0"/>
          </a:p>
        </p:txBody>
      </p:sp>
    </p:spTree>
    <p:extLst>
      <p:ext uri="{BB962C8B-B14F-4D97-AF65-F5344CB8AC3E}">
        <p14:creationId xmlns:p14="http://schemas.microsoft.com/office/powerpoint/2010/main" val="211076276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1_TITLE AND PICTURE">
    <p:spTree>
      <p:nvGrpSpPr>
        <p:cNvPr id="1" name=""/>
        <p:cNvGrpSpPr/>
        <p:nvPr/>
      </p:nvGrpSpPr>
      <p:grpSpPr>
        <a:xfrm>
          <a:off x="0" y="0"/>
          <a:ext cx="0" cy="0"/>
          <a:chOff x="0" y="0"/>
          <a:chExt cx="0" cy="0"/>
        </a:xfrm>
      </p:grpSpPr>
      <p:graphicFrame>
        <p:nvGraphicFramePr>
          <p:cNvPr id="4"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0530" name="Diapositive think-cell" r:id="rId5" imgW="344" imgH="344" progId="TCLayout.ActiveDocument.1">
                  <p:embed/>
                </p:oleObj>
              </mc:Choice>
              <mc:Fallback>
                <p:oleObj name="Diapositive think-cell" r:id="rId5" imgW="344" imgH="344" progId="TCLayout.ActiveDocument.1">
                  <p:embed/>
                  <p:pic>
                    <p:nvPicPr>
                      <p:cNvPr id="4"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6"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Connecteur droit 14"/>
          <p:cNvCxnSpPr/>
          <p:nvPr userDrawn="1"/>
        </p:nvCxnSpPr>
        <p:spPr>
          <a:xfrm>
            <a:off x="454025" y="890588"/>
            <a:ext cx="60388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3"/>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ous-titre 2"/>
          <p:cNvSpPr>
            <a:spLocks noGrp="1"/>
          </p:cNvSpPr>
          <p:nvPr>
            <p:ph type="subTitle" idx="1"/>
          </p:nvPr>
        </p:nvSpPr>
        <p:spPr>
          <a:xfrm>
            <a:off x="454230" y="279626"/>
            <a:ext cx="6038893"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13" name="Picture Placeholder 10"/>
          <p:cNvSpPr>
            <a:spLocks noGrp="1"/>
          </p:cNvSpPr>
          <p:nvPr>
            <p:ph type="pic" sz="quarter" idx="10"/>
          </p:nvPr>
        </p:nvSpPr>
        <p:spPr>
          <a:xfrm>
            <a:off x="6637139" y="0"/>
            <a:ext cx="5485011" cy="6103938"/>
          </a:xfrm>
          <a:prstGeom prst="rect">
            <a:avLst/>
          </a:prstGeom>
        </p:spPr>
        <p:txBody>
          <a:bodyPr/>
          <a:lstStyle>
            <a:lvl1pPr>
              <a:defRPr/>
            </a:lvl1pPr>
          </a:lstStyle>
          <a:p>
            <a:pPr lvl="0"/>
            <a:r>
              <a:rPr lang="fr-FR" noProof="0"/>
              <a:t>Cliquez sur l'icône pour ajouter une image</a:t>
            </a:r>
            <a:endParaRPr lang="en-GB" noProof="0" dirty="0"/>
          </a:p>
        </p:txBody>
      </p:sp>
      <p:sp>
        <p:nvSpPr>
          <p:cNvPr id="14" name="Rectangle 15"/>
          <p:cNvSpPr>
            <a:spLocks noGrp="1" noChangeArrowheads="1"/>
          </p:cNvSpPr>
          <p:nvPr>
            <p:ph type="ftr" sz="quarter" idx="11"/>
          </p:nvPr>
        </p:nvSpPr>
        <p:spPr/>
        <p:txBody>
          <a:bodyPr/>
          <a:lstStyle>
            <a:lvl1pPr algn="r">
              <a:defRPr sz="1000" dirty="0" smtClean="0">
                <a:solidFill>
                  <a:srgbClr val="000000"/>
                </a:solidFill>
              </a:defRPr>
            </a:lvl1pPr>
          </a:lstStyle>
          <a:p>
            <a:pPr>
              <a:defRPr/>
            </a:pPr>
            <a:endParaRPr lang="en-GB"/>
          </a:p>
        </p:txBody>
      </p:sp>
      <p:sp>
        <p:nvSpPr>
          <p:cNvPr id="15" name="Espace réservé de la date 14"/>
          <p:cNvSpPr>
            <a:spLocks noGrp="1" noChangeArrowheads="1"/>
          </p:cNvSpPr>
          <p:nvPr>
            <p:ph type="dt" sz="half" idx="12"/>
          </p:nvPr>
        </p:nvSpPr>
        <p:spPr/>
        <p:txBody>
          <a:bodyPr/>
          <a:lstStyle>
            <a:lvl1pPr algn="ctr">
              <a:defRPr sz="900" smtClean="0">
                <a:solidFill>
                  <a:srgbClr val="000000"/>
                </a:solidFill>
              </a:defRPr>
            </a:lvl1pPr>
          </a:lstStyle>
          <a:p>
            <a:pPr>
              <a:defRPr/>
            </a:pPr>
            <a:fld id="{ABDBEB9D-9304-4F4B-A586-BADBBD24D349}" type="datetime1">
              <a:rPr lang="fr-FR"/>
              <a:pPr>
                <a:defRPr/>
              </a:pPr>
              <a:t>12/04/2021</a:t>
            </a:fld>
            <a:endParaRPr lang="en-GB" dirty="0"/>
          </a:p>
        </p:txBody>
      </p:sp>
      <p:sp>
        <p:nvSpPr>
          <p:cNvPr id="16"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3F57FD12-4CD9-457A-8E54-D9FC2A3D42FD}" type="slidenum">
              <a:rPr lang="en-GB"/>
              <a:pPr>
                <a:defRPr/>
              </a:pPr>
              <a:t>‹N°›</a:t>
            </a:fld>
            <a:endParaRPr lang="en-GB" dirty="0"/>
          </a:p>
        </p:txBody>
      </p:sp>
    </p:spTree>
    <p:extLst>
      <p:ext uri="{BB962C8B-B14F-4D97-AF65-F5344CB8AC3E}">
        <p14:creationId xmlns:p14="http://schemas.microsoft.com/office/powerpoint/2010/main" val="262963592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797443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Footer ">
    <p:spTree>
      <p:nvGrpSpPr>
        <p:cNvPr id="1" name=""/>
        <p:cNvGrpSpPr/>
        <p:nvPr/>
      </p:nvGrpSpPr>
      <p:grpSpPr>
        <a:xfrm>
          <a:off x="0" y="0"/>
          <a:ext cx="0" cy="0"/>
          <a:chOff x="0" y="0"/>
          <a:chExt cx="0" cy="0"/>
        </a:xfrm>
      </p:grpSpPr>
      <p:graphicFrame>
        <p:nvGraphicFramePr>
          <p:cNvPr id="2"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1554" name="Diapositive think-cell" r:id="rId5" imgW="344" imgH="344" progId="TCLayout.ActiveDocument.1">
                  <p:embed/>
                </p:oleObj>
              </mc:Choice>
              <mc:Fallback>
                <p:oleObj name="Diapositive think-cell" r:id="rId5" imgW="344" imgH="344" progId="TCLayout.ActiveDocument.1">
                  <p:embed/>
                  <p:pic>
                    <p:nvPicPr>
                      <p:cNvPr id="2"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4"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333375"/>
            <a:ext cx="1020763" cy="50482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pic>
        <p:nvPicPr>
          <p:cNvPr id="9" name="Picture 8"/>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Grp="1" noChangeArrowheads="1"/>
          </p:cNvSpPr>
          <p:nvPr>
            <p:ph type="ftr" sz="quarter" idx="10"/>
          </p:nvPr>
        </p:nvSpPr>
        <p:spPr/>
        <p:txBody>
          <a:bodyPr/>
          <a:lstStyle>
            <a:lvl1pPr algn="r">
              <a:defRPr sz="1000" dirty="0" smtClean="0">
                <a:solidFill>
                  <a:srgbClr val="000000"/>
                </a:solidFill>
              </a:defRPr>
            </a:lvl1pPr>
          </a:lstStyle>
          <a:p>
            <a:pPr>
              <a:defRPr/>
            </a:pPr>
            <a:endParaRPr lang="en-GB"/>
          </a:p>
        </p:txBody>
      </p:sp>
      <p:sp>
        <p:nvSpPr>
          <p:cNvPr id="11" name="Rectangle 14"/>
          <p:cNvSpPr>
            <a:spLocks noGrp="1" noChangeArrowheads="1"/>
          </p:cNvSpPr>
          <p:nvPr>
            <p:ph type="dt" sz="half" idx="11"/>
          </p:nvPr>
        </p:nvSpPr>
        <p:spPr/>
        <p:txBody>
          <a:bodyPr/>
          <a:lstStyle>
            <a:lvl1pPr algn="ctr">
              <a:defRPr sz="900" smtClean="0">
                <a:solidFill>
                  <a:srgbClr val="000000"/>
                </a:solidFill>
              </a:defRPr>
            </a:lvl1pPr>
          </a:lstStyle>
          <a:p>
            <a:pPr>
              <a:defRPr/>
            </a:pPr>
            <a:fld id="{48055A13-6AD3-4151-95F4-8AC99DF2B8BA}" type="datetime1">
              <a:rPr lang="fr-FR"/>
              <a:pPr>
                <a:defRPr/>
              </a:pPr>
              <a:t>12/04/2021</a:t>
            </a:fld>
            <a:endParaRPr lang="en-GB" dirty="0"/>
          </a:p>
        </p:txBody>
      </p:sp>
      <p:sp>
        <p:nvSpPr>
          <p:cNvPr id="12" name="Espace réservé du numéro de diapositive 16"/>
          <p:cNvSpPr>
            <a:spLocks noGrp="1" noChangeArrowheads="1"/>
          </p:cNvSpPr>
          <p:nvPr>
            <p:ph type="sldNum" sz="quarter" idx="12"/>
          </p:nvPr>
        </p:nvSpPr>
        <p:spPr/>
        <p:txBody>
          <a:bodyPr/>
          <a:lstStyle>
            <a:lvl1pPr algn="r">
              <a:defRPr sz="1100" b="1" smtClean="0">
                <a:solidFill>
                  <a:srgbClr val="000000"/>
                </a:solidFill>
              </a:defRPr>
            </a:lvl1pPr>
          </a:lstStyle>
          <a:p>
            <a:pPr>
              <a:defRPr/>
            </a:pPr>
            <a:fld id="{34A57232-CE07-44B8-BB30-F64F26F26BD9}" type="slidenum">
              <a:rPr lang="en-GB"/>
              <a:pPr>
                <a:defRPr/>
              </a:pPr>
              <a:t>‹N°›</a:t>
            </a:fld>
            <a:endParaRPr lang="en-GB" dirty="0"/>
          </a:p>
        </p:txBody>
      </p:sp>
    </p:spTree>
    <p:extLst>
      <p:ext uri="{BB962C8B-B14F-4D97-AF65-F5344CB8AC3E}">
        <p14:creationId xmlns:p14="http://schemas.microsoft.com/office/powerpoint/2010/main" val="1231700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2_Footer ">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2578"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8293100" y="0"/>
            <a:ext cx="3829050" cy="6103938"/>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sp>
        <p:nvSpPr>
          <p:cNvPr id="8" name="Rounded Rectangle 9"/>
          <p:cNvSpPr/>
          <p:nvPr userDrawn="1"/>
        </p:nvSpPr>
        <p:spPr>
          <a:xfrm>
            <a:off x="7158038" y="620713"/>
            <a:ext cx="2308225" cy="4992687"/>
          </a:xfrm>
          <a:prstGeom prst="roundRect">
            <a:avLst>
              <a:gd name="adj" fmla="val 5012"/>
            </a:avLst>
          </a:prstGeom>
          <a:solidFill>
            <a:srgbClr val="171817"/>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pic>
        <p:nvPicPr>
          <p:cNvPr id="9" name="Picture 16"/>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637338" y="234950"/>
            <a:ext cx="3311525" cy="590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3" descr="C:\Users\ChristineB\Seenk-D\BNPP\2015-02\PPT_43-07.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userDrawn="1"/>
        </p:nvSpPr>
        <p:spPr>
          <a:xfrm>
            <a:off x="0" y="333375"/>
            <a:ext cx="1020763" cy="50482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pic>
        <p:nvPicPr>
          <p:cNvPr id="13" name="Picture 12"/>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Picture Placeholder 15"/>
          <p:cNvSpPr>
            <a:spLocks noGrp="1"/>
          </p:cNvSpPr>
          <p:nvPr>
            <p:ph type="pic" sz="quarter" idx="10"/>
          </p:nvPr>
        </p:nvSpPr>
        <p:spPr>
          <a:xfrm>
            <a:off x="7158466" y="621482"/>
            <a:ext cx="2307522" cy="4992362"/>
          </a:xfrm>
          <a:custGeom>
            <a:avLst/>
            <a:gdLst>
              <a:gd name="connsiteX0" fmla="*/ 2000474 w 2307522"/>
              <a:gd name="connsiteY0" fmla="*/ 93 h 4939306"/>
              <a:gd name="connsiteX1" fmla="*/ 2231752 w 2307522"/>
              <a:gd name="connsiteY1" fmla="*/ 25096 h 4939306"/>
              <a:gd name="connsiteX2" fmla="*/ 2305573 w 2307522"/>
              <a:gd name="connsiteY2" fmla="*/ 201309 h 4939306"/>
              <a:gd name="connsiteX3" fmla="*/ 2304606 w 2307522"/>
              <a:gd name="connsiteY3" fmla="*/ 201289 h 4939306"/>
              <a:gd name="connsiteX4" fmla="*/ 2304606 w 2307522"/>
              <a:gd name="connsiteY4" fmla="*/ 4606521 h 4939306"/>
              <a:gd name="connsiteX5" fmla="*/ 2305573 w 2307522"/>
              <a:gd name="connsiteY5" fmla="*/ 4606488 h 4939306"/>
              <a:gd name="connsiteX6" fmla="*/ 2236514 w 2307522"/>
              <a:gd name="connsiteY6" fmla="*/ 4888932 h 4939306"/>
              <a:gd name="connsiteX7" fmla="*/ 2002855 w 2307522"/>
              <a:gd name="connsiteY7" fmla="*/ 4938179 h 4939306"/>
              <a:gd name="connsiteX8" fmla="*/ 1953504 w 2307522"/>
              <a:gd name="connsiteY8" fmla="*/ 4938061 h 4939306"/>
              <a:gd name="connsiteX9" fmla="*/ 1953504 w 2307522"/>
              <a:gd name="connsiteY9" fmla="*/ 4939306 h 4939306"/>
              <a:gd name="connsiteX10" fmla="*/ 1724547 w 2307522"/>
              <a:gd name="connsiteY10" fmla="*/ 4939306 h 4939306"/>
              <a:gd name="connsiteX11" fmla="*/ 582977 w 2307522"/>
              <a:gd name="connsiteY11" fmla="*/ 4939306 h 4939306"/>
              <a:gd name="connsiteX12" fmla="*/ 531922 w 2307522"/>
              <a:gd name="connsiteY12" fmla="*/ 4939306 h 4939306"/>
              <a:gd name="connsiteX13" fmla="*/ 531922 w 2307522"/>
              <a:gd name="connsiteY13" fmla="*/ 4938729 h 4939306"/>
              <a:gd name="connsiteX14" fmla="*/ 451971 w 2307522"/>
              <a:gd name="connsiteY14" fmla="*/ 4937826 h 4939306"/>
              <a:gd name="connsiteX15" fmla="*/ 71010 w 2307522"/>
              <a:gd name="connsiteY15" fmla="*/ 4888932 h 4939306"/>
              <a:gd name="connsiteX16" fmla="*/ 16 w 2307522"/>
              <a:gd name="connsiteY16" fmla="*/ 4684641 h 4939306"/>
              <a:gd name="connsiteX17" fmla="*/ 1255 w 2307522"/>
              <a:gd name="connsiteY17" fmla="*/ 4634588 h 4939306"/>
              <a:gd name="connsiteX18" fmla="*/ 350 w 2307522"/>
              <a:gd name="connsiteY18" fmla="*/ 4634588 h 4939306"/>
              <a:gd name="connsiteX19" fmla="*/ 350 w 2307522"/>
              <a:gd name="connsiteY19" fmla="*/ 170092 h 4939306"/>
              <a:gd name="connsiteX20" fmla="*/ 1067 w 2307522"/>
              <a:gd name="connsiteY20" fmla="*/ 170092 h 4939306"/>
              <a:gd name="connsiteX21" fmla="*/ 761 w 2307522"/>
              <a:gd name="connsiteY21" fmla="*/ 157817 h 4939306"/>
              <a:gd name="connsiteX22" fmla="*/ 37807 w 2307522"/>
              <a:gd name="connsiteY22" fmla="*/ 69794 h 4939306"/>
              <a:gd name="connsiteX23" fmla="*/ 66307 w 2307522"/>
              <a:gd name="connsiteY23" fmla="*/ 39426 h 4939306"/>
              <a:gd name="connsiteX24" fmla="*/ 80233 w 2307522"/>
              <a:gd name="connsiteY24" fmla="*/ 27936 h 4939306"/>
              <a:gd name="connsiteX25" fmla="*/ 117783 w 2307522"/>
              <a:gd name="connsiteY25" fmla="*/ 16113 h 4939306"/>
              <a:gd name="connsiteX26" fmla="*/ 307050 w 2307522"/>
              <a:gd name="connsiteY26" fmla="*/ 4337 h 4939306"/>
              <a:gd name="connsiteX27" fmla="*/ 582977 w 2307522"/>
              <a:gd name="connsiteY27" fmla="*/ 7909 h 4939306"/>
              <a:gd name="connsiteX28" fmla="*/ 665578 w 2307522"/>
              <a:gd name="connsiteY28" fmla="*/ 160272 h 4939306"/>
              <a:gd name="connsiteX29" fmla="*/ 677885 w 2307522"/>
              <a:gd name="connsiteY29" fmla="*/ 170092 h 4939306"/>
              <a:gd name="connsiteX30" fmla="*/ 1624320 w 2307522"/>
              <a:gd name="connsiteY30" fmla="*/ 170092 h 4939306"/>
              <a:gd name="connsiteX31" fmla="*/ 1641946 w 2307522"/>
              <a:gd name="connsiteY31" fmla="*/ 156028 h 4939306"/>
              <a:gd name="connsiteX32" fmla="*/ 1724547 w 2307522"/>
              <a:gd name="connsiteY32" fmla="*/ 3665 h 4939306"/>
              <a:gd name="connsiteX33" fmla="*/ 2000474 w 2307522"/>
              <a:gd name="connsiteY33" fmla="*/ 93 h 4939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07522" h="4939306">
                <a:moveTo>
                  <a:pt x="2000474" y="93"/>
                </a:moveTo>
                <a:cubicBezTo>
                  <a:pt x="2096815" y="-701"/>
                  <a:pt x="2185714" y="3268"/>
                  <a:pt x="2231752" y="25096"/>
                </a:cubicBezTo>
                <a:cubicBezTo>
                  <a:pt x="2315096" y="107646"/>
                  <a:pt x="2307954" y="125903"/>
                  <a:pt x="2305573" y="201309"/>
                </a:cubicBezTo>
                <a:lnTo>
                  <a:pt x="2304606" y="201289"/>
                </a:lnTo>
                <a:lnTo>
                  <a:pt x="2304606" y="4606521"/>
                </a:lnTo>
                <a:lnTo>
                  <a:pt x="2305573" y="4606488"/>
                </a:lnTo>
                <a:cubicBezTo>
                  <a:pt x="2307954" y="4733466"/>
                  <a:pt x="2319858" y="4749923"/>
                  <a:pt x="2236514" y="4888932"/>
                </a:cubicBezTo>
                <a:cubicBezTo>
                  <a:pt x="2190477" y="4925689"/>
                  <a:pt x="2100386" y="4935944"/>
                  <a:pt x="2002855" y="4938179"/>
                </a:cubicBezTo>
                <a:lnTo>
                  <a:pt x="1953504" y="4938061"/>
                </a:lnTo>
                <a:lnTo>
                  <a:pt x="1953504" y="4939306"/>
                </a:lnTo>
                <a:lnTo>
                  <a:pt x="1724547" y="4939306"/>
                </a:lnTo>
                <a:lnTo>
                  <a:pt x="582977" y="4939306"/>
                </a:lnTo>
                <a:lnTo>
                  <a:pt x="531922" y="4939306"/>
                </a:lnTo>
                <a:lnTo>
                  <a:pt x="531922" y="4938729"/>
                </a:lnTo>
                <a:lnTo>
                  <a:pt x="451971" y="4937826"/>
                </a:lnTo>
                <a:cubicBezTo>
                  <a:pt x="308241" y="4939573"/>
                  <a:pt x="140066" y="4944068"/>
                  <a:pt x="71010" y="4888932"/>
                </a:cubicBezTo>
                <a:cubicBezTo>
                  <a:pt x="8502" y="4784675"/>
                  <a:pt x="-429" y="4749354"/>
                  <a:pt x="16" y="4684641"/>
                </a:cubicBezTo>
                <a:lnTo>
                  <a:pt x="1255" y="4634588"/>
                </a:lnTo>
                <a:lnTo>
                  <a:pt x="350" y="4634588"/>
                </a:lnTo>
                <a:lnTo>
                  <a:pt x="350" y="170092"/>
                </a:lnTo>
                <a:lnTo>
                  <a:pt x="1067" y="170092"/>
                </a:lnTo>
                <a:lnTo>
                  <a:pt x="761" y="157817"/>
                </a:lnTo>
                <a:cubicBezTo>
                  <a:pt x="1431" y="127204"/>
                  <a:pt x="8129" y="105068"/>
                  <a:pt x="37807" y="69794"/>
                </a:cubicBezTo>
                <a:lnTo>
                  <a:pt x="66307" y="39426"/>
                </a:lnTo>
                <a:lnTo>
                  <a:pt x="80233" y="27936"/>
                </a:lnTo>
                <a:lnTo>
                  <a:pt x="117783" y="16113"/>
                </a:lnTo>
                <a:cubicBezTo>
                  <a:pt x="166724" y="5825"/>
                  <a:pt x="234795" y="3742"/>
                  <a:pt x="307050" y="4337"/>
                </a:cubicBezTo>
                <a:cubicBezTo>
                  <a:pt x="403391" y="5131"/>
                  <a:pt x="507174" y="10687"/>
                  <a:pt x="582977" y="7909"/>
                </a:cubicBezTo>
                <a:cubicBezTo>
                  <a:pt x="577024" y="134711"/>
                  <a:pt x="623310" y="139622"/>
                  <a:pt x="665578" y="160272"/>
                </a:cubicBezTo>
                <a:lnTo>
                  <a:pt x="677885" y="170092"/>
                </a:lnTo>
                <a:lnTo>
                  <a:pt x="1624320" y="170092"/>
                </a:lnTo>
                <a:lnTo>
                  <a:pt x="1641946" y="156028"/>
                </a:lnTo>
                <a:cubicBezTo>
                  <a:pt x="1684214" y="135378"/>
                  <a:pt x="1730500" y="130467"/>
                  <a:pt x="1724547" y="3665"/>
                </a:cubicBezTo>
                <a:cubicBezTo>
                  <a:pt x="1800350" y="6443"/>
                  <a:pt x="1904132" y="887"/>
                  <a:pt x="2000474" y="93"/>
                </a:cubicBezTo>
                <a:close/>
              </a:path>
            </a:pathLst>
          </a:custGeom>
          <a:solidFill>
            <a:schemeClr val="bg2"/>
          </a:solidFill>
        </p:spPr>
        <p:txBody>
          <a:bodyPr wrap="square">
            <a:noAutofit/>
          </a:bodyPr>
          <a:lstStyle/>
          <a:p>
            <a:pPr lvl="0"/>
            <a:endParaRPr lang="en-GB" noProof="0"/>
          </a:p>
        </p:txBody>
      </p:sp>
      <p:sp>
        <p:nvSpPr>
          <p:cNvPr id="14" name="Rectangle 15"/>
          <p:cNvSpPr>
            <a:spLocks noGrp="1" noChangeArrowheads="1"/>
          </p:cNvSpPr>
          <p:nvPr>
            <p:ph type="ftr" sz="quarter" idx="11"/>
          </p:nvPr>
        </p:nvSpPr>
        <p:spPr/>
        <p:txBody>
          <a:bodyPr/>
          <a:lstStyle>
            <a:lvl1pPr algn="r">
              <a:defRPr sz="1000" dirty="0" smtClean="0">
                <a:solidFill>
                  <a:srgbClr val="000000"/>
                </a:solidFill>
              </a:defRPr>
            </a:lvl1pPr>
          </a:lstStyle>
          <a:p>
            <a:pPr>
              <a:defRPr/>
            </a:pPr>
            <a:endParaRPr lang="en-GB"/>
          </a:p>
        </p:txBody>
      </p:sp>
      <p:sp>
        <p:nvSpPr>
          <p:cNvPr id="15" name="Espace réservé de la date 14"/>
          <p:cNvSpPr>
            <a:spLocks noGrp="1" noChangeArrowheads="1"/>
          </p:cNvSpPr>
          <p:nvPr>
            <p:ph type="dt" sz="half" idx="12"/>
          </p:nvPr>
        </p:nvSpPr>
        <p:spPr/>
        <p:txBody>
          <a:bodyPr/>
          <a:lstStyle>
            <a:lvl1pPr algn="ctr">
              <a:defRPr sz="900" smtClean="0">
                <a:solidFill>
                  <a:srgbClr val="000000"/>
                </a:solidFill>
              </a:defRPr>
            </a:lvl1pPr>
          </a:lstStyle>
          <a:p>
            <a:pPr>
              <a:defRPr/>
            </a:pPr>
            <a:fld id="{1166EB53-184A-48FA-97A8-ABB3765EF350}" type="datetime1">
              <a:rPr lang="fr-FR"/>
              <a:pPr>
                <a:defRPr/>
              </a:pPr>
              <a:t>12/04/2021</a:t>
            </a:fld>
            <a:endParaRPr lang="en-GB" dirty="0"/>
          </a:p>
        </p:txBody>
      </p:sp>
      <p:sp>
        <p:nvSpPr>
          <p:cNvPr id="17"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C187FFD3-EF44-496F-868B-7E96D77E1D77}" type="slidenum">
              <a:rPr lang="en-GB"/>
              <a:pPr>
                <a:defRPr/>
              </a:pPr>
              <a:t>‹N°›</a:t>
            </a:fld>
            <a:endParaRPr lang="en-GB" dirty="0"/>
          </a:p>
        </p:txBody>
      </p:sp>
    </p:spTree>
    <p:extLst>
      <p:ext uri="{BB962C8B-B14F-4D97-AF65-F5344CB8AC3E}">
        <p14:creationId xmlns:p14="http://schemas.microsoft.com/office/powerpoint/2010/main" val="4189417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_Title and Footer ">
    <p:spTree>
      <p:nvGrpSpPr>
        <p:cNvPr id="1" name=""/>
        <p:cNvGrpSpPr/>
        <p:nvPr/>
      </p:nvGrpSpPr>
      <p:grpSpPr>
        <a:xfrm>
          <a:off x="0" y="0"/>
          <a:ext cx="0" cy="0"/>
          <a:chOff x="0" y="0"/>
          <a:chExt cx="0" cy="0"/>
        </a:xfrm>
      </p:grpSpPr>
      <p:graphicFrame>
        <p:nvGraphicFramePr>
          <p:cNvPr id="15"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0114" name="Diapositive think-cell" r:id="rId5" imgW="344" imgH="344" progId="TCLayout.ActiveDocument.1">
                  <p:embed/>
                </p:oleObj>
              </mc:Choice>
              <mc:Fallback>
                <p:oleObj name="Diapositive think-cell" r:id="rId5" imgW="344" imgH="344" progId="TCLayout.ActiveDocument.1">
                  <p:embed/>
                  <p:pic>
                    <p:nvPicPr>
                      <p:cNvPr id="15"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15"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17"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0"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ZoneTexte 27"/>
          <p:cNvSpPr txBox="1"/>
          <p:nvPr userDrawn="1"/>
        </p:nvSpPr>
        <p:spPr>
          <a:xfrm>
            <a:off x="461963" y="1846263"/>
            <a:ext cx="1646237"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sp>
        <p:nvSpPr>
          <p:cNvPr id="29" name="ZoneTexte 28"/>
          <p:cNvSpPr txBox="1"/>
          <p:nvPr userDrawn="1"/>
        </p:nvSpPr>
        <p:spPr>
          <a:xfrm>
            <a:off x="461963" y="1998663"/>
            <a:ext cx="1646237"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sp>
        <p:nvSpPr>
          <p:cNvPr id="36" name="ZoneTexte 4"/>
          <p:cNvSpPr txBox="1"/>
          <p:nvPr userDrawn="1"/>
        </p:nvSpPr>
        <p:spPr>
          <a:xfrm>
            <a:off x="6769100" y="18462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sp>
        <p:nvSpPr>
          <p:cNvPr id="37" name="ZoneTexte 12"/>
          <p:cNvSpPr txBox="1"/>
          <p:nvPr userDrawn="1"/>
        </p:nvSpPr>
        <p:spPr>
          <a:xfrm>
            <a:off x="6769100" y="19986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pic>
        <p:nvPicPr>
          <p:cNvPr id="38" name="Picture 35"/>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ous-titre 2"/>
          <p:cNvSpPr>
            <a:spLocks noGrp="1"/>
          </p:cNvSpPr>
          <p:nvPr>
            <p:ph type="subTitle" idx="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22" name="Text Placeholder 21"/>
          <p:cNvSpPr>
            <a:spLocks noGrp="1"/>
          </p:cNvSpPr>
          <p:nvPr>
            <p:ph type="body" sz="quarter" idx="13"/>
          </p:nvPr>
        </p:nvSpPr>
        <p:spPr>
          <a:xfrm>
            <a:off x="1236539" y="1054072"/>
            <a:ext cx="4111749" cy="639146"/>
          </a:xfrm>
          <a:prstGeom prst="rect">
            <a:avLst/>
          </a:prstGeom>
        </p:spPr>
        <p:txBody>
          <a:bodyPr/>
          <a:lstStyle>
            <a:lvl1pPr>
              <a:defRPr lang="en-US" sz="2000" b="1" kern="1200" baseline="0" dirty="0" smtClean="0">
                <a:solidFill>
                  <a:schemeClr val="tx2"/>
                </a:solidFill>
                <a:latin typeface="BNPPSans-Bold" panose="02000000000000000000" pitchFamily="2" charset="0"/>
                <a:ea typeface="+mn-ea"/>
                <a:cs typeface="+mn-cs"/>
              </a:defRPr>
            </a:lvl1pPr>
          </a:lstStyle>
          <a:p>
            <a:pPr lvl="0"/>
            <a:r>
              <a:rPr lang="fr-FR"/>
              <a:t>Modifier les styles du texte du masque</a:t>
            </a:r>
          </a:p>
        </p:txBody>
      </p:sp>
      <p:sp>
        <p:nvSpPr>
          <p:cNvPr id="23" name="Text Placeholder 21"/>
          <p:cNvSpPr>
            <a:spLocks noGrp="1"/>
          </p:cNvSpPr>
          <p:nvPr>
            <p:ph type="body" sz="quarter" idx="14"/>
          </p:nvPr>
        </p:nvSpPr>
        <p:spPr>
          <a:xfrm>
            <a:off x="461193" y="1979863"/>
            <a:ext cx="4894133" cy="1086648"/>
          </a:xfrm>
          <a:prstGeom prst="rect">
            <a:avLst/>
          </a:prstGeom>
        </p:spPr>
        <p:txBody>
          <a:bodyPr>
            <a:spAutoFit/>
          </a:bodyPr>
          <a:lstStyle>
            <a:lvl1pPr>
              <a:defRPr lang="en-US" sz="1600" b="0" kern="1200" baseline="0" dirty="0" smtClean="0">
                <a:solidFill>
                  <a:schemeClr val="bg2"/>
                </a:solidFill>
                <a:latin typeface="BNPPSans" panose="02000000000000000000" pitchFamily="2" charset="0"/>
                <a:ea typeface="+mn-ea"/>
                <a:cs typeface="+mn-cs"/>
              </a:defRPr>
            </a:lvl1pPr>
          </a:lstStyle>
          <a:p>
            <a:pPr lvl="0"/>
            <a:r>
              <a:rPr lang="fr-FR"/>
              <a:t>Modifier les styles du texte du masque</a:t>
            </a:r>
          </a:p>
        </p:txBody>
      </p:sp>
      <p:sp>
        <p:nvSpPr>
          <p:cNvPr id="24" name="Text Placeholder 21"/>
          <p:cNvSpPr>
            <a:spLocks noGrp="1"/>
          </p:cNvSpPr>
          <p:nvPr>
            <p:ph type="body" sz="quarter" idx="15"/>
          </p:nvPr>
        </p:nvSpPr>
        <p:spPr>
          <a:xfrm>
            <a:off x="461193" y="3507964"/>
            <a:ext cx="4894133" cy="954107"/>
          </a:xfrm>
          <a:prstGeom prst="rect">
            <a:avLst/>
          </a:prstGeom>
        </p:spPr>
        <p:txBody>
          <a:bodyPr>
            <a:spAutoFit/>
          </a:bodyPr>
          <a:lstStyle>
            <a:lvl1pPr>
              <a:defRPr lang="en-US" sz="1400" b="0" kern="1200" baseline="0" dirty="0" smtClean="0">
                <a:solidFill>
                  <a:schemeClr val="bg2"/>
                </a:solidFill>
                <a:latin typeface="BNPP Sans Light" panose="02000503020000020004" pitchFamily="2" charset="0"/>
                <a:ea typeface="+mn-ea"/>
                <a:cs typeface="+mn-cs"/>
              </a:defRPr>
            </a:lvl1pPr>
          </a:lstStyle>
          <a:p>
            <a:pPr lvl="0"/>
            <a:r>
              <a:rPr lang="fr-FR"/>
              <a:t>Modifier les styles du texte du masque</a:t>
            </a:r>
          </a:p>
        </p:txBody>
      </p:sp>
      <p:sp>
        <p:nvSpPr>
          <p:cNvPr id="25" name="Text Placeholder 21"/>
          <p:cNvSpPr>
            <a:spLocks noGrp="1"/>
          </p:cNvSpPr>
          <p:nvPr>
            <p:ph type="body" sz="quarter" idx="16"/>
          </p:nvPr>
        </p:nvSpPr>
        <p:spPr>
          <a:xfrm>
            <a:off x="461193" y="4894246"/>
            <a:ext cx="4894133" cy="954107"/>
          </a:xfrm>
          <a:prstGeom prst="rect">
            <a:avLst/>
          </a:prstGeom>
        </p:spPr>
        <p:txBody>
          <a:bodyPr>
            <a:spAutoFit/>
          </a:bodyPr>
          <a:lstStyle>
            <a:lvl1pPr>
              <a:defRPr lang="en-US" sz="1400" b="0" kern="1200" baseline="0" dirty="0" smtClean="0">
                <a:solidFill>
                  <a:schemeClr val="bg2"/>
                </a:solidFill>
                <a:latin typeface="BNPP Sans Light" panose="02000503020000020004" pitchFamily="2" charset="0"/>
                <a:ea typeface="+mn-ea"/>
                <a:cs typeface="+mn-cs"/>
              </a:defRPr>
            </a:lvl1pPr>
          </a:lstStyle>
          <a:p>
            <a:pPr lvl="0"/>
            <a:r>
              <a:rPr lang="fr-FR"/>
              <a:t>Modifier les styles du texte du masque</a:t>
            </a:r>
          </a:p>
        </p:txBody>
      </p:sp>
      <p:sp>
        <p:nvSpPr>
          <p:cNvPr id="26" name="Text Placeholder 21"/>
          <p:cNvSpPr>
            <a:spLocks noGrp="1"/>
          </p:cNvSpPr>
          <p:nvPr>
            <p:ph type="body" sz="quarter" idx="17"/>
          </p:nvPr>
        </p:nvSpPr>
        <p:spPr>
          <a:xfrm>
            <a:off x="461193" y="3136459"/>
            <a:ext cx="1860476" cy="363859"/>
          </a:xfrm>
          <a:prstGeom prst="rect">
            <a:avLst/>
          </a:prstGeom>
        </p:spPr>
        <p:txBody>
          <a:bodyPr/>
          <a:lstStyle>
            <a:lvl1pPr>
              <a:defRPr lang="en-US" sz="1800" b="1" kern="1200" baseline="0" dirty="0" smtClean="0">
                <a:solidFill>
                  <a:schemeClr val="accent2"/>
                </a:solidFill>
                <a:latin typeface="BNPPSans-Bold" panose="02000000000000000000" pitchFamily="2" charset="0"/>
                <a:ea typeface="+mn-ea"/>
                <a:cs typeface="+mn-cs"/>
              </a:defRPr>
            </a:lvl1pPr>
          </a:lstStyle>
          <a:p>
            <a:pPr lvl="0"/>
            <a:r>
              <a:rPr lang="fr-FR"/>
              <a:t>Modifier les styles du texte du masque</a:t>
            </a:r>
          </a:p>
        </p:txBody>
      </p:sp>
      <p:sp>
        <p:nvSpPr>
          <p:cNvPr id="27" name="Text Placeholder 21"/>
          <p:cNvSpPr>
            <a:spLocks noGrp="1"/>
          </p:cNvSpPr>
          <p:nvPr>
            <p:ph type="body" sz="quarter" idx="18"/>
          </p:nvPr>
        </p:nvSpPr>
        <p:spPr>
          <a:xfrm>
            <a:off x="461193" y="4562544"/>
            <a:ext cx="1860476" cy="363859"/>
          </a:xfrm>
          <a:prstGeom prst="rect">
            <a:avLst/>
          </a:prstGeom>
        </p:spPr>
        <p:txBody>
          <a:bodyPr/>
          <a:lstStyle>
            <a:lvl1pPr>
              <a:defRPr lang="en-US" sz="1800" b="1" kern="1200" baseline="0" dirty="0" smtClean="0">
                <a:solidFill>
                  <a:schemeClr val="accent1"/>
                </a:solidFill>
                <a:latin typeface="BNPPSans-Bold" panose="02000000000000000000" pitchFamily="2" charset="0"/>
                <a:ea typeface="+mn-ea"/>
                <a:cs typeface="+mn-cs"/>
              </a:defRPr>
            </a:lvl1pPr>
          </a:lstStyle>
          <a:p>
            <a:pPr lvl="0"/>
            <a:r>
              <a:rPr lang="fr-FR"/>
              <a:t>Modifier les styles du texte du masque</a:t>
            </a:r>
          </a:p>
        </p:txBody>
      </p:sp>
      <p:sp>
        <p:nvSpPr>
          <p:cNvPr id="30" name="Text Placeholder 21"/>
          <p:cNvSpPr>
            <a:spLocks noGrp="1"/>
          </p:cNvSpPr>
          <p:nvPr>
            <p:ph type="body" sz="quarter" idx="19"/>
          </p:nvPr>
        </p:nvSpPr>
        <p:spPr>
          <a:xfrm>
            <a:off x="7543701" y="1054072"/>
            <a:ext cx="4111749" cy="639146"/>
          </a:xfrm>
          <a:prstGeom prst="rect">
            <a:avLst/>
          </a:prstGeom>
        </p:spPr>
        <p:txBody>
          <a:bodyPr/>
          <a:lstStyle>
            <a:lvl1pPr>
              <a:defRPr lang="en-US" sz="2000" b="1" kern="1200" baseline="0" dirty="0" smtClean="0">
                <a:solidFill>
                  <a:schemeClr val="tx2"/>
                </a:solidFill>
                <a:latin typeface="BNPPSans-Bold" panose="02000000000000000000" pitchFamily="2" charset="0"/>
                <a:ea typeface="+mn-ea"/>
                <a:cs typeface="+mn-cs"/>
              </a:defRPr>
            </a:lvl1pPr>
          </a:lstStyle>
          <a:p>
            <a:pPr lvl="0"/>
            <a:r>
              <a:rPr lang="fr-FR"/>
              <a:t>Modifier les styles du texte du masque</a:t>
            </a:r>
          </a:p>
        </p:txBody>
      </p:sp>
      <p:sp>
        <p:nvSpPr>
          <p:cNvPr id="31" name="Text Placeholder 21"/>
          <p:cNvSpPr>
            <a:spLocks noGrp="1"/>
          </p:cNvSpPr>
          <p:nvPr>
            <p:ph type="body" sz="quarter" idx="20"/>
          </p:nvPr>
        </p:nvSpPr>
        <p:spPr>
          <a:xfrm>
            <a:off x="6768355" y="1979863"/>
            <a:ext cx="4894133" cy="1086648"/>
          </a:xfrm>
          <a:prstGeom prst="rect">
            <a:avLst/>
          </a:prstGeom>
        </p:spPr>
        <p:txBody>
          <a:bodyPr>
            <a:spAutoFit/>
          </a:bodyPr>
          <a:lstStyle>
            <a:lvl1pPr>
              <a:defRPr lang="en-US" sz="1600" b="0" kern="1200" baseline="0" dirty="0" smtClean="0">
                <a:solidFill>
                  <a:schemeClr val="bg2"/>
                </a:solidFill>
                <a:latin typeface="BNPPSans" panose="02000000000000000000" pitchFamily="2" charset="0"/>
                <a:ea typeface="+mn-ea"/>
                <a:cs typeface="+mn-cs"/>
              </a:defRPr>
            </a:lvl1pPr>
          </a:lstStyle>
          <a:p>
            <a:pPr lvl="0"/>
            <a:r>
              <a:rPr lang="fr-FR"/>
              <a:t>Modifier les styles du texte du masque</a:t>
            </a:r>
          </a:p>
        </p:txBody>
      </p:sp>
      <p:sp>
        <p:nvSpPr>
          <p:cNvPr id="32" name="Text Placeholder 21"/>
          <p:cNvSpPr>
            <a:spLocks noGrp="1"/>
          </p:cNvSpPr>
          <p:nvPr>
            <p:ph type="body" sz="quarter" idx="21"/>
          </p:nvPr>
        </p:nvSpPr>
        <p:spPr>
          <a:xfrm>
            <a:off x="6768355" y="3507964"/>
            <a:ext cx="4894133" cy="954107"/>
          </a:xfrm>
          <a:prstGeom prst="rect">
            <a:avLst/>
          </a:prstGeom>
        </p:spPr>
        <p:txBody>
          <a:bodyPr>
            <a:spAutoFit/>
          </a:bodyPr>
          <a:lstStyle>
            <a:lvl1pPr>
              <a:defRPr lang="en-US" sz="1400" b="0" kern="1200" baseline="0" dirty="0" smtClean="0">
                <a:solidFill>
                  <a:schemeClr val="bg2"/>
                </a:solidFill>
                <a:latin typeface="BNPP Sans Light" panose="02000503020000020004" pitchFamily="2" charset="0"/>
                <a:ea typeface="+mn-ea"/>
                <a:cs typeface="+mn-cs"/>
              </a:defRPr>
            </a:lvl1pPr>
          </a:lstStyle>
          <a:p>
            <a:pPr lvl="0"/>
            <a:r>
              <a:rPr lang="fr-FR"/>
              <a:t>Modifier les styles du texte du masque</a:t>
            </a:r>
          </a:p>
        </p:txBody>
      </p:sp>
      <p:sp>
        <p:nvSpPr>
          <p:cNvPr id="33" name="Text Placeholder 21"/>
          <p:cNvSpPr>
            <a:spLocks noGrp="1"/>
          </p:cNvSpPr>
          <p:nvPr>
            <p:ph type="body" sz="quarter" idx="22"/>
          </p:nvPr>
        </p:nvSpPr>
        <p:spPr>
          <a:xfrm>
            <a:off x="6768355" y="4894246"/>
            <a:ext cx="4894133" cy="954107"/>
          </a:xfrm>
          <a:prstGeom prst="rect">
            <a:avLst/>
          </a:prstGeom>
        </p:spPr>
        <p:txBody>
          <a:bodyPr>
            <a:spAutoFit/>
          </a:bodyPr>
          <a:lstStyle>
            <a:lvl1pPr>
              <a:defRPr lang="en-US" sz="1400" b="0" kern="1200" baseline="0" dirty="0" smtClean="0">
                <a:solidFill>
                  <a:schemeClr val="bg2"/>
                </a:solidFill>
                <a:latin typeface="BNPP Sans Light" panose="02000503020000020004" pitchFamily="2" charset="0"/>
                <a:ea typeface="+mn-ea"/>
                <a:cs typeface="+mn-cs"/>
              </a:defRPr>
            </a:lvl1pPr>
          </a:lstStyle>
          <a:p>
            <a:pPr lvl="0"/>
            <a:r>
              <a:rPr lang="fr-FR"/>
              <a:t>Modifier les styles du texte du masque</a:t>
            </a:r>
          </a:p>
        </p:txBody>
      </p:sp>
      <p:sp>
        <p:nvSpPr>
          <p:cNvPr id="34" name="Text Placeholder 21"/>
          <p:cNvSpPr>
            <a:spLocks noGrp="1"/>
          </p:cNvSpPr>
          <p:nvPr>
            <p:ph type="body" sz="quarter" idx="23"/>
          </p:nvPr>
        </p:nvSpPr>
        <p:spPr>
          <a:xfrm>
            <a:off x="6768355" y="3136459"/>
            <a:ext cx="1860476" cy="363859"/>
          </a:xfrm>
          <a:prstGeom prst="rect">
            <a:avLst/>
          </a:prstGeom>
        </p:spPr>
        <p:txBody>
          <a:bodyPr/>
          <a:lstStyle>
            <a:lvl1pPr>
              <a:defRPr lang="en-US" sz="1800" b="1" kern="1200" baseline="0" dirty="0" smtClean="0">
                <a:solidFill>
                  <a:schemeClr val="accent2"/>
                </a:solidFill>
                <a:latin typeface="BNPPSans-Bold" panose="02000000000000000000" pitchFamily="2" charset="0"/>
                <a:ea typeface="+mn-ea"/>
                <a:cs typeface="+mn-cs"/>
              </a:defRPr>
            </a:lvl1pPr>
          </a:lstStyle>
          <a:p>
            <a:pPr lvl="0"/>
            <a:r>
              <a:rPr lang="fr-FR"/>
              <a:t>Modifier les styles du texte du masque</a:t>
            </a:r>
          </a:p>
        </p:txBody>
      </p:sp>
      <p:sp>
        <p:nvSpPr>
          <p:cNvPr id="35" name="Text Placeholder 21"/>
          <p:cNvSpPr>
            <a:spLocks noGrp="1"/>
          </p:cNvSpPr>
          <p:nvPr>
            <p:ph type="body" sz="quarter" idx="24"/>
          </p:nvPr>
        </p:nvSpPr>
        <p:spPr>
          <a:xfrm>
            <a:off x="6768355" y="4562544"/>
            <a:ext cx="1860476" cy="363859"/>
          </a:xfrm>
          <a:prstGeom prst="rect">
            <a:avLst/>
          </a:prstGeom>
        </p:spPr>
        <p:txBody>
          <a:bodyPr/>
          <a:lstStyle>
            <a:lvl1pPr>
              <a:defRPr lang="en-US" sz="1800" b="1" kern="1200" baseline="0" dirty="0" smtClean="0">
                <a:solidFill>
                  <a:schemeClr val="accent1"/>
                </a:solidFill>
                <a:latin typeface="BNPPSans-Bold" panose="02000000000000000000" pitchFamily="2" charset="0"/>
                <a:ea typeface="+mn-ea"/>
                <a:cs typeface="+mn-cs"/>
              </a:defRPr>
            </a:lvl1pPr>
          </a:lstStyle>
          <a:p>
            <a:pPr lvl="0"/>
            <a:r>
              <a:rPr lang="fr-FR"/>
              <a:t>Modifier les styles du texte du masque</a:t>
            </a:r>
          </a:p>
        </p:txBody>
      </p:sp>
      <p:sp>
        <p:nvSpPr>
          <p:cNvPr id="39" name="Rectangle 15"/>
          <p:cNvSpPr>
            <a:spLocks noGrp="1" noChangeArrowheads="1"/>
          </p:cNvSpPr>
          <p:nvPr>
            <p:ph type="ftr" sz="quarter" idx="25"/>
          </p:nvPr>
        </p:nvSpPr>
        <p:spPr/>
        <p:txBody>
          <a:bodyPr/>
          <a:lstStyle>
            <a:lvl1pPr algn="r">
              <a:defRPr sz="1000" dirty="0" smtClean="0">
                <a:solidFill>
                  <a:srgbClr val="000000"/>
                </a:solidFill>
              </a:defRPr>
            </a:lvl1pPr>
          </a:lstStyle>
          <a:p>
            <a:pPr>
              <a:defRPr/>
            </a:pPr>
            <a:endParaRPr lang="en-GB"/>
          </a:p>
        </p:txBody>
      </p:sp>
      <p:sp>
        <p:nvSpPr>
          <p:cNvPr id="40" name="Rectangle 14"/>
          <p:cNvSpPr>
            <a:spLocks noGrp="1" noChangeArrowheads="1"/>
          </p:cNvSpPr>
          <p:nvPr>
            <p:ph type="dt" sz="half" idx="26"/>
          </p:nvPr>
        </p:nvSpPr>
        <p:spPr/>
        <p:txBody>
          <a:bodyPr/>
          <a:lstStyle>
            <a:lvl1pPr algn="ctr">
              <a:defRPr sz="900" smtClean="0">
                <a:solidFill>
                  <a:srgbClr val="000000"/>
                </a:solidFill>
              </a:defRPr>
            </a:lvl1pPr>
          </a:lstStyle>
          <a:p>
            <a:pPr>
              <a:defRPr/>
            </a:pPr>
            <a:fld id="{E885EE4B-DF44-4C8F-A39F-439EFEFDF5A6}" type="datetime1">
              <a:rPr lang="fr-FR"/>
              <a:pPr>
                <a:defRPr/>
              </a:pPr>
              <a:t>12/04/2021</a:t>
            </a:fld>
            <a:endParaRPr lang="en-GB" dirty="0"/>
          </a:p>
        </p:txBody>
      </p:sp>
      <p:sp>
        <p:nvSpPr>
          <p:cNvPr id="41" name="Espace réservé du numéro de diapositive 16"/>
          <p:cNvSpPr>
            <a:spLocks noGrp="1" noChangeArrowheads="1"/>
          </p:cNvSpPr>
          <p:nvPr>
            <p:ph type="sldNum" sz="quarter" idx="27"/>
          </p:nvPr>
        </p:nvSpPr>
        <p:spPr/>
        <p:txBody>
          <a:bodyPr/>
          <a:lstStyle>
            <a:lvl1pPr algn="r">
              <a:defRPr sz="1100" b="1" smtClean="0">
                <a:solidFill>
                  <a:srgbClr val="000000"/>
                </a:solidFill>
              </a:defRPr>
            </a:lvl1pPr>
          </a:lstStyle>
          <a:p>
            <a:pPr>
              <a:defRPr/>
            </a:pPr>
            <a:fld id="{E8B3E867-4872-4967-94B4-95A58BE60284}" type="slidenum">
              <a:rPr lang="en-GB"/>
              <a:pPr>
                <a:defRPr/>
              </a:pPr>
              <a:t>‹N°›</a:t>
            </a:fld>
            <a:endParaRPr lang="en-GB" dirty="0"/>
          </a:p>
        </p:txBody>
      </p:sp>
    </p:spTree>
    <p:extLst>
      <p:ext uri="{BB962C8B-B14F-4D97-AF65-F5344CB8AC3E}">
        <p14:creationId xmlns:p14="http://schemas.microsoft.com/office/powerpoint/2010/main" val="272725773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3_Footer ">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3602"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8293100" y="0"/>
            <a:ext cx="3829050" cy="6103938"/>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cxnSp>
        <p:nvCxnSpPr>
          <p:cNvPr id="8"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333375"/>
            <a:ext cx="1020763" cy="50482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grpSp>
        <p:nvGrpSpPr>
          <p:cNvPr id="11" name="Groupe 17"/>
          <p:cNvGrpSpPr>
            <a:grpSpLocks/>
          </p:cNvGrpSpPr>
          <p:nvPr userDrawn="1"/>
        </p:nvGrpSpPr>
        <p:grpSpPr bwMode="auto">
          <a:xfrm>
            <a:off x="4344988" y="1341438"/>
            <a:ext cx="7777162" cy="3960812"/>
            <a:chOff x="4345286" y="1341562"/>
            <a:chExt cx="7776864" cy="3960440"/>
          </a:xfrm>
        </p:grpSpPr>
        <p:pic>
          <p:nvPicPr>
            <p:cNvPr id="12" name="Picture 5"/>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345286" y="1341562"/>
              <a:ext cx="7776864"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userDrawn="1"/>
          </p:nvSpPr>
          <p:spPr>
            <a:xfrm>
              <a:off x="8015445" y="4270224"/>
              <a:ext cx="287326" cy="144449"/>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fr-FR" sz="1400" dirty="0">
                <a:solidFill>
                  <a:schemeClr val="tx1"/>
                </a:solidFill>
              </a:endParaRPr>
            </a:p>
          </p:txBody>
        </p:sp>
      </p:grpSp>
      <p:pic>
        <p:nvPicPr>
          <p:cNvPr id="14" name="Picture 13"/>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Picture Placeholder 10"/>
          <p:cNvSpPr>
            <a:spLocks noGrp="1"/>
          </p:cNvSpPr>
          <p:nvPr>
            <p:ph type="pic" sz="quarter" idx="10"/>
          </p:nvPr>
        </p:nvSpPr>
        <p:spPr>
          <a:xfrm>
            <a:off x="6238990" y="1809761"/>
            <a:ext cx="3838357" cy="2416447"/>
          </a:xfrm>
          <a:prstGeom prst="rect">
            <a:avLst/>
          </a:prstGeom>
          <a:solidFill>
            <a:schemeClr val="bg2"/>
          </a:solidFill>
        </p:spPr>
        <p:txBody>
          <a:bodyPr/>
          <a:lstStyle>
            <a:lvl1pPr>
              <a:defRPr/>
            </a:lvl1pPr>
          </a:lstStyle>
          <a:p>
            <a:pPr lvl="0"/>
            <a:r>
              <a:rPr lang="fr-FR" noProof="0"/>
              <a:t>Cliquez sur l'icône pour ajouter une image</a:t>
            </a:r>
            <a:endParaRPr lang="en-GB" noProof="0" dirty="0"/>
          </a:p>
        </p:txBody>
      </p:sp>
      <p:sp>
        <p:nvSpPr>
          <p:cNvPr id="15" name="Rectangle 15"/>
          <p:cNvSpPr>
            <a:spLocks noGrp="1" noChangeArrowheads="1"/>
          </p:cNvSpPr>
          <p:nvPr>
            <p:ph type="ftr" sz="quarter" idx="11"/>
          </p:nvPr>
        </p:nvSpPr>
        <p:spPr/>
        <p:txBody>
          <a:bodyPr/>
          <a:lstStyle>
            <a:lvl1pPr algn="r">
              <a:defRPr sz="1000" dirty="0" smtClean="0">
                <a:solidFill>
                  <a:srgbClr val="000000"/>
                </a:solidFill>
              </a:defRPr>
            </a:lvl1pPr>
          </a:lstStyle>
          <a:p>
            <a:pPr>
              <a:defRPr/>
            </a:pPr>
            <a:endParaRPr lang="en-GB"/>
          </a:p>
        </p:txBody>
      </p:sp>
      <p:sp>
        <p:nvSpPr>
          <p:cNvPr id="16" name="Rectangle 14"/>
          <p:cNvSpPr>
            <a:spLocks noGrp="1" noChangeArrowheads="1"/>
          </p:cNvSpPr>
          <p:nvPr>
            <p:ph type="dt" sz="half" idx="12"/>
          </p:nvPr>
        </p:nvSpPr>
        <p:spPr/>
        <p:txBody>
          <a:bodyPr/>
          <a:lstStyle>
            <a:lvl1pPr algn="ctr">
              <a:defRPr sz="900" smtClean="0">
                <a:solidFill>
                  <a:srgbClr val="000000"/>
                </a:solidFill>
              </a:defRPr>
            </a:lvl1pPr>
          </a:lstStyle>
          <a:p>
            <a:pPr>
              <a:defRPr/>
            </a:pPr>
            <a:fld id="{D1FD429F-8840-41D0-8719-3396370F6571}" type="datetime1">
              <a:rPr lang="fr-FR"/>
              <a:pPr>
                <a:defRPr/>
              </a:pPr>
              <a:t>12/04/2021</a:t>
            </a:fld>
            <a:endParaRPr lang="en-GB" dirty="0"/>
          </a:p>
        </p:txBody>
      </p:sp>
      <p:sp>
        <p:nvSpPr>
          <p:cNvPr id="17"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DC5AAF4C-80CC-4B27-B942-F18A5D2ED071}" type="slidenum">
              <a:rPr lang="en-GB"/>
              <a:pPr>
                <a:defRPr/>
              </a:pPr>
              <a:t>‹N°›</a:t>
            </a:fld>
            <a:endParaRPr lang="en-GB" dirty="0"/>
          </a:p>
        </p:txBody>
      </p:sp>
    </p:spTree>
    <p:extLst>
      <p:ext uri="{BB962C8B-B14F-4D97-AF65-F5344CB8AC3E}">
        <p14:creationId xmlns:p14="http://schemas.microsoft.com/office/powerpoint/2010/main" val="37700512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2_TITLE AND PICTURE">
    <p:spTree>
      <p:nvGrpSpPr>
        <p:cNvPr id="1" name=""/>
        <p:cNvGrpSpPr/>
        <p:nvPr/>
      </p:nvGrpSpPr>
      <p:grpSpPr>
        <a:xfrm>
          <a:off x="0" y="0"/>
          <a:ext cx="0" cy="0"/>
          <a:chOff x="0" y="0"/>
          <a:chExt cx="0" cy="0"/>
        </a:xfrm>
      </p:grpSpPr>
      <p:graphicFrame>
        <p:nvGraphicFramePr>
          <p:cNvPr id="4"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4626" name="Diapositive think-cell" r:id="rId5" imgW="344" imgH="344" progId="TCLayout.ActiveDocument.1">
                  <p:embed/>
                </p:oleObj>
              </mc:Choice>
              <mc:Fallback>
                <p:oleObj name="Diapositive think-cell" r:id="rId5" imgW="344" imgH="344" progId="TCLayout.ActiveDocument.1">
                  <p:embed/>
                  <p:pic>
                    <p:nvPicPr>
                      <p:cNvPr id="4"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6"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12122150" cy="3070225"/>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cxnSp>
        <p:nvCxnSpPr>
          <p:cNvPr id="10"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Connecteur droit 14"/>
          <p:cNvCxnSpPr/>
          <p:nvPr userDrawn="1"/>
        </p:nvCxnSpPr>
        <p:spPr>
          <a:xfrm>
            <a:off x="454025" y="890588"/>
            <a:ext cx="112156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Picture 5"/>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2173288" y="900113"/>
            <a:ext cx="7775575"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userDrawn="1"/>
        </p:nvSpPr>
        <p:spPr>
          <a:xfrm>
            <a:off x="5842000" y="3890963"/>
            <a:ext cx="287338" cy="71437"/>
          </a:xfrm>
          <a:prstGeom prst="rect">
            <a:avLst/>
          </a:prstGeom>
          <a:solidFill>
            <a:srgbClr val="131115"/>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pic>
        <p:nvPicPr>
          <p:cNvPr id="16" name="Picture 13"/>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ous-titre 2"/>
          <p:cNvSpPr>
            <a:spLocks noGrp="1"/>
          </p:cNvSpPr>
          <p:nvPr>
            <p:ph type="subTitle" idx="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chemeClr val="bg1"/>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13" name="Picture Placeholder 10"/>
          <p:cNvSpPr>
            <a:spLocks noGrp="1"/>
          </p:cNvSpPr>
          <p:nvPr>
            <p:ph type="pic" sz="quarter" idx="10"/>
          </p:nvPr>
        </p:nvSpPr>
        <p:spPr>
          <a:xfrm>
            <a:off x="4066347" y="1367797"/>
            <a:ext cx="3838357" cy="2416447"/>
          </a:xfrm>
          <a:prstGeom prst="rect">
            <a:avLst/>
          </a:prstGeom>
          <a:solidFill>
            <a:schemeClr val="bg2"/>
          </a:solidFill>
        </p:spPr>
        <p:txBody>
          <a:bodyPr/>
          <a:lstStyle>
            <a:lvl1pPr>
              <a:defRPr/>
            </a:lvl1pPr>
          </a:lstStyle>
          <a:p>
            <a:pPr lvl="0"/>
            <a:r>
              <a:rPr lang="fr-FR" noProof="0"/>
              <a:t>Cliquez sur l'icône pour ajouter une image</a:t>
            </a:r>
            <a:endParaRPr lang="en-GB" noProof="0" dirty="0"/>
          </a:p>
        </p:txBody>
      </p:sp>
      <p:sp>
        <p:nvSpPr>
          <p:cNvPr id="17" name="Rectangle 15"/>
          <p:cNvSpPr>
            <a:spLocks noGrp="1" noChangeArrowheads="1"/>
          </p:cNvSpPr>
          <p:nvPr>
            <p:ph type="ftr" sz="quarter" idx="11"/>
          </p:nvPr>
        </p:nvSpPr>
        <p:spPr/>
        <p:txBody>
          <a:bodyPr/>
          <a:lstStyle>
            <a:lvl1pPr algn="r">
              <a:defRPr sz="1000" dirty="0" smtClean="0">
                <a:solidFill>
                  <a:srgbClr val="000000"/>
                </a:solidFill>
              </a:defRPr>
            </a:lvl1pPr>
          </a:lstStyle>
          <a:p>
            <a:pPr>
              <a:defRPr/>
            </a:pPr>
            <a:endParaRPr lang="en-GB"/>
          </a:p>
        </p:txBody>
      </p:sp>
      <p:sp>
        <p:nvSpPr>
          <p:cNvPr id="18" name="Rectangle 14"/>
          <p:cNvSpPr>
            <a:spLocks noGrp="1" noChangeArrowheads="1"/>
          </p:cNvSpPr>
          <p:nvPr>
            <p:ph type="dt" sz="half" idx="12"/>
          </p:nvPr>
        </p:nvSpPr>
        <p:spPr/>
        <p:txBody>
          <a:bodyPr/>
          <a:lstStyle>
            <a:lvl1pPr algn="ctr">
              <a:defRPr sz="900" smtClean="0">
                <a:solidFill>
                  <a:srgbClr val="000000"/>
                </a:solidFill>
              </a:defRPr>
            </a:lvl1pPr>
          </a:lstStyle>
          <a:p>
            <a:pPr>
              <a:defRPr/>
            </a:pPr>
            <a:fld id="{4EBD6C94-2E91-4B1F-B1C7-0410C3279455}" type="datetime1">
              <a:rPr lang="fr-FR"/>
              <a:pPr>
                <a:defRPr/>
              </a:pPr>
              <a:t>12/04/2021</a:t>
            </a:fld>
            <a:endParaRPr lang="en-GB" dirty="0"/>
          </a:p>
        </p:txBody>
      </p:sp>
      <p:sp>
        <p:nvSpPr>
          <p:cNvPr id="19"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3D199285-14B0-4E1E-B235-84A6C803F780}" type="slidenum">
              <a:rPr lang="en-GB"/>
              <a:pPr>
                <a:defRPr/>
              </a:pPr>
              <a:t>‹N°›</a:t>
            </a:fld>
            <a:endParaRPr lang="en-GB" dirty="0"/>
          </a:p>
        </p:txBody>
      </p:sp>
    </p:spTree>
    <p:extLst>
      <p:ext uri="{BB962C8B-B14F-4D97-AF65-F5344CB8AC3E}">
        <p14:creationId xmlns:p14="http://schemas.microsoft.com/office/powerpoint/2010/main" val="14573463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1_Footer ">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5650"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333375"/>
            <a:ext cx="1020763" cy="50482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pic>
        <p:nvPicPr>
          <p:cNvPr id="10" name="Picture 9"/>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Picture Placeholder 10"/>
          <p:cNvSpPr>
            <a:spLocks noGrp="1"/>
          </p:cNvSpPr>
          <p:nvPr>
            <p:ph type="pic" sz="quarter" idx="10"/>
          </p:nvPr>
        </p:nvSpPr>
        <p:spPr>
          <a:xfrm>
            <a:off x="5070897" y="261442"/>
            <a:ext cx="1980357" cy="1980357"/>
          </a:xfrm>
          <a:prstGeom prst="ellipse">
            <a:avLst/>
          </a:prstGeom>
          <a:solidFill>
            <a:schemeClr val="bg1">
              <a:lumMod val="95000"/>
            </a:schemeClr>
          </a:solidFill>
        </p:spPr>
        <p:txBody>
          <a:bodyPr/>
          <a:lstStyle/>
          <a:p>
            <a:pPr lvl="0"/>
            <a:endParaRPr lang="en-GB" noProof="0" dirty="0"/>
          </a:p>
        </p:txBody>
      </p:sp>
      <p:sp>
        <p:nvSpPr>
          <p:cNvPr id="12" name="Rectangle 15"/>
          <p:cNvSpPr>
            <a:spLocks noGrp="1" noChangeArrowheads="1"/>
          </p:cNvSpPr>
          <p:nvPr>
            <p:ph type="ftr" sz="quarter" idx="11"/>
          </p:nvPr>
        </p:nvSpPr>
        <p:spPr/>
        <p:txBody>
          <a:bodyPr/>
          <a:lstStyle>
            <a:lvl1pPr algn="r">
              <a:defRPr sz="1000" dirty="0" smtClean="0">
                <a:solidFill>
                  <a:srgbClr val="000000"/>
                </a:solidFill>
              </a:defRPr>
            </a:lvl1pPr>
          </a:lstStyle>
          <a:p>
            <a:pPr>
              <a:defRPr/>
            </a:pPr>
            <a:endParaRPr lang="en-GB"/>
          </a:p>
        </p:txBody>
      </p:sp>
      <p:sp>
        <p:nvSpPr>
          <p:cNvPr id="13" name="Rectangle 14"/>
          <p:cNvSpPr>
            <a:spLocks noGrp="1" noChangeArrowheads="1"/>
          </p:cNvSpPr>
          <p:nvPr>
            <p:ph type="dt" sz="half" idx="12"/>
          </p:nvPr>
        </p:nvSpPr>
        <p:spPr/>
        <p:txBody>
          <a:bodyPr/>
          <a:lstStyle>
            <a:lvl1pPr algn="ctr">
              <a:defRPr sz="900" smtClean="0">
                <a:solidFill>
                  <a:srgbClr val="000000"/>
                </a:solidFill>
              </a:defRPr>
            </a:lvl1pPr>
          </a:lstStyle>
          <a:p>
            <a:pPr>
              <a:defRPr/>
            </a:pPr>
            <a:fld id="{1CB11A42-FD24-443C-AF92-9BDE072F82E4}" type="datetime1">
              <a:rPr lang="fr-FR"/>
              <a:pPr>
                <a:defRPr/>
              </a:pPr>
              <a:t>12/04/2021</a:t>
            </a:fld>
            <a:endParaRPr lang="en-GB" dirty="0"/>
          </a:p>
        </p:txBody>
      </p:sp>
      <p:sp>
        <p:nvSpPr>
          <p:cNvPr id="14"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D7F3C406-8E59-4F4E-8CAC-E97BD31E88D4}" type="slidenum">
              <a:rPr lang="en-GB"/>
              <a:pPr>
                <a:defRPr/>
              </a:pPr>
              <a:t>‹N°›</a:t>
            </a:fld>
            <a:endParaRPr lang="en-GB" dirty="0"/>
          </a:p>
        </p:txBody>
      </p:sp>
    </p:spTree>
    <p:extLst>
      <p:ext uri="{BB962C8B-B14F-4D97-AF65-F5344CB8AC3E}">
        <p14:creationId xmlns:p14="http://schemas.microsoft.com/office/powerpoint/2010/main" val="120658791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AGENDA PICTURE">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6674"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477838"/>
            <a:ext cx="858838" cy="28733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pic>
        <p:nvPicPr>
          <p:cNvPr id="10" name="Picture 9"/>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Picture Placeholder 10"/>
          <p:cNvSpPr>
            <a:spLocks noGrp="1"/>
          </p:cNvSpPr>
          <p:nvPr>
            <p:ph type="pic" sz="quarter" idx="10"/>
          </p:nvPr>
        </p:nvSpPr>
        <p:spPr>
          <a:xfrm>
            <a:off x="6061075" y="0"/>
            <a:ext cx="6061075" cy="6103938"/>
          </a:xfrm>
          <a:prstGeom prst="rect">
            <a:avLst/>
          </a:prstGeom>
        </p:spPr>
        <p:txBody>
          <a:bodyPr/>
          <a:lstStyle>
            <a:lvl1pPr>
              <a:defRPr/>
            </a:lvl1pPr>
          </a:lstStyle>
          <a:p>
            <a:pPr lvl="0"/>
            <a:r>
              <a:rPr lang="fr-FR" noProof="0"/>
              <a:t>Cliquez sur l'icône pour ajouter une image</a:t>
            </a:r>
            <a:endParaRPr lang="en-GB" noProof="0" dirty="0"/>
          </a:p>
        </p:txBody>
      </p:sp>
      <p:sp>
        <p:nvSpPr>
          <p:cNvPr id="12" name="Rectangle 15"/>
          <p:cNvSpPr>
            <a:spLocks noGrp="1" noChangeArrowheads="1"/>
          </p:cNvSpPr>
          <p:nvPr>
            <p:ph type="ftr" sz="quarter" idx="11"/>
          </p:nvPr>
        </p:nvSpPr>
        <p:spPr/>
        <p:txBody>
          <a:bodyPr/>
          <a:lstStyle>
            <a:lvl1pPr algn="r">
              <a:defRPr sz="1000" dirty="0">
                <a:solidFill>
                  <a:srgbClr val="000000"/>
                </a:solidFill>
              </a:defRPr>
            </a:lvl1pPr>
          </a:lstStyle>
          <a:p>
            <a:pPr>
              <a:defRPr/>
            </a:pPr>
            <a:endParaRPr lang="en-GB"/>
          </a:p>
        </p:txBody>
      </p:sp>
      <p:sp>
        <p:nvSpPr>
          <p:cNvPr id="13" name="Rectangle 14"/>
          <p:cNvSpPr>
            <a:spLocks noGrp="1" noChangeArrowheads="1"/>
          </p:cNvSpPr>
          <p:nvPr>
            <p:ph type="dt" sz="half" idx="12"/>
          </p:nvPr>
        </p:nvSpPr>
        <p:spPr/>
        <p:txBody>
          <a:bodyPr/>
          <a:lstStyle>
            <a:lvl1pPr algn="ctr">
              <a:defRPr sz="900" smtClean="0">
                <a:solidFill>
                  <a:srgbClr val="000000"/>
                </a:solidFill>
              </a:defRPr>
            </a:lvl1pPr>
          </a:lstStyle>
          <a:p>
            <a:pPr>
              <a:defRPr/>
            </a:pPr>
            <a:fld id="{1D8846C3-8E4B-4498-AF19-E8FC16F4A414}" type="datetime1">
              <a:rPr lang="fr-FR"/>
              <a:pPr>
                <a:defRPr/>
              </a:pPr>
              <a:t>12/04/2021</a:t>
            </a:fld>
            <a:endParaRPr lang="en-GB" dirty="0"/>
          </a:p>
        </p:txBody>
      </p:sp>
      <p:sp>
        <p:nvSpPr>
          <p:cNvPr id="14"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A9E0E5B3-32C5-45CF-9CF3-6D489FDA294F}" type="slidenum">
              <a:rPr lang="en-GB"/>
              <a:pPr>
                <a:defRPr/>
              </a:pPr>
              <a:t>‹N°›</a:t>
            </a:fld>
            <a:endParaRPr lang="en-GB" dirty="0"/>
          </a:p>
        </p:txBody>
      </p:sp>
    </p:spTree>
    <p:extLst>
      <p:ext uri="{BB962C8B-B14F-4D97-AF65-F5344CB8AC3E}">
        <p14:creationId xmlns:p14="http://schemas.microsoft.com/office/powerpoint/2010/main" val="9965406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TITLE FULL PICTURE">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7698"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477838"/>
            <a:ext cx="858838" cy="28733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en-GB" sz="1400" dirty="0">
              <a:solidFill>
                <a:schemeClr val="tx1"/>
              </a:solidFill>
            </a:endParaRPr>
          </a:p>
        </p:txBody>
      </p:sp>
      <p:pic>
        <p:nvPicPr>
          <p:cNvPr id="10" name="Picture 9"/>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Picture Placeholder 10"/>
          <p:cNvSpPr>
            <a:spLocks noGrp="1"/>
          </p:cNvSpPr>
          <p:nvPr>
            <p:ph type="pic" sz="quarter" idx="10"/>
          </p:nvPr>
        </p:nvSpPr>
        <p:spPr>
          <a:xfrm>
            <a:off x="1" y="0"/>
            <a:ext cx="12122150" cy="6103938"/>
          </a:xfrm>
          <a:prstGeom prst="rect">
            <a:avLst/>
          </a:prstGeom>
        </p:spPr>
        <p:txBody>
          <a:bodyPr/>
          <a:lstStyle>
            <a:lvl1pPr>
              <a:defRPr/>
            </a:lvl1pPr>
          </a:lstStyle>
          <a:p>
            <a:pPr lvl="0"/>
            <a:r>
              <a:rPr lang="fr-FR" noProof="0"/>
              <a:t>Cliquez sur l'icône pour ajouter une image</a:t>
            </a:r>
            <a:endParaRPr lang="en-GB" noProof="0" dirty="0"/>
          </a:p>
        </p:txBody>
      </p:sp>
      <p:sp>
        <p:nvSpPr>
          <p:cNvPr id="12" name="Rectangle 15"/>
          <p:cNvSpPr>
            <a:spLocks noGrp="1" noChangeArrowheads="1"/>
          </p:cNvSpPr>
          <p:nvPr>
            <p:ph type="ftr" sz="quarter" idx="11"/>
          </p:nvPr>
        </p:nvSpPr>
        <p:spPr/>
        <p:txBody>
          <a:bodyPr/>
          <a:lstStyle>
            <a:lvl1pPr algn="r">
              <a:defRPr sz="1000" dirty="0" smtClean="0">
                <a:solidFill>
                  <a:srgbClr val="000000"/>
                </a:solidFill>
              </a:defRPr>
            </a:lvl1pPr>
          </a:lstStyle>
          <a:p>
            <a:pPr>
              <a:defRPr/>
            </a:pPr>
            <a:endParaRPr lang="en-GB"/>
          </a:p>
        </p:txBody>
      </p:sp>
      <p:sp>
        <p:nvSpPr>
          <p:cNvPr id="13" name="Rectangle 14"/>
          <p:cNvSpPr>
            <a:spLocks noGrp="1" noChangeArrowheads="1"/>
          </p:cNvSpPr>
          <p:nvPr>
            <p:ph type="dt" sz="half" idx="12"/>
          </p:nvPr>
        </p:nvSpPr>
        <p:spPr/>
        <p:txBody>
          <a:bodyPr/>
          <a:lstStyle>
            <a:lvl1pPr algn="ctr">
              <a:defRPr sz="900" smtClean="0">
                <a:solidFill>
                  <a:srgbClr val="000000"/>
                </a:solidFill>
              </a:defRPr>
            </a:lvl1pPr>
          </a:lstStyle>
          <a:p>
            <a:pPr>
              <a:defRPr/>
            </a:pPr>
            <a:fld id="{BDE0AA73-696A-4163-8299-936C3396FDB3}" type="datetime1">
              <a:rPr lang="fr-FR"/>
              <a:pPr>
                <a:defRPr/>
              </a:pPr>
              <a:t>12/04/2021</a:t>
            </a:fld>
            <a:endParaRPr lang="en-GB" dirty="0"/>
          </a:p>
        </p:txBody>
      </p:sp>
      <p:sp>
        <p:nvSpPr>
          <p:cNvPr id="14" name="Espace réservé du numéro de diapositive 16"/>
          <p:cNvSpPr>
            <a:spLocks noGrp="1" noChangeArrowheads="1"/>
          </p:cNvSpPr>
          <p:nvPr>
            <p:ph type="sldNum" sz="quarter" idx="13"/>
          </p:nvPr>
        </p:nvSpPr>
        <p:spPr/>
        <p:txBody>
          <a:bodyPr/>
          <a:lstStyle>
            <a:lvl1pPr algn="r">
              <a:defRPr sz="1100" b="1" smtClean="0">
                <a:solidFill>
                  <a:srgbClr val="000000"/>
                </a:solidFill>
              </a:defRPr>
            </a:lvl1pPr>
          </a:lstStyle>
          <a:p>
            <a:pPr>
              <a:defRPr/>
            </a:pPr>
            <a:fld id="{3C185B1E-76DA-4EAA-8756-060CF3E015DF}" type="slidenum">
              <a:rPr lang="en-GB"/>
              <a:pPr>
                <a:defRPr/>
              </a:pPr>
              <a:t>‹N°›</a:t>
            </a:fld>
            <a:endParaRPr lang="en-GB" dirty="0"/>
          </a:p>
        </p:txBody>
      </p:sp>
    </p:spTree>
    <p:extLst>
      <p:ext uri="{BB962C8B-B14F-4D97-AF65-F5344CB8AC3E}">
        <p14:creationId xmlns:p14="http://schemas.microsoft.com/office/powerpoint/2010/main" val="19571904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graphicFrame>
        <p:nvGraphicFramePr>
          <p:cNvPr id="2"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8722" name="Diapositive think-cell" r:id="rId5" imgW="344" imgH="344" progId="TCLayout.ActiveDocument.1">
                  <p:embed/>
                </p:oleObj>
              </mc:Choice>
              <mc:Fallback>
                <p:oleObj name="Diapositive think-cell" r:id="rId5" imgW="344" imgH="344" progId="TCLayout.ActiveDocument.1">
                  <p:embed/>
                  <p:pic>
                    <p:nvPicPr>
                      <p:cNvPr id="2"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4"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0" y="4763"/>
            <a:ext cx="12122150" cy="611346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194" tIns="60594" rIns="121194" bIns="60594" anchor="ctr"/>
          <a:lstStyle/>
          <a:p>
            <a:pPr algn="ctr" defTabSz="1211878" eaLnBrk="1" fontAlgn="auto" hangingPunct="1">
              <a:spcBef>
                <a:spcPts val="0"/>
              </a:spcBef>
              <a:spcAft>
                <a:spcPts val="0"/>
              </a:spcAft>
              <a:defRPr/>
            </a:pPr>
            <a:endParaRPr lang="pt-PT">
              <a:solidFill>
                <a:srgbClr val="FFFFFF"/>
              </a:solidFill>
            </a:endParaRPr>
          </a:p>
        </p:txBody>
      </p:sp>
      <p:pic>
        <p:nvPicPr>
          <p:cNvPr id="7" name="Picture 5"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Espace réservé du pied de page 15"/>
          <p:cNvSpPr>
            <a:spLocks noGrp="1" noChangeArrowheads="1"/>
          </p:cNvSpPr>
          <p:nvPr>
            <p:ph type="ftr" sz="quarter" idx="10"/>
          </p:nvPr>
        </p:nvSpPr>
        <p:spPr/>
        <p:txBody>
          <a:bodyPr/>
          <a:lstStyle>
            <a:lvl1pPr algn="r">
              <a:defRPr sz="1000" dirty="0">
                <a:solidFill>
                  <a:srgbClr val="000000"/>
                </a:solidFill>
              </a:defRPr>
            </a:lvl1pPr>
          </a:lstStyle>
          <a:p>
            <a:pPr>
              <a:defRPr/>
            </a:pPr>
            <a:endParaRPr lang="en-GB"/>
          </a:p>
        </p:txBody>
      </p:sp>
      <p:sp>
        <p:nvSpPr>
          <p:cNvPr id="10" name="Rectangle 14"/>
          <p:cNvSpPr>
            <a:spLocks noGrp="1" noChangeArrowheads="1"/>
          </p:cNvSpPr>
          <p:nvPr>
            <p:ph type="dt" sz="half" idx="11"/>
          </p:nvPr>
        </p:nvSpPr>
        <p:spPr/>
        <p:txBody>
          <a:bodyPr/>
          <a:lstStyle>
            <a:lvl1pPr algn="ctr">
              <a:defRPr sz="900" smtClean="0">
                <a:solidFill>
                  <a:srgbClr val="000000"/>
                </a:solidFill>
              </a:defRPr>
            </a:lvl1pPr>
          </a:lstStyle>
          <a:p>
            <a:pPr>
              <a:defRPr/>
            </a:pPr>
            <a:fld id="{87D75E12-936D-44D3-8A6A-158AB7247CED}" type="datetime1">
              <a:rPr lang="fr-FR"/>
              <a:pPr>
                <a:defRPr/>
              </a:pPr>
              <a:t>12/04/2021</a:t>
            </a:fld>
            <a:endParaRPr lang="en-GB" dirty="0"/>
          </a:p>
        </p:txBody>
      </p:sp>
      <p:sp>
        <p:nvSpPr>
          <p:cNvPr id="11" name="Espace réservé du numéro de diapositive 16"/>
          <p:cNvSpPr>
            <a:spLocks noGrp="1" noChangeArrowheads="1"/>
          </p:cNvSpPr>
          <p:nvPr>
            <p:ph type="sldNum" sz="quarter" idx="12"/>
          </p:nvPr>
        </p:nvSpPr>
        <p:spPr/>
        <p:txBody>
          <a:bodyPr/>
          <a:lstStyle>
            <a:lvl1pPr algn="r">
              <a:defRPr sz="1100" b="1" smtClean="0">
                <a:solidFill>
                  <a:srgbClr val="000000"/>
                </a:solidFill>
              </a:defRPr>
            </a:lvl1pPr>
          </a:lstStyle>
          <a:p>
            <a:pPr>
              <a:defRPr/>
            </a:pPr>
            <a:fld id="{8F9471A4-98AE-4A2F-B325-CBB7F7EF1DE3}" type="slidenum">
              <a:rPr lang="en-GB"/>
              <a:pPr>
                <a:defRPr/>
              </a:pPr>
              <a:t>‹N°›</a:t>
            </a:fld>
            <a:endParaRPr lang="en-GB" dirty="0"/>
          </a:p>
        </p:txBody>
      </p:sp>
    </p:spTree>
    <p:extLst>
      <p:ext uri="{BB962C8B-B14F-4D97-AF65-F5344CB8AC3E}">
        <p14:creationId xmlns:p14="http://schemas.microsoft.com/office/powerpoint/2010/main" val="98901063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9746"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userDrawn="1"/>
        </p:nvCxnSpPr>
        <p:spPr>
          <a:xfrm>
            <a:off x="454025" y="879475"/>
            <a:ext cx="1121568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0" y="866775"/>
            <a:ext cx="12122150" cy="5248275"/>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194" tIns="60594" rIns="121194" bIns="60594" anchor="ctr"/>
          <a:lstStyle/>
          <a:p>
            <a:pPr algn="ctr" defTabSz="1211878" eaLnBrk="1" fontAlgn="auto" hangingPunct="1">
              <a:spcBef>
                <a:spcPts val="0"/>
              </a:spcBef>
              <a:spcAft>
                <a:spcPts val="0"/>
              </a:spcAft>
              <a:defRPr/>
            </a:pPr>
            <a:endParaRPr lang="pt-PT">
              <a:solidFill>
                <a:srgbClr val="FFFFFF"/>
              </a:solidFill>
            </a:endParaRPr>
          </a:p>
        </p:txBody>
      </p:sp>
      <p:pic>
        <p:nvPicPr>
          <p:cNvPr id="9" name="Picture 7"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9"/>
          <p:cNvSpPr>
            <a:spLocks noGrp="1"/>
          </p:cNvSpPr>
          <p:nvPr>
            <p:ph type="title"/>
          </p:nvPr>
        </p:nvSpPr>
        <p:spPr>
          <a:xfrm>
            <a:off x="454155" y="99048"/>
            <a:ext cx="11215375" cy="745837"/>
          </a:xfrm>
        </p:spPr>
        <p:txBody>
          <a:bodyPr>
            <a:normAutofit/>
          </a:bodyPr>
          <a:lstStyle>
            <a:lvl1pPr>
              <a:defRPr sz="3600" baseline="0"/>
            </a:lvl1pPr>
          </a:lstStyle>
          <a:p>
            <a:r>
              <a:rPr lang="fr-FR" noProof="0"/>
              <a:t>Modifiez le style du titre</a:t>
            </a:r>
            <a:endParaRPr lang="en-GB" noProof="0" dirty="0"/>
          </a:p>
        </p:txBody>
      </p:sp>
      <p:sp>
        <p:nvSpPr>
          <p:cNvPr id="11" name="Rectangle 15"/>
          <p:cNvSpPr>
            <a:spLocks noGrp="1" noChangeArrowheads="1"/>
          </p:cNvSpPr>
          <p:nvPr>
            <p:ph type="ftr" sz="quarter" idx="10"/>
          </p:nvPr>
        </p:nvSpPr>
        <p:spPr/>
        <p:txBody>
          <a:bodyPr/>
          <a:lstStyle>
            <a:lvl1pPr algn="r">
              <a:defRPr sz="1000" dirty="0">
                <a:solidFill>
                  <a:srgbClr val="000000"/>
                </a:solidFill>
              </a:defRPr>
            </a:lvl1pPr>
          </a:lstStyle>
          <a:p>
            <a:pPr>
              <a:defRPr/>
            </a:pPr>
            <a:endParaRPr lang="en-GB"/>
          </a:p>
        </p:txBody>
      </p:sp>
      <p:sp>
        <p:nvSpPr>
          <p:cNvPr id="13" name="Rectangle 14"/>
          <p:cNvSpPr>
            <a:spLocks noGrp="1" noChangeArrowheads="1"/>
          </p:cNvSpPr>
          <p:nvPr>
            <p:ph type="dt" sz="half" idx="11"/>
          </p:nvPr>
        </p:nvSpPr>
        <p:spPr/>
        <p:txBody>
          <a:bodyPr/>
          <a:lstStyle>
            <a:lvl1pPr algn="ctr">
              <a:defRPr sz="900" smtClean="0">
                <a:solidFill>
                  <a:srgbClr val="000000"/>
                </a:solidFill>
              </a:defRPr>
            </a:lvl1pPr>
          </a:lstStyle>
          <a:p>
            <a:pPr>
              <a:defRPr/>
            </a:pPr>
            <a:fld id="{F3F44BFA-9DFC-48BA-ABF9-4DB81D14088B}" type="datetime1">
              <a:rPr lang="fr-FR"/>
              <a:pPr>
                <a:defRPr/>
              </a:pPr>
              <a:t>12/04/2021</a:t>
            </a:fld>
            <a:endParaRPr lang="en-GB" dirty="0"/>
          </a:p>
        </p:txBody>
      </p:sp>
      <p:sp>
        <p:nvSpPr>
          <p:cNvPr id="14" name="Espace réservé du numéro de diapositive 16"/>
          <p:cNvSpPr>
            <a:spLocks noGrp="1" noChangeArrowheads="1"/>
          </p:cNvSpPr>
          <p:nvPr>
            <p:ph type="sldNum" sz="quarter" idx="12"/>
          </p:nvPr>
        </p:nvSpPr>
        <p:spPr/>
        <p:txBody>
          <a:bodyPr/>
          <a:lstStyle>
            <a:lvl1pPr algn="r">
              <a:defRPr sz="1100" b="1" smtClean="0">
                <a:solidFill>
                  <a:srgbClr val="000000"/>
                </a:solidFill>
              </a:defRPr>
            </a:lvl1pPr>
          </a:lstStyle>
          <a:p>
            <a:pPr>
              <a:defRPr/>
            </a:pPr>
            <a:fld id="{C6EEB2E6-433E-4444-A02F-A32114EBFACD}" type="slidenum">
              <a:rPr lang="en-GB"/>
              <a:pPr>
                <a:defRPr/>
              </a:pPr>
              <a:t>‹N°›</a:t>
            </a:fld>
            <a:endParaRPr lang="en-GB" dirty="0"/>
          </a:p>
        </p:txBody>
      </p:sp>
    </p:spTree>
    <p:extLst>
      <p:ext uri="{BB962C8B-B14F-4D97-AF65-F5344CB8AC3E}">
        <p14:creationId xmlns:p14="http://schemas.microsoft.com/office/powerpoint/2010/main" val="282788703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572311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TITLE AND TEXTE">
    <p:spTree>
      <p:nvGrpSpPr>
        <p:cNvPr id="1" name=""/>
        <p:cNvGrpSpPr/>
        <p:nvPr/>
      </p:nvGrpSpPr>
      <p:grpSpPr>
        <a:xfrm>
          <a:off x="0" y="0"/>
          <a:ext cx="0" cy="0"/>
          <a:chOff x="0" y="0"/>
          <a:chExt cx="0" cy="0"/>
        </a:xfrm>
      </p:grpSpPr>
      <p:graphicFrame>
        <p:nvGraphicFramePr>
          <p:cNvPr id="3"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0770" name="Diapositive think-cell" r:id="rId5" imgW="344" imgH="344" progId="TCLayout.ActiveDocument.1">
                  <p:embed/>
                </p:oleObj>
              </mc:Choice>
              <mc:Fallback>
                <p:oleObj name="Diapositive think-cell" r:id="rId5" imgW="344" imgH="344" progId="TCLayout.ActiveDocument.1">
                  <p:embed/>
                  <p:pic>
                    <p:nvPicPr>
                      <p:cNvPr id="3"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6"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userDrawn="1"/>
        </p:nvCxnSpPr>
        <p:spPr>
          <a:xfrm>
            <a:off x="454025" y="879475"/>
            <a:ext cx="1121568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10"/>
          <p:cNvCxnSpPr/>
          <p:nvPr userDrawn="1"/>
        </p:nvCxnSpPr>
        <p:spPr>
          <a:xfrm>
            <a:off x="11310938" y="6415088"/>
            <a:ext cx="0" cy="144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normAutofit/>
          </a:bodyPr>
          <a:lstStyle>
            <a:lvl1pPr>
              <a:defRPr sz="2916" cap="all" baseline="0"/>
            </a:lvl1pPr>
          </a:lstStyle>
          <a:p>
            <a:r>
              <a:rPr lang="fr-FR" noProof="0"/>
              <a:t>Modifiez le style du titre</a:t>
            </a:r>
            <a:endParaRPr lang="en-GB" noProof="0" dirty="0"/>
          </a:p>
        </p:txBody>
      </p:sp>
      <p:sp>
        <p:nvSpPr>
          <p:cNvPr id="10" name="Espace réservé de la date 10"/>
          <p:cNvSpPr>
            <a:spLocks noGrp="1"/>
          </p:cNvSpPr>
          <p:nvPr>
            <p:ph type="dt" sz="half" idx="10"/>
          </p:nvPr>
        </p:nvSpPr>
        <p:spPr>
          <a:xfrm>
            <a:off x="10167938" y="6397625"/>
            <a:ext cx="939800" cy="179388"/>
          </a:xfrm>
        </p:spPr>
        <p:txBody>
          <a:bodyPr/>
          <a:lstStyle>
            <a:lvl1pPr algn="r" defTabSz="1213121">
              <a:defRPr smtClean="0">
                <a:solidFill>
                  <a:schemeClr val="tx1"/>
                </a:solidFill>
              </a:defRPr>
            </a:lvl1pPr>
          </a:lstStyle>
          <a:p>
            <a:pPr>
              <a:defRPr/>
            </a:pPr>
            <a:fld id="{439ED724-4B41-4F0E-92C6-66B31B2BA2CA}" type="datetime3">
              <a:rPr lang="en-US"/>
              <a:pPr>
                <a:defRPr/>
              </a:pPr>
              <a:t>12 April 2021</a:t>
            </a:fld>
            <a:endParaRPr lang="en-GB" dirty="0"/>
          </a:p>
        </p:txBody>
      </p:sp>
      <p:sp>
        <p:nvSpPr>
          <p:cNvPr id="11" name="Espace réservé du numéro de diapositive 12"/>
          <p:cNvSpPr>
            <a:spLocks noGrp="1"/>
          </p:cNvSpPr>
          <p:nvPr>
            <p:ph type="sldNum" sz="quarter" idx="11"/>
          </p:nvPr>
        </p:nvSpPr>
        <p:spPr>
          <a:xfrm>
            <a:off x="11444288" y="6397625"/>
            <a:ext cx="238125" cy="179388"/>
          </a:xfrm>
        </p:spPr>
        <p:txBody>
          <a:bodyPr/>
          <a:lstStyle>
            <a:lvl1pPr defTabSz="1213121">
              <a:defRPr>
                <a:solidFill>
                  <a:schemeClr val="tx1"/>
                </a:solidFill>
              </a:defRPr>
            </a:lvl1pPr>
          </a:lstStyle>
          <a:p>
            <a:pPr>
              <a:defRPr/>
            </a:pPr>
            <a:fld id="{B962E9DB-1BFE-4171-8322-24152BBDD47D}" type="slidenum">
              <a:rPr lang="en-GB"/>
              <a:pPr>
                <a:defRPr/>
              </a:pPr>
              <a:t>‹N°›</a:t>
            </a:fld>
            <a:endParaRPr lang="en-GB" dirty="0"/>
          </a:p>
        </p:txBody>
      </p:sp>
    </p:spTree>
    <p:extLst>
      <p:ext uri="{BB962C8B-B14F-4D97-AF65-F5344CB8AC3E}">
        <p14:creationId xmlns:p14="http://schemas.microsoft.com/office/powerpoint/2010/main" val="208852396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2106" y="2119"/>
          <a:ext cx="2104" cy="2116"/>
        </p:xfrm>
        <a:graphic>
          <a:graphicData uri="http://schemas.openxmlformats.org/presentationml/2006/ole">
            <mc:AlternateContent xmlns:mc="http://schemas.openxmlformats.org/markup-compatibility/2006">
              <mc:Choice xmlns:v="urn:schemas-microsoft-com:vml" Requires="v">
                <p:oleObj spid="_x0000_s192818" name="Diapositive think-cell" r:id="rId4" imgW="270" imgH="270" progId="TCLayout.ActiveDocument.1">
                  <p:embed/>
                </p:oleObj>
              </mc:Choice>
              <mc:Fallback>
                <p:oleObj name="Diapositive think-cell" r:id="rId4" imgW="270" imgH="270" progId="TCLayout.ActiveDocument.1">
                  <p:embed/>
                  <p:pic>
                    <p:nvPicPr>
                      <p:cNvPr id="2" name="Object 1" hidden="1"/>
                      <p:cNvPicPr/>
                      <p:nvPr/>
                    </p:nvPicPr>
                    <p:blipFill>
                      <a:blip r:embed="rId5"/>
                      <a:stretch>
                        <a:fillRect/>
                      </a:stretch>
                    </p:blipFill>
                    <p:spPr>
                      <a:xfrm>
                        <a:off x="2106" y="2119"/>
                        <a:ext cx="2104" cy="2116"/>
                      </a:xfrm>
                      <a:prstGeom prst="rect">
                        <a:avLst/>
                      </a:prstGeom>
                    </p:spPr>
                  </p:pic>
                </p:oleObj>
              </mc:Fallback>
            </mc:AlternateContent>
          </a:graphicData>
        </a:graphic>
      </p:graphicFrame>
      <p:sp>
        <p:nvSpPr>
          <p:cNvPr id="13" name="Espace réservé du numéro de diapositive 12"/>
          <p:cNvSpPr>
            <a:spLocks noGrp="1"/>
          </p:cNvSpPr>
          <p:nvPr>
            <p:ph type="sldNum" sz="quarter" idx="12"/>
          </p:nvPr>
        </p:nvSpPr>
        <p:spPr/>
        <p:txBody>
          <a:bodyPr/>
          <a:lstStyle/>
          <a:p>
            <a:pPr>
              <a:defRPr/>
            </a:pPr>
            <a:fld id="{276219AF-F5ED-455B-A512-B03AB3602319}" type="slidenum">
              <a:rPr lang="en-US" smtClean="0">
                <a:solidFill>
                  <a:srgbClr val="000000"/>
                </a:solidFill>
              </a:rPr>
              <a:pPr>
                <a:defRPr/>
              </a:pPr>
              <a:t>‹N°›</a:t>
            </a:fld>
            <a:endParaRPr lang="en-US" dirty="0">
              <a:solidFill>
                <a:srgbClr val="000000"/>
              </a:solidFill>
            </a:endParaRPr>
          </a:p>
        </p:txBody>
      </p:sp>
      <p:sp>
        <p:nvSpPr>
          <p:cNvPr id="7" name="Rectangle 6"/>
          <p:cNvSpPr/>
          <p:nvPr userDrawn="1"/>
        </p:nvSpPr>
        <p:spPr>
          <a:xfrm>
            <a:off x="0" y="5081"/>
            <a:ext cx="12122150" cy="61136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2220"/>
            <a:endParaRPr lang="en-US" sz="3182" dirty="0">
              <a:solidFill>
                <a:srgbClr val="000000"/>
              </a:solidFill>
            </a:endParaRPr>
          </a:p>
        </p:txBody>
      </p:sp>
    </p:spTree>
    <p:extLst>
      <p:ext uri="{BB962C8B-B14F-4D97-AF65-F5344CB8AC3E}">
        <p14:creationId xmlns:p14="http://schemas.microsoft.com/office/powerpoint/2010/main" val="2804266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Title and Footer ">
    <p:spTree>
      <p:nvGrpSpPr>
        <p:cNvPr id="1" name=""/>
        <p:cNvGrpSpPr/>
        <p:nvPr/>
      </p:nvGrpSpPr>
      <p:grpSpPr>
        <a:xfrm>
          <a:off x="0" y="0"/>
          <a:ext cx="0" cy="0"/>
          <a:chOff x="0" y="0"/>
          <a:chExt cx="0" cy="0"/>
        </a:xfrm>
      </p:grpSpPr>
      <p:graphicFrame>
        <p:nvGraphicFramePr>
          <p:cNvPr id="4"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1138" name="Diapositive think-cell" r:id="rId5" imgW="344" imgH="344" progId="TCLayout.ActiveDocument.1">
                  <p:embed/>
                </p:oleObj>
              </mc:Choice>
              <mc:Fallback>
                <p:oleObj name="Diapositive think-cell" r:id="rId5" imgW="344" imgH="344" progId="TCLayout.ActiveDocument.1">
                  <p:embed/>
                  <p:pic>
                    <p:nvPicPr>
                      <p:cNvPr id="4"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6"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ZoneTexte 11"/>
          <p:cNvSpPr txBox="1"/>
          <p:nvPr userDrawn="1"/>
        </p:nvSpPr>
        <p:spPr>
          <a:xfrm>
            <a:off x="454025" y="18462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sp>
        <p:nvSpPr>
          <p:cNvPr id="13" name="ZoneTexte 12"/>
          <p:cNvSpPr txBox="1"/>
          <p:nvPr userDrawn="1"/>
        </p:nvSpPr>
        <p:spPr>
          <a:xfrm>
            <a:off x="606425" y="19986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pic>
        <p:nvPicPr>
          <p:cNvPr id="14" name="Picture 13"/>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Espace réservé pour une image  15"/>
          <p:cNvSpPr>
            <a:spLocks noGrp="1"/>
          </p:cNvSpPr>
          <p:nvPr>
            <p:ph type="pic" sz="quarter" idx="13"/>
          </p:nvPr>
        </p:nvSpPr>
        <p:spPr>
          <a:xfrm>
            <a:off x="0" y="890588"/>
            <a:ext cx="12122150" cy="1458912"/>
          </a:xfrm>
          <a:prstGeom prst="rect">
            <a:avLst/>
          </a:prstGeom>
        </p:spPr>
        <p:txBody>
          <a:bodyPr/>
          <a:lstStyle/>
          <a:p>
            <a:pPr lvl="0"/>
            <a:endParaRPr lang="fr-FR" noProof="0" dirty="0"/>
          </a:p>
        </p:txBody>
      </p:sp>
      <p:sp>
        <p:nvSpPr>
          <p:cNvPr id="8" name="Sous-titre 2"/>
          <p:cNvSpPr>
            <a:spLocks noGrp="1"/>
          </p:cNvSpPr>
          <p:nvPr>
            <p:ph type="subTitle" idx="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16" name="Espace réservé du pied de page 15"/>
          <p:cNvSpPr>
            <a:spLocks noGrp="1" noChangeArrowheads="1"/>
          </p:cNvSpPr>
          <p:nvPr>
            <p:ph type="ftr" sz="quarter" idx="14"/>
          </p:nvPr>
        </p:nvSpPr>
        <p:spPr/>
        <p:txBody>
          <a:bodyPr/>
          <a:lstStyle>
            <a:lvl1pPr algn="r">
              <a:defRPr sz="1000" dirty="0" smtClean="0">
                <a:solidFill>
                  <a:srgbClr val="000000"/>
                </a:solidFill>
              </a:defRPr>
            </a:lvl1pPr>
          </a:lstStyle>
          <a:p>
            <a:pPr>
              <a:defRPr/>
            </a:pPr>
            <a:endParaRPr lang="en-GB"/>
          </a:p>
        </p:txBody>
      </p:sp>
      <p:sp>
        <p:nvSpPr>
          <p:cNvPr id="17" name="Rectangle 14"/>
          <p:cNvSpPr>
            <a:spLocks noGrp="1" noChangeArrowheads="1"/>
          </p:cNvSpPr>
          <p:nvPr>
            <p:ph type="dt" sz="half" idx="15"/>
          </p:nvPr>
        </p:nvSpPr>
        <p:spPr/>
        <p:txBody>
          <a:bodyPr/>
          <a:lstStyle>
            <a:lvl1pPr algn="ctr">
              <a:defRPr sz="900" smtClean="0">
                <a:solidFill>
                  <a:srgbClr val="000000"/>
                </a:solidFill>
              </a:defRPr>
            </a:lvl1pPr>
          </a:lstStyle>
          <a:p>
            <a:pPr>
              <a:defRPr/>
            </a:pPr>
            <a:fld id="{8EB11BD4-B679-4DA5-9596-2784FCD66417}" type="datetime1">
              <a:rPr lang="fr-FR"/>
              <a:pPr>
                <a:defRPr/>
              </a:pPr>
              <a:t>12/04/2021</a:t>
            </a:fld>
            <a:endParaRPr lang="en-GB" dirty="0"/>
          </a:p>
        </p:txBody>
      </p:sp>
      <p:sp>
        <p:nvSpPr>
          <p:cNvPr id="18" name="Espace réservé du numéro de diapositive 16"/>
          <p:cNvSpPr>
            <a:spLocks noGrp="1" noChangeArrowheads="1"/>
          </p:cNvSpPr>
          <p:nvPr>
            <p:ph type="sldNum" sz="quarter" idx="16"/>
          </p:nvPr>
        </p:nvSpPr>
        <p:spPr/>
        <p:txBody>
          <a:bodyPr/>
          <a:lstStyle>
            <a:lvl1pPr algn="r">
              <a:defRPr sz="1100" b="1" smtClean="0">
                <a:solidFill>
                  <a:srgbClr val="000000"/>
                </a:solidFill>
              </a:defRPr>
            </a:lvl1pPr>
          </a:lstStyle>
          <a:p>
            <a:pPr>
              <a:defRPr/>
            </a:pPr>
            <a:fld id="{2DC5818C-BFC8-467A-B645-AEC4A118487A}" type="slidenum">
              <a:rPr lang="en-GB"/>
              <a:pPr>
                <a:defRPr/>
              </a:pPr>
              <a:t>‹N°›</a:t>
            </a:fld>
            <a:endParaRPr lang="en-GB" dirty="0"/>
          </a:p>
        </p:txBody>
      </p:sp>
    </p:spTree>
    <p:extLst>
      <p:ext uri="{BB962C8B-B14F-4D97-AF65-F5344CB8AC3E}">
        <p14:creationId xmlns:p14="http://schemas.microsoft.com/office/powerpoint/2010/main" val="383109119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2106" y="2119"/>
          <a:ext cx="2104" cy="2116"/>
        </p:xfrm>
        <a:graphic>
          <a:graphicData uri="http://schemas.openxmlformats.org/presentationml/2006/ole">
            <mc:AlternateContent xmlns:mc="http://schemas.openxmlformats.org/markup-compatibility/2006">
              <mc:Choice xmlns:v="urn:schemas-microsoft-com:vml" Requires="v">
                <p:oleObj spid="_x0000_s193842" name="Diapositive think-cell" r:id="rId5" imgW="270" imgH="270" progId="TCLayout.ActiveDocument.1">
                  <p:embed/>
                </p:oleObj>
              </mc:Choice>
              <mc:Fallback>
                <p:oleObj name="Diapositive think-cell" r:id="rId5" imgW="270" imgH="270" progId="TCLayout.ActiveDocument.1">
                  <p:embed/>
                  <p:pic>
                    <p:nvPicPr>
                      <p:cNvPr id="2" name="Object 1" hidden="1"/>
                      <p:cNvPicPr/>
                      <p:nvPr/>
                    </p:nvPicPr>
                    <p:blipFill>
                      <a:blip r:embed="rId6"/>
                      <a:stretch>
                        <a:fillRect/>
                      </a:stretch>
                    </p:blipFill>
                    <p:spPr>
                      <a:xfrm>
                        <a:off x="2106" y="2119"/>
                        <a:ext cx="2104" cy="2116"/>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210454" cy="211716"/>
          </a:xfrm>
          <a:prstGeom prst="rect">
            <a:avLst/>
          </a:prstGeom>
          <a:solidFill>
            <a:srgbClr val="D9D9D9"/>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2220">
              <a:spcBef>
                <a:spcPct val="0"/>
              </a:spcBef>
              <a:spcAft>
                <a:spcPct val="0"/>
              </a:spcAft>
            </a:pPr>
            <a:endParaRPr lang="en-US" sz="2917" b="1" dirty="0">
              <a:solidFill>
                <a:sysClr val="windowText" lastClr="000000"/>
              </a:solidFill>
              <a:latin typeface="Arial Narrow"/>
              <a:sym typeface="Arial Narrow"/>
            </a:endParaRPr>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en-US" smtClean="0">
                <a:solidFill>
                  <a:srgbClr val="000000"/>
                </a:solidFill>
              </a:rPr>
              <a:pPr>
                <a:defRPr/>
              </a:pPr>
              <a:t>‹N°›</a:t>
            </a:fld>
            <a:endParaRPr lang="en-US" dirty="0">
              <a:solidFill>
                <a:srgbClr val="000000"/>
              </a:solidFill>
            </a:endParaRPr>
          </a:p>
        </p:txBody>
      </p:sp>
      <p:sp>
        <p:nvSpPr>
          <p:cNvPr id="10" name="Titre 9"/>
          <p:cNvSpPr>
            <a:spLocks noGrp="1"/>
          </p:cNvSpPr>
          <p:nvPr>
            <p:ph type="title" hasCustomPrompt="1"/>
          </p:nvPr>
        </p:nvSpPr>
        <p:spPr>
          <a:xfrm>
            <a:off x="454154" y="99043"/>
            <a:ext cx="11215375" cy="745837"/>
          </a:xfrm>
          <a:prstGeom prst="rect">
            <a:avLst/>
          </a:prstGeom>
        </p:spPr>
        <p:txBody>
          <a:bodyPr>
            <a:normAutofit/>
          </a:bodyPr>
          <a:lstStyle>
            <a:lvl1pPr>
              <a:defRPr sz="2917"/>
            </a:lvl1pPr>
          </a:lstStyle>
          <a:p>
            <a:r>
              <a:rPr lang="en-US" noProof="0" dirty="0"/>
              <a:t>Slide title</a:t>
            </a:r>
          </a:p>
        </p:txBody>
      </p:sp>
    </p:spTree>
    <p:extLst>
      <p:ext uri="{BB962C8B-B14F-4D97-AF65-F5344CB8AC3E}">
        <p14:creationId xmlns:p14="http://schemas.microsoft.com/office/powerpoint/2010/main" val="56792404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LIGH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2105" y="2118"/>
          <a:ext cx="2105" cy="2118"/>
        </p:xfrm>
        <a:graphic>
          <a:graphicData uri="http://schemas.openxmlformats.org/presentationml/2006/ole">
            <mc:AlternateContent xmlns:mc="http://schemas.openxmlformats.org/markup-compatibility/2006">
              <mc:Choice xmlns:v="urn:schemas-microsoft-com:vml" Requires="v">
                <p:oleObj spid="_x0000_s194866" name="Diapositive think-cell" r:id="rId5" imgW="216" imgH="216" progId="TCLayout.ActiveDocument.1">
                  <p:embed/>
                </p:oleObj>
              </mc:Choice>
              <mc:Fallback>
                <p:oleObj name="Diapositive think-cell" r:id="rId5" imgW="216" imgH="216" progId="TCLayout.ActiveDocument.1">
                  <p:embed/>
                  <p:pic>
                    <p:nvPicPr>
                      <p:cNvPr id="4" name="Object 3" hidden="1"/>
                      <p:cNvPicPr/>
                      <p:nvPr/>
                    </p:nvPicPr>
                    <p:blipFill>
                      <a:blip r:embed="rId6"/>
                      <a:stretch>
                        <a:fillRect/>
                      </a:stretch>
                    </p:blipFill>
                    <p:spPr>
                      <a:xfrm>
                        <a:off x="2105" y="2118"/>
                        <a:ext cx="2105" cy="211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210454" cy="211716"/>
          </a:xfrm>
          <a:prstGeom prst="rect">
            <a:avLst/>
          </a:prstGeom>
          <a:solidFill>
            <a:srgbClr val="D9D9D9"/>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2220">
              <a:lnSpc>
                <a:spcPct val="85000"/>
              </a:lnSpc>
              <a:spcBef>
                <a:spcPct val="0"/>
              </a:spcBef>
              <a:spcAft>
                <a:spcPct val="0"/>
              </a:spcAft>
            </a:pPr>
            <a:endParaRPr lang="en-US" sz="4773" b="1" dirty="0">
              <a:solidFill>
                <a:sysClr val="windowText" lastClr="000000"/>
              </a:solidFill>
              <a:latin typeface="Arial Narrow"/>
              <a:sym typeface="Arial Narrow"/>
            </a:endParaRPr>
          </a:p>
        </p:txBody>
      </p:sp>
      <p:pic>
        <p:nvPicPr>
          <p:cNvPr id="11" name="Picture 2" descr="C:\Users\ChristineB\Seenk-D\BNPP\2015-05\fond.png"/>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a:stretch/>
        </p:blipFill>
        <p:spPr bwMode="auto">
          <a:xfrm>
            <a:off x="4956" y="3"/>
            <a:ext cx="12122151" cy="4831350"/>
          </a:xfrm>
          <a:prstGeom prst="rect">
            <a:avLst/>
          </a:prstGeom>
          <a:noFill/>
          <a:extLst>
            <a:ext uri="{909E8E84-426E-40DD-AFC4-6F175D3DCCD1}">
              <a14:hiddenFill xmlns:a14="http://schemas.microsoft.com/office/drawing/2010/main">
                <a:solidFill>
                  <a:srgbClr val="FFFFFF"/>
                </a:solidFill>
              </a14:hiddenFill>
            </a:ext>
          </a:extLst>
        </p:spPr>
      </p:pic>
      <p:sp>
        <p:nvSpPr>
          <p:cNvPr id="15" name="Titre 1"/>
          <p:cNvSpPr>
            <a:spLocks noGrp="1"/>
          </p:cNvSpPr>
          <p:nvPr>
            <p:ph type="ctrTitle" hasCustomPrompt="1"/>
          </p:nvPr>
        </p:nvSpPr>
        <p:spPr>
          <a:xfrm>
            <a:off x="517290" y="478937"/>
            <a:ext cx="7064085" cy="1334985"/>
          </a:xfrm>
          <a:prstGeom prst="rect">
            <a:avLst/>
          </a:prstGeom>
        </p:spPr>
        <p:txBody>
          <a:bodyPr anchor="t">
            <a:noAutofit/>
          </a:bodyPr>
          <a:lstStyle>
            <a:lvl1pPr algn="l">
              <a:lnSpc>
                <a:spcPct val="85000"/>
              </a:lnSpc>
              <a:defRPr sz="4773" b="1" cap="all" baseline="0">
                <a:solidFill>
                  <a:schemeClr val="tx1"/>
                </a:solidFill>
              </a:defRPr>
            </a:lvl1pPr>
          </a:lstStyle>
          <a:p>
            <a:r>
              <a:rPr lang="en-US" noProof="0" dirty="0"/>
              <a:t>presentation title </a:t>
            </a:r>
            <a:br>
              <a:rPr lang="en-US" noProof="0" dirty="0"/>
            </a:br>
            <a:r>
              <a:rPr lang="en-US" noProof="0" dirty="0"/>
              <a:t>on multi-lines</a:t>
            </a:r>
          </a:p>
        </p:txBody>
      </p:sp>
      <p:grpSp>
        <p:nvGrpSpPr>
          <p:cNvPr id="3" name="Group 2"/>
          <p:cNvGrpSpPr/>
          <p:nvPr userDrawn="1"/>
        </p:nvGrpSpPr>
        <p:grpSpPr>
          <a:xfrm>
            <a:off x="0" y="4820868"/>
            <a:ext cx="12127105" cy="2038720"/>
            <a:chOff x="0" y="3614814"/>
            <a:chExt cx="9147738" cy="1528686"/>
          </a:xfrm>
        </p:grpSpPr>
        <p:sp>
          <p:nvSpPr>
            <p:cNvPr id="10" name="Rectangle 9"/>
            <p:cNvSpPr/>
            <p:nvPr userDrawn="1"/>
          </p:nvSpPr>
          <p:spPr>
            <a:xfrm>
              <a:off x="0" y="3614814"/>
              <a:ext cx="9147738" cy="152868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defTabSz="1212220"/>
              <a:endParaRPr lang="en-US" sz="1856" dirty="0">
                <a:solidFill>
                  <a:srgbClr val="000000"/>
                </a:solidFill>
              </a:endParaRPr>
            </a:p>
          </p:txBody>
        </p:sp>
        <p:pic>
          <p:nvPicPr>
            <p:cNvPr id="17" name="Picture 3"/>
            <p:cNvPicPr>
              <a:picLocks noChangeAspect="1" noChangeArrowheads="1"/>
            </p:cNvPicPr>
            <p:nvPr userDrawn="1"/>
          </p:nvPicPr>
          <p:blipFill>
            <a:blip r:embed="rId8" cstate="print">
              <a:extLst>
                <a:ext uri="{28A0092B-C50C-407E-A947-70E740481C1C}">
                  <a14:useLocalDpi xmlns:a14="http://schemas.microsoft.com/office/drawing/2010/main" val="0"/>
                </a:ext>
              </a:extLst>
            </a:blip>
            <a:stretch>
              <a:fillRect/>
            </a:stretch>
          </p:blipFill>
          <p:spPr bwMode="auto">
            <a:xfrm>
              <a:off x="5929633" y="4268609"/>
              <a:ext cx="2901702" cy="21945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4" descr="C:\Users\ChristineB\Seenk-D\BNPP\2015-02\PPT_43-06.png"/>
            <p:cNvPicPr>
              <a:picLocks noChangeAspect="1" noChangeArrowheads="1"/>
            </p:cNvPicPr>
            <p:nvPr userDrawn="1"/>
          </p:nvPicPr>
          <p:blipFill>
            <a:blip r:embed="rId9" cstate="print">
              <a:extLst>
                <a:ext uri="{28A0092B-C50C-407E-A947-70E740481C1C}">
                  <a14:useLocalDpi xmlns:a14="http://schemas.microsoft.com/office/drawing/2010/main" val="0"/>
                </a:ext>
              </a:extLst>
            </a:blip>
            <a:stretch>
              <a:fillRect/>
            </a:stretch>
          </p:blipFill>
          <p:spPr bwMode="auto">
            <a:xfrm>
              <a:off x="307975" y="4072013"/>
              <a:ext cx="2959614" cy="612649"/>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4" name="Rectangle 13"/>
          <p:cNvSpPr/>
          <p:nvPr userDrawn="1"/>
        </p:nvSpPr>
        <p:spPr>
          <a:xfrm>
            <a:off x="1409235" y="4043770"/>
            <a:ext cx="3269092" cy="1207601"/>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222" tIns="119313" rIns="121222" bIns="119313" numCol="1" spcCol="0" rtlCol="0" fromWordArt="0" anchor="ctr" anchorCtr="0" forceAA="0" compatLnSpc="1">
            <a:prstTxWarp prst="textNoShape">
              <a:avLst/>
            </a:prstTxWarp>
            <a:noAutofit/>
          </a:bodyPr>
          <a:lstStyle/>
          <a:p>
            <a:pPr algn="ctr" defTabSz="1212220"/>
            <a:endParaRPr lang="en-US" sz="1326" dirty="0">
              <a:solidFill>
                <a:srgbClr val="43B02A"/>
              </a:solidFill>
            </a:endParaRPr>
          </a:p>
        </p:txBody>
      </p:sp>
      <p:sp>
        <p:nvSpPr>
          <p:cNvPr id="19" name="Espace réservé du texte 2"/>
          <p:cNvSpPr>
            <a:spLocks noGrp="1"/>
          </p:cNvSpPr>
          <p:nvPr>
            <p:ph type="body" idx="13" hasCustomPrompt="1"/>
          </p:nvPr>
        </p:nvSpPr>
        <p:spPr>
          <a:xfrm>
            <a:off x="1545201" y="4649956"/>
            <a:ext cx="2997160" cy="216050"/>
          </a:xfrm>
          <a:prstGeom prst="rect">
            <a:avLst/>
          </a:prstGeom>
        </p:spPr>
        <p:txBody>
          <a:bodyPr lIns="0" rIns="0" anchor="ctr">
            <a:noAutofit/>
          </a:bodyPr>
          <a:lstStyle>
            <a:lvl1pPr marL="0" indent="0" algn="l">
              <a:buNone/>
              <a:defRPr sz="1326" b="0" cap="all" baseline="0">
                <a:solidFill>
                  <a:schemeClr val="bg1"/>
                </a:solidFill>
              </a:defRPr>
            </a:lvl1pPr>
            <a:lvl2pPr marL="606110" indent="0">
              <a:buNone/>
              <a:defRPr sz="2651" b="1"/>
            </a:lvl2pPr>
            <a:lvl3pPr marL="1212220" indent="0">
              <a:buNone/>
              <a:defRPr sz="2386" b="1"/>
            </a:lvl3pPr>
            <a:lvl4pPr marL="1818330" indent="0">
              <a:buNone/>
              <a:defRPr sz="2121" b="1"/>
            </a:lvl4pPr>
            <a:lvl5pPr marL="2424440" indent="0">
              <a:buNone/>
              <a:defRPr sz="2121" b="1"/>
            </a:lvl5pPr>
            <a:lvl6pPr marL="3030550" indent="0">
              <a:buNone/>
              <a:defRPr sz="2121" b="1"/>
            </a:lvl6pPr>
            <a:lvl7pPr marL="3636660" indent="0">
              <a:buNone/>
              <a:defRPr sz="2121" b="1"/>
            </a:lvl7pPr>
            <a:lvl8pPr marL="4242770" indent="0">
              <a:buNone/>
              <a:defRPr sz="2121" b="1"/>
            </a:lvl8pPr>
            <a:lvl9pPr marL="4848880" indent="0">
              <a:buNone/>
              <a:defRPr sz="2121" b="1"/>
            </a:lvl9pPr>
          </a:lstStyle>
          <a:p>
            <a:r>
              <a:rPr lang="en-US" noProof="0" dirty="0"/>
              <a:t>ENTITY NAME</a:t>
            </a:r>
          </a:p>
        </p:txBody>
      </p:sp>
      <p:sp>
        <p:nvSpPr>
          <p:cNvPr id="20" name="Espace réservé du texte 2"/>
          <p:cNvSpPr>
            <a:spLocks noGrp="1"/>
          </p:cNvSpPr>
          <p:nvPr>
            <p:ph type="body" idx="14" hasCustomPrompt="1"/>
          </p:nvPr>
        </p:nvSpPr>
        <p:spPr>
          <a:xfrm>
            <a:off x="1545201" y="4864179"/>
            <a:ext cx="2997160" cy="216050"/>
          </a:xfrm>
          <a:prstGeom prst="rect">
            <a:avLst/>
          </a:prstGeom>
        </p:spPr>
        <p:txBody>
          <a:bodyPr lIns="0" rIns="0" anchor="ctr">
            <a:noAutofit/>
          </a:bodyPr>
          <a:lstStyle>
            <a:lvl1pPr marL="0" indent="0" algn="l">
              <a:buNone/>
              <a:defRPr sz="1326" b="0" baseline="0">
                <a:solidFill>
                  <a:schemeClr val="bg1"/>
                </a:solidFill>
              </a:defRPr>
            </a:lvl1pPr>
            <a:lvl2pPr marL="606110" indent="0">
              <a:buNone/>
              <a:defRPr sz="2651" b="1"/>
            </a:lvl2pPr>
            <a:lvl3pPr marL="1212220" indent="0">
              <a:buNone/>
              <a:defRPr sz="2386" b="1"/>
            </a:lvl3pPr>
            <a:lvl4pPr marL="1818330" indent="0">
              <a:buNone/>
              <a:defRPr sz="2121" b="1"/>
            </a:lvl4pPr>
            <a:lvl5pPr marL="2424440" indent="0">
              <a:buNone/>
              <a:defRPr sz="2121" b="1"/>
            </a:lvl5pPr>
            <a:lvl6pPr marL="3030550" indent="0">
              <a:buNone/>
              <a:defRPr sz="2121" b="1"/>
            </a:lvl6pPr>
            <a:lvl7pPr marL="3636660" indent="0">
              <a:buNone/>
              <a:defRPr sz="2121" b="1"/>
            </a:lvl7pPr>
            <a:lvl8pPr marL="4242770" indent="0">
              <a:buNone/>
              <a:defRPr sz="2121" b="1"/>
            </a:lvl8pPr>
            <a:lvl9pPr marL="4848880" indent="0">
              <a:buNone/>
              <a:defRPr sz="2121" b="1"/>
            </a:lvl9pPr>
          </a:lstStyle>
          <a:p>
            <a:r>
              <a:rPr lang="en-US" noProof="0" dirty="0"/>
              <a:t>Location - Month xx, 2018</a:t>
            </a:r>
          </a:p>
        </p:txBody>
      </p:sp>
      <p:sp>
        <p:nvSpPr>
          <p:cNvPr id="24" name="Espace réservé du texte 2"/>
          <p:cNvSpPr>
            <a:spLocks noGrp="1"/>
          </p:cNvSpPr>
          <p:nvPr>
            <p:ph type="body" idx="15" hasCustomPrompt="1"/>
          </p:nvPr>
        </p:nvSpPr>
        <p:spPr>
          <a:xfrm>
            <a:off x="1545201" y="4435734"/>
            <a:ext cx="2997160" cy="216050"/>
          </a:xfrm>
          <a:prstGeom prst="rect">
            <a:avLst/>
          </a:prstGeom>
        </p:spPr>
        <p:txBody>
          <a:bodyPr lIns="0" rIns="0" anchor="ctr">
            <a:noAutofit/>
          </a:bodyPr>
          <a:lstStyle>
            <a:lvl1pPr marL="0" indent="0" algn="l">
              <a:buNone/>
              <a:defRPr sz="1326" b="0" cap="all" baseline="0">
                <a:solidFill>
                  <a:schemeClr val="bg1"/>
                </a:solidFill>
              </a:defRPr>
            </a:lvl1pPr>
            <a:lvl2pPr marL="606110" indent="0">
              <a:buNone/>
              <a:defRPr sz="2651" b="1"/>
            </a:lvl2pPr>
            <a:lvl3pPr marL="1212220" indent="0">
              <a:buNone/>
              <a:defRPr sz="2386" b="1"/>
            </a:lvl3pPr>
            <a:lvl4pPr marL="1818330" indent="0">
              <a:buNone/>
              <a:defRPr sz="2121" b="1"/>
            </a:lvl4pPr>
            <a:lvl5pPr marL="2424440" indent="0">
              <a:buNone/>
              <a:defRPr sz="2121" b="1"/>
            </a:lvl5pPr>
            <a:lvl6pPr marL="3030550" indent="0">
              <a:buNone/>
              <a:defRPr sz="2121" b="1"/>
            </a:lvl6pPr>
            <a:lvl7pPr marL="3636660" indent="0">
              <a:buNone/>
              <a:defRPr sz="2121" b="1"/>
            </a:lvl7pPr>
            <a:lvl8pPr marL="4242770" indent="0">
              <a:buNone/>
              <a:defRPr sz="2121" b="1"/>
            </a:lvl8pPr>
            <a:lvl9pPr marL="4848880" indent="0">
              <a:buNone/>
              <a:defRPr sz="2121" b="1"/>
            </a:lvl9pPr>
          </a:lstStyle>
          <a:p>
            <a:r>
              <a:rPr lang="en-US" noProof="0" dirty="0"/>
              <a:t>BUSINESS NAME</a:t>
            </a:r>
          </a:p>
        </p:txBody>
      </p:sp>
      <p:sp>
        <p:nvSpPr>
          <p:cNvPr id="25" name="Espace réservé du texte 2"/>
          <p:cNvSpPr>
            <a:spLocks noGrp="1"/>
          </p:cNvSpPr>
          <p:nvPr>
            <p:ph type="body" idx="16" hasCustomPrompt="1"/>
          </p:nvPr>
        </p:nvSpPr>
        <p:spPr>
          <a:xfrm>
            <a:off x="1545201" y="4221511"/>
            <a:ext cx="2997160" cy="216050"/>
          </a:xfrm>
          <a:prstGeom prst="rect">
            <a:avLst/>
          </a:prstGeom>
        </p:spPr>
        <p:txBody>
          <a:bodyPr lIns="0" rIns="0" anchor="ctr">
            <a:noAutofit/>
          </a:bodyPr>
          <a:lstStyle>
            <a:lvl1pPr marL="0" indent="0" algn="l">
              <a:buNone/>
              <a:defRPr sz="1326" b="0" cap="all" baseline="0">
                <a:solidFill>
                  <a:schemeClr val="bg1"/>
                </a:solidFill>
              </a:defRPr>
            </a:lvl1pPr>
            <a:lvl2pPr marL="606110" indent="0">
              <a:buNone/>
              <a:defRPr sz="2651" b="1"/>
            </a:lvl2pPr>
            <a:lvl3pPr marL="1212220" indent="0">
              <a:buNone/>
              <a:defRPr sz="2386" b="1"/>
            </a:lvl3pPr>
            <a:lvl4pPr marL="1818330" indent="0">
              <a:buNone/>
              <a:defRPr sz="2121" b="1"/>
            </a:lvl4pPr>
            <a:lvl5pPr marL="2424440" indent="0">
              <a:buNone/>
              <a:defRPr sz="2121" b="1"/>
            </a:lvl5pPr>
            <a:lvl6pPr marL="3030550" indent="0">
              <a:buNone/>
              <a:defRPr sz="2121" b="1"/>
            </a:lvl6pPr>
            <a:lvl7pPr marL="3636660" indent="0">
              <a:buNone/>
              <a:defRPr sz="2121" b="1"/>
            </a:lvl7pPr>
            <a:lvl8pPr marL="4242770" indent="0">
              <a:buNone/>
              <a:defRPr sz="2121" b="1"/>
            </a:lvl8pPr>
            <a:lvl9pPr marL="4848880" indent="0">
              <a:buNone/>
              <a:defRPr sz="2121" b="1"/>
            </a:lvl9pPr>
          </a:lstStyle>
          <a:p>
            <a:r>
              <a:rPr lang="en-US" noProof="0" dirty="0"/>
              <a:t>author’s name</a:t>
            </a:r>
          </a:p>
        </p:txBody>
      </p:sp>
      <p:sp>
        <p:nvSpPr>
          <p:cNvPr id="21" name="Sous-titre 2"/>
          <p:cNvSpPr>
            <a:spLocks noGrp="1"/>
          </p:cNvSpPr>
          <p:nvPr>
            <p:ph type="subTitle" idx="1" hasCustomPrompt="1"/>
          </p:nvPr>
        </p:nvSpPr>
        <p:spPr>
          <a:xfrm>
            <a:off x="517290" y="1842456"/>
            <a:ext cx="7063300" cy="432100"/>
          </a:xfrm>
          <a:prstGeom prst="rect">
            <a:avLst/>
          </a:prstGeom>
        </p:spPr>
        <p:txBody>
          <a:bodyPr lIns="0" rIns="0" anchor="ctr">
            <a:normAutofit/>
          </a:bodyPr>
          <a:lstStyle>
            <a:lvl1pPr>
              <a:defRPr lang="en-GB" sz="3314" cap="all" baseline="0" noProof="0" dirty="0">
                <a:solidFill>
                  <a:schemeClr val="tx1"/>
                </a:solidFill>
                <a:latin typeface="+mj-lt"/>
              </a:defRPr>
            </a:lvl1pPr>
          </a:lstStyle>
          <a:p>
            <a:pPr lvl="0"/>
            <a:r>
              <a:rPr lang="en-US" noProof="0" dirty="0"/>
              <a:t>subtitle</a:t>
            </a:r>
          </a:p>
        </p:txBody>
      </p:sp>
    </p:spTree>
    <p:extLst>
      <p:ext uri="{BB962C8B-B14F-4D97-AF65-F5344CB8AC3E}">
        <p14:creationId xmlns:p14="http://schemas.microsoft.com/office/powerpoint/2010/main" val="40866650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TITLE AND VISUAL">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2105" y="2118"/>
          <a:ext cx="2105" cy="2118"/>
        </p:xfrm>
        <a:graphic>
          <a:graphicData uri="http://schemas.openxmlformats.org/presentationml/2006/ole">
            <mc:AlternateContent xmlns:mc="http://schemas.openxmlformats.org/markup-compatibility/2006">
              <mc:Choice xmlns:v="urn:schemas-microsoft-com:vml" Requires="v">
                <p:oleObj spid="_x0000_s195890" name="Diapositive think-cell" r:id="rId5" imgW="216" imgH="216" progId="TCLayout.ActiveDocument.1">
                  <p:embed/>
                </p:oleObj>
              </mc:Choice>
              <mc:Fallback>
                <p:oleObj name="Diapositive think-cell" r:id="rId5" imgW="216" imgH="216" progId="TCLayout.ActiveDocument.1">
                  <p:embed/>
                  <p:pic>
                    <p:nvPicPr>
                      <p:cNvPr id="4" name="Object 3" hidden="1"/>
                      <p:cNvPicPr/>
                      <p:nvPr/>
                    </p:nvPicPr>
                    <p:blipFill>
                      <a:blip r:embed="rId6"/>
                      <a:stretch>
                        <a:fillRect/>
                      </a:stretch>
                    </p:blipFill>
                    <p:spPr>
                      <a:xfrm>
                        <a:off x="2105" y="2118"/>
                        <a:ext cx="2105" cy="211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210454" cy="211716"/>
          </a:xfrm>
          <a:prstGeom prst="rect">
            <a:avLst/>
          </a:prstGeom>
          <a:solidFill>
            <a:srgbClr val="D9D9D9"/>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2220">
              <a:lnSpc>
                <a:spcPct val="85000"/>
              </a:lnSpc>
              <a:spcBef>
                <a:spcPct val="0"/>
              </a:spcBef>
              <a:spcAft>
                <a:spcPct val="0"/>
              </a:spcAft>
            </a:pPr>
            <a:endParaRPr lang="en-US" sz="4773" b="1" dirty="0">
              <a:solidFill>
                <a:sysClr val="windowText" lastClr="000000"/>
              </a:solidFill>
              <a:latin typeface="Arial Narrow"/>
              <a:sym typeface="Arial Narrow"/>
            </a:endParaRPr>
          </a:p>
        </p:txBody>
      </p:sp>
      <p:sp>
        <p:nvSpPr>
          <p:cNvPr id="11" name="Rectangle 10"/>
          <p:cNvSpPr/>
          <p:nvPr userDrawn="1"/>
        </p:nvSpPr>
        <p:spPr>
          <a:xfrm>
            <a:off x="0" y="1"/>
            <a:ext cx="12122150" cy="4831352"/>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222" tIns="119313" rIns="121222" bIns="119313" numCol="1" spcCol="0" rtlCol="0" fromWordArt="0" anchor="ctr" anchorCtr="0" forceAA="0" compatLnSpc="1">
            <a:prstTxWarp prst="textNoShape">
              <a:avLst/>
            </a:prstTxWarp>
            <a:noAutofit/>
          </a:bodyPr>
          <a:lstStyle/>
          <a:p>
            <a:pPr algn="ctr" defTabSz="1212220"/>
            <a:endParaRPr lang="en-US" sz="1856" dirty="0">
              <a:solidFill>
                <a:srgbClr val="000000"/>
              </a:solidFill>
            </a:endParaRPr>
          </a:p>
        </p:txBody>
      </p:sp>
      <p:sp>
        <p:nvSpPr>
          <p:cNvPr id="2" name="Titre 1"/>
          <p:cNvSpPr>
            <a:spLocks noGrp="1"/>
          </p:cNvSpPr>
          <p:nvPr>
            <p:ph type="ctrTitle" hasCustomPrompt="1"/>
          </p:nvPr>
        </p:nvSpPr>
        <p:spPr>
          <a:xfrm>
            <a:off x="517290" y="478937"/>
            <a:ext cx="7064085" cy="1334985"/>
          </a:xfrm>
          <a:prstGeom prst="rect">
            <a:avLst/>
          </a:prstGeom>
        </p:spPr>
        <p:txBody>
          <a:bodyPr anchor="t">
            <a:noAutofit/>
          </a:bodyPr>
          <a:lstStyle>
            <a:lvl1pPr algn="l">
              <a:lnSpc>
                <a:spcPct val="85000"/>
              </a:lnSpc>
              <a:defRPr sz="4773" b="1" cap="all" baseline="0">
                <a:solidFill>
                  <a:schemeClr val="tx1"/>
                </a:solidFill>
              </a:defRPr>
            </a:lvl1pPr>
          </a:lstStyle>
          <a:p>
            <a:r>
              <a:rPr lang="en-US" noProof="0" dirty="0"/>
              <a:t>presentation title </a:t>
            </a:r>
            <a:br>
              <a:rPr lang="en-US" noProof="0" dirty="0"/>
            </a:br>
            <a:r>
              <a:rPr lang="en-US" noProof="0" dirty="0"/>
              <a:t>on multi-lines</a:t>
            </a:r>
          </a:p>
        </p:txBody>
      </p:sp>
      <p:grpSp>
        <p:nvGrpSpPr>
          <p:cNvPr id="34" name="Group 33"/>
          <p:cNvGrpSpPr/>
          <p:nvPr userDrawn="1"/>
        </p:nvGrpSpPr>
        <p:grpSpPr>
          <a:xfrm>
            <a:off x="0" y="4820868"/>
            <a:ext cx="12127105" cy="2038720"/>
            <a:chOff x="0" y="3614814"/>
            <a:chExt cx="9147738" cy="1528686"/>
          </a:xfrm>
        </p:grpSpPr>
        <p:sp>
          <p:nvSpPr>
            <p:cNvPr id="35" name="Rectangle 34"/>
            <p:cNvSpPr/>
            <p:nvPr userDrawn="1"/>
          </p:nvSpPr>
          <p:spPr>
            <a:xfrm>
              <a:off x="0" y="3614814"/>
              <a:ext cx="9147738" cy="152868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defTabSz="1212220"/>
              <a:endParaRPr lang="en-US" sz="1856" dirty="0">
                <a:solidFill>
                  <a:srgbClr val="000000"/>
                </a:solidFill>
              </a:endParaRPr>
            </a:p>
          </p:txBody>
        </p:sp>
        <p:pic>
          <p:nvPicPr>
            <p:cNvPr id="36" name="Picture 3"/>
            <p:cNvPicPr>
              <a:picLocks noChangeAspect="1" noChangeArrowheads="1"/>
            </p:cNvPicPr>
            <p:nvPr userDrawn="1"/>
          </p:nvPicPr>
          <p:blipFill>
            <a:blip r:embed="rId7" cstate="print">
              <a:extLst>
                <a:ext uri="{28A0092B-C50C-407E-A947-70E740481C1C}">
                  <a14:useLocalDpi xmlns:a14="http://schemas.microsoft.com/office/drawing/2010/main" val="0"/>
                </a:ext>
              </a:extLst>
            </a:blip>
            <a:stretch>
              <a:fillRect/>
            </a:stretch>
          </p:blipFill>
          <p:spPr bwMode="auto">
            <a:xfrm>
              <a:off x="5929633" y="4268609"/>
              <a:ext cx="2901702" cy="21945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7" name="Picture 4" descr="C:\Users\ChristineB\Seenk-D\BNPP\2015-02\PPT_43-06.png"/>
            <p:cNvPicPr>
              <a:picLocks noChangeAspect="1" noChangeArrowheads="1"/>
            </p:cNvPicPr>
            <p:nvPr userDrawn="1"/>
          </p:nvPicPr>
          <p:blipFill>
            <a:blip r:embed="rId8" cstate="print">
              <a:extLst>
                <a:ext uri="{28A0092B-C50C-407E-A947-70E740481C1C}">
                  <a14:useLocalDpi xmlns:a14="http://schemas.microsoft.com/office/drawing/2010/main" val="0"/>
                </a:ext>
              </a:extLst>
            </a:blip>
            <a:stretch>
              <a:fillRect/>
            </a:stretch>
          </p:blipFill>
          <p:spPr bwMode="auto">
            <a:xfrm>
              <a:off x="307975" y="4072013"/>
              <a:ext cx="2959614" cy="612649"/>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9" name="Rectangle 18"/>
          <p:cNvSpPr/>
          <p:nvPr userDrawn="1"/>
        </p:nvSpPr>
        <p:spPr>
          <a:xfrm>
            <a:off x="1409235" y="4043770"/>
            <a:ext cx="3269092" cy="1207601"/>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222" tIns="119313" rIns="121222" bIns="119313" numCol="1" spcCol="0" rtlCol="0" fromWordArt="0" anchor="ctr" anchorCtr="0" forceAA="0" compatLnSpc="1">
            <a:prstTxWarp prst="textNoShape">
              <a:avLst/>
            </a:prstTxWarp>
            <a:noAutofit/>
          </a:bodyPr>
          <a:lstStyle/>
          <a:p>
            <a:pPr algn="ctr" defTabSz="1212220"/>
            <a:endParaRPr lang="en-US" sz="1326" dirty="0">
              <a:solidFill>
                <a:srgbClr val="43B02A"/>
              </a:solidFill>
            </a:endParaRPr>
          </a:p>
        </p:txBody>
      </p:sp>
      <p:sp>
        <p:nvSpPr>
          <p:cNvPr id="20" name="Espace réservé du texte 2"/>
          <p:cNvSpPr>
            <a:spLocks noGrp="1"/>
          </p:cNvSpPr>
          <p:nvPr>
            <p:ph type="body" idx="13" hasCustomPrompt="1"/>
          </p:nvPr>
        </p:nvSpPr>
        <p:spPr>
          <a:xfrm>
            <a:off x="1545201" y="4649956"/>
            <a:ext cx="2997160" cy="216050"/>
          </a:xfrm>
          <a:prstGeom prst="rect">
            <a:avLst/>
          </a:prstGeom>
        </p:spPr>
        <p:txBody>
          <a:bodyPr lIns="0" rIns="0" anchor="ctr">
            <a:noAutofit/>
          </a:bodyPr>
          <a:lstStyle>
            <a:lvl1pPr marL="0" indent="0" algn="l">
              <a:buNone/>
              <a:defRPr sz="1326" b="0" cap="all" baseline="0">
                <a:solidFill>
                  <a:schemeClr val="bg1"/>
                </a:solidFill>
              </a:defRPr>
            </a:lvl1pPr>
            <a:lvl2pPr marL="606110" indent="0">
              <a:buNone/>
              <a:defRPr sz="2651" b="1"/>
            </a:lvl2pPr>
            <a:lvl3pPr marL="1212220" indent="0">
              <a:buNone/>
              <a:defRPr sz="2386" b="1"/>
            </a:lvl3pPr>
            <a:lvl4pPr marL="1818330" indent="0">
              <a:buNone/>
              <a:defRPr sz="2121" b="1"/>
            </a:lvl4pPr>
            <a:lvl5pPr marL="2424440" indent="0">
              <a:buNone/>
              <a:defRPr sz="2121" b="1"/>
            </a:lvl5pPr>
            <a:lvl6pPr marL="3030550" indent="0">
              <a:buNone/>
              <a:defRPr sz="2121" b="1"/>
            </a:lvl6pPr>
            <a:lvl7pPr marL="3636660" indent="0">
              <a:buNone/>
              <a:defRPr sz="2121" b="1"/>
            </a:lvl7pPr>
            <a:lvl8pPr marL="4242770" indent="0">
              <a:buNone/>
              <a:defRPr sz="2121" b="1"/>
            </a:lvl8pPr>
            <a:lvl9pPr marL="4848880" indent="0">
              <a:buNone/>
              <a:defRPr sz="2121" b="1"/>
            </a:lvl9pPr>
          </a:lstStyle>
          <a:p>
            <a:r>
              <a:rPr lang="en-US" noProof="0" dirty="0"/>
              <a:t>ENTITY NAME</a:t>
            </a:r>
          </a:p>
        </p:txBody>
      </p:sp>
      <p:sp>
        <p:nvSpPr>
          <p:cNvPr id="21" name="Espace réservé du texte 2"/>
          <p:cNvSpPr>
            <a:spLocks noGrp="1"/>
          </p:cNvSpPr>
          <p:nvPr>
            <p:ph type="body" idx="14" hasCustomPrompt="1"/>
          </p:nvPr>
        </p:nvSpPr>
        <p:spPr>
          <a:xfrm>
            <a:off x="1545201" y="4864179"/>
            <a:ext cx="2997160" cy="216050"/>
          </a:xfrm>
          <a:prstGeom prst="rect">
            <a:avLst/>
          </a:prstGeom>
        </p:spPr>
        <p:txBody>
          <a:bodyPr lIns="0" rIns="0" anchor="ctr">
            <a:noAutofit/>
          </a:bodyPr>
          <a:lstStyle>
            <a:lvl1pPr marL="0" indent="0" algn="l">
              <a:buNone/>
              <a:defRPr sz="1326" b="0" baseline="0">
                <a:solidFill>
                  <a:schemeClr val="bg1"/>
                </a:solidFill>
              </a:defRPr>
            </a:lvl1pPr>
            <a:lvl2pPr marL="606110" indent="0">
              <a:buNone/>
              <a:defRPr sz="2651" b="1"/>
            </a:lvl2pPr>
            <a:lvl3pPr marL="1212220" indent="0">
              <a:buNone/>
              <a:defRPr sz="2386" b="1"/>
            </a:lvl3pPr>
            <a:lvl4pPr marL="1818330" indent="0">
              <a:buNone/>
              <a:defRPr sz="2121" b="1"/>
            </a:lvl4pPr>
            <a:lvl5pPr marL="2424440" indent="0">
              <a:buNone/>
              <a:defRPr sz="2121" b="1"/>
            </a:lvl5pPr>
            <a:lvl6pPr marL="3030550" indent="0">
              <a:buNone/>
              <a:defRPr sz="2121" b="1"/>
            </a:lvl6pPr>
            <a:lvl7pPr marL="3636660" indent="0">
              <a:buNone/>
              <a:defRPr sz="2121" b="1"/>
            </a:lvl7pPr>
            <a:lvl8pPr marL="4242770" indent="0">
              <a:buNone/>
              <a:defRPr sz="2121" b="1"/>
            </a:lvl8pPr>
            <a:lvl9pPr marL="4848880" indent="0">
              <a:buNone/>
              <a:defRPr sz="2121" b="1"/>
            </a:lvl9pPr>
          </a:lstStyle>
          <a:p>
            <a:r>
              <a:rPr lang="en-US" noProof="0" dirty="0"/>
              <a:t>Location - Month xx, 2018</a:t>
            </a:r>
          </a:p>
        </p:txBody>
      </p:sp>
      <p:sp>
        <p:nvSpPr>
          <p:cNvPr id="22" name="Espace réservé du texte 2"/>
          <p:cNvSpPr>
            <a:spLocks noGrp="1"/>
          </p:cNvSpPr>
          <p:nvPr>
            <p:ph type="body" idx="15" hasCustomPrompt="1"/>
          </p:nvPr>
        </p:nvSpPr>
        <p:spPr>
          <a:xfrm>
            <a:off x="1545201" y="4435734"/>
            <a:ext cx="2997160" cy="216050"/>
          </a:xfrm>
          <a:prstGeom prst="rect">
            <a:avLst/>
          </a:prstGeom>
        </p:spPr>
        <p:txBody>
          <a:bodyPr lIns="0" rIns="0" anchor="ctr">
            <a:noAutofit/>
          </a:bodyPr>
          <a:lstStyle>
            <a:lvl1pPr marL="0" indent="0" algn="l">
              <a:buNone/>
              <a:defRPr sz="1326" b="0" cap="all" baseline="0">
                <a:solidFill>
                  <a:schemeClr val="bg1"/>
                </a:solidFill>
              </a:defRPr>
            </a:lvl1pPr>
            <a:lvl2pPr marL="606110" indent="0">
              <a:buNone/>
              <a:defRPr sz="2651" b="1"/>
            </a:lvl2pPr>
            <a:lvl3pPr marL="1212220" indent="0">
              <a:buNone/>
              <a:defRPr sz="2386" b="1"/>
            </a:lvl3pPr>
            <a:lvl4pPr marL="1818330" indent="0">
              <a:buNone/>
              <a:defRPr sz="2121" b="1"/>
            </a:lvl4pPr>
            <a:lvl5pPr marL="2424440" indent="0">
              <a:buNone/>
              <a:defRPr sz="2121" b="1"/>
            </a:lvl5pPr>
            <a:lvl6pPr marL="3030550" indent="0">
              <a:buNone/>
              <a:defRPr sz="2121" b="1"/>
            </a:lvl6pPr>
            <a:lvl7pPr marL="3636660" indent="0">
              <a:buNone/>
              <a:defRPr sz="2121" b="1"/>
            </a:lvl7pPr>
            <a:lvl8pPr marL="4242770" indent="0">
              <a:buNone/>
              <a:defRPr sz="2121" b="1"/>
            </a:lvl8pPr>
            <a:lvl9pPr marL="4848880" indent="0">
              <a:buNone/>
              <a:defRPr sz="2121" b="1"/>
            </a:lvl9pPr>
          </a:lstStyle>
          <a:p>
            <a:r>
              <a:rPr lang="en-US" noProof="0" dirty="0"/>
              <a:t>BUSINESS NAME</a:t>
            </a:r>
          </a:p>
        </p:txBody>
      </p:sp>
      <p:sp>
        <p:nvSpPr>
          <p:cNvPr id="23" name="Espace réservé du texte 2"/>
          <p:cNvSpPr>
            <a:spLocks noGrp="1"/>
          </p:cNvSpPr>
          <p:nvPr>
            <p:ph type="body" idx="16" hasCustomPrompt="1"/>
          </p:nvPr>
        </p:nvSpPr>
        <p:spPr>
          <a:xfrm>
            <a:off x="1545201" y="4221511"/>
            <a:ext cx="2997160" cy="216050"/>
          </a:xfrm>
          <a:prstGeom prst="rect">
            <a:avLst/>
          </a:prstGeom>
        </p:spPr>
        <p:txBody>
          <a:bodyPr lIns="0" rIns="0" anchor="ctr">
            <a:noAutofit/>
          </a:bodyPr>
          <a:lstStyle>
            <a:lvl1pPr marL="0" indent="0" algn="l">
              <a:buNone/>
              <a:defRPr sz="1326" b="0" cap="all" baseline="0">
                <a:solidFill>
                  <a:schemeClr val="bg1"/>
                </a:solidFill>
              </a:defRPr>
            </a:lvl1pPr>
            <a:lvl2pPr marL="606110" indent="0">
              <a:buNone/>
              <a:defRPr sz="2651" b="1"/>
            </a:lvl2pPr>
            <a:lvl3pPr marL="1212220" indent="0">
              <a:buNone/>
              <a:defRPr sz="2386" b="1"/>
            </a:lvl3pPr>
            <a:lvl4pPr marL="1818330" indent="0">
              <a:buNone/>
              <a:defRPr sz="2121" b="1"/>
            </a:lvl4pPr>
            <a:lvl5pPr marL="2424440" indent="0">
              <a:buNone/>
              <a:defRPr sz="2121" b="1"/>
            </a:lvl5pPr>
            <a:lvl6pPr marL="3030550" indent="0">
              <a:buNone/>
              <a:defRPr sz="2121" b="1"/>
            </a:lvl6pPr>
            <a:lvl7pPr marL="3636660" indent="0">
              <a:buNone/>
              <a:defRPr sz="2121" b="1"/>
            </a:lvl7pPr>
            <a:lvl8pPr marL="4242770" indent="0">
              <a:buNone/>
              <a:defRPr sz="2121" b="1"/>
            </a:lvl8pPr>
            <a:lvl9pPr marL="4848880" indent="0">
              <a:buNone/>
              <a:defRPr sz="2121" b="1"/>
            </a:lvl9pPr>
          </a:lstStyle>
          <a:p>
            <a:r>
              <a:rPr lang="en-US" noProof="0" dirty="0"/>
              <a:t>author’s name</a:t>
            </a:r>
          </a:p>
        </p:txBody>
      </p:sp>
      <p:sp>
        <p:nvSpPr>
          <p:cNvPr id="14" name="Sous-titre 2"/>
          <p:cNvSpPr>
            <a:spLocks noGrp="1"/>
          </p:cNvSpPr>
          <p:nvPr>
            <p:ph type="subTitle" idx="1" hasCustomPrompt="1"/>
          </p:nvPr>
        </p:nvSpPr>
        <p:spPr>
          <a:xfrm>
            <a:off x="517290" y="1842456"/>
            <a:ext cx="7063300" cy="432100"/>
          </a:xfrm>
          <a:prstGeom prst="rect">
            <a:avLst/>
          </a:prstGeom>
        </p:spPr>
        <p:txBody>
          <a:bodyPr lIns="0" rIns="0" anchor="ctr">
            <a:normAutofit/>
          </a:bodyPr>
          <a:lstStyle>
            <a:lvl1pPr marL="0" indent="0" algn="l">
              <a:buNone/>
              <a:defRPr sz="3314" cap="all" baseline="0">
                <a:solidFill>
                  <a:schemeClr val="tx1"/>
                </a:solidFill>
                <a:latin typeface="+mj-lt"/>
              </a:defRPr>
            </a:lvl1pPr>
            <a:lvl2pPr marL="606110" indent="0" algn="ctr">
              <a:buNone/>
              <a:defRPr>
                <a:solidFill>
                  <a:schemeClr val="tx1">
                    <a:tint val="75000"/>
                  </a:schemeClr>
                </a:solidFill>
              </a:defRPr>
            </a:lvl2pPr>
            <a:lvl3pPr marL="1212220" indent="0" algn="ctr">
              <a:buNone/>
              <a:defRPr>
                <a:solidFill>
                  <a:schemeClr val="tx1">
                    <a:tint val="75000"/>
                  </a:schemeClr>
                </a:solidFill>
              </a:defRPr>
            </a:lvl3pPr>
            <a:lvl4pPr marL="1818330" indent="0" algn="ctr">
              <a:buNone/>
              <a:defRPr>
                <a:solidFill>
                  <a:schemeClr val="tx1">
                    <a:tint val="75000"/>
                  </a:schemeClr>
                </a:solidFill>
              </a:defRPr>
            </a:lvl4pPr>
            <a:lvl5pPr marL="2424440" indent="0" algn="ctr">
              <a:buNone/>
              <a:defRPr>
                <a:solidFill>
                  <a:schemeClr val="tx1">
                    <a:tint val="75000"/>
                  </a:schemeClr>
                </a:solidFill>
              </a:defRPr>
            </a:lvl5pPr>
            <a:lvl6pPr marL="3030550" indent="0" algn="ctr">
              <a:buNone/>
              <a:defRPr>
                <a:solidFill>
                  <a:schemeClr val="tx1">
                    <a:tint val="75000"/>
                  </a:schemeClr>
                </a:solidFill>
              </a:defRPr>
            </a:lvl6pPr>
            <a:lvl7pPr marL="3636660" indent="0" algn="ctr">
              <a:buNone/>
              <a:defRPr>
                <a:solidFill>
                  <a:schemeClr val="tx1">
                    <a:tint val="75000"/>
                  </a:schemeClr>
                </a:solidFill>
              </a:defRPr>
            </a:lvl7pPr>
            <a:lvl8pPr marL="4242770" indent="0" algn="ctr">
              <a:buNone/>
              <a:defRPr>
                <a:solidFill>
                  <a:schemeClr val="tx1">
                    <a:tint val="75000"/>
                  </a:schemeClr>
                </a:solidFill>
              </a:defRPr>
            </a:lvl8pPr>
            <a:lvl9pPr marL="4848880" indent="0" algn="ctr">
              <a:buNone/>
              <a:defRPr>
                <a:solidFill>
                  <a:schemeClr val="tx1">
                    <a:tint val="75000"/>
                  </a:schemeClr>
                </a:solidFill>
              </a:defRPr>
            </a:lvl9pPr>
          </a:lstStyle>
          <a:p>
            <a:r>
              <a:rPr lang="en-US" noProof="0" dirty="0"/>
              <a:t>subtitle</a:t>
            </a:r>
          </a:p>
        </p:txBody>
      </p:sp>
    </p:spTree>
    <p:extLst>
      <p:ext uri="{BB962C8B-B14F-4D97-AF65-F5344CB8AC3E}">
        <p14:creationId xmlns:p14="http://schemas.microsoft.com/office/powerpoint/2010/main" val="188008764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TITLE AND VISUA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2105" y="2118"/>
          <a:ext cx="2105" cy="2118"/>
        </p:xfrm>
        <a:graphic>
          <a:graphicData uri="http://schemas.openxmlformats.org/presentationml/2006/ole">
            <mc:AlternateContent xmlns:mc="http://schemas.openxmlformats.org/markup-compatibility/2006">
              <mc:Choice xmlns:v="urn:schemas-microsoft-com:vml" Requires="v">
                <p:oleObj spid="_x0000_s196914" name="Diapositive think-cell" r:id="rId5" imgW="216" imgH="216" progId="TCLayout.ActiveDocument.1">
                  <p:embed/>
                </p:oleObj>
              </mc:Choice>
              <mc:Fallback>
                <p:oleObj name="Diapositive think-cell" r:id="rId5" imgW="216" imgH="216" progId="TCLayout.ActiveDocument.1">
                  <p:embed/>
                  <p:pic>
                    <p:nvPicPr>
                      <p:cNvPr id="5" name="Object 4" hidden="1"/>
                      <p:cNvPicPr/>
                      <p:nvPr/>
                    </p:nvPicPr>
                    <p:blipFill>
                      <a:blip r:embed="rId6"/>
                      <a:stretch>
                        <a:fillRect/>
                      </a:stretch>
                    </p:blipFill>
                    <p:spPr>
                      <a:xfrm>
                        <a:off x="2105" y="2118"/>
                        <a:ext cx="2105" cy="211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210454" cy="211716"/>
          </a:xfrm>
          <a:prstGeom prst="rect">
            <a:avLst/>
          </a:prstGeom>
          <a:solidFill>
            <a:srgbClr val="D9D9D9"/>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2220">
              <a:lnSpc>
                <a:spcPct val="85000"/>
              </a:lnSpc>
              <a:spcBef>
                <a:spcPct val="0"/>
              </a:spcBef>
              <a:spcAft>
                <a:spcPct val="0"/>
              </a:spcAft>
            </a:pPr>
            <a:endParaRPr lang="en-US" sz="4773" b="1" dirty="0">
              <a:solidFill>
                <a:sysClr val="windowText" lastClr="000000"/>
              </a:solidFill>
              <a:latin typeface="Arial Narrow"/>
              <a:sym typeface="Arial Narrow"/>
            </a:endParaRPr>
          </a:p>
        </p:txBody>
      </p:sp>
      <p:pic>
        <p:nvPicPr>
          <p:cNvPr id="1026" name="Picture 2"/>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t="23347" b="17485"/>
          <a:stretch/>
        </p:blipFill>
        <p:spPr bwMode="auto">
          <a:xfrm>
            <a:off x="-12841" y="1"/>
            <a:ext cx="12134991" cy="483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ctrTitle" hasCustomPrompt="1"/>
          </p:nvPr>
        </p:nvSpPr>
        <p:spPr>
          <a:xfrm>
            <a:off x="517290" y="478937"/>
            <a:ext cx="7064085" cy="1334985"/>
          </a:xfrm>
          <a:prstGeom prst="rect">
            <a:avLst/>
          </a:prstGeom>
        </p:spPr>
        <p:txBody>
          <a:bodyPr anchor="t">
            <a:noAutofit/>
          </a:bodyPr>
          <a:lstStyle>
            <a:lvl1pPr algn="l">
              <a:lnSpc>
                <a:spcPct val="85000"/>
              </a:lnSpc>
              <a:defRPr sz="4773" b="1" cap="all" baseline="0">
                <a:solidFill>
                  <a:schemeClr val="tx1"/>
                </a:solidFill>
              </a:defRPr>
            </a:lvl1pPr>
          </a:lstStyle>
          <a:p>
            <a:r>
              <a:rPr lang="en-US" noProof="0" dirty="0"/>
              <a:t>presentation title </a:t>
            </a:r>
            <a:br>
              <a:rPr lang="en-US" noProof="0" dirty="0"/>
            </a:br>
            <a:r>
              <a:rPr lang="en-US" noProof="0" dirty="0"/>
              <a:t>on multi-lines</a:t>
            </a:r>
          </a:p>
        </p:txBody>
      </p:sp>
      <p:sp>
        <p:nvSpPr>
          <p:cNvPr id="3" name="Sous-titre 2"/>
          <p:cNvSpPr>
            <a:spLocks noGrp="1"/>
          </p:cNvSpPr>
          <p:nvPr>
            <p:ph type="subTitle" idx="1" hasCustomPrompt="1"/>
          </p:nvPr>
        </p:nvSpPr>
        <p:spPr>
          <a:xfrm>
            <a:off x="517290" y="1842456"/>
            <a:ext cx="7063300" cy="432100"/>
          </a:xfrm>
          <a:prstGeom prst="rect">
            <a:avLst/>
          </a:prstGeom>
        </p:spPr>
        <p:txBody>
          <a:bodyPr lIns="0" rIns="0" anchor="ctr">
            <a:normAutofit/>
          </a:bodyPr>
          <a:lstStyle>
            <a:lvl1pPr>
              <a:defRPr lang="en-GB" sz="3314" cap="all" baseline="0" noProof="0" dirty="0">
                <a:solidFill>
                  <a:schemeClr val="tx1"/>
                </a:solidFill>
                <a:latin typeface="+mj-lt"/>
              </a:defRPr>
            </a:lvl1pPr>
          </a:lstStyle>
          <a:p>
            <a:pPr lvl="0"/>
            <a:r>
              <a:rPr lang="en-US" noProof="0" dirty="0"/>
              <a:t>subtitle</a:t>
            </a:r>
          </a:p>
        </p:txBody>
      </p:sp>
      <p:grpSp>
        <p:nvGrpSpPr>
          <p:cNvPr id="28" name="Group 27"/>
          <p:cNvGrpSpPr/>
          <p:nvPr userDrawn="1"/>
        </p:nvGrpSpPr>
        <p:grpSpPr>
          <a:xfrm>
            <a:off x="0" y="4820868"/>
            <a:ext cx="12127105" cy="2038720"/>
            <a:chOff x="0" y="3614814"/>
            <a:chExt cx="9147738" cy="1528686"/>
          </a:xfrm>
        </p:grpSpPr>
        <p:sp>
          <p:nvSpPr>
            <p:cNvPr id="29" name="Rectangle 28"/>
            <p:cNvSpPr/>
            <p:nvPr userDrawn="1"/>
          </p:nvSpPr>
          <p:spPr>
            <a:xfrm>
              <a:off x="0" y="3614814"/>
              <a:ext cx="9147738" cy="152868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defTabSz="1212220"/>
              <a:endParaRPr lang="en-US" sz="1856" dirty="0">
                <a:solidFill>
                  <a:srgbClr val="000000"/>
                </a:solidFill>
              </a:endParaRPr>
            </a:p>
          </p:txBody>
        </p:sp>
        <p:pic>
          <p:nvPicPr>
            <p:cNvPr id="30" name="Picture 3"/>
            <p:cNvPicPr>
              <a:picLocks noChangeAspect="1" noChangeArrowheads="1"/>
            </p:cNvPicPr>
            <p:nvPr userDrawn="1"/>
          </p:nvPicPr>
          <p:blipFill>
            <a:blip r:embed="rId8" cstate="print">
              <a:extLst>
                <a:ext uri="{28A0092B-C50C-407E-A947-70E740481C1C}">
                  <a14:useLocalDpi xmlns:a14="http://schemas.microsoft.com/office/drawing/2010/main" val="0"/>
                </a:ext>
              </a:extLst>
            </a:blip>
            <a:stretch>
              <a:fillRect/>
            </a:stretch>
          </p:blipFill>
          <p:spPr bwMode="auto">
            <a:xfrm>
              <a:off x="5929633" y="4268609"/>
              <a:ext cx="2901702" cy="21945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1" name="Picture 4" descr="C:\Users\ChristineB\Seenk-D\BNPP\2015-02\PPT_43-06.png"/>
            <p:cNvPicPr>
              <a:picLocks noChangeAspect="1" noChangeArrowheads="1"/>
            </p:cNvPicPr>
            <p:nvPr userDrawn="1"/>
          </p:nvPicPr>
          <p:blipFill>
            <a:blip r:embed="rId9" cstate="print">
              <a:extLst>
                <a:ext uri="{28A0092B-C50C-407E-A947-70E740481C1C}">
                  <a14:useLocalDpi xmlns:a14="http://schemas.microsoft.com/office/drawing/2010/main" val="0"/>
                </a:ext>
              </a:extLst>
            </a:blip>
            <a:stretch>
              <a:fillRect/>
            </a:stretch>
          </p:blipFill>
          <p:spPr bwMode="auto">
            <a:xfrm>
              <a:off x="307975" y="4072013"/>
              <a:ext cx="2959614" cy="612649"/>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4" name="Rectangle 13"/>
          <p:cNvSpPr/>
          <p:nvPr userDrawn="1"/>
        </p:nvSpPr>
        <p:spPr>
          <a:xfrm>
            <a:off x="1409235" y="4043770"/>
            <a:ext cx="3269092" cy="1207601"/>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222" tIns="119313" rIns="121222" bIns="119313" numCol="1" spcCol="0" rtlCol="0" fromWordArt="0" anchor="ctr" anchorCtr="0" forceAA="0" compatLnSpc="1">
            <a:prstTxWarp prst="textNoShape">
              <a:avLst/>
            </a:prstTxWarp>
            <a:noAutofit/>
          </a:bodyPr>
          <a:lstStyle/>
          <a:p>
            <a:pPr algn="ctr" defTabSz="1212220"/>
            <a:endParaRPr lang="en-US" sz="1326" dirty="0">
              <a:solidFill>
                <a:srgbClr val="43B02A"/>
              </a:solidFill>
            </a:endParaRPr>
          </a:p>
        </p:txBody>
      </p:sp>
      <p:sp>
        <p:nvSpPr>
          <p:cNvPr id="15" name="Espace réservé du texte 2"/>
          <p:cNvSpPr>
            <a:spLocks noGrp="1"/>
          </p:cNvSpPr>
          <p:nvPr>
            <p:ph type="body" idx="13" hasCustomPrompt="1"/>
          </p:nvPr>
        </p:nvSpPr>
        <p:spPr>
          <a:xfrm>
            <a:off x="1545201" y="4649956"/>
            <a:ext cx="2997160" cy="216050"/>
          </a:xfrm>
          <a:prstGeom prst="rect">
            <a:avLst/>
          </a:prstGeom>
        </p:spPr>
        <p:txBody>
          <a:bodyPr lIns="0" rIns="0" anchor="ctr">
            <a:noAutofit/>
          </a:bodyPr>
          <a:lstStyle>
            <a:lvl1pPr marL="0" indent="0" algn="l">
              <a:buNone/>
              <a:defRPr sz="1326" b="0" cap="all" baseline="0">
                <a:solidFill>
                  <a:schemeClr val="bg1"/>
                </a:solidFill>
              </a:defRPr>
            </a:lvl1pPr>
            <a:lvl2pPr marL="606110" indent="0">
              <a:buNone/>
              <a:defRPr sz="2651" b="1"/>
            </a:lvl2pPr>
            <a:lvl3pPr marL="1212220" indent="0">
              <a:buNone/>
              <a:defRPr sz="2386" b="1"/>
            </a:lvl3pPr>
            <a:lvl4pPr marL="1818330" indent="0">
              <a:buNone/>
              <a:defRPr sz="2121" b="1"/>
            </a:lvl4pPr>
            <a:lvl5pPr marL="2424440" indent="0">
              <a:buNone/>
              <a:defRPr sz="2121" b="1"/>
            </a:lvl5pPr>
            <a:lvl6pPr marL="3030550" indent="0">
              <a:buNone/>
              <a:defRPr sz="2121" b="1"/>
            </a:lvl6pPr>
            <a:lvl7pPr marL="3636660" indent="0">
              <a:buNone/>
              <a:defRPr sz="2121" b="1"/>
            </a:lvl7pPr>
            <a:lvl8pPr marL="4242770" indent="0">
              <a:buNone/>
              <a:defRPr sz="2121" b="1"/>
            </a:lvl8pPr>
            <a:lvl9pPr marL="4848880" indent="0">
              <a:buNone/>
              <a:defRPr sz="2121" b="1"/>
            </a:lvl9pPr>
          </a:lstStyle>
          <a:p>
            <a:r>
              <a:rPr lang="en-US" noProof="0" dirty="0"/>
              <a:t>ENTITY NAME</a:t>
            </a:r>
          </a:p>
        </p:txBody>
      </p:sp>
      <p:sp>
        <p:nvSpPr>
          <p:cNvPr id="16" name="Espace réservé du texte 2"/>
          <p:cNvSpPr>
            <a:spLocks noGrp="1"/>
          </p:cNvSpPr>
          <p:nvPr>
            <p:ph type="body" idx="14" hasCustomPrompt="1"/>
          </p:nvPr>
        </p:nvSpPr>
        <p:spPr>
          <a:xfrm>
            <a:off x="1545201" y="4864179"/>
            <a:ext cx="2997160" cy="216050"/>
          </a:xfrm>
          <a:prstGeom prst="rect">
            <a:avLst/>
          </a:prstGeom>
        </p:spPr>
        <p:txBody>
          <a:bodyPr lIns="0" rIns="0" anchor="ctr">
            <a:noAutofit/>
          </a:bodyPr>
          <a:lstStyle>
            <a:lvl1pPr marL="0" indent="0" algn="l">
              <a:buNone/>
              <a:defRPr sz="1326" b="0" baseline="0">
                <a:solidFill>
                  <a:schemeClr val="bg1"/>
                </a:solidFill>
              </a:defRPr>
            </a:lvl1pPr>
            <a:lvl2pPr marL="606110" indent="0">
              <a:buNone/>
              <a:defRPr sz="2651" b="1"/>
            </a:lvl2pPr>
            <a:lvl3pPr marL="1212220" indent="0">
              <a:buNone/>
              <a:defRPr sz="2386" b="1"/>
            </a:lvl3pPr>
            <a:lvl4pPr marL="1818330" indent="0">
              <a:buNone/>
              <a:defRPr sz="2121" b="1"/>
            </a:lvl4pPr>
            <a:lvl5pPr marL="2424440" indent="0">
              <a:buNone/>
              <a:defRPr sz="2121" b="1"/>
            </a:lvl5pPr>
            <a:lvl6pPr marL="3030550" indent="0">
              <a:buNone/>
              <a:defRPr sz="2121" b="1"/>
            </a:lvl6pPr>
            <a:lvl7pPr marL="3636660" indent="0">
              <a:buNone/>
              <a:defRPr sz="2121" b="1"/>
            </a:lvl7pPr>
            <a:lvl8pPr marL="4242770" indent="0">
              <a:buNone/>
              <a:defRPr sz="2121" b="1"/>
            </a:lvl8pPr>
            <a:lvl9pPr marL="4848880" indent="0">
              <a:buNone/>
              <a:defRPr sz="2121" b="1"/>
            </a:lvl9pPr>
          </a:lstStyle>
          <a:p>
            <a:r>
              <a:rPr lang="en-US" noProof="0" dirty="0"/>
              <a:t>Location - Month xx, 2018</a:t>
            </a:r>
          </a:p>
        </p:txBody>
      </p:sp>
      <p:sp>
        <p:nvSpPr>
          <p:cNvPr id="17" name="Espace réservé du texte 2"/>
          <p:cNvSpPr>
            <a:spLocks noGrp="1"/>
          </p:cNvSpPr>
          <p:nvPr>
            <p:ph type="body" idx="15" hasCustomPrompt="1"/>
          </p:nvPr>
        </p:nvSpPr>
        <p:spPr>
          <a:xfrm>
            <a:off x="1545201" y="4435734"/>
            <a:ext cx="2997160" cy="216050"/>
          </a:xfrm>
          <a:prstGeom prst="rect">
            <a:avLst/>
          </a:prstGeom>
        </p:spPr>
        <p:txBody>
          <a:bodyPr lIns="0" rIns="0" anchor="ctr">
            <a:noAutofit/>
          </a:bodyPr>
          <a:lstStyle>
            <a:lvl1pPr marL="0" indent="0" algn="l">
              <a:buNone/>
              <a:defRPr sz="1326" b="0" cap="all" baseline="0">
                <a:solidFill>
                  <a:schemeClr val="bg1"/>
                </a:solidFill>
              </a:defRPr>
            </a:lvl1pPr>
            <a:lvl2pPr marL="606110" indent="0">
              <a:buNone/>
              <a:defRPr sz="2651" b="1"/>
            </a:lvl2pPr>
            <a:lvl3pPr marL="1212220" indent="0">
              <a:buNone/>
              <a:defRPr sz="2386" b="1"/>
            </a:lvl3pPr>
            <a:lvl4pPr marL="1818330" indent="0">
              <a:buNone/>
              <a:defRPr sz="2121" b="1"/>
            </a:lvl4pPr>
            <a:lvl5pPr marL="2424440" indent="0">
              <a:buNone/>
              <a:defRPr sz="2121" b="1"/>
            </a:lvl5pPr>
            <a:lvl6pPr marL="3030550" indent="0">
              <a:buNone/>
              <a:defRPr sz="2121" b="1"/>
            </a:lvl6pPr>
            <a:lvl7pPr marL="3636660" indent="0">
              <a:buNone/>
              <a:defRPr sz="2121" b="1"/>
            </a:lvl7pPr>
            <a:lvl8pPr marL="4242770" indent="0">
              <a:buNone/>
              <a:defRPr sz="2121" b="1"/>
            </a:lvl8pPr>
            <a:lvl9pPr marL="4848880" indent="0">
              <a:buNone/>
              <a:defRPr sz="2121" b="1"/>
            </a:lvl9pPr>
          </a:lstStyle>
          <a:p>
            <a:r>
              <a:rPr lang="en-US" noProof="0" dirty="0"/>
              <a:t>BUSINESS NAME</a:t>
            </a:r>
          </a:p>
        </p:txBody>
      </p:sp>
      <p:sp>
        <p:nvSpPr>
          <p:cNvPr id="18" name="Espace réservé du texte 2"/>
          <p:cNvSpPr>
            <a:spLocks noGrp="1"/>
          </p:cNvSpPr>
          <p:nvPr>
            <p:ph type="body" idx="16" hasCustomPrompt="1"/>
          </p:nvPr>
        </p:nvSpPr>
        <p:spPr>
          <a:xfrm>
            <a:off x="1545201" y="4221511"/>
            <a:ext cx="2997160" cy="216050"/>
          </a:xfrm>
          <a:prstGeom prst="rect">
            <a:avLst/>
          </a:prstGeom>
        </p:spPr>
        <p:txBody>
          <a:bodyPr lIns="0" rIns="0" anchor="ctr">
            <a:noAutofit/>
          </a:bodyPr>
          <a:lstStyle>
            <a:lvl1pPr marL="0" indent="0" algn="l">
              <a:buNone/>
              <a:defRPr sz="1326" b="0" cap="all" baseline="0">
                <a:solidFill>
                  <a:schemeClr val="bg1"/>
                </a:solidFill>
              </a:defRPr>
            </a:lvl1pPr>
            <a:lvl2pPr marL="606110" indent="0">
              <a:buNone/>
              <a:defRPr sz="2651" b="1"/>
            </a:lvl2pPr>
            <a:lvl3pPr marL="1212220" indent="0">
              <a:buNone/>
              <a:defRPr sz="2386" b="1"/>
            </a:lvl3pPr>
            <a:lvl4pPr marL="1818330" indent="0">
              <a:buNone/>
              <a:defRPr sz="2121" b="1"/>
            </a:lvl4pPr>
            <a:lvl5pPr marL="2424440" indent="0">
              <a:buNone/>
              <a:defRPr sz="2121" b="1"/>
            </a:lvl5pPr>
            <a:lvl6pPr marL="3030550" indent="0">
              <a:buNone/>
              <a:defRPr sz="2121" b="1"/>
            </a:lvl6pPr>
            <a:lvl7pPr marL="3636660" indent="0">
              <a:buNone/>
              <a:defRPr sz="2121" b="1"/>
            </a:lvl7pPr>
            <a:lvl8pPr marL="4242770" indent="0">
              <a:buNone/>
              <a:defRPr sz="2121" b="1"/>
            </a:lvl8pPr>
            <a:lvl9pPr marL="4848880" indent="0">
              <a:buNone/>
              <a:defRPr sz="2121" b="1"/>
            </a:lvl9pPr>
          </a:lstStyle>
          <a:p>
            <a:r>
              <a:rPr lang="en-US" noProof="0" dirty="0"/>
              <a:t>author’s name</a:t>
            </a:r>
          </a:p>
        </p:txBody>
      </p:sp>
    </p:spTree>
    <p:extLst>
      <p:ext uri="{BB962C8B-B14F-4D97-AF65-F5344CB8AC3E}">
        <p14:creationId xmlns:p14="http://schemas.microsoft.com/office/powerpoint/2010/main" val="232218402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TITLE AND VISUAL">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2105" y="2118"/>
          <a:ext cx="2105" cy="2118"/>
        </p:xfrm>
        <a:graphic>
          <a:graphicData uri="http://schemas.openxmlformats.org/presentationml/2006/ole">
            <mc:AlternateContent xmlns:mc="http://schemas.openxmlformats.org/markup-compatibility/2006">
              <mc:Choice xmlns:v="urn:schemas-microsoft-com:vml" Requires="v">
                <p:oleObj spid="_x0000_s197938" name="Diapositive think-cell" r:id="rId5" imgW="216" imgH="216" progId="TCLayout.ActiveDocument.1">
                  <p:embed/>
                </p:oleObj>
              </mc:Choice>
              <mc:Fallback>
                <p:oleObj name="Diapositive think-cell" r:id="rId5" imgW="216" imgH="216" progId="TCLayout.ActiveDocument.1">
                  <p:embed/>
                  <p:pic>
                    <p:nvPicPr>
                      <p:cNvPr id="4" name="Object 3" hidden="1"/>
                      <p:cNvPicPr/>
                      <p:nvPr/>
                    </p:nvPicPr>
                    <p:blipFill>
                      <a:blip r:embed="rId6"/>
                      <a:stretch>
                        <a:fillRect/>
                      </a:stretch>
                    </p:blipFill>
                    <p:spPr>
                      <a:xfrm>
                        <a:off x="2105" y="2118"/>
                        <a:ext cx="2105" cy="211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210454" cy="211716"/>
          </a:xfrm>
          <a:prstGeom prst="rect">
            <a:avLst/>
          </a:prstGeom>
          <a:solidFill>
            <a:srgbClr val="D9D9D9"/>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1212220">
              <a:lnSpc>
                <a:spcPct val="85000"/>
              </a:lnSpc>
              <a:spcBef>
                <a:spcPct val="0"/>
              </a:spcBef>
              <a:spcAft>
                <a:spcPct val="0"/>
              </a:spcAft>
            </a:pPr>
            <a:endParaRPr lang="en-US" sz="4773" b="1" dirty="0">
              <a:solidFill>
                <a:sysClr val="windowText" lastClr="000000"/>
              </a:solidFill>
              <a:latin typeface="Arial Narrow"/>
              <a:sym typeface="Arial Narrow"/>
            </a:endParaRPr>
          </a:p>
        </p:txBody>
      </p:sp>
      <p:pic>
        <p:nvPicPr>
          <p:cNvPr id="2051" name="Picture 3"/>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1159" t="6724" r="1181" b="37041"/>
          <a:stretch/>
        </p:blipFill>
        <p:spPr bwMode="auto">
          <a:xfrm>
            <a:off x="0" y="-1"/>
            <a:ext cx="12122150" cy="483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ctrTitle" hasCustomPrompt="1"/>
          </p:nvPr>
        </p:nvSpPr>
        <p:spPr>
          <a:xfrm>
            <a:off x="517290" y="478937"/>
            <a:ext cx="7064085" cy="1334985"/>
          </a:xfrm>
          <a:prstGeom prst="rect">
            <a:avLst/>
          </a:prstGeom>
        </p:spPr>
        <p:txBody>
          <a:bodyPr anchor="t">
            <a:noAutofit/>
          </a:bodyPr>
          <a:lstStyle>
            <a:lvl1pPr algn="l">
              <a:lnSpc>
                <a:spcPct val="85000"/>
              </a:lnSpc>
              <a:defRPr sz="4773" b="1" cap="all" baseline="0">
                <a:solidFill>
                  <a:schemeClr val="bg1"/>
                </a:solidFill>
              </a:defRPr>
            </a:lvl1pPr>
          </a:lstStyle>
          <a:p>
            <a:r>
              <a:rPr lang="en-US" noProof="0" dirty="0"/>
              <a:t>presentation title </a:t>
            </a:r>
            <a:br>
              <a:rPr lang="en-US" noProof="0" dirty="0"/>
            </a:br>
            <a:r>
              <a:rPr lang="en-US" noProof="0" dirty="0"/>
              <a:t>on multi-lines</a:t>
            </a:r>
          </a:p>
        </p:txBody>
      </p:sp>
      <p:grpSp>
        <p:nvGrpSpPr>
          <p:cNvPr id="26" name="Group 25"/>
          <p:cNvGrpSpPr/>
          <p:nvPr userDrawn="1"/>
        </p:nvGrpSpPr>
        <p:grpSpPr>
          <a:xfrm>
            <a:off x="0" y="4820868"/>
            <a:ext cx="12127105" cy="2038720"/>
            <a:chOff x="0" y="3614814"/>
            <a:chExt cx="9147738" cy="1528686"/>
          </a:xfrm>
        </p:grpSpPr>
        <p:sp>
          <p:nvSpPr>
            <p:cNvPr id="27" name="Rectangle 26"/>
            <p:cNvSpPr/>
            <p:nvPr userDrawn="1"/>
          </p:nvSpPr>
          <p:spPr>
            <a:xfrm>
              <a:off x="0" y="3614814"/>
              <a:ext cx="9147738" cy="1528686"/>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defTabSz="1212220"/>
              <a:endParaRPr lang="en-US" sz="1856" dirty="0">
                <a:solidFill>
                  <a:srgbClr val="000000"/>
                </a:solidFill>
              </a:endParaRPr>
            </a:p>
          </p:txBody>
        </p:sp>
        <p:pic>
          <p:nvPicPr>
            <p:cNvPr id="28" name="Picture 3"/>
            <p:cNvPicPr>
              <a:picLocks noChangeAspect="1" noChangeArrowheads="1"/>
            </p:cNvPicPr>
            <p:nvPr userDrawn="1"/>
          </p:nvPicPr>
          <p:blipFill>
            <a:blip r:embed="rId8" cstate="print">
              <a:extLst>
                <a:ext uri="{28A0092B-C50C-407E-A947-70E740481C1C}">
                  <a14:useLocalDpi xmlns:a14="http://schemas.microsoft.com/office/drawing/2010/main" val="0"/>
                </a:ext>
              </a:extLst>
            </a:blip>
            <a:stretch>
              <a:fillRect/>
            </a:stretch>
          </p:blipFill>
          <p:spPr bwMode="auto">
            <a:xfrm>
              <a:off x="5929633" y="4268609"/>
              <a:ext cx="2901702" cy="21945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9" name="Picture 4" descr="C:\Users\ChristineB\Seenk-D\BNPP\2015-02\PPT_43-06.png"/>
            <p:cNvPicPr>
              <a:picLocks noChangeAspect="1" noChangeArrowheads="1"/>
            </p:cNvPicPr>
            <p:nvPr userDrawn="1"/>
          </p:nvPicPr>
          <p:blipFill>
            <a:blip r:embed="rId9" cstate="print">
              <a:extLst>
                <a:ext uri="{28A0092B-C50C-407E-A947-70E740481C1C}">
                  <a14:useLocalDpi xmlns:a14="http://schemas.microsoft.com/office/drawing/2010/main" val="0"/>
                </a:ext>
              </a:extLst>
            </a:blip>
            <a:stretch>
              <a:fillRect/>
            </a:stretch>
          </p:blipFill>
          <p:spPr bwMode="auto">
            <a:xfrm>
              <a:off x="307975" y="4072013"/>
              <a:ext cx="2959614" cy="612649"/>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4" name="Rectangle 13"/>
          <p:cNvSpPr/>
          <p:nvPr userDrawn="1"/>
        </p:nvSpPr>
        <p:spPr>
          <a:xfrm>
            <a:off x="1409235" y="4043770"/>
            <a:ext cx="3269092" cy="1207601"/>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222" tIns="119313" rIns="121222" bIns="119313" numCol="1" spcCol="0" rtlCol="0" fromWordArt="0" anchor="ctr" anchorCtr="0" forceAA="0" compatLnSpc="1">
            <a:prstTxWarp prst="textNoShape">
              <a:avLst/>
            </a:prstTxWarp>
            <a:noAutofit/>
          </a:bodyPr>
          <a:lstStyle/>
          <a:p>
            <a:pPr algn="ctr" defTabSz="1212220"/>
            <a:endParaRPr lang="en-US" sz="1326" dirty="0">
              <a:solidFill>
                <a:srgbClr val="43B02A"/>
              </a:solidFill>
            </a:endParaRPr>
          </a:p>
        </p:txBody>
      </p:sp>
      <p:sp>
        <p:nvSpPr>
          <p:cNvPr id="15" name="Espace réservé du texte 2"/>
          <p:cNvSpPr>
            <a:spLocks noGrp="1"/>
          </p:cNvSpPr>
          <p:nvPr>
            <p:ph type="body" idx="13" hasCustomPrompt="1"/>
          </p:nvPr>
        </p:nvSpPr>
        <p:spPr>
          <a:xfrm>
            <a:off x="1545201" y="4649956"/>
            <a:ext cx="2997160" cy="216050"/>
          </a:xfrm>
          <a:prstGeom prst="rect">
            <a:avLst/>
          </a:prstGeom>
        </p:spPr>
        <p:txBody>
          <a:bodyPr lIns="0" rIns="0" anchor="ctr">
            <a:noAutofit/>
          </a:bodyPr>
          <a:lstStyle>
            <a:lvl1pPr marL="0" indent="0" algn="l">
              <a:buNone/>
              <a:defRPr sz="1326" b="0" cap="all" baseline="0">
                <a:solidFill>
                  <a:schemeClr val="bg1"/>
                </a:solidFill>
              </a:defRPr>
            </a:lvl1pPr>
            <a:lvl2pPr marL="606110" indent="0">
              <a:buNone/>
              <a:defRPr sz="2651" b="1"/>
            </a:lvl2pPr>
            <a:lvl3pPr marL="1212220" indent="0">
              <a:buNone/>
              <a:defRPr sz="2386" b="1"/>
            </a:lvl3pPr>
            <a:lvl4pPr marL="1818330" indent="0">
              <a:buNone/>
              <a:defRPr sz="2121" b="1"/>
            </a:lvl4pPr>
            <a:lvl5pPr marL="2424440" indent="0">
              <a:buNone/>
              <a:defRPr sz="2121" b="1"/>
            </a:lvl5pPr>
            <a:lvl6pPr marL="3030550" indent="0">
              <a:buNone/>
              <a:defRPr sz="2121" b="1"/>
            </a:lvl6pPr>
            <a:lvl7pPr marL="3636660" indent="0">
              <a:buNone/>
              <a:defRPr sz="2121" b="1"/>
            </a:lvl7pPr>
            <a:lvl8pPr marL="4242770" indent="0">
              <a:buNone/>
              <a:defRPr sz="2121" b="1"/>
            </a:lvl8pPr>
            <a:lvl9pPr marL="4848880" indent="0">
              <a:buNone/>
              <a:defRPr sz="2121" b="1"/>
            </a:lvl9pPr>
          </a:lstStyle>
          <a:p>
            <a:r>
              <a:rPr lang="en-US" noProof="0" dirty="0"/>
              <a:t>ENTITY NAME</a:t>
            </a:r>
          </a:p>
        </p:txBody>
      </p:sp>
      <p:sp>
        <p:nvSpPr>
          <p:cNvPr id="16" name="Espace réservé du texte 2"/>
          <p:cNvSpPr>
            <a:spLocks noGrp="1"/>
          </p:cNvSpPr>
          <p:nvPr>
            <p:ph type="body" idx="14" hasCustomPrompt="1"/>
          </p:nvPr>
        </p:nvSpPr>
        <p:spPr>
          <a:xfrm>
            <a:off x="1545201" y="4864179"/>
            <a:ext cx="2997160" cy="216050"/>
          </a:xfrm>
          <a:prstGeom prst="rect">
            <a:avLst/>
          </a:prstGeom>
        </p:spPr>
        <p:txBody>
          <a:bodyPr lIns="0" rIns="0" anchor="ctr">
            <a:noAutofit/>
          </a:bodyPr>
          <a:lstStyle>
            <a:lvl1pPr marL="0" indent="0" algn="l">
              <a:buNone/>
              <a:defRPr sz="1326" b="0" baseline="0">
                <a:solidFill>
                  <a:schemeClr val="bg1"/>
                </a:solidFill>
              </a:defRPr>
            </a:lvl1pPr>
            <a:lvl2pPr marL="606110" indent="0">
              <a:buNone/>
              <a:defRPr sz="2651" b="1"/>
            </a:lvl2pPr>
            <a:lvl3pPr marL="1212220" indent="0">
              <a:buNone/>
              <a:defRPr sz="2386" b="1"/>
            </a:lvl3pPr>
            <a:lvl4pPr marL="1818330" indent="0">
              <a:buNone/>
              <a:defRPr sz="2121" b="1"/>
            </a:lvl4pPr>
            <a:lvl5pPr marL="2424440" indent="0">
              <a:buNone/>
              <a:defRPr sz="2121" b="1"/>
            </a:lvl5pPr>
            <a:lvl6pPr marL="3030550" indent="0">
              <a:buNone/>
              <a:defRPr sz="2121" b="1"/>
            </a:lvl6pPr>
            <a:lvl7pPr marL="3636660" indent="0">
              <a:buNone/>
              <a:defRPr sz="2121" b="1"/>
            </a:lvl7pPr>
            <a:lvl8pPr marL="4242770" indent="0">
              <a:buNone/>
              <a:defRPr sz="2121" b="1"/>
            </a:lvl8pPr>
            <a:lvl9pPr marL="4848880" indent="0">
              <a:buNone/>
              <a:defRPr sz="2121" b="1"/>
            </a:lvl9pPr>
          </a:lstStyle>
          <a:p>
            <a:r>
              <a:rPr lang="en-US" noProof="0" dirty="0"/>
              <a:t>Location - Month xx, 2018</a:t>
            </a:r>
          </a:p>
        </p:txBody>
      </p:sp>
      <p:sp>
        <p:nvSpPr>
          <p:cNvPr id="17" name="Espace réservé du texte 2"/>
          <p:cNvSpPr>
            <a:spLocks noGrp="1"/>
          </p:cNvSpPr>
          <p:nvPr>
            <p:ph type="body" idx="15" hasCustomPrompt="1"/>
          </p:nvPr>
        </p:nvSpPr>
        <p:spPr>
          <a:xfrm>
            <a:off x="1545201" y="4435734"/>
            <a:ext cx="2997160" cy="216050"/>
          </a:xfrm>
          <a:prstGeom prst="rect">
            <a:avLst/>
          </a:prstGeom>
        </p:spPr>
        <p:txBody>
          <a:bodyPr lIns="0" rIns="0" anchor="ctr">
            <a:noAutofit/>
          </a:bodyPr>
          <a:lstStyle>
            <a:lvl1pPr marL="0" indent="0" algn="l">
              <a:buNone/>
              <a:defRPr sz="1326" b="0" cap="all" baseline="0">
                <a:solidFill>
                  <a:schemeClr val="bg1"/>
                </a:solidFill>
              </a:defRPr>
            </a:lvl1pPr>
            <a:lvl2pPr marL="606110" indent="0">
              <a:buNone/>
              <a:defRPr sz="2651" b="1"/>
            </a:lvl2pPr>
            <a:lvl3pPr marL="1212220" indent="0">
              <a:buNone/>
              <a:defRPr sz="2386" b="1"/>
            </a:lvl3pPr>
            <a:lvl4pPr marL="1818330" indent="0">
              <a:buNone/>
              <a:defRPr sz="2121" b="1"/>
            </a:lvl4pPr>
            <a:lvl5pPr marL="2424440" indent="0">
              <a:buNone/>
              <a:defRPr sz="2121" b="1"/>
            </a:lvl5pPr>
            <a:lvl6pPr marL="3030550" indent="0">
              <a:buNone/>
              <a:defRPr sz="2121" b="1"/>
            </a:lvl6pPr>
            <a:lvl7pPr marL="3636660" indent="0">
              <a:buNone/>
              <a:defRPr sz="2121" b="1"/>
            </a:lvl7pPr>
            <a:lvl8pPr marL="4242770" indent="0">
              <a:buNone/>
              <a:defRPr sz="2121" b="1"/>
            </a:lvl8pPr>
            <a:lvl9pPr marL="4848880" indent="0">
              <a:buNone/>
              <a:defRPr sz="2121" b="1"/>
            </a:lvl9pPr>
          </a:lstStyle>
          <a:p>
            <a:r>
              <a:rPr lang="en-US" noProof="0" dirty="0"/>
              <a:t>BUSINESS NAME</a:t>
            </a:r>
          </a:p>
        </p:txBody>
      </p:sp>
      <p:sp>
        <p:nvSpPr>
          <p:cNvPr id="18" name="Espace réservé du texte 2"/>
          <p:cNvSpPr>
            <a:spLocks noGrp="1"/>
          </p:cNvSpPr>
          <p:nvPr>
            <p:ph type="body" idx="16" hasCustomPrompt="1"/>
          </p:nvPr>
        </p:nvSpPr>
        <p:spPr>
          <a:xfrm>
            <a:off x="1545201" y="4221511"/>
            <a:ext cx="2997160" cy="216050"/>
          </a:xfrm>
          <a:prstGeom prst="rect">
            <a:avLst/>
          </a:prstGeom>
        </p:spPr>
        <p:txBody>
          <a:bodyPr lIns="0" rIns="0" anchor="ctr">
            <a:noAutofit/>
          </a:bodyPr>
          <a:lstStyle>
            <a:lvl1pPr marL="0" indent="0" algn="l">
              <a:buNone/>
              <a:defRPr sz="1326" b="0" cap="all" baseline="0">
                <a:solidFill>
                  <a:schemeClr val="bg1"/>
                </a:solidFill>
              </a:defRPr>
            </a:lvl1pPr>
            <a:lvl2pPr marL="606110" indent="0">
              <a:buNone/>
              <a:defRPr sz="2651" b="1"/>
            </a:lvl2pPr>
            <a:lvl3pPr marL="1212220" indent="0">
              <a:buNone/>
              <a:defRPr sz="2386" b="1"/>
            </a:lvl3pPr>
            <a:lvl4pPr marL="1818330" indent="0">
              <a:buNone/>
              <a:defRPr sz="2121" b="1"/>
            </a:lvl4pPr>
            <a:lvl5pPr marL="2424440" indent="0">
              <a:buNone/>
              <a:defRPr sz="2121" b="1"/>
            </a:lvl5pPr>
            <a:lvl6pPr marL="3030550" indent="0">
              <a:buNone/>
              <a:defRPr sz="2121" b="1"/>
            </a:lvl6pPr>
            <a:lvl7pPr marL="3636660" indent="0">
              <a:buNone/>
              <a:defRPr sz="2121" b="1"/>
            </a:lvl7pPr>
            <a:lvl8pPr marL="4242770" indent="0">
              <a:buNone/>
              <a:defRPr sz="2121" b="1"/>
            </a:lvl8pPr>
            <a:lvl9pPr marL="4848880" indent="0">
              <a:buNone/>
              <a:defRPr sz="2121" b="1"/>
            </a:lvl9pPr>
          </a:lstStyle>
          <a:p>
            <a:r>
              <a:rPr lang="en-US" noProof="0" dirty="0"/>
              <a:t>author’s name</a:t>
            </a:r>
          </a:p>
        </p:txBody>
      </p:sp>
      <p:sp>
        <p:nvSpPr>
          <p:cNvPr id="19" name="Sous-titre 2"/>
          <p:cNvSpPr>
            <a:spLocks noGrp="1"/>
          </p:cNvSpPr>
          <p:nvPr>
            <p:ph type="subTitle" idx="1" hasCustomPrompt="1"/>
          </p:nvPr>
        </p:nvSpPr>
        <p:spPr>
          <a:xfrm>
            <a:off x="517290" y="1842456"/>
            <a:ext cx="7063300" cy="432100"/>
          </a:xfrm>
          <a:prstGeom prst="rect">
            <a:avLst/>
          </a:prstGeom>
        </p:spPr>
        <p:txBody>
          <a:bodyPr lIns="0" rIns="0" anchor="ctr">
            <a:normAutofit/>
          </a:bodyPr>
          <a:lstStyle>
            <a:lvl1pPr marL="0" indent="0" algn="l">
              <a:buNone/>
              <a:defRPr sz="3314" cap="all" baseline="0">
                <a:solidFill>
                  <a:schemeClr val="bg1"/>
                </a:solidFill>
                <a:latin typeface="+mj-lt"/>
              </a:defRPr>
            </a:lvl1pPr>
            <a:lvl2pPr marL="606110" indent="0" algn="ctr">
              <a:buNone/>
              <a:defRPr>
                <a:solidFill>
                  <a:schemeClr val="tx1">
                    <a:tint val="75000"/>
                  </a:schemeClr>
                </a:solidFill>
              </a:defRPr>
            </a:lvl2pPr>
            <a:lvl3pPr marL="1212220" indent="0" algn="ctr">
              <a:buNone/>
              <a:defRPr>
                <a:solidFill>
                  <a:schemeClr val="tx1">
                    <a:tint val="75000"/>
                  </a:schemeClr>
                </a:solidFill>
              </a:defRPr>
            </a:lvl3pPr>
            <a:lvl4pPr marL="1818330" indent="0" algn="ctr">
              <a:buNone/>
              <a:defRPr>
                <a:solidFill>
                  <a:schemeClr val="tx1">
                    <a:tint val="75000"/>
                  </a:schemeClr>
                </a:solidFill>
              </a:defRPr>
            </a:lvl4pPr>
            <a:lvl5pPr marL="2424440" indent="0" algn="ctr">
              <a:buNone/>
              <a:defRPr>
                <a:solidFill>
                  <a:schemeClr val="tx1">
                    <a:tint val="75000"/>
                  </a:schemeClr>
                </a:solidFill>
              </a:defRPr>
            </a:lvl5pPr>
            <a:lvl6pPr marL="3030550" indent="0" algn="ctr">
              <a:buNone/>
              <a:defRPr>
                <a:solidFill>
                  <a:schemeClr val="tx1">
                    <a:tint val="75000"/>
                  </a:schemeClr>
                </a:solidFill>
              </a:defRPr>
            </a:lvl6pPr>
            <a:lvl7pPr marL="3636660" indent="0" algn="ctr">
              <a:buNone/>
              <a:defRPr>
                <a:solidFill>
                  <a:schemeClr val="tx1">
                    <a:tint val="75000"/>
                  </a:schemeClr>
                </a:solidFill>
              </a:defRPr>
            </a:lvl7pPr>
            <a:lvl8pPr marL="4242770" indent="0" algn="ctr">
              <a:buNone/>
              <a:defRPr>
                <a:solidFill>
                  <a:schemeClr val="tx1">
                    <a:tint val="75000"/>
                  </a:schemeClr>
                </a:solidFill>
              </a:defRPr>
            </a:lvl8pPr>
            <a:lvl9pPr marL="4848880" indent="0" algn="ctr">
              <a:buNone/>
              <a:defRPr>
                <a:solidFill>
                  <a:schemeClr val="tx1">
                    <a:tint val="75000"/>
                  </a:schemeClr>
                </a:solidFill>
              </a:defRPr>
            </a:lvl9pPr>
          </a:lstStyle>
          <a:p>
            <a:r>
              <a:rPr lang="en-US" noProof="0" dirty="0"/>
              <a:t>subtitle</a:t>
            </a:r>
          </a:p>
        </p:txBody>
      </p:sp>
    </p:spTree>
    <p:extLst>
      <p:ext uri="{BB962C8B-B14F-4D97-AF65-F5344CB8AC3E}">
        <p14:creationId xmlns:p14="http://schemas.microsoft.com/office/powerpoint/2010/main" val="426455274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FOOTER ONLY">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endParaRPr lang="en-GB" dirty="0">
              <a:solidFill>
                <a:srgbClr val="000000"/>
              </a:solidFill>
            </a:endParaRPr>
          </a:p>
        </p:txBody>
      </p:sp>
      <p:sp>
        <p:nvSpPr>
          <p:cNvPr id="7" name="Espace réservé du pied de page 6"/>
          <p:cNvSpPr>
            <a:spLocks noGrp="1"/>
          </p:cNvSpPr>
          <p:nvPr>
            <p:ph type="ftr" sz="quarter" idx="11"/>
          </p:nvPr>
        </p:nvSpPr>
        <p:spPr/>
        <p:txBody>
          <a:bodyPr/>
          <a:lstStyle/>
          <a:p>
            <a:pPr>
              <a:defRPr/>
            </a:pPr>
            <a:endParaRPr lang="en-GB" dirty="0">
              <a:solidFill>
                <a:srgbClr val="000000"/>
              </a:solidFill>
            </a:endParaRPr>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en-GB" smtClean="0">
                <a:solidFill>
                  <a:srgbClr val="000000"/>
                </a:solidFill>
              </a:rPr>
              <a:pPr>
                <a:defRPr/>
              </a:pPr>
              <a:t>‹N°›</a:t>
            </a:fld>
            <a:endParaRPr lang="en-GB" dirty="0">
              <a:solidFill>
                <a:srgbClr val="000000"/>
              </a:solidFill>
            </a:endParaRPr>
          </a:p>
        </p:txBody>
      </p:sp>
    </p:spTree>
    <p:extLst>
      <p:ext uri="{BB962C8B-B14F-4D97-AF65-F5344CB8AC3E}">
        <p14:creationId xmlns:p14="http://schemas.microsoft.com/office/powerpoint/2010/main" val="142691130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endParaRPr lang="en-GB" dirty="0">
              <a:solidFill>
                <a:srgbClr val="000000"/>
              </a:solidFill>
            </a:endParaRPr>
          </a:p>
        </p:txBody>
      </p:sp>
      <p:sp>
        <p:nvSpPr>
          <p:cNvPr id="7" name="Espace réservé du pied de page 6"/>
          <p:cNvSpPr>
            <a:spLocks noGrp="1"/>
          </p:cNvSpPr>
          <p:nvPr>
            <p:ph type="ftr" sz="quarter" idx="11"/>
          </p:nvPr>
        </p:nvSpPr>
        <p:spPr/>
        <p:txBody>
          <a:bodyPr/>
          <a:lstStyle/>
          <a:p>
            <a:pPr>
              <a:defRPr/>
            </a:pPr>
            <a:endParaRPr lang="en-GB" dirty="0">
              <a:solidFill>
                <a:srgbClr val="000000"/>
              </a:solidFill>
            </a:endParaRPr>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en-GB" smtClean="0">
                <a:solidFill>
                  <a:srgbClr val="000000"/>
                </a:solidFill>
              </a:rPr>
              <a:pPr>
                <a:defRPr/>
              </a:pPr>
              <a:t>‹N°›</a:t>
            </a:fld>
            <a:endParaRPr lang="en-GB" dirty="0">
              <a:solidFill>
                <a:srgbClr val="000000"/>
              </a:solidFill>
            </a:endParaRPr>
          </a:p>
        </p:txBody>
      </p:sp>
      <p:sp>
        <p:nvSpPr>
          <p:cNvPr id="10" name="Titre 9"/>
          <p:cNvSpPr>
            <a:spLocks noGrp="1"/>
          </p:cNvSpPr>
          <p:nvPr>
            <p:ph type="title" hasCustomPrompt="1"/>
          </p:nvPr>
        </p:nvSpPr>
        <p:spPr>
          <a:xfrm>
            <a:off x="454154" y="434063"/>
            <a:ext cx="11215375" cy="745837"/>
          </a:xfrm>
        </p:spPr>
        <p:txBody>
          <a:bodyPr>
            <a:normAutofit/>
          </a:bodyPr>
          <a:lstStyle>
            <a:lvl1pPr algn="ctr">
              <a:defRPr sz="3182" b="1"/>
            </a:lvl1pPr>
          </a:lstStyle>
          <a:p>
            <a:r>
              <a:rPr lang="en-GB" noProof="0" dirty="0"/>
              <a:t>Slide title</a:t>
            </a:r>
          </a:p>
        </p:txBody>
      </p:sp>
    </p:spTree>
    <p:extLst>
      <p:ext uri="{BB962C8B-B14F-4D97-AF65-F5344CB8AC3E}">
        <p14:creationId xmlns:p14="http://schemas.microsoft.com/office/powerpoint/2010/main" val="279819168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452177" y="116599"/>
            <a:ext cx="11220529" cy="709878"/>
          </a:xfrm>
        </p:spPr>
        <p:txBody>
          <a:bodyPr lIns="0" tIns="0" rIns="0" bIns="0">
            <a:normAutofit/>
          </a:bodyPr>
          <a:lstStyle>
            <a:lvl1pPr algn="l">
              <a:defRPr sz="2572" b="1">
                <a:solidFill>
                  <a:srgbClr val="00915A"/>
                </a:solidFill>
              </a:defRPr>
            </a:lvl1pPr>
          </a:lstStyle>
          <a:p>
            <a:r>
              <a:rPr lang="fr-FR"/>
              <a:t>Modifiez le style du titre</a:t>
            </a:r>
            <a:endParaRPr lang="en-GB" dirty="0"/>
          </a:p>
        </p:txBody>
      </p:sp>
      <p:sp>
        <p:nvSpPr>
          <p:cNvPr id="3" name="Content Placeholder 2"/>
          <p:cNvSpPr>
            <a:spLocks noGrp="1"/>
          </p:cNvSpPr>
          <p:nvPr>
            <p:ph idx="1"/>
          </p:nvPr>
        </p:nvSpPr>
        <p:spPr>
          <a:xfrm>
            <a:off x="848416" y="1138550"/>
            <a:ext cx="10819630" cy="4742812"/>
          </a:xfrm>
        </p:spPr>
        <p:txBody>
          <a:bodyPr lIns="0" tIns="0" rIns="0" bIns="0">
            <a:normAutofit/>
          </a:bodyPr>
          <a:lstStyle>
            <a:lvl1pPr marL="0" indent="0">
              <a:spcBef>
                <a:spcPts val="190"/>
              </a:spcBef>
              <a:buNone/>
              <a:defRPr sz="1048"/>
            </a:lvl1pPr>
            <a:lvl2pPr marL="328719" indent="-160707">
              <a:spcBef>
                <a:spcPts val="190"/>
              </a:spcBef>
              <a:buClr>
                <a:srgbClr val="00915A"/>
              </a:buClr>
              <a:buSzPct val="100000"/>
              <a:buFont typeface="Wingdings" panose="05000000000000000000" pitchFamily="2" charset="2"/>
              <a:buChar char=""/>
              <a:defRPr sz="1048"/>
            </a:lvl2pPr>
            <a:lvl3pPr marL="498193" indent="-169473">
              <a:spcBef>
                <a:spcPts val="190"/>
              </a:spcBef>
              <a:buClr>
                <a:srgbClr val="00915A"/>
              </a:buClr>
              <a:buSzPct val="90000"/>
              <a:buFont typeface="Wingdings" panose="05000000000000000000" pitchFamily="2" charset="2"/>
              <a:buChar char=""/>
              <a:defRPr sz="1048"/>
            </a:lvl3pPr>
            <a:lvl4pPr marL="658899" indent="-160707">
              <a:spcBef>
                <a:spcPts val="190"/>
              </a:spcBef>
              <a:buClr>
                <a:srgbClr val="00915A"/>
              </a:buClr>
              <a:buSzPct val="70000"/>
              <a:buFont typeface="Wingdings" panose="05000000000000000000" pitchFamily="2" charset="2"/>
              <a:buChar char="n"/>
              <a:defRPr sz="1048"/>
            </a:lvl4pPr>
            <a:lvl5pPr marL="826910" indent="-168013">
              <a:spcBef>
                <a:spcPts val="190"/>
              </a:spcBef>
              <a:buClr>
                <a:srgbClr val="00915A"/>
              </a:buClr>
              <a:buSzPct val="60000"/>
              <a:buFont typeface="Wingdings" panose="05000000000000000000" pitchFamily="2" charset="2"/>
              <a:buChar char="n"/>
              <a:defRPr sz="1048"/>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dirty="0"/>
          </a:p>
        </p:txBody>
      </p:sp>
      <p:cxnSp>
        <p:nvCxnSpPr>
          <p:cNvPr id="13" name="Connecteur droit 9"/>
          <p:cNvCxnSpPr/>
          <p:nvPr/>
        </p:nvCxnSpPr>
        <p:spPr>
          <a:xfrm>
            <a:off x="454154" y="879204"/>
            <a:ext cx="1121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Footer Placeholder 4"/>
          <p:cNvSpPr>
            <a:spLocks noGrp="1"/>
          </p:cNvSpPr>
          <p:nvPr>
            <p:ph type="ftr" sz="quarter" idx="3"/>
          </p:nvPr>
        </p:nvSpPr>
        <p:spPr>
          <a:xfrm>
            <a:off x="7426031" y="6395767"/>
            <a:ext cx="2671111" cy="181756"/>
          </a:xfrm>
          <a:prstGeom prst="rect">
            <a:avLst/>
          </a:prstGeom>
        </p:spPr>
        <p:txBody>
          <a:bodyPr vert="horz" lIns="0" tIns="0" rIns="0" bIns="0" rtlCol="0" anchor="ctr"/>
          <a:lstStyle>
            <a:lvl1pPr algn="r">
              <a:defRPr sz="762">
                <a:solidFill>
                  <a:schemeClr val="tx1"/>
                </a:solidFill>
              </a:defRPr>
            </a:lvl1pPr>
          </a:lstStyle>
          <a:p>
            <a:endParaRPr lang="en-GB" dirty="0">
              <a:solidFill>
                <a:srgbClr val="000000"/>
              </a:solidFill>
            </a:endParaRPr>
          </a:p>
        </p:txBody>
      </p:sp>
      <p:pic>
        <p:nvPicPr>
          <p:cNvPr id="21" name="Picture 4"/>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870512" y="6416702"/>
            <a:ext cx="2371154" cy="13530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14"/>
          <p:cNvSpPr>
            <a:spLocks noGrp="1" noChangeArrowheads="1"/>
          </p:cNvSpPr>
          <p:nvPr>
            <p:ph type="dt" sz="half" idx="2"/>
          </p:nvPr>
        </p:nvSpPr>
        <p:spPr bwMode="auto">
          <a:xfrm>
            <a:off x="10168598" y="6397041"/>
            <a:ext cx="939327"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762">
                <a:solidFill>
                  <a:schemeClr val="tx1"/>
                </a:solidFill>
              </a:defRPr>
            </a:lvl1pPr>
          </a:lstStyle>
          <a:p>
            <a:endParaRPr lang="en-GB" dirty="0">
              <a:solidFill>
                <a:srgbClr val="000000"/>
              </a:solidFill>
            </a:endParaRPr>
          </a:p>
        </p:txBody>
      </p:sp>
      <p:sp>
        <p:nvSpPr>
          <p:cNvPr id="23" name="Espace réservé du numéro de diapositive 16"/>
          <p:cNvSpPr>
            <a:spLocks noGrp="1" noChangeArrowheads="1"/>
          </p:cNvSpPr>
          <p:nvPr>
            <p:ph type="sldNum" sz="quarter" idx="4"/>
          </p:nvPr>
        </p:nvSpPr>
        <p:spPr bwMode="auto">
          <a:xfrm>
            <a:off x="11095756" y="6397041"/>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762" b="1">
                <a:solidFill>
                  <a:schemeClr val="tx1"/>
                </a:solidFill>
              </a:defRPr>
            </a:lvl1pPr>
          </a:lstStyle>
          <a:p>
            <a:fld id="{BF6629C6-E8D8-4E6B-8015-798ECD15B16B}" type="slidenum">
              <a:rPr lang="en-GB" smtClean="0">
                <a:solidFill>
                  <a:srgbClr val="000000"/>
                </a:solidFill>
              </a:rPr>
              <a:pPr/>
              <a:t>‹N°›</a:t>
            </a:fld>
            <a:endParaRPr lang="en-GB" dirty="0">
              <a:solidFill>
                <a:srgbClr val="000000"/>
              </a:solidFill>
            </a:endParaRPr>
          </a:p>
        </p:txBody>
      </p:sp>
      <p:cxnSp>
        <p:nvCxnSpPr>
          <p:cNvPr id="24" name="Connecteur droit 14"/>
          <p:cNvCxnSpPr/>
          <p:nvPr/>
        </p:nvCxnSpPr>
        <p:spPr>
          <a:xfrm>
            <a:off x="454154" y="6103853"/>
            <a:ext cx="1121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Picture 3" descr="C:\Users\ChristineB\Seenk-D\BNPP\2015-02\PPT_43-0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1163" y="6294451"/>
            <a:ext cx="2388661" cy="362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339796"/>
      </p:ext>
    </p:extLst>
  </p:cSld>
  <p:clrMapOvr>
    <a:masterClrMapping/>
  </p:clrMapOvr>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BNP Paribas CIB Cover">
    <p:spTree>
      <p:nvGrpSpPr>
        <p:cNvPr id="1" name=""/>
        <p:cNvGrpSpPr/>
        <p:nvPr/>
      </p:nvGrpSpPr>
      <p:grpSpPr>
        <a:xfrm>
          <a:off x="0" y="0"/>
          <a:ext cx="0" cy="0"/>
          <a:chOff x="0" y="0"/>
          <a:chExt cx="0" cy="0"/>
        </a:xfrm>
      </p:grpSpPr>
      <p:pic>
        <p:nvPicPr>
          <p:cNvPr id="15" name="Image 14" descr="fon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22150" cy="5323136"/>
          </a:xfrm>
          <a:prstGeom prst="rect">
            <a:avLst/>
          </a:prstGeom>
        </p:spPr>
      </p:pic>
      <p:sp>
        <p:nvSpPr>
          <p:cNvPr id="7" name="Titre 1"/>
          <p:cNvSpPr>
            <a:spLocks noGrp="1"/>
          </p:cNvSpPr>
          <p:nvPr>
            <p:ph type="ctrTitle" hasCustomPrompt="1"/>
          </p:nvPr>
        </p:nvSpPr>
        <p:spPr>
          <a:xfrm>
            <a:off x="517316" y="255648"/>
            <a:ext cx="7064085" cy="864200"/>
          </a:xfrm>
        </p:spPr>
        <p:txBody>
          <a:bodyPr lIns="0" tIns="0" rIns="0" anchor="t">
            <a:noAutofit/>
          </a:bodyPr>
          <a:lstStyle>
            <a:lvl1pPr algn="l">
              <a:lnSpc>
                <a:spcPct val="85000"/>
              </a:lnSpc>
              <a:defRPr sz="3430" b="1" cap="all" baseline="0">
                <a:solidFill>
                  <a:schemeClr val="tx1"/>
                </a:solidFill>
              </a:defRPr>
            </a:lvl1pPr>
          </a:lstStyle>
          <a:p>
            <a:r>
              <a:rPr lang="en-GB" noProof="0" dirty="0"/>
              <a:t>presentation title </a:t>
            </a:r>
            <a:br>
              <a:rPr lang="en-GB" noProof="0" dirty="0"/>
            </a:br>
            <a:r>
              <a:rPr lang="en-GB" noProof="0" dirty="0"/>
              <a:t>on multi-lines</a:t>
            </a:r>
          </a:p>
        </p:txBody>
      </p:sp>
      <p:sp>
        <p:nvSpPr>
          <p:cNvPr id="8" name="Sous-titre 2"/>
          <p:cNvSpPr>
            <a:spLocks noGrp="1"/>
          </p:cNvSpPr>
          <p:nvPr>
            <p:ph type="subTitle" idx="1" hasCustomPrompt="1"/>
          </p:nvPr>
        </p:nvSpPr>
        <p:spPr>
          <a:xfrm>
            <a:off x="517290" y="1144059"/>
            <a:ext cx="7063300" cy="432100"/>
          </a:xfrm>
        </p:spPr>
        <p:txBody>
          <a:bodyPr lIns="0" tIns="0" rIns="0" bIns="0" anchor="ctr">
            <a:normAutofit/>
          </a:bodyPr>
          <a:lstStyle>
            <a:lvl1pPr marL="0" indent="0" algn="l">
              <a:buNone/>
              <a:defRPr sz="2381" cap="all" baseline="0">
                <a:solidFill>
                  <a:schemeClr val="tx1"/>
                </a:solidFill>
                <a:latin typeface="+mj-lt"/>
              </a:defRPr>
            </a:lvl1pPr>
            <a:lvl2pPr marL="435486" indent="0" algn="ctr">
              <a:buNone/>
              <a:defRPr>
                <a:solidFill>
                  <a:schemeClr val="tx1">
                    <a:tint val="75000"/>
                  </a:schemeClr>
                </a:solidFill>
              </a:defRPr>
            </a:lvl2pPr>
            <a:lvl3pPr marL="870973" indent="0" algn="ctr">
              <a:buNone/>
              <a:defRPr>
                <a:solidFill>
                  <a:schemeClr val="tx1">
                    <a:tint val="75000"/>
                  </a:schemeClr>
                </a:solidFill>
              </a:defRPr>
            </a:lvl3pPr>
            <a:lvl4pPr marL="1306460" indent="0" algn="ctr">
              <a:buNone/>
              <a:defRPr>
                <a:solidFill>
                  <a:schemeClr val="tx1">
                    <a:tint val="75000"/>
                  </a:schemeClr>
                </a:solidFill>
              </a:defRPr>
            </a:lvl4pPr>
            <a:lvl5pPr marL="1741947" indent="0" algn="ctr">
              <a:buNone/>
              <a:defRPr>
                <a:solidFill>
                  <a:schemeClr val="tx1">
                    <a:tint val="75000"/>
                  </a:schemeClr>
                </a:solidFill>
              </a:defRPr>
            </a:lvl5pPr>
            <a:lvl6pPr marL="2177433" indent="0" algn="ctr">
              <a:buNone/>
              <a:defRPr>
                <a:solidFill>
                  <a:schemeClr val="tx1">
                    <a:tint val="75000"/>
                  </a:schemeClr>
                </a:solidFill>
              </a:defRPr>
            </a:lvl6pPr>
            <a:lvl7pPr marL="2612920" indent="0" algn="ctr">
              <a:buNone/>
              <a:defRPr>
                <a:solidFill>
                  <a:schemeClr val="tx1">
                    <a:tint val="75000"/>
                  </a:schemeClr>
                </a:solidFill>
              </a:defRPr>
            </a:lvl7pPr>
            <a:lvl8pPr marL="3048407" indent="0" algn="ctr">
              <a:buNone/>
              <a:defRPr>
                <a:solidFill>
                  <a:schemeClr val="tx1">
                    <a:tint val="75000"/>
                  </a:schemeClr>
                </a:solidFill>
              </a:defRPr>
            </a:lvl8pPr>
            <a:lvl9pPr marL="3483894" indent="0" algn="ctr">
              <a:buNone/>
              <a:defRPr>
                <a:solidFill>
                  <a:schemeClr val="tx1">
                    <a:tint val="75000"/>
                  </a:schemeClr>
                </a:solidFill>
              </a:defRPr>
            </a:lvl9pPr>
          </a:lstStyle>
          <a:p>
            <a:r>
              <a:rPr lang="en-GB" noProof="0" dirty="0"/>
              <a:t>subtitle</a:t>
            </a:r>
          </a:p>
        </p:txBody>
      </p:sp>
      <p:pic>
        <p:nvPicPr>
          <p:cNvPr id="9"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695723" y="6034096"/>
            <a:ext cx="3750877" cy="20869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C:\Users\ChristineB\Seenk-D\BNPP\2015-02\PPT_43-0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0826" y="5816246"/>
            <a:ext cx="3831728" cy="58373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421417" y="4499074"/>
            <a:ext cx="5010733" cy="1128372"/>
          </a:xfrm>
          <a:prstGeom prst="rect">
            <a:avLst/>
          </a:prstGeom>
          <a:solidFill>
            <a:srgbClr val="00915A"/>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098" tIns="85727" rIns="87098" bIns="85727" numCol="1" spcCol="0" rtlCol="0" fromWordArt="0" anchor="ctr" anchorCtr="0" forceAA="0" compatLnSpc="1">
            <a:prstTxWarp prst="textNoShape">
              <a:avLst/>
            </a:prstTxWarp>
            <a:noAutofit/>
          </a:bodyPr>
          <a:lstStyle/>
          <a:p>
            <a:pPr algn="ctr" defTabSz="870973"/>
            <a:endParaRPr lang="en-GB" sz="952" dirty="0">
              <a:solidFill>
                <a:srgbClr val="43B02A"/>
              </a:solidFill>
            </a:endParaRPr>
          </a:p>
        </p:txBody>
      </p:sp>
      <p:sp>
        <p:nvSpPr>
          <p:cNvPr id="12" name="Espace réservé du texte 2"/>
          <p:cNvSpPr>
            <a:spLocks noGrp="1"/>
          </p:cNvSpPr>
          <p:nvPr>
            <p:ph type="body" idx="13" hasCustomPrompt="1"/>
          </p:nvPr>
        </p:nvSpPr>
        <p:spPr>
          <a:xfrm>
            <a:off x="1632007" y="4605319"/>
            <a:ext cx="4429068" cy="205762"/>
          </a:xfrm>
        </p:spPr>
        <p:txBody>
          <a:bodyPr lIns="0" tIns="0" rIns="0" bIns="0" anchor="ctr">
            <a:normAutofit/>
          </a:bodyPr>
          <a:lstStyle>
            <a:lvl1pPr marL="0" indent="0" algn="l">
              <a:buNone/>
              <a:defRPr sz="1143" b="0" cap="all" baseline="0">
                <a:solidFill>
                  <a:schemeClr val="bg1"/>
                </a:solidFill>
              </a:defRPr>
            </a:lvl1pPr>
            <a:lvl2pPr marL="435486" indent="0">
              <a:buNone/>
              <a:defRPr sz="1905" b="1"/>
            </a:lvl2pPr>
            <a:lvl3pPr marL="870973" indent="0">
              <a:buNone/>
              <a:defRPr sz="1714" b="1"/>
            </a:lvl3pPr>
            <a:lvl4pPr marL="1306460" indent="0">
              <a:buNone/>
              <a:defRPr sz="1524" b="1"/>
            </a:lvl4pPr>
            <a:lvl5pPr marL="1741947" indent="0">
              <a:buNone/>
              <a:defRPr sz="1524" b="1"/>
            </a:lvl5pPr>
            <a:lvl6pPr marL="2177433" indent="0">
              <a:buNone/>
              <a:defRPr sz="1524" b="1"/>
            </a:lvl6pPr>
            <a:lvl7pPr marL="2612920" indent="0">
              <a:buNone/>
              <a:defRPr sz="1524" b="1"/>
            </a:lvl7pPr>
            <a:lvl8pPr marL="3048407" indent="0">
              <a:buNone/>
              <a:defRPr sz="1524" b="1"/>
            </a:lvl8pPr>
            <a:lvl9pPr marL="3483894" indent="0">
              <a:buNone/>
              <a:defRPr sz="1524" b="1"/>
            </a:lvl9pPr>
          </a:lstStyle>
          <a:p>
            <a:r>
              <a:rPr lang="en-GB" noProof="0" dirty="0"/>
              <a:t>author’s name</a:t>
            </a:r>
          </a:p>
        </p:txBody>
      </p:sp>
      <p:sp>
        <p:nvSpPr>
          <p:cNvPr id="13" name="Espace réservé du texte 2"/>
          <p:cNvSpPr>
            <a:spLocks noGrp="1"/>
          </p:cNvSpPr>
          <p:nvPr>
            <p:ph type="body" idx="14" hasCustomPrompt="1"/>
          </p:nvPr>
        </p:nvSpPr>
        <p:spPr>
          <a:xfrm>
            <a:off x="1632016" y="5329447"/>
            <a:ext cx="4428543" cy="205762"/>
          </a:xfrm>
        </p:spPr>
        <p:txBody>
          <a:bodyPr vert="horz" lIns="0" tIns="0" rIns="0" bIns="0" rtlCol="0" anchor="ctr">
            <a:normAutofit/>
          </a:bodyPr>
          <a:lstStyle>
            <a:lvl1pPr marL="0" indent="0">
              <a:buNone/>
              <a:defRPr lang="en-GB" sz="1143" b="0" kern="1200" noProof="0" dirty="0" smtClean="0">
                <a:solidFill>
                  <a:schemeClr val="bg1"/>
                </a:solidFill>
                <a:latin typeface="+mn-lt"/>
                <a:ea typeface="+mn-ea"/>
                <a:cs typeface="+mn-cs"/>
              </a:defRPr>
            </a:lvl1pPr>
          </a:lstStyle>
          <a:p>
            <a:r>
              <a:rPr lang="en-GB" noProof="0" dirty="0"/>
              <a:t>Location, 00/00/2015</a:t>
            </a:r>
          </a:p>
        </p:txBody>
      </p:sp>
      <p:sp>
        <p:nvSpPr>
          <p:cNvPr id="3" name="Content Placeholder 2"/>
          <p:cNvSpPr>
            <a:spLocks noGrp="1"/>
          </p:cNvSpPr>
          <p:nvPr>
            <p:ph sz="quarter" idx="15" hasCustomPrompt="1"/>
          </p:nvPr>
        </p:nvSpPr>
        <p:spPr>
          <a:xfrm>
            <a:off x="1632016" y="5088071"/>
            <a:ext cx="4428543" cy="205762"/>
          </a:xfrm>
        </p:spPr>
        <p:txBody>
          <a:bodyPr vert="horz" lIns="0" tIns="0" rIns="0" bIns="0" rtlCol="0" anchor="ctr">
            <a:normAutofit/>
          </a:bodyPr>
          <a:lstStyle>
            <a:lvl1pPr>
              <a:defRPr lang="en-US" sz="1143" b="0" dirty="0" smtClean="0">
                <a:solidFill>
                  <a:schemeClr val="bg1"/>
                </a:solidFill>
              </a:defRPr>
            </a:lvl1pPr>
          </a:lstStyle>
          <a:p>
            <a:pPr marL="0" lvl="0" indent="0">
              <a:buNone/>
            </a:pPr>
            <a:r>
              <a:rPr lang="en-US" dirty="0"/>
              <a:t>Business Unit</a:t>
            </a:r>
          </a:p>
        </p:txBody>
      </p:sp>
      <p:sp>
        <p:nvSpPr>
          <p:cNvPr id="14" name="TextBox 13"/>
          <p:cNvSpPr txBox="1"/>
          <p:nvPr/>
        </p:nvSpPr>
        <p:spPr>
          <a:xfrm>
            <a:off x="1632016" y="4846695"/>
            <a:ext cx="4428543" cy="205762"/>
          </a:xfrm>
          <a:prstGeom prst="rect">
            <a:avLst/>
          </a:prstGeom>
        </p:spPr>
        <p:txBody>
          <a:bodyPr vert="horz" lIns="0" tIns="0" rIns="0" bIns="0" rtlCol="0" anchor="ctr">
            <a:normAutofit/>
          </a:bodyPr>
          <a:lstStyle>
            <a:lvl1pPr lvl="0" indent="0" defTabSz="914400">
              <a:spcBef>
                <a:spcPct val="20000"/>
              </a:spcBef>
              <a:buFont typeface="Arial" panose="020B0604020202020204" pitchFamily="34" charset="0"/>
              <a:buNone/>
              <a:defRPr sz="1200" b="0" cap="all" baseline="0">
                <a:solidFill>
                  <a:schemeClr val="bg1"/>
                </a:solidFill>
              </a:defRPr>
            </a:lvl1pPr>
            <a:lvl2pPr marL="742950" indent="-285750" defTabSz="914400">
              <a:spcBef>
                <a:spcPct val="20000"/>
              </a:spcBef>
              <a:buFont typeface="Arial" panose="020B0604020202020204" pitchFamily="34" charset="0"/>
              <a:buChar char="–"/>
              <a:defRPr sz="2800"/>
            </a:lvl2pPr>
            <a:lvl3pPr marL="1143000" indent="-228600" defTabSz="914400">
              <a:spcBef>
                <a:spcPct val="20000"/>
              </a:spcBef>
              <a:buFont typeface="Arial" panose="020B0604020202020204" pitchFamily="34" charset="0"/>
              <a:buChar char="•"/>
              <a:defRPr sz="2400"/>
            </a:lvl3pPr>
            <a:lvl4pPr marL="1600200" indent="-228600" defTabSz="914400">
              <a:spcBef>
                <a:spcPct val="20000"/>
              </a:spcBef>
              <a:buFont typeface="Arial" panose="020B0604020202020204" pitchFamily="34" charset="0"/>
              <a:buChar char="–"/>
              <a:defRPr sz="2000"/>
            </a:lvl4pPr>
            <a:lvl5pPr marL="2057400" indent="-228600" defTabSz="914400">
              <a:spcBef>
                <a:spcPct val="20000"/>
              </a:spcBef>
              <a:buFont typeface="Arial" panose="020B0604020202020204" pitchFamily="34" charset="0"/>
              <a:buChar char="»"/>
              <a:defRPr sz="2000"/>
            </a:lvl5pPr>
            <a:lvl6pPr marL="2514600" indent="-228600" defTabSz="914400">
              <a:spcBef>
                <a:spcPct val="20000"/>
              </a:spcBef>
              <a:buFont typeface="Arial" panose="020B0604020202020204" pitchFamily="34" charset="0"/>
              <a:buChar char="•"/>
              <a:defRPr sz="2000"/>
            </a:lvl6pPr>
            <a:lvl7pPr marL="2971800" indent="-228600" defTabSz="914400">
              <a:spcBef>
                <a:spcPct val="20000"/>
              </a:spcBef>
              <a:buFont typeface="Arial" panose="020B0604020202020204" pitchFamily="34" charset="0"/>
              <a:buChar char="•"/>
              <a:defRPr sz="2000"/>
            </a:lvl7pPr>
            <a:lvl8pPr marL="3429000" indent="-228600" defTabSz="914400">
              <a:spcBef>
                <a:spcPct val="20000"/>
              </a:spcBef>
              <a:buFont typeface="Arial" panose="020B0604020202020204" pitchFamily="34" charset="0"/>
              <a:buChar char="•"/>
              <a:defRPr sz="2000"/>
            </a:lvl8pPr>
            <a:lvl9pPr marL="3886200" indent="-228600" defTabSz="914400">
              <a:spcBef>
                <a:spcPct val="20000"/>
              </a:spcBef>
              <a:buFont typeface="Arial" panose="020B0604020202020204" pitchFamily="34" charset="0"/>
              <a:buChar char="•"/>
              <a:defRPr sz="2000"/>
            </a:lvl9pPr>
          </a:lstStyle>
          <a:p>
            <a:r>
              <a:rPr lang="en-GB" sz="1143" dirty="0">
                <a:solidFill>
                  <a:srgbClr val="FFFFFF"/>
                </a:solidFill>
              </a:rPr>
              <a:t>Corporate &amp; Institutional Banking</a:t>
            </a:r>
          </a:p>
        </p:txBody>
      </p:sp>
    </p:spTree>
    <p:extLst>
      <p:ext uri="{BB962C8B-B14F-4D97-AF65-F5344CB8AC3E}">
        <p14:creationId xmlns:p14="http://schemas.microsoft.com/office/powerpoint/2010/main" val="265538908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Section Divider">
    <p:spTree>
      <p:nvGrpSpPr>
        <p:cNvPr id="1" name=""/>
        <p:cNvGrpSpPr/>
        <p:nvPr/>
      </p:nvGrpSpPr>
      <p:grpSpPr>
        <a:xfrm>
          <a:off x="0" y="0"/>
          <a:ext cx="0" cy="0"/>
          <a:chOff x="0" y="0"/>
          <a:chExt cx="0" cy="0"/>
        </a:xfrm>
      </p:grpSpPr>
      <p:sp>
        <p:nvSpPr>
          <p:cNvPr id="6" name="Titre 1"/>
          <p:cNvSpPr>
            <a:spLocks noGrp="1"/>
          </p:cNvSpPr>
          <p:nvPr>
            <p:ph type="ctrTitle" hasCustomPrompt="1"/>
          </p:nvPr>
        </p:nvSpPr>
        <p:spPr>
          <a:xfrm>
            <a:off x="2732651" y="2161938"/>
            <a:ext cx="8196986" cy="2852405"/>
          </a:xfrm>
        </p:spPr>
        <p:txBody>
          <a:bodyPr anchor="t">
            <a:noAutofit/>
          </a:bodyPr>
          <a:lstStyle>
            <a:lvl1pPr algn="l">
              <a:lnSpc>
                <a:spcPct val="85000"/>
              </a:lnSpc>
              <a:defRPr sz="3430" b="1" cap="all" baseline="0">
                <a:solidFill>
                  <a:schemeClr val="accent1"/>
                </a:solidFill>
              </a:defRPr>
            </a:lvl1pPr>
          </a:lstStyle>
          <a:p>
            <a:r>
              <a:rPr lang="en-GB" noProof="0" dirty="0"/>
              <a:t>Section divider</a:t>
            </a:r>
          </a:p>
        </p:txBody>
      </p:sp>
      <p:sp>
        <p:nvSpPr>
          <p:cNvPr id="7" name="Sous-titre 2"/>
          <p:cNvSpPr>
            <a:spLocks noGrp="1"/>
          </p:cNvSpPr>
          <p:nvPr>
            <p:ph type="subTitle" idx="1" hasCustomPrompt="1"/>
          </p:nvPr>
        </p:nvSpPr>
        <p:spPr>
          <a:xfrm>
            <a:off x="1898690" y="1682147"/>
            <a:ext cx="668150" cy="504117"/>
          </a:xfrm>
          <a:solidFill>
            <a:schemeClr val="accent1"/>
          </a:solidFill>
          <a:ln>
            <a:noFill/>
          </a:ln>
        </p:spPr>
        <p:txBody>
          <a:bodyPr anchor="ctr">
            <a:noAutofit/>
          </a:bodyPr>
          <a:lstStyle>
            <a:lvl1pPr marL="0" indent="0" algn="ctr">
              <a:buNone/>
              <a:defRPr sz="3430" b="1" cap="all" baseline="0">
                <a:solidFill>
                  <a:schemeClr val="bg1"/>
                </a:solidFill>
                <a:latin typeface="+mj-lt"/>
              </a:defRPr>
            </a:lvl1pPr>
            <a:lvl2pPr marL="435486" indent="0" algn="ctr">
              <a:buNone/>
              <a:defRPr>
                <a:solidFill>
                  <a:schemeClr val="tx1">
                    <a:tint val="75000"/>
                  </a:schemeClr>
                </a:solidFill>
              </a:defRPr>
            </a:lvl2pPr>
            <a:lvl3pPr marL="870973" indent="0" algn="ctr">
              <a:buNone/>
              <a:defRPr>
                <a:solidFill>
                  <a:schemeClr val="tx1">
                    <a:tint val="75000"/>
                  </a:schemeClr>
                </a:solidFill>
              </a:defRPr>
            </a:lvl3pPr>
            <a:lvl4pPr marL="1306460" indent="0" algn="ctr">
              <a:buNone/>
              <a:defRPr>
                <a:solidFill>
                  <a:schemeClr val="tx1">
                    <a:tint val="75000"/>
                  </a:schemeClr>
                </a:solidFill>
              </a:defRPr>
            </a:lvl4pPr>
            <a:lvl5pPr marL="1741947" indent="0" algn="ctr">
              <a:buNone/>
              <a:defRPr>
                <a:solidFill>
                  <a:schemeClr val="tx1">
                    <a:tint val="75000"/>
                  </a:schemeClr>
                </a:solidFill>
              </a:defRPr>
            </a:lvl5pPr>
            <a:lvl6pPr marL="2177433" indent="0" algn="ctr">
              <a:buNone/>
              <a:defRPr>
                <a:solidFill>
                  <a:schemeClr val="tx1">
                    <a:tint val="75000"/>
                  </a:schemeClr>
                </a:solidFill>
              </a:defRPr>
            </a:lvl6pPr>
            <a:lvl7pPr marL="2612920" indent="0" algn="ctr">
              <a:buNone/>
              <a:defRPr>
                <a:solidFill>
                  <a:schemeClr val="tx1">
                    <a:tint val="75000"/>
                  </a:schemeClr>
                </a:solidFill>
              </a:defRPr>
            </a:lvl7pPr>
            <a:lvl8pPr marL="3048407" indent="0" algn="ctr">
              <a:buNone/>
              <a:defRPr>
                <a:solidFill>
                  <a:schemeClr val="tx1">
                    <a:tint val="75000"/>
                  </a:schemeClr>
                </a:solidFill>
              </a:defRPr>
            </a:lvl8pPr>
            <a:lvl9pPr marL="3483894" indent="0" algn="ctr">
              <a:buNone/>
              <a:defRPr>
                <a:solidFill>
                  <a:schemeClr val="tx1">
                    <a:tint val="75000"/>
                  </a:schemeClr>
                </a:solidFill>
              </a:defRPr>
            </a:lvl9pPr>
          </a:lstStyle>
          <a:p>
            <a:r>
              <a:rPr lang="en-GB" noProof="0" dirty="0"/>
              <a:t>0</a:t>
            </a:r>
          </a:p>
        </p:txBody>
      </p:sp>
      <p:sp>
        <p:nvSpPr>
          <p:cNvPr id="8" name="Footer Placeholder 4"/>
          <p:cNvSpPr>
            <a:spLocks noGrp="1"/>
          </p:cNvSpPr>
          <p:nvPr>
            <p:ph type="ftr" sz="quarter" idx="3"/>
          </p:nvPr>
        </p:nvSpPr>
        <p:spPr>
          <a:xfrm>
            <a:off x="7426031" y="6395767"/>
            <a:ext cx="2671111" cy="181756"/>
          </a:xfrm>
          <a:prstGeom prst="rect">
            <a:avLst/>
          </a:prstGeom>
        </p:spPr>
        <p:txBody>
          <a:bodyPr vert="horz" lIns="0" tIns="0" rIns="0" bIns="0" rtlCol="0" anchor="ctr"/>
          <a:lstStyle>
            <a:lvl1pPr algn="r">
              <a:defRPr sz="762">
                <a:solidFill>
                  <a:schemeClr val="tx1"/>
                </a:solidFill>
              </a:defRPr>
            </a:lvl1pPr>
          </a:lstStyle>
          <a:p>
            <a:endParaRPr lang="en-GB" dirty="0">
              <a:solidFill>
                <a:srgbClr val="000000"/>
              </a:solidFill>
            </a:endParaRPr>
          </a:p>
        </p:txBody>
      </p:sp>
      <p:pic>
        <p:nvPicPr>
          <p:cNvPr id="9" name="Picture 4"/>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870512" y="6416702"/>
            <a:ext cx="2371154" cy="13530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4"/>
          <p:cNvSpPr>
            <a:spLocks noGrp="1" noChangeArrowheads="1"/>
          </p:cNvSpPr>
          <p:nvPr>
            <p:ph type="dt" sz="half" idx="2"/>
          </p:nvPr>
        </p:nvSpPr>
        <p:spPr bwMode="auto">
          <a:xfrm>
            <a:off x="10168598" y="6397041"/>
            <a:ext cx="939327"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762">
                <a:solidFill>
                  <a:schemeClr val="tx1"/>
                </a:solidFill>
              </a:defRPr>
            </a:lvl1pPr>
          </a:lstStyle>
          <a:p>
            <a:endParaRPr lang="en-GB" dirty="0">
              <a:solidFill>
                <a:srgbClr val="000000"/>
              </a:solidFill>
            </a:endParaRPr>
          </a:p>
        </p:txBody>
      </p:sp>
      <p:sp>
        <p:nvSpPr>
          <p:cNvPr id="11" name="Espace réservé du numéro de diapositive 16"/>
          <p:cNvSpPr>
            <a:spLocks noGrp="1" noChangeArrowheads="1"/>
          </p:cNvSpPr>
          <p:nvPr>
            <p:ph type="sldNum" sz="quarter" idx="4"/>
          </p:nvPr>
        </p:nvSpPr>
        <p:spPr bwMode="auto">
          <a:xfrm>
            <a:off x="11095756" y="6397041"/>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762" b="1">
                <a:solidFill>
                  <a:schemeClr val="tx1"/>
                </a:solidFill>
              </a:defRPr>
            </a:lvl1pPr>
          </a:lstStyle>
          <a:p>
            <a:fld id="{BF6629C6-E8D8-4E6B-8015-798ECD15B16B}" type="slidenum">
              <a:rPr lang="en-GB" smtClean="0">
                <a:solidFill>
                  <a:srgbClr val="000000"/>
                </a:solidFill>
              </a:rPr>
              <a:pPr/>
              <a:t>‹N°›</a:t>
            </a:fld>
            <a:endParaRPr lang="en-GB" dirty="0">
              <a:solidFill>
                <a:srgbClr val="000000"/>
              </a:solidFill>
            </a:endParaRPr>
          </a:p>
        </p:txBody>
      </p:sp>
      <p:cxnSp>
        <p:nvCxnSpPr>
          <p:cNvPr id="12" name="Connecteur droit 14"/>
          <p:cNvCxnSpPr/>
          <p:nvPr/>
        </p:nvCxnSpPr>
        <p:spPr>
          <a:xfrm>
            <a:off x="454154" y="6103853"/>
            <a:ext cx="1121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3" descr="C:\Users\ChristineB\Seenk-D\BNPP\2015-02\PPT_43-0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1163" y="6294451"/>
            <a:ext cx="2388661" cy="36294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4870496" y="6416707"/>
            <a:ext cx="2371154" cy="135304"/>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Connecteur droit 14"/>
          <p:cNvCxnSpPr/>
          <p:nvPr userDrawn="1"/>
        </p:nvCxnSpPr>
        <p:spPr>
          <a:xfrm>
            <a:off x="454154" y="6103853"/>
            <a:ext cx="1121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3" descr="C:\Users\ChristineB\Seenk-D\BNPP\2015-02\PPT_43-07.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1228" y="6294370"/>
            <a:ext cx="2388661" cy="362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684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Title and Footer ">
    <p:spTree>
      <p:nvGrpSpPr>
        <p:cNvPr id="1" name=""/>
        <p:cNvGrpSpPr/>
        <p:nvPr/>
      </p:nvGrpSpPr>
      <p:grpSpPr>
        <a:xfrm>
          <a:off x="0" y="0"/>
          <a:ext cx="0" cy="0"/>
          <a:chOff x="0" y="0"/>
          <a:chExt cx="0" cy="0"/>
        </a:xfrm>
      </p:grpSpPr>
      <p:graphicFrame>
        <p:nvGraphicFramePr>
          <p:cNvPr id="9" name="Obje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2162" name="Diapositive think-cell" r:id="rId5" imgW="344" imgH="344" progId="TCLayout.ActiveDocument.1">
                  <p:embed/>
                </p:oleObj>
              </mc:Choice>
              <mc:Fallback>
                <p:oleObj name="Diapositive think-cell" r:id="rId5" imgW="344" imgH="344" progId="TCLayout.ActiveDocument.1">
                  <p:embed/>
                  <p:pic>
                    <p:nvPicPr>
                      <p:cNvPr id="9" name="Obje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hidden="1"/>
          <p:cNvSpPr/>
          <p:nvPr userDrawn="1">
            <p:custDataLst>
              <p:tags r:id="rId3"/>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cxnSp>
        <p:nvCxnSpPr>
          <p:cNvPr id="11"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cteur droit 14"/>
          <p:cNvCxnSpPr/>
          <p:nvPr userDrawn="1"/>
        </p:nvCxnSpPr>
        <p:spPr>
          <a:xfrm>
            <a:off x="454025" y="610393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3" descr="C:\Users\ChristineB\Seenk-D\BNPP\2015-02\PPT_43-07.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838" y="6253163"/>
            <a:ext cx="2051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Connecteur droit 14"/>
          <p:cNvCxnSpPr/>
          <p:nvPr userDrawn="1"/>
        </p:nvCxnSpPr>
        <p:spPr>
          <a:xfrm>
            <a:off x="454025" y="890588"/>
            <a:ext cx="1121568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ZoneTexte 17"/>
          <p:cNvSpPr txBox="1"/>
          <p:nvPr userDrawn="1"/>
        </p:nvSpPr>
        <p:spPr>
          <a:xfrm>
            <a:off x="454025" y="18462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sp>
        <p:nvSpPr>
          <p:cNvPr id="20" name="ZoneTexte 19"/>
          <p:cNvSpPr txBox="1"/>
          <p:nvPr userDrawn="1"/>
        </p:nvSpPr>
        <p:spPr>
          <a:xfrm>
            <a:off x="606425" y="1998663"/>
            <a:ext cx="1646238" cy="935037"/>
          </a:xfrm>
          <a:prstGeom prst="rect">
            <a:avLst/>
          </a:prstGeom>
          <a:noFill/>
        </p:spPr>
        <p:txBody>
          <a:bodyPr>
            <a:normAutofit fontScale="92500" lnSpcReduction="10000"/>
          </a:bodyPr>
          <a:lstStyle/>
          <a:p>
            <a:pPr defTabSz="1085415" eaLnBrk="1" fontAlgn="auto" hangingPunct="1">
              <a:spcBef>
                <a:spcPts val="0"/>
              </a:spcBef>
              <a:spcAft>
                <a:spcPts val="0"/>
              </a:spcAft>
              <a:defRPr/>
            </a:pPr>
            <a:endParaRPr lang="fr-FR" sz="6600" dirty="0">
              <a:latin typeface="BNPP Sans Condensed ExtraBold" pitchFamily="50" charset="0"/>
              <a:cs typeface="Arial"/>
            </a:endParaRPr>
          </a:p>
        </p:txBody>
      </p:sp>
      <p:sp>
        <p:nvSpPr>
          <p:cNvPr id="21" name="Rectangle 20"/>
          <p:cNvSpPr/>
          <p:nvPr userDrawn="1"/>
        </p:nvSpPr>
        <p:spPr>
          <a:xfrm>
            <a:off x="6094413" y="1928813"/>
            <a:ext cx="6048375" cy="251936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tIns="90000" bIns="90000" anchor="ctr"/>
          <a:lstStyle/>
          <a:p>
            <a:pPr algn="ctr" defTabSz="1213121" eaLnBrk="1" fontAlgn="auto" hangingPunct="1">
              <a:spcBef>
                <a:spcPts val="0"/>
              </a:spcBef>
              <a:spcAft>
                <a:spcPts val="0"/>
              </a:spcAft>
              <a:defRPr/>
            </a:pPr>
            <a:endParaRPr lang="fr-FR" sz="1400" dirty="0">
              <a:solidFill>
                <a:schemeClr val="tx1"/>
              </a:solidFill>
            </a:endParaRPr>
          </a:p>
        </p:txBody>
      </p:sp>
      <p:pic>
        <p:nvPicPr>
          <p:cNvPr id="22" name="Picture 16"/>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84700" y="6221413"/>
            <a:ext cx="2952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ous-titre 2"/>
          <p:cNvSpPr>
            <a:spLocks noGrp="1"/>
          </p:cNvSpPr>
          <p:nvPr>
            <p:ph type="subTitle" idx="1"/>
          </p:nvPr>
        </p:nvSpPr>
        <p:spPr>
          <a:xfrm>
            <a:off x="454230" y="279626"/>
            <a:ext cx="11319246" cy="432100"/>
          </a:xfrm>
          <a:prstGeom prst="rect">
            <a:avLst/>
          </a:prstGeom>
        </p:spPr>
        <p:txBody>
          <a:bodyPr lIns="0" anchor="ctr">
            <a:noAutofit/>
          </a:bodyPr>
          <a:lstStyle>
            <a:lvl1pPr marL="0" indent="0" algn="l">
              <a:buNone/>
              <a:defRPr lang="en-GB" sz="3600" b="0" i="0" u="none" strike="noStrike" kern="1200" baseline="0" noProof="0" dirty="0">
                <a:solidFill>
                  <a:srgbClr val="00925A"/>
                </a:solidFill>
                <a:latin typeface="BNPPSansCondensed" panose="02000000000000000000" pitchFamily="2" charset="0"/>
                <a:ea typeface="+mn-ea"/>
                <a:cs typeface="+mn-cs"/>
              </a:defRPr>
            </a:lvl1pPr>
            <a:lvl2pPr marL="607390" indent="0" algn="ctr">
              <a:buNone/>
              <a:defRPr>
                <a:solidFill>
                  <a:schemeClr val="tx1">
                    <a:tint val="75000"/>
                  </a:schemeClr>
                </a:solidFill>
              </a:defRPr>
            </a:lvl2pPr>
            <a:lvl3pPr marL="1214780" indent="0" algn="ctr">
              <a:buNone/>
              <a:defRPr>
                <a:solidFill>
                  <a:schemeClr val="tx1">
                    <a:tint val="75000"/>
                  </a:schemeClr>
                </a:solidFill>
              </a:defRPr>
            </a:lvl3pPr>
            <a:lvl4pPr marL="1822171" indent="0" algn="ctr">
              <a:buNone/>
              <a:defRPr>
                <a:solidFill>
                  <a:schemeClr val="tx1">
                    <a:tint val="75000"/>
                  </a:schemeClr>
                </a:solidFill>
              </a:defRPr>
            </a:lvl4pPr>
            <a:lvl5pPr marL="2429561" indent="0" algn="ctr">
              <a:buNone/>
              <a:defRPr>
                <a:solidFill>
                  <a:schemeClr val="tx1">
                    <a:tint val="75000"/>
                  </a:schemeClr>
                </a:solidFill>
              </a:defRPr>
            </a:lvl5pPr>
            <a:lvl6pPr marL="3036951" indent="0" algn="ctr">
              <a:buNone/>
              <a:defRPr>
                <a:solidFill>
                  <a:schemeClr val="tx1">
                    <a:tint val="75000"/>
                  </a:schemeClr>
                </a:solidFill>
              </a:defRPr>
            </a:lvl6pPr>
            <a:lvl7pPr marL="3644341" indent="0" algn="ctr">
              <a:buNone/>
              <a:defRPr>
                <a:solidFill>
                  <a:schemeClr val="tx1">
                    <a:tint val="75000"/>
                  </a:schemeClr>
                </a:solidFill>
              </a:defRPr>
            </a:lvl7pPr>
            <a:lvl8pPr marL="4251731" indent="0" algn="ctr">
              <a:buNone/>
              <a:defRPr>
                <a:solidFill>
                  <a:schemeClr val="tx1">
                    <a:tint val="75000"/>
                  </a:schemeClr>
                </a:solidFill>
              </a:defRPr>
            </a:lvl8pPr>
            <a:lvl9pPr marL="4859122" indent="0" algn="ctr">
              <a:buNone/>
              <a:defRPr>
                <a:solidFill>
                  <a:schemeClr val="tx1">
                    <a:tint val="75000"/>
                  </a:schemeClr>
                </a:solidFill>
              </a:defRPr>
            </a:lvl9pPr>
          </a:lstStyle>
          <a:p>
            <a:r>
              <a:rPr lang="fr-FR" noProof="0"/>
              <a:t>Modifier le style des sous-titres du masque</a:t>
            </a:r>
            <a:endParaRPr lang="en-GB" noProof="0" dirty="0"/>
          </a:p>
        </p:txBody>
      </p:sp>
      <p:sp>
        <p:nvSpPr>
          <p:cNvPr id="15" name="Espace réservé pour une image  15"/>
          <p:cNvSpPr>
            <a:spLocks noGrp="1"/>
          </p:cNvSpPr>
          <p:nvPr>
            <p:ph type="pic" sz="quarter" idx="13"/>
          </p:nvPr>
        </p:nvSpPr>
        <p:spPr>
          <a:xfrm>
            <a:off x="0" y="890588"/>
            <a:ext cx="6094413" cy="1458912"/>
          </a:xfrm>
          <a:prstGeom prst="rect">
            <a:avLst/>
          </a:prstGeom>
        </p:spPr>
        <p:txBody>
          <a:bodyPr/>
          <a:lstStyle/>
          <a:p>
            <a:pPr lvl="0"/>
            <a:endParaRPr lang="fr-FR" noProof="0" dirty="0"/>
          </a:p>
        </p:txBody>
      </p:sp>
      <p:sp>
        <p:nvSpPr>
          <p:cNvPr id="16" name="Espace réservé pour une image  17"/>
          <p:cNvSpPr>
            <a:spLocks noGrp="1"/>
          </p:cNvSpPr>
          <p:nvPr>
            <p:ph type="pic" sz="quarter" idx="14"/>
          </p:nvPr>
        </p:nvSpPr>
        <p:spPr>
          <a:xfrm>
            <a:off x="6094413" y="891136"/>
            <a:ext cx="6024562" cy="1458364"/>
          </a:xfrm>
          <a:prstGeom prst="rect">
            <a:avLst/>
          </a:prstGeom>
        </p:spPr>
        <p:txBody>
          <a:bodyPr/>
          <a:lstStyle/>
          <a:p>
            <a:pPr lvl="0"/>
            <a:endParaRPr lang="fr-FR" noProof="0" dirty="0"/>
          </a:p>
        </p:txBody>
      </p:sp>
      <p:sp>
        <p:nvSpPr>
          <p:cNvPr id="7" name="Espace réservé du texte 6"/>
          <p:cNvSpPr>
            <a:spLocks noGrp="1"/>
          </p:cNvSpPr>
          <p:nvPr>
            <p:ph type="body" sz="quarter" idx="21"/>
          </p:nvPr>
        </p:nvSpPr>
        <p:spPr>
          <a:xfrm>
            <a:off x="-2945" y="2349881"/>
            <a:ext cx="6096971" cy="1677382"/>
          </a:xfrm>
          <a:prstGeom prst="rect">
            <a:avLst/>
          </a:prstGeom>
        </p:spPr>
        <p:txBody>
          <a:bodyPr wrap="square">
            <a:sp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9" name="Espace réservé du texte 6"/>
          <p:cNvSpPr>
            <a:spLocks noGrp="1"/>
          </p:cNvSpPr>
          <p:nvPr>
            <p:ph type="body" sz="quarter" idx="22"/>
          </p:nvPr>
        </p:nvSpPr>
        <p:spPr>
          <a:xfrm>
            <a:off x="6091855" y="2349881"/>
            <a:ext cx="6030295" cy="1677382"/>
          </a:xfrm>
          <a:prstGeom prst="rect">
            <a:avLst/>
          </a:prstGeom>
        </p:spPr>
        <p:txBody>
          <a:bodyPr wrap="square">
            <a:sp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3" name="Rectangle 15"/>
          <p:cNvSpPr>
            <a:spLocks noGrp="1" noChangeArrowheads="1"/>
          </p:cNvSpPr>
          <p:nvPr>
            <p:ph type="ftr" sz="quarter" idx="23"/>
          </p:nvPr>
        </p:nvSpPr>
        <p:spPr/>
        <p:txBody>
          <a:bodyPr/>
          <a:lstStyle>
            <a:lvl1pPr algn="r">
              <a:defRPr sz="1000" dirty="0" smtClean="0">
                <a:solidFill>
                  <a:srgbClr val="000000"/>
                </a:solidFill>
              </a:defRPr>
            </a:lvl1pPr>
          </a:lstStyle>
          <a:p>
            <a:pPr>
              <a:defRPr/>
            </a:pPr>
            <a:endParaRPr lang="en-GB"/>
          </a:p>
        </p:txBody>
      </p:sp>
      <p:sp>
        <p:nvSpPr>
          <p:cNvPr id="24" name="Rectangle 14"/>
          <p:cNvSpPr>
            <a:spLocks noGrp="1" noChangeArrowheads="1"/>
          </p:cNvSpPr>
          <p:nvPr>
            <p:ph type="dt" sz="half" idx="24"/>
          </p:nvPr>
        </p:nvSpPr>
        <p:spPr/>
        <p:txBody>
          <a:bodyPr/>
          <a:lstStyle>
            <a:lvl1pPr algn="ctr">
              <a:defRPr sz="900" smtClean="0">
                <a:solidFill>
                  <a:srgbClr val="000000"/>
                </a:solidFill>
              </a:defRPr>
            </a:lvl1pPr>
          </a:lstStyle>
          <a:p>
            <a:pPr>
              <a:defRPr/>
            </a:pPr>
            <a:fld id="{D5418F7B-9A99-496C-AB08-EC703726B6CE}" type="datetime1">
              <a:rPr lang="fr-FR"/>
              <a:pPr>
                <a:defRPr/>
              </a:pPr>
              <a:t>12/04/2021</a:t>
            </a:fld>
            <a:endParaRPr lang="en-GB" dirty="0"/>
          </a:p>
        </p:txBody>
      </p:sp>
      <p:sp>
        <p:nvSpPr>
          <p:cNvPr id="25" name="Espace réservé du numéro de diapositive 16"/>
          <p:cNvSpPr>
            <a:spLocks noGrp="1" noChangeArrowheads="1"/>
          </p:cNvSpPr>
          <p:nvPr>
            <p:ph type="sldNum" sz="quarter" idx="25"/>
          </p:nvPr>
        </p:nvSpPr>
        <p:spPr/>
        <p:txBody>
          <a:bodyPr/>
          <a:lstStyle>
            <a:lvl1pPr algn="r">
              <a:defRPr sz="1100" b="1" smtClean="0">
                <a:solidFill>
                  <a:srgbClr val="000000"/>
                </a:solidFill>
              </a:defRPr>
            </a:lvl1pPr>
          </a:lstStyle>
          <a:p>
            <a:pPr>
              <a:defRPr/>
            </a:pPr>
            <a:fld id="{FB383C43-7E2F-4379-8FDF-E24C6552642B}" type="slidenum">
              <a:rPr lang="en-GB"/>
              <a:pPr>
                <a:defRPr/>
              </a:pPr>
              <a:t>‹N°›</a:t>
            </a:fld>
            <a:endParaRPr lang="en-GB" dirty="0"/>
          </a:p>
        </p:txBody>
      </p:sp>
    </p:spTree>
    <p:extLst>
      <p:ext uri="{BB962C8B-B14F-4D97-AF65-F5344CB8AC3E}">
        <p14:creationId xmlns:p14="http://schemas.microsoft.com/office/powerpoint/2010/main" val="172809723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cSld name="Sections">
    <p:spTree>
      <p:nvGrpSpPr>
        <p:cNvPr id="1" name=""/>
        <p:cNvGrpSpPr/>
        <p:nvPr/>
      </p:nvGrpSpPr>
      <p:grpSpPr>
        <a:xfrm>
          <a:off x="0" y="0"/>
          <a:ext cx="0" cy="0"/>
          <a:chOff x="0" y="0"/>
          <a:chExt cx="0" cy="0"/>
        </a:xfrm>
      </p:grpSpPr>
      <p:sp>
        <p:nvSpPr>
          <p:cNvPr id="6" name="Espace réservé du texte 2"/>
          <p:cNvSpPr>
            <a:spLocks noGrp="1"/>
          </p:cNvSpPr>
          <p:nvPr>
            <p:ph type="body" idx="13" hasCustomPrompt="1"/>
          </p:nvPr>
        </p:nvSpPr>
        <p:spPr>
          <a:xfrm>
            <a:off x="848416" y="1138549"/>
            <a:ext cx="10819630" cy="4140499"/>
          </a:xfrm>
        </p:spPr>
        <p:txBody>
          <a:bodyPr lIns="0" anchor="ctr">
            <a:normAutofit/>
          </a:bodyPr>
          <a:lstStyle>
            <a:lvl1pPr marL="346273" indent="-346273">
              <a:lnSpc>
                <a:spcPct val="200000"/>
              </a:lnSpc>
              <a:buClr>
                <a:schemeClr val="accent1"/>
              </a:buClr>
              <a:buSzPct val="100000"/>
              <a:buFont typeface="+mj-lt"/>
              <a:buAutoNum type="arabicPeriod"/>
              <a:tabLst>
                <a:tab pos="2563021" algn="l"/>
              </a:tabLst>
              <a:defRPr sz="1429" b="1" baseline="0">
                <a:solidFill>
                  <a:schemeClr val="tx1"/>
                </a:solidFill>
              </a:defRPr>
            </a:lvl1pPr>
            <a:lvl2pPr marL="435486" indent="0">
              <a:buNone/>
              <a:defRPr sz="1905" b="1"/>
            </a:lvl2pPr>
            <a:lvl3pPr marL="870973" indent="0">
              <a:buNone/>
              <a:defRPr sz="1714" b="1"/>
            </a:lvl3pPr>
            <a:lvl4pPr marL="1306460" indent="0">
              <a:buNone/>
              <a:defRPr sz="1524" b="1"/>
            </a:lvl4pPr>
            <a:lvl5pPr marL="1741947" indent="0">
              <a:buNone/>
              <a:defRPr sz="1524" b="1"/>
            </a:lvl5pPr>
            <a:lvl6pPr marL="2177433" indent="0">
              <a:buNone/>
              <a:defRPr sz="1524" b="1"/>
            </a:lvl6pPr>
            <a:lvl7pPr marL="2612920" indent="0">
              <a:buNone/>
              <a:defRPr sz="1524" b="1"/>
            </a:lvl7pPr>
            <a:lvl8pPr marL="3048407" indent="0">
              <a:buNone/>
              <a:defRPr sz="1524" b="1"/>
            </a:lvl8pPr>
            <a:lvl9pPr marL="3483894" indent="0">
              <a:buNone/>
              <a:defRPr sz="1524" b="1"/>
            </a:lvl9pPr>
          </a:lstStyle>
          <a:p>
            <a:pPr lvl="0"/>
            <a:r>
              <a:rPr lang="en-GB" noProof="0" dirty="0"/>
              <a:t>Add title</a:t>
            </a:r>
          </a:p>
        </p:txBody>
      </p:sp>
      <p:sp>
        <p:nvSpPr>
          <p:cNvPr id="7" name="Title 1"/>
          <p:cNvSpPr>
            <a:spLocks noGrp="1"/>
          </p:cNvSpPr>
          <p:nvPr>
            <p:ph type="title"/>
          </p:nvPr>
        </p:nvSpPr>
        <p:spPr>
          <a:xfrm>
            <a:off x="452177" y="116599"/>
            <a:ext cx="11220529" cy="709878"/>
          </a:xfrm>
        </p:spPr>
        <p:txBody>
          <a:bodyPr lIns="0" tIns="0" rIns="0" bIns="0">
            <a:normAutofit/>
          </a:bodyPr>
          <a:lstStyle>
            <a:lvl1pPr algn="l">
              <a:defRPr sz="2572" b="1">
                <a:solidFill>
                  <a:srgbClr val="00915A"/>
                </a:solidFill>
              </a:defRPr>
            </a:lvl1pPr>
          </a:lstStyle>
          <a:p>
            <a:r>
              <a:rPr lang="fr-FR"/>
              <a:t>Modifiez le style du titre</a:t>
            </a:r>
            <a:endParaRPr lang="en-GB" dirty="0"/>
          </a:p>
        </p:txBody>
      </p:sp>
      <p:cxnSp>
        <p:nvCxnSpPr>
          <p:cNvPr id="8" name="Connecteur droit 9"/>
          <p:cNvCxnSpPr/>
          <p:nvPr/>
        </p:nvCxnSpPr>
        <p:spPr>
          <a:xfrm>
            <a:off x="454154" y="879204"/>
            <a:ext cx="1121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3"/>
          </p:nvPr>
        </p:nvSpPr>
        <p:spPr>
          <a:xfrm>
            <a:off x="7426031" y="6395767"/>
            <a:ext cx="2671111" cy="181756"/>
          </a:xfrm>
          <a:prstGeom prst="rect">
            <a:avLst/>
          </a:prstGeom>
        </p:spPr>
        <p:txBody>
          <a:bodyPr vert="horz" lIns="0" tIns="0" rIns="0" bIns="0" rtlCol="0" anchor="ctr"/>
          <a:lstStyle>
            <a:lvl1pPr algn="r">
              <a:defRPr sz="762">
                <a:solidFill>
                  <a:schemeClr val="tx1"/>
                </a:solidFill>
              </a:defRPr>
            </a:lvl1pPr>
          </a:lstStyle>
          <a:p>
            <a:endParaRPr lang="en-GB" dirty="0"/>
          </a:p>
        </p:txBody>
      </p:sp>
      <p:pic>
        <p:nvPicPr>
          <p:cNvPr id="10" name="Picture 4"/>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870512" y="6416702"/>
            <a:ext cx="2371154" cy="13530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4"/>
          <p:cNvSpPr>
            <a:spLocks noGrp="1" noChangeArrowheads="1"/>
          </p:cNvSpPr>
          <p:nvPr>
            <p:ph type="dt" sz="half" idx="2"/>
          </p:nvPr>
        </p:nvSpPr>
        <p:spPr bwMode="auto">
          <a:xfrm>
            <a:off x="10168598" y="6397041"/>
            <a:ext cx="939327"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762">
                <a:solidFill>
                  <a:schemeClr val="tx1"/>
                </a:solidFill>
              </a:defRPr>
            </a:lvl1pPr>
          </a:lstStyle>
          <a:p>
            <a:endParaRPr lang="en-GB" dirty="0"/>
          </a:p>
        </p:txBody>
      </p:sp>
      <p:sp>
        <p:nvSpPr>
          <p:cNvPr id="12" name="Espace réservé du numéro de diapositive 16"/>
          <p:cNvSpPr>
            <a:spLocks noGrp="1" noChangeArrowheads="1"/>
          </p:cNvSpPr>
          <p:nvPr>
            <p:ph type="sldNum" sz="quarter" idx="4"/>
          </p:nvPr>
        </p:nvSpPr>
        <p:spPr bwMode="auto">
          <a:xfrm>
            <a:off x="11095756" y="6397041"/>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762" b="1">
                <a:solidFill>
                  <a:schemeClr val="tx1"/>
                </a:solidFill>
              </a:defRPr>
            </a:lvl1pPr>
          </a:lstStyle>
          <a:p>
            <a:fld id="{BF6629C6-E8D8-4E6B-8015-798ECD15B16B}" type="slidenum">
              <a:rPr lang="en-GB" smtClean="0"/>
              <a:pPr/>
              <a:t>‹N°›</a:t>
            </a:fld>
            <a:endParaRPr lang="en-GB" dirty="0"/>
          </a:p>
        </p:txBody>
      </p:sp>
      <p:cxnSp>
        <p:nvCxnSpPr>
          <p:cNvPr id="13" name="Connecteur droit 14"/>
          <p:cNvCxnSpPr/>
          <p:nvPr/>
        </p:nvCxnSpPr>
        <p:spPr>
          <a:xfrm>
            <a:off x="454154" y="6103853"/>
            <a:ext cx="1121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3" descr="C:\Users\ChristineB\Seenk-D\BNPP\2015-02\PPT_43-0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1163" y="6294451"/>
            <a:ext cx="2388661" cy="362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26034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19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fontAlgn="base">
              <a:spcBef>
                <a:spcPct val="0"/>
              </a:spcBef>
              <a:spcAft>
                <a:spcPct val="0"/>
              </a:spcAft>
              <a:defRPr/>
            </a:pPr>
            <a:endParaRPr lang="en-GB">
              <a:solidFill>
                <a:srgbClr val="000000"/>
              </a:solidFill>
            </a:endParaRP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3BE58494-5FA0-4B4D-ACF5-C80CD02A06A3}" type="slidenum">
              <a:rPr lang="en-GB" smtClean="0">
                <a:solidFill>
                  <a:srgbClr val="000000"/>
                </a:solidFill>
              </a:rPr>
              <a:pPr fontAlgn="base">
                <a:spcBef>
                  <a:spcPct val="0"/>
                </a:spcBef>
                <a:spcAft>
                  <a:spcPct val="0"/>
                </a:spcAft>
                <a:defRPr/>
              </a:pPr>
              <a:t>‹N°›</a:t>
            </a:fld>
            <a:endParaRPr lang="en-GB">
              <a:solidFill>
                <a:srgbClr val="000000"/>
              </a:solidFill>
            </a:endParaRPr>
          </a:p>
        </p:txBody>
      </p:sp>
      <p:sp>
        <p:nvSpPr>
          <p:cNvPr id="2" name="Title 1"/>
          <p:cNvSpPr>
            <a:spLocks noGrp="1"/>
          </p:cNvSpPr>
          <p:nvPr>
            <p:ph type="title" hasCustomPrompt="1"/>
          </p:nvPr>
        </p:nvSpPr>
        <p:spPr>
          <a:xfrm>
            <a:off x="1247826" y="133104"/>
            <a:ext cx="7677114" cy="470312"/>
          </a:xfrm>
        </p:spPr>
        <p:txBody>
          <a:bodyPr/>
          <a:lstStyle>
            <a:lvl1pPr>
              <a:defRPr baseline="0"/>
            </a:lvl1pPr>
          </a:lstStyle>
          <a:p>
            <a:r>
              <a:rPr lang="en-US" dirty="0"/>
              <a:t>MAIN PROJECT STAKEHOLDERS</a:t>
            </a:r>
            <a:endParaRPr lang="fr-FR" dirty="0"/>
          </a:p>
        </p:txBody>
      </p:sp>
    </p:spTree>
    <p:extLst>
      <p:ext uri="{BB962C8B-B14F-4D97-AF65-F5344CB8AC3E}">
        <p14:creationId xmlns:p14="http://schemas.microsoft.com/office/powerpoint/2010/main" val="89941439"/>
      </p:ext>
    </p:extLst>
  </p:cSld>
  <p:clrMapOvr>
    <a:masterClrMapping/>
  </p:clrMapOvr>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cSld name="5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fontAlgn="base">
              <a:spcBef>
                <a:spcPct val="0"/>
              </a:spcBef>
              <a:spcAft>
                <a:spcPct val="0"/>
              </a:spcAft>
              <a:defRPr/>
            </a:pPr>
            <a:endParaRPr lang="en-GB">
              <a:solidFill>
                <a:srgbClr val="000000"/>
              </a:solidFill>
            </a:endParaRP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3BE58494-5FA0-4B4D-ACF5-C80CD02A06A3}" type="slidenum">
              <a:rPr lang="en-GB" smtClean="0">
                <a:solidFill>
                  <a:srgbClr val="000000"/>
                </a:solidFill>
              </a:rPr>
              <a:pPr fontAlgn="base">
                <a:spcBef>
                  <a:spcPct val="0"/>
                </a:spcBef>
                <a:spcAft>
                  <a:spcPct val="0"/>
                </a:spcAft>
                <a:defRPr/>
              </a:pPr>
              <a:t>‹N°›</a:t>
            </a:fld>
            <a:endParaRPr lang="en-GB">
              <a:solidFill>
                <a:srgbClr val="000000"/>
              </a:solidFill>
            </a:endParaRPr>
          </a:p>
        </p:txBody>
      </p:sp>
      <p:sp>
        <p:nvSpPr>
          <p:cNvPr id="2" name="Title 1"/>
          <p:cNvSpPr>
            <a:spLocks noGrp="1"/>
          </p:cNvSpPr>
          <p:nvPr>
            <p:ph type="title" hasCustomPrompt="1"/>
          </p:nvPr>
        </p:nvSpPr>
        <p:spPr>
          <a:xfrm>
            <a:off x="1047208" y="116666"/>
            <a:ext cx="8901082" cy="470312"/>
          </a:xfrm>
        </p:spPr>
        <p:txBody>
          <a:bodyPr/>
          <a:lstStyle>
            <a:lvl1pPr>
              <a:defRPr baseline="0"/>
            </a:lvl1pPr>
          </a:lstStyle>
          <a:p>
            <a:r>
              <a:rPr lang="fr-FR" dirty="0"/>
              <a:t>CONSIDERED SOLUTIONS &amp; CHOSEN SOLUTION</a:t>
            </a:r>
          </a:p>
        </p:txBody>
      </p:sp>
    </p:spTree>
    <p:extLst>
      <p:ext uri="{BB962C8B-B14F-4D97-AF65-F5344CB8AC3E}">
        <p14:creationId xmlns:p14="http://schemas.microsoft.com/office/powerpoint/2010/main" val="1513302813"/>
      </p:ext>
    </p:extLst>
  </p:cSld>
  <p:clrMapOvr>
    <a:masterClrMapping/>
  </p:clrMapOvr>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cSld name="17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fontAlgn="base">
              <a:spcBef>
                <a:spcPct val="0"/>
              </a:spcBef>
              <a:spcAft>
                <a:spcPct val="0"/>
              </a:spcAft>
              <a:defRPr/>
            </a:pPr>
            <a:endParaRPr lang="en-GB">
              <a:solidFill>
                <a:srgbClr val="000000"/>
              </a:solidFill>
            </a:endParaRP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3BE58494-5FA0-4B4D-ACF5-C80CD02A06A3}" type="slidenum">
              <a:rPr lang="en-GB" smtClean="0">
                <a:solidFill>
                  <a:srgbClr val="000000"/>
                </a:solidFill>
              </a:rPr>
              <a:pPr fontAlgn="base">
                <a:spcBef>
                  <a:spcPct val="0"/>
                </a:spcBef>
                <a:spcAft>
                  <a:spcPct val="0"/>
                </a:spcAft>
                <a:defRPr/>
              </a:pPr>
              <a:t>‹N°›</a:t>
            </a:fld>
            <a:endParaRPr lang="en-GB">
              <a:solidFill>
                <a:srgbClr val="000000"/>
              </a:solidFill>
            </a:endParaRPr>
          </a:p>
        </p:txBody>
      </p:sp>
      <p:sp>
        <p:nvSpPr>
          <p:cNvPr id="6" name="Title 1"/>
          <p:cNvSpPr>
            <a:spLocks noGrp="1"/>
          </p:cNvSpPr>
          <p:nvPr>
            <p:ph type="title" hasCustomPrompt="1"/>
          </p:nvPr>
        </p:nvSpPr>
        <p:spPr>
          <a:xfrm>
            <a:off x="1090291" y="153274"/>
            <a:ext cx="5161707" cy="450123"/>
          </a:xfrm>
        </p:spPr>
        <p:txBody>
          <a:bodyPr/>
          <a:lstStyle>
            <a:lvl1pPr>
              <a:defRPr i="1"/>
            </a:lvl1pPr>
          </a:lstStyle>
          <a:p>
            <a:r>
              <a:rPr lang="en-US" dirty="0"/>
              <a:t>BUSINESS CASE SUMMARY</a:t>
            </a:r>
            <a:endParaRPr lang="fr-FR" dirty="0"/>
          </a:p>
        </p:txBody>
      </p:sp>
    </p:spTree>
    <p:extLst>
      <p:ext uri="{BB962C8B-B14F-4D97-AF65-F5344CB8AC3E}">
        <p14:creationId xmlns:p14="http://schemas.microsoft.com/office/powerpoint/2010/main" val="2240039447"/>
      </p:ext>
    </p:extLst>
  </p:cSld>
  <p:clrMapOvr>
    <a:masterClrMapping/>
  </p:clrMapOvr>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18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fontAlgn="base">
              <a:spcBef>
                <a:spcPct val="0"/>
              </a:spcBef>
              <a:spcAft>
                <a:spcPct val="0"/>
              </a:spcAft>
              <a:defRPr/>
            </a:pPr>
            <a:endParaRPr lang="en-GB">
              <a:solidFill>
                <a:srgbClr val="000000"/>
              </a:solidFill>
            </a:endParaRP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3BE58494-5FA0-4B4D-ACF5-C80CD02A06A3}" type="slidenum">
              <a:rPr lang="en-GB" smtClean="0">
                <a:solidFill>
                  <a:srgbClr val="000000"/>
                </a:solidFill>
              </a:rPr>
              <a:pPr fontAlgn="base">
                <a:spcBef>
                  <a:spcPct val="0"/>
                </a:spcBef>
                <a:spcAft>
                  <a:spcPct val="0"/>
                </a:spcAft>
                <a:defRPr/>
              </a:pPr>
              <a:t>‹N°›</a:t>
            </a:fld>
            <a:endParaRPr lang="en-GB">
              <a:solidFill>
                <a:srgbClr val="000000"/>
              </a:solidFill>
            </a:endParaRPr>
          </a:p>
        </p:txBody>
      </p:sp>
      <p:sp>
        <p:nvSpPr>
          <p:cNvPr id="2" name="Title 1"/>
          <p:cNvSpPr>
            <a:spLocks noGrp="1"/>
          </p:cNvSpPr>
          <p:nvPr>
            <p:ph type="title" hasCustomPrompt="1"/>
          </p:nvPr>
        </p:nvSpPr>
        <p:spPr>
          <a:xfrm>
            <a:off x="1247830" y="133104"/>
            <a:ext cx="7868036" cy="470312"/>
          </a:xfrm>
        </p:spPr>
        <p:txBody>
          <a:bodyPr/>
          <a:lstStyle>
            <a:lvl1pPr algn="l" defTabSz="870665" rtl="0" eaLnBrk="0" fontAlgn="base" hangingPunct="0">
              <a:spcBef>
                <a:spcPct val="0"/>
              </a:spcBef>
              <a:spcAft>
                <a:spcPct val="0"/>
              </a:spcAft>
              <a:defRPr lang="fr-FR" sz="2000" b="1" i="1" baseline="0" dirty="0">
                <a:solidFill>
                  <a:schemeClr val="tx2"/>
                </a:solidFill>
                <a:latin typeface="+mj-lt"/>
                <a:ea typeface="+mj-ea"/>
                <a:cs typeface="+mj-cs"/>
              </a:defRPr>
            </a:lvl1pPr>
          </a:lstStyle>
          <a:p>
            <a:r>
              <a:rPr lang="en-US" dirty="0"/>
              <a:t>DEPLOYMENT ROADMAP – BIG PICTURE </a:t>
            </a:r>
            <a:endParaRPr lang="fr-FR" dirty="0"/>
          </a:p>
        </p:txBody>
      </p:sp>
    </p:spTree>
    <p:extLst>
      <p:ext uri="{BB962C8B-B14F-4D97-AF65-F5344CB8AC3E}">
        <p14:creationId xmlns:p14="http://schemas.microsoft.com/office/powerpoint/2010/main" val="4086118700"/>
      </p:ext>
    </p:extLst>
  </p:cSld>
  <p:clrMapOvr>
    <a:masterClrMapping/>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25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fontAlgn="base">
              <a:spcBef>
                <a:spcPct val="0"/>
              </a:spcBef>
              <a:spcAft>
                <a:spcPct val="0"/>
              </a:spcAft>
              <a:defRPr/>
            </a:pPr>
            <a:endParaRPr lang="en-GB">
              <a:solidFill>
                <a:srgbClr val="000000"/>
              </a:solidFill>
            </a:endParaRP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3BE58494-5FA0-4B4D-ACF5-C80CD02A06A3}" type="slidenum">
              <a:rPr lang="en-GB" smtClean="0">
                <a:solidFill>
                  <a:srgbClr val="000000"/>
                </a:solidFill>
              </a:rPr>
              <a:pPr fontAlgn="base">
                <a:spcBef>
                  <a:spcPct val="0"/>
                </a:spcBef>
                <a:spcAft>
                  <a:spcPct val="0"/>
                </a:spcAft>
                <a:defRPr/>
              </a:pPr>
              <a:t>‹N°›</a:t>
            </a:fld>
            <a:endParaRPr lang="en-GB">
              <a:solidFill>
                <a:srgbClr val="000000"/>
              </a:solidFill>
            </a:endParaRPr>
          </a:p>
        </p:txBody>
      </p:sp>
      <p:sp>
        <p:nvSpPr>
          <p:cNvPr id="28" name="Title 1"/>
          <p:cNvSpPr>
            <a:spLocks noGrp="1"/>
          </p:cNvSpPr>
          <p:nvPr>
            <p:ph type="title" hasCustomPrompt="1"/>
          </p:nvPr>
        </p:nvSpPr>
        <p:spPr>
          <a:xfrm>
            <a:off x="1097124" y="116666"/>
            <a:ext cx="7445927" cy="470312"/>
          </a:xfrm>
        </p:spPr>
        <p:txBody>
          <a:bodyPr/>
          <a:lstStyle>
            <a:lvl1pPr>
              <a:defRPr/>
            </a:lvl1pPr>
          </a:lstStyle>
          <a:p>
            <a:r>
              <a:rPr lang="en-US" dirty="0"/>
              <a:t>IMPACTS TO BUSINESS PROCESSES</a:t>
            </a:r>
            <a:endParaRPr lang="fr-FR" dirty="0"/>
          </a:p>
        </p:txBody>
      </p:sp>
    </p:spTree>
    <p:extLst>
      <p:ext uri="{BB962C8B-B14F-4D97-AF65-F5344CB8AC3E}">
        <p14:creationId xmlns:p14="http://schemas.microsoft.com/office/powerpoint/2010/main" val="3283078614"/>
      </p:ext>
    </p:extLst>
  </p:cSld>
  <p:clrMapOvr>
    <a:masterClrMapping/>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cSld name="46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fontAlgn="base">
              <a:spcBef>
                <a:spcPct val="0"/>
              </a:spcBef>
              <a:spcAft>
                <a:spcPct val="0"/>
              </a:spcAft>
              <a:defRPr/>
            </a:pPr>
            <a:endParaRPr lang="en-GB">
              <a:solidFill>
                <a:srgbClr val="000000"/>
              </a:solidFill>
            </a:endParaRP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3BE58494-5FA0-4B4D-ACF5-C80CD02A06A3}" type="slidenum">
              <a:rPr lang="en-GB" smtClean="0">
                <a:solidFill>
                  <a:srgbClr val="000000"/>
                </a:solidFill>
              </a:rPr>
              <a:pPr fontAlgn="base">
                <a:spcBef>
                  <a:spcPct val="0"/>
                </a:spcBef>
                <a:spcAft>
                  <a:spcPct val="0"/>
                </a:spcAft>
                <a:defRPr/>
              </a:pPr>
              <a:t>‹N°›</a:t>
            </a:fld>
            <a:endParaRPr lang="en-GB">
              <a:solidFill>
                <a:srgbClr val="000000"/>
              </a:solidFill>
            </a:endParaRPr>
          </a:p>
        </p:txBody>
      </p:sp>
      <p:sp>
        <p:nvSpPr>
          <p:cNvPr id="35" name="Title 1"/>
          <p:cNvSpPr>
            <a:spLocks noGrp="1"/>
          </p:cNvSpPr>
          <p:nvPr>
            <p:ph type="title" hasCustomPrompt="1"/>
          </p:nvPr>
        </p:nvSpPr>
        <p:spPr>
          <a:xfrm>
            <a:off x="1247862" y="133104"/>
            <a:ext cx="8440799" cy="470312"/>
          </a:xfrm>
        </p:spPr>
        <p:txBody>
          <a:bodyPr/>
          <a:lstStyle>
            <a:lvl1pPr>
              <a:defRPr/>
            </a:lvl1pPr>
          </a:lstStyle>
          <a:p>
            <a:r>
              <a:rPr lang="fr-FR" dirty="0"/>
              <a:t>FUNCTIONAL IMPACTS ON CIB SYSTEM</a:t>
            </a:r>
          </a:p>
        </p:txBody>
      </p:sp>
    </p:spTree>
    <p:extLst>
      <p:ext uri="{BB962C8B-B14F-4D97-AF65-F5344CB8AC3E}">
        <p14:creationId xmlns:p14="http://schemas.microsoft.com/office/powerpoint/2010/main" val="1323021499"/>
      </p:ext>
    </p:extLst>
  </p:cSld>
  <p:clrMapOvr>
    <a:masterClrMapping/>
  </p:clrMapOvr>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cSld name="24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fontAlgn="base">
              <a:spcBef>
                <a:spcPct val="0"/>
              </a:spcBef>
              <a:spcAft>
                <a:spcPct val="0"/>
              </a:spcAft>
              <a:defRPr/>
            </a:pPr>
            <a:endParaRPr lang="en-GB">
              <a:solidFill>
                <a:srgbClr val="000000"/>
              </a:solidFill>
            </a:endParaRP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3BE58494-5FA0-4B4D-ACF5-C80CD02A06A3}" type="slidenum">
              <a:rPr lang="en-GB" smtClean="0">
                <a:solidFill>
                  <a:srgbClr val="000000"/>
                </a:solidFill>
              </a:rPr>
              <a:pPr fontAlgn="base">
                <a:spcBef>
                  <a:spcPct val="0"/>
                </a:spcBef>
                <a:spcAft>
                  <a:spcPct val="0"/>
                </a:spcAft>
                <a:defRPr/>
              </a:pPr>
              <a:t>‹N°›</a:t>
            </a:fld>
            <a:endParaRPr lang="en-GB">
              <a:solidFill>
                <a:srgbClr val="000000"/>
              </a:solidFill>
            </a:endParaRPr>
          </a:p>
        </p:txBody>
      </p:sp>
      <p:sp>
        <p:nvSpPr>
          <p:cNvPr id="6" name="Title 1"/>
          <p:cNvSpPr>
            <a:spLocks noGrp="1"/>
          </p:cNvSpPr>
          <p:nvPr>
            <p:ph type="title" hasCustomPrompt="1"/>
          </p:nvPr>
        </p:nvSpPr>
        <p:spPr>
          <a:xfrm>
            <a:off x="1247848" y="133104"/>
            <a:ext cx="8352091" cy="470312"/>
          </a:xfrm>
        </p:spPr>
        <p:txBody>
          <a:bodyPr/>
          <a:lstStyle>
            <a:lvl1pPr>
              <a:defRPr baseline="0"/>
            </a:lvl1pPr>
          </a:lstStyle>
          <a:p>
            <a:r>
              <a:rPr lang="en-US" dirty="0"/>
              <a:t>FUNCTIONAL ARCHITECTURE</a:t>
            </a:r>
            <a:endParaRPr lang="fr-FR" dirty="0"/>
          </a:p>
        </p:txBody>
      </p:sp>
    </p:spTree>
    <p:extLst>
      <p:ext uri="{BB962C8B-B14F-4D97-AF65-F5344CB8AC3E}">
        <p14:creationId xmlns:p14="http://schemas.microsoft.com/office/powerpoint/2010/main" val="328817514"/>
      </p:ext>
    </p:extLst>
  </p:cSld>
  <p:clrMapOvr>
    <a:masterClrMapping/>
  </p:clrMapOvr>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cSld name="1_Sections">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155" y="1593"/>
          <a:ext cx="2104" cy="1587"/>
        </p:xfrm>
        <a:graphic>
          <a:graphicData uri="http://schemas.openxmlformats.org/presentationml/2006/ole">
            <mc:AlternateContent xmlns:mc="http://schemas.openxmlformats.org/markup-compatibility/2006">
              <mc:Choice xmlns:v="urn:schemas-microsoft-com:vml" Requires="v">
                <p:oleObj spid="_x0000_s200291" name="Diapositive think-cell" r:id="rId5" imgW="270" imgH="270" progId="TCLayout.ActiveDocument.1">
                  <p:embed/>
                </p:oleObj>
              </mc:Choice>
              <mc:Fallback>
                <p:oleObj name="Diapositive think-cell" r:id="rId5" imgW="270" imgH="270" progId="TCLayout.ActiveDocument.1">
                  <p:embed/>
                  <p:pic>
                    <p:nvPicPr>
                      <p:cNvPr id="2" name="Object 1" hidden="1"/>
                      <p:cNvPicPr/>
                      <p:nvPr/>
                    </p:nvPicPr>
                    <p:blipFill>
                      <a:blip r:embed="rId6"/>
                      <a:stretch>
                        <a:fillRect/>
                      </a:stretch>
                    </p:blipFill>
                    <p:spPr>
                      <a:xfrm>
                        <a:off x="2155" y="1593"/>
                        <a:ext cx="2104" cy="1587"/>
                      </a:xfrm>
                      <a:prstGeom prst="rect">
                        <a:avLst/>
                      </a:prstGeom>
                    </p:spPr>
                  </p:pic>
                </p:oleObj>
              </mc:Fallback>
            </mc:AlternateContent>
          </a:graphicData>
        </a:graphic>
      </p:graphicFrame>
      <p:sp>
        <p:nvSpPr>
          <p:cNvPr id="7" name="Title 1"/>
          <p:cNvSpPr>
            <a:spLocks noGrp="1"/>
          </p:cNvSpPr>
          <p:nvPr>
            <p:ph type="title"/>
          </p:nvPr>
        </p:nvSpPr>
        <p:spPr>
          <a:xfrm>
            <a:off x="452177" y="116599"/>
            <a:ext cx="11220529" cy="709878"/>
          </a:xfrm>
        </p:spPr>
        <p:txBody>
          <a:bodyPr lIns="0" tIns="0" rIns="0" bIns="0">
            <a:normAutofit/>
          </a:bodyPr>
          <a:lstStyle>
            <a:lvl1pPr algn="l">
              <a:defRPr sz="1619" b="1">
                <a:solidFill>
                  <a:srgbClr val="00915A"/>
                </a:solidFill>
              </a:defRPr>
            </a:lvl1pPr>
          </a:lstStyle>
          <a:p>
            <a:r>
              <a:rPr lang="fr-FR"/>
              <a:t>Modifiez le style du titre</a:t>
            </a:r>
            <a:endParaRPr lang="en-GB" dirty="0"/>
          </a:p>
        </p:txBody>
      </p:sp>
      <p:cxnSp>
        <p:nvCxnSpPr>
          <p:cNvPr id="8" name="Connecteur droit 9"/>
          <p:cNvCxnSpPr/>
          <p:nvPr/>
        </p:nvCxnSpPr>
        <p:spPr>
          <a:xfrm>
            <a:off x="454155" y="879204"/>
            <a:ext cx="1121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cteur droit 14"/>
          <p:cNvCxnSpPr/>
          <p:nvPr/>
        </p:nvCxnSpPr>
        <p:spPr>
          <a:xfrm>
            <a:off x="454155" y="6103853"/>
            <a:ext cx="1121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3" descr="C:\Users\ChristineB\Seenk-D\BNPP\2015-02\PPT_43-07.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3613" y="6295270"/>
            <a:ext cx="2388663" cy="362941"/>
          </a:xfrm>
          <a:prstGeom prst="rect">
            <a:avLst/>
          </a:prstGeom>
          <a:noFill/>
          <a:extLst>
            <a:ext uri="{909E8E84-426E-40DD-AFC4-6F175D3DCCD1}">
              <a14:hiddenFill xmlns:a14="http://schemas.microsoft.com/office/drawing/2010/main">
                <a:solidFill>
                  <a:srgbClr val="FFFFFF"/>
                </a:solidFill>
              </a14:hiddenFill>
            </a:ext>
          </a:extLst>
        </p:spPr>
      </p:pic>
      <p:sp>
        <p:nvSpPr>
          <p:cNvPr id="17" name="Slide Number Placeholder 5"/>
          <p:cNvSpPr>
            <a:spLocks noGrp="1"/>
          </p:cNvSpPr>
          <p:nvPr>
            <p:ph type="sldNum" sz="quarter" idx="18"/>
          </p:nvPr>
        </p:nvSpPr>
        <p:spPr>
          <a:xfrm>
            <a:off x="8687161" y="6357651"/>
            <a:ext cx="2828571" cy="365966"/>
          </a:xfrm>
        </p:spPr>
        <p:txBody>
          <a:bodyPr/>
          <a:lstStyle/>
          <a:p>
            <a:pPr defTabSz="643577"/>
            <a:fld id="{9E40306A-7C2D-43E9-A6B1-2A286F8D5B5E}" type="slidenum">
              <a:rPr lang="en-GB" smtClean="0">
                <a:solidFill>
                  <a:srgbClr val="000000">
                    <a:tint val="75000"/>
                  </a:srgbClr>
                </a:solidFill>
              </a:rPr>
              <a:pPr defTabSz="643577"/>
              <a:t>‹N°›</a:t>
            </a:fld>
            <a:endParaRPr lang="en-GB" dirty="0">
              <a:solidFill>
                <a:srgbClr val="000000">
                  <a:tint val="75000"/>
                </a:srgbClr>
              </a:solidFill>
            </a:endParaRPr>
          </a:p>
        </p:txBody>
      </p:sp>
      <p:graphicFrame>
        <p:nvGraphicFramePr>
          <p:cNvPr id="9" name="Object 8" hidden="1"/>
          <p:cNvGraphicFramePr>
            <a:graphicFrameLocks noChangeAspect="1"/>
          </p:cNvGraphicFramePr>
          <p:nvPr userDrawn="1">
            <p:custDataLst>
              <p:tags r:id="rId3"/>
            </p:custDataLst>
          </p:nvPr>
        </p:nvGraphicFramePr>
        <p:xfrm>
          <a:off x="2135" y="1593"/>
          <a:ext cx="2104" cy="1587"/>
        </p:xfrm>
        <a:graphic>
          <a:graphicData uri="http://schemas.openxmlformats.org/presentationml/2006/ole">
            <mc:AlternateContent xmlns:mc="http://schemas.openxmlformats.org/markup-compatibility/2006">
              <mc:Choice xmlns:v="urn:schemas-microsoft-com:vml" Requires="v">
                <p:oleObj spid="_x0000_s200292" name="think-cell Slide" r:id="rId8" imgW="270" imgH="270" progId="TCLayout.ActiveDocument.1">
                  <p:embed/>
                </p:oleObj>
              </mc:Choice>
              <mc:Fallback>
                <p:oleObj name="think-cell Slide" r:id="rId8" imgW="270" imgH="270" progId="TCLayout.ActiveDocument.1">
                  <p:embed/>
                  <p:pic>
                    <p:nvPicPr>
                      <p:cNvPr id="9" name="Object 8" hidden="1"/>
                      <p:cNvPicPr/>
                      <p:nvPr/>
                    </p:nvPicPr>
                    <p:blipFill>
                      <a:blip r:embed="rId6"/>
                      <a:stretch>
                        <a:fillRect/>
                      </a:stretch>
                    </p:blipFill>
                    <p:spPr>
                      <a:xfrm>
                        <a:off x="2135" y="1593"/>
                        <a:ext cx="2104" cy="1587"/>
                      </a:xfrm>
                      <a:prstGeom prst="rect">
                        <a:avLst/>
                      </a:prstGeom>
                    </p:spPr>
                  </p:pic>
                </p:oleObj>
              </mc:Fallback>
            </mc:AlternateContent>
          </a:graphicData>
        </a:graphic>
      </p:graphicFrame>
      <p:cxnSp>
        <p:nvCxnSpPr>
          <p:cNvPr id="10" name="Connecteur droit 9"/>
          <p:cNvCxnSpPr/>
          <p:nvPr userDrawn="1"/>
        </p:nvCxnSpPr>
        <p:spPr>
          <a:xfrm>
            <a:off x="454155" y="879204"/>
            <a:ext cx="1121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eur droit 14"/>
          <p:cNvCxnSpPr/>
          <p:nvPr userDrawn="1"/>
        </p:nvCxnSpPr>
        <p:spPr>
          <a:xfrm>
            <a:off x="454155" y="6103853"/>
            <a:ext cx="1121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3" descr="C:\Users\ChristineB\Seenk-D\BNPP\2015-02\PPT_43-07.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13613" y="6295197"/>
            <a:ext cx="2388663" cy="362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06186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cSld name="16_Title and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2155" y="1593"/>
          <a:ext cx="2104" cy="1587"/>
        </p:xfrm>
        <a:graphic>
          <a:graphicData uri="http://schemas.openxmlformats.org/presentationml/2006/ole">
            <mc:AlternateContent xmlns:mc="http://schemas.openxmlformats.org/markup-compatibility/2006">
              <mc:Choice xmlns:v="urn:schemas-microsoft-com:vml" Requires="v">
                <p:oleObj spid="_x0000_s201010" name="Diapositive think-cell" r:id="rId4" imgW="270" imgH="270" progId="TCLayout.ActiveDocument.1">
                  <p:embed/>
                </p:oleObj>
              </mc:Choice>
              <mc:Fallback>
                <p:oleObj name="Diapositive think-cell" r:id="rId4" imgW="270" imgH="270" progId="TCLayout.ActiveDocument.1">
                  <p:embed/>
                  <p:pic>
                    <p:nvPicPr>
                      <p:cNvPr id="3" name="Object 2" hidden="1"/>
                      <p:cNvPicPr/>
                      <p:nvPr/>
                    </p:nvPicPr>
                    <p:blipFill>
                      <a:blip r:embed="rId5"/>
                      <a:stretch>
                        <a:fillRect/>
                      </a:stretch>
                    </p:blipFill>
                    <p:spPr>
                      <a:xfrm>
                        <a:off x="2155" y="1593"/>
                        <a:ext cx="2104" cy="1587"/>
                      </a:xfrm>
                      <a:prstGeom prst="rect">
                        <a:avLst/>
                      </a:prstGeom>
                    </p:spPr>
                  </p:pic>
                </p:oleObj>
              </mc:Fallback>
            </mc:AlternateContent>
          </a:graphicData>
        </a:graphic>
      </p:graphicFrame>
      <p:sp>
        <p:nvSpPr>
          <p:cNvPr id="2" name="Title 1"/>
          <p:cNvSpPr>
            <a:spLocks noGrp="1"/>
          </p:cNvSpPr>
          <p:nvPr>
            <p:ph type="title"/>
          </p:nvPr>
        </p:nvSpPr>
        <p:spPr>
          <a:xfrm>
            <a:off x="452179" y="116600"/>
            <a:ext cx="11220529" cy="709878"/>
          </a:xfrm>
          <a:prstGeom prst="rect">
            <a:avLst/>
          </a:prstGeom>
        </p:spPr>
        <p:txBody>
          <a:bodyPr lIns="0" tIns="0" rIns="0" bIns="0" anchor="ctr">
            <a:normAutofit/>
          </a:bodyPr>
          <a:lstStyle>
            <a:lvl1pPr algn="l">
              <a:defRPr sz="2572" b="1">
                <a:solidFill>
                  <a:srgbClr val="00915A"/>
                </a:solidFill>
              </a:defRPr>
            </a:lvl1pPr>
          </a:lstStyle>
          <a:p>
            <a:r>
              <a:rPr lang="en-US"/>
              <a:t>Click to edit Master title style</a:t>
            </a:r>
            <a:endParaRPr lang="en-GB" dirty="0"/>
          </a:p>
        </p:txBody>
      </p:sp>
      <p:cxnSp>
        <p:nvCxnSpPr>
          <p:cNvPr id="13" name="Connecteur droit 9"/>
          <p:cNvCxnSpPr/>
          <p:nvPr/>
        </p:nvCxnSpPr>
        <p:spPr>
          <a:xfrm>
            <a:off x="454155" y="879204"/>
            <a:ext cx="1121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870512" y="6416703"/>
            <a:ext cx="2371154" cy="135304"/>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Connecteur droit 14"/>
          <p:cNvCxnSpPr/>
          <p:nvPr/>
        </p:nvCxnSpPr>
        <p:spPr>
          <a:xfrm>
            <a:off x="454155" y="6103853"/>
            <a:ext cx="1121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CONFIDENTIAL_LAT" hidden="1"/>
          <p:cNvGrpSpPr/>
          <p:nvPr/>
        </p:nvGrpSpPr>
        <p:grpSpPr>
          <a:xfrm rot="16200000">
            <a:off x="-697255" y="2675129"/>
            <a:ext cx="1777127" cy="326884"/>
            <a:chOff x="2098930" y="3739927"/>
            <a:chExt cx="1776716" cy="620855"/>
          </a:xfrm>
        </p:grpSpPr>
        <p:grpSp>
          <p:nvGrpSpPr>
            <p:cNvPr id="18" name="Group 17"/>
            <p:cNvGrpSpPr/>
            <p:nvPr userDrawn="1"/>
          </p:nvGrpSpPr>
          <p:grpSpPr>
            <a:xfrm>
              <a:off x="2225596" y="3762796"/>
              <a:ext cx="1572814" cy="575120"/>
              <a:chOff x="2222500" y="3690637"/>
              <a:chExt cx="1690473" cy="719438"/>
            </a:xfrm>
          </p:grpSpPr>
          <p:cxnSp>
            <p:nvCxnSpPr>
              <p:cNvPr id="20" name="Straight Connector 19"/>
              <p:cNvCxnSpPr/>
              <p:nvPr/>
            </p:nvCxnSpPr>
            <p:spPr bwMode="auto">
              <a:xfrm>
                <a:off x="2222500" y="3690637"/>
                <a:ext cx="1690473" cy="0"/>
              </a:xfrm>
              <a:prstGeom prst="line">
                <a:avLst/>
              </a:prstGeom>
              <a:solidFill>
                <a:srgbClr val="007CB1"/>
              </a:solidFill>
              <a:ln w="190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p:cNvCxnSpPr/>
              <p:nvPr/>
            </p:nvCxnSpPr>
            <p:spPr bwMode="auto">
              <a:xfrm>
                <a:off x="2222500" y="4410075"/>
                <a:ext cx="1690473" cy="0"/>
              </a:xfrm>
              <a:prstGeom prst="line">
                <a:avLst/>
              </a:prstGeom>
              <a:solidFill>
                <a:srgbClr val="007CB1"/>
              </a:solidFill>
              <a:ln w="190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TextBox 18"/>
            <p:cNvSpPr txBox="1"/>
            <p:nvPr userDrawn="1"/>
          </p:nvSpPr>
          <p:spPr>
            <a:xfrm>
              <a:off x="2098930" y="3739927"/>
              <a:ext cx="1776716" cy="620855"/>
            </a:xfrm>
            <a:prstGeom prst="rect">
              <a:avLst/>
            </a:prstGeom>
            <a:noFill/>
          </p:spPr>
          <p:txBody>
            <a:bodyPr wrap="square" rtlCol="0" anchor="ctr">
              <a:spAutoFit/>
            </a:bodyPr>
            <a:lstStyle/>
            <a:p>
              <a:pPr algn="ctr" defTabSz="870973" fontAlgn="base">
                <a:spcBef>
                  <a:spcPts val="190"/>
                </a:spcBef>
                <a:spcAft>
                  <a:spcPts val="190"/>
                </a:spcAft>
              </a:pPr>
              <a:r>
                <a:rPr lang="en-US" sz="1524" b="1" dirty="0">
                  <a:solidFill>
                    <a:srgbClr val="C00000"/>
                  </a:solidFill>
                  <a:cs typeface="Arial" panose="020B0604020202020204" pitchFamily="34" charset="0"/>
                </a:rPr>
                <a:t>CONFIDENTIAL</a:t>
              </a:r>
            </a:p>
          </p:txBody>
        </p:sp>
      </p:grpSp>
    </p:spTree>
    <p:extLst>
      <p:ext uri="{BB962C8B-B14F-4D97-AF65-F5344CB8AC3E}">
        <p14:creationId xmlns:p14="http://schemas.microsoft.com/office/powerpoint/2010/main" val="168265181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theme" Target="../theme/theme2.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tags" Target="../tags/tag4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tags" Target="../tags/tag4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image" Target="../media/image1.emf"/><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vmlDrawing" Target="../drawings/vmlDrawing24.vml"/><Relationship Id="rId30" Type="http://schemas.openxmlformats.org/officeDocument/2006/relationships/oleObject" Target="../embeddings/oleObject24.bin"/></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image" Target="../media/image19.png"/><Relationship Id="rId3" Type="http://schemas.openxmlformats.org/officeDocument/2006/relationships/slideLayout" Target="../slideLayouts/slideLayout51.xml"/><Relationship Id="rId7" Type="http://schemas.openxmlformats.org/officeDocument/2006/relationships/vmlDrawing" Target="../drawings/vmlDrawing48.vml"/><Relationship Id="rId12" Type="http://schemas.openxmlformats.org/officeDocument/2006/relationships/image" Target="../media/image18.png"/><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theme" Target="../theme/theme3.xml"/><Relationship Id="rId11" Type="http://schemas.openxmlformats.org/officeDocument/2006/relationships/image" Target="../media/image17.emf"/><Relationship Id="rId5" Type="http://schemas.openxmlformats.org/officeDocument/2006/relationships/slideLayout" Target="../slideLayouts/slideLayout53.xml"/><Relationship Id="rId10" Type="http://schemas.openxmlformats.org/officeDocument/2006/relationships/oleObject" Target="../embeddings/oleObject48.bin"/><Relationship Id="rId4" Type="http://schemas.openxmlformats.org/officeDocument/2006/relationships/slideLayout" Target="../slideLayouts/slideLayout52.xml"/><Relationship Id="rId9" Type="http://schemas.openxmlformats.org/officeDocument/2006/relationships/tags" Target="../tags/tag9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theme" Target="../theme/theme4.xml"/><Relationship Id="rId3" Type="http://schemas.openxmlformats.org/officeDocument/2006/relationships/slideLayout" Target="../slideLayouts/slideLayout56.xml"/><Relationship Id="rId21" Type="http://schemas.openxmlformats.org/officeDocument/2006/relationships/slideLayout" Target="../slideLayouts/slideLayout74.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29" Type="http://schemas.openxmlformats.org/officeDocument/2006/relationships/tags" Target="../tags/tag11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tags" Target="../tags/tag114.xml"/><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image" Target="../media/image1.emf"/><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vmlDrawing" Target="../drawings/vmlDrawing54.vml"/><Relationship Id="rId30" Type="http://schemas.openxmlformats.org/officeDocument/2006/relationships/oleObject" Target="../embeddings/oleObject57.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oleObject" Target="../embeddings/oleObject81.bin"/><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ags" Target="../tags/tag163.xml"/><Relationship Id="rId2" Type="http://schemas.openxmlformats.org/officeDocument/2006/relationships/slideLayout" Target="../slideLayouts/slideLayout80.xml"/><Relationship Id="rId16" Type="http://schemas.openxmlformats.org/officeDocument/2006/relationships/image" Target="../media/image18.png"/><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tags" Target="../tags/tag162.xml"/><Relationship Id="rId5" Type="http://schemas.openxmlformats.org/officeDocument/2006/relationships/slideLayout" Target="../slideLayouts/slideLayout83.xml"/><Relationship Id="rId15" Type="http://schemas.openxmlformats.org/officeDocument/2006/relationships/image" Target="../media/image19.png"/><Relationship Id="rId10" Type="http://schemas.openxmlformats.org/officeDocument/2006/relationships/vmlDrawing" Target="../drawings/vmlDrawing78.vml"/><Relationship Id="rId4" Type="http://schemas.openxmlformats.org/officeDocument/2006/relationships/slideLayout" Target="../slideLayouts/slideLayout82.xml"/><Relationship Id="rId9" Type="http://schemas.openxmlformats.org/officeDocument/2006/relationships/theme" Target="../theme/theme5.xml"/><Relationship Id="rId14" Type="http://schemas.openxmlformats.org/officeDocument/2006/relationships/image" Target="../media/image25.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18" Type="http://schemas.openxmlformats.org/officeDocument/2006/relationships/oleObject" Target="../embeddings/oleObject88.bin"/><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17" Type="http://schemas.openxmlformats.org/officeDocument/2006/relationships/tags" Target="../tags/tag176.xml"/><Relationship Id="rId2" Type="http://schemas.openxmlformats.org/officeDocument/2006/relationships/slideLayout" Target="../slideLayouts/slideLayout88.xml"/><Relationship Id="rId16" Type="http://schemas.openxmlformats.org/officeDocument/2006/relationships/tags" Target="../tags/tag175.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5" Type="http://schemas.openxmlformats.org/officeDocument/2006/relationships/vmlDrawing" Target="../drawings/vmlDrawing85.vml"/><Relationship Id="rId10" Type="http://schemas.openxmlformats.org/officeDocument/2006/relationships/slideLayout" Target="../slideLayouts/slideLayout96.xml"/><Relationship Id="rId19" Type="http://schemas.openxmlformats.org/officeDocument/2006/relationships/image" Target="../media/image25.emf"/><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image" Target="../media/image31.png"/><Relationship Id="rId5" Type="http://schemas.openxmlformats.org/officeDocument/2006/relationships/slideLayout" Target="../slideLayouts/slideLayout104.xml"/><Relationship Id="rId10" Type="http://schemas.openxmlformats.org/officeDocument/2006/relationships/theme" Target="../theme/theme7.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t 6" hidden="1"/>
          <p:cNvGraphicFramePr>
            <a:graphicFrameLocks noChangeAspect="1"/>
          </p:cNvGraphicFramePr>
          <p:nvPr userDrawn="1">
            <p:custDataLst>
              <p:tags r:id="rId26"/>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946" name="Diapositive think-cell" r:id="rId28" imgW="344" imgH="344" progId="TCLayout.ActiveDocument.1">
                  <p:embed/>
                </p:oleObj>
              </mc:Choice>
              <mc:Fallback>
                <p:oleObj name="Diapositive think-cell" r:id="rId28" imgW="344" imgH="344" progId="TCLayout.ActiveDocument.1">
                  <p:embed/>
                  <p:pic>
                    <p:nvPicPr>
                      <p:cNvPr id="1026" name="Objet 6" hidden="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hidden="1"/>
          <p:cNvSpPr/>
          <p:nvPr userDrawn="1">
            <p:custDataLst>
              <p:tags r:id="rId27"/>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sp>
        <p:nvSpPr>
          <p:cNvPr id="2" name="Espace réservé du titre 1"/>
          <p:cNvSpPr>
            <a:spLocks noGrp="1"/>
          </p:cNvSpPr>
          <p:nvPr>
            <p:ph type="title"/>
          </p:nvPr>
        </p:nvSpPr>
        <p:spPr>
          <a:xfrm>
            <a:off x="454025" y="261938"/>
            <a:ext cx="11215688" cy="420687"/>
          </a:xfrm>
          <a:prstGeom prst="rect">
            <a:avLst/>
          </a:prstGeom>
        </p:spPr>
        <p:txBody>
          <a:bodyPr vert="horz" lIns="0" tIns="0" rIns="0" bIns="0" rtlCol="0" anchor="ctr" anchorCtr="0">
            <a:noAutofit/>
          </a:bodyPr>
          <a:lstStyle/>
          <a:p>
            <a:r>
              <a:rPr lang="fr-FR" noProof="0" dirty="0"/>
              <a:t>CLICK TO EDIT MASTER TITLE STYLE</a:t>
            </a:r>
          </a:p>
        </p:txBody>
      </p:sp>
      <p:sp>
        <p:nvSpPr>
          <p:cNvPr id="13" name="Rectangle 15"/>
          <p:cNvSpPr>
            <a:spLocks noGrp="1" noChangeArrowheads="1"/>
          </p:cNvSpPr>
          <p:nvPr>
            <p:ph type="ftr" sz="quarter" idx="3"/>
          </p:nvPr>
        </p:nvSpPr>
        <p:spPr bwMode="auto">
          <a:xfrm>
            <a:off x="8005763" y="6394450"/>
            <a:ext cx="2671762" cy="180975"/>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defTabSz="1211878" eaLnBrk="1" fontAlgn="auto" hangingPunct="1">
              <a:spcBef>
                <a:spcPts val="0"/>
              </a:spcBef>
              <a:spcAft>
                <a:spcPts val="0"/>
              </a:spcAft>
              <a:defRPr sz="1000" dirty="0">
                <a:solidFill>
                  <a:srgbClr val="000000"/>
                </a:solidFill>
                <a:latin typeface="+mn-lt"/>
              </a:defRPr>
            </a:lvl1pPr>
          </a:lstStyle>
          <a:p>
            <a:pPr>
              <a:defRPr/>
            </a:pPr>
            <a:endParaRPr lang="en-GB"/>
          </a:p>
        </p:txBody>
      </p:sp>
      <p:sp>
        <p:nvSpPr>
          <p:cNvPr id="14" name="Rectangle 14"/>
          <p:cNvSpPr>
            <a:spLocks noGrp="1" noChangeArrowheads="1"/>
          </p:cNvSpPr>
          <p:nvPr>
            <p:ph type="dt" sz="half" idx="2"/>
          </p:nvPr>
        </p:nvSpPr>
        <p:spPr bwMode="auto">
          <a:xfrm>
            <a:off x="10748963" y="6394450"/>
            <a:ext cx="641350" cy="180975"/>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defTabSz="1211878" eaLnBrk="1" fontAlgn="auto" hangingPunct="1">
              <a:spcBef>
                <a:spcPts val="0"/>
              </a:spcBef>
              <a:spcAft>
                <a:spcPts val="0"/>
              </a:spcAft>
              <a:defRPr sz="900" smtClean="0">
                <a:solidFill>
                  <a:srgbClr val="000000"/>
                </a:solidFill>
                <a:latin typeface="+mn-lt"/>
              </a:defRPr>
            </a:lvl1pPr>
          </a:lstStyle>
          <a:p>
            <a:pPr>
              <a:defRPr/>
            </a:pPr>
            <a:fld id="{A345D6C2-D8C4-4B17-B357-8932739C220D}" type="datetime1">
              <a:rPr lang="fr-FR"/>
              <a:pPr>
                <a:defRPr/>
              </a:pPr>
              <a:t>12/04/2021</a:t>
            </a:fld>
            <a:endParaRPr lang="en-GB" dirty="0"/>
          </a:p>
        </p:txBody>
      </p:sp>
      <p:sp>
        <p:nvSpPr>
          <p:cNvPr id="17" name="Espace réservé du numéro de diapositive 16"/>
          <p:cNvSpPr>
            <a:spLocks noGrp="1" noChangeArrowheads="1"/>
          </p:cNvSpPr>
          <p:nvPr>
            <p:ph type="sldNum" sz="quarter" idx="4"/>
          </p:nvPr>
        </p:nvSpPr>
        <p:spPr bwMode="auto">
          <a:xfrm>
            <a:off x="11461750" y="6394450"/>
            <a:ext cx="238125" cy="180975"/>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defTabSz="1211878" eaLnBrk="1" fontAlgn="auto" hangingPunct="1">
              <a:spcBef>
                <a:spcPts val="0"/>
              </a:spcBef>
              <a:spcAft>
                <a:spcPts val="0"/>
              </a:spcAft>
              <a:defRPr sz="1100" b="1" smtClean="0">
                <a:solidFill>
                  <a:srgbClr val="000000"/>
                </a:solidFill>
                <a:latin typeface="+mn-lt"/>
              </a:defRPr>
            </a:lvl1pPr>
          </a:lstStyle>
          <a:p>
            <a:pPr>
              <a:defRPr/>
            </a:pPr>
            <a:fld id="{860FECDD-8BC4-431C-9E63-4089EE979F99}" type="slidenum">
              <a:rPr lang="en-GB"/>
              <a:pPr>
                <a:defRPr/>
              </a:pPr>
              <a:t>‹N°›</a:t>
            </a:fld>
            <a:endParaRPr lang="en-GB" dirty="0"/>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 id="2147484024" r:id="rId13"/>
    <p:sldLayoutId id="2147484025" r:id="rId14"/>
    <p:sldLayoutId id="2147484026" r:id="rId15"/>
    <p:sldLayoutId id="2147484027" r:id="rId16"/>
    <p:sldLayoutId id="2147484028" r:id="rId17"/>
    <p:sldLayoutId id="2147484029" r:id="rId18"/>
    <p:sldLayoutId id="2147484030" r:id="rId19"/>
    <p:sldLayoutId id="2147484031" r:id="rId20"/>
    <p:sldLayoutId id="2147484032" r:id="rId21"/>
    <p:sldLayoutId id="2147484033" r:id="rId22"/>
    <p:sldLayoutId id="2147484034" r:id="rId23"/>
  </p:sldLayoutIdLst>
  <p:hf hdr="0"/>
  <p:txStyles>
    <p:titleStyle>
      <a:lvl1pPr algn="l" defTabSz="1211263" rtl="0" fontAlgn="base">
        <a:spcBef>
          <a:spcPts val="263"/>
        </a:spcBef>
        <a:spcAft>
          <a:spcPct val="0"/>
        </a:spcAft>
        <a:buClr>
          <a:srgbClr val="52CDC5"/>
        </a:buClr>
        <a:buSzPct val="100000"/>
        <a:defRPr lang="en-GB" sz="3600" kern="1200" cap="all" dirty="0">
          <a:solidFill>
            <a:srgbClr val="00925A"/>
          </a:solidFill>
          <a:latin typeface="BNPPSansCondensed" panose="02000000000000000000" pitchFamily="2" charset="0"/>
          <a:ea typeface="+mn-ea"/>
          <a:cs typeface="+mn-cs"/>
        </a:defRPr>
      </a:lvl1pPr>
      <a:lvl2pPr algn="l" defTabSz="1211263" rtl="0" fontAlgn="base">
        <a:spcBef>
          <a:spcPts val="263"/>
        </a:spcBef>
        <a:spcAft>
          <a:spcPct val="0"/>
        </a:spcAft>
        <a:buClr>
          <a:srgbClr val="52CDC5"/>
        </a:buClr>
        <a:buSzPct val="100000"/>
        <a:defRPr sz="3600">
          <a:solidFill>
            <a:srgbClr val="00925A"/>
          </a:solidFill>
          <a:latin typeface="BNPPSansCondensed" panose="02000000000000000000" pitchFamily="50" charset="0"/>
        </a:defRPr>
      </a:lvl2pPr>
      <a:lvl3pPr algn="l" defTabSz="1211263" rtl="0" fontAlgn="base">
        <a:spcBef>
          <a:spcPts val="263"/>
        </a:spcBef>
        <a:spcAft>
          <a:spcPct val="0"/>
        </a:spcAft>
        <a:buClr>
          <a:srgbClr val="52CDC5"/>
        </a:buClr>
        <a:buSzPct val="100000"/>
        <a:defRPr sz="3600">
          <a:solidFill>
            <a:srgbClr val="00925A"/>
          </a:solidFill>
          <a:latin typeface="BNPPSansCondensed" panose="02000000000000000000" pitchFamily="50" charset="0"/>
        </a:defRPr>
      </a:lvl3pPr>
      <a:lvl4pPr algn="l" defTabSz="1211263" rtl="0" fontAlgn="base">
        <a:spcBef>
          <a:spcPts val="263"/>
        </a:spcBef>
        <a:spcAft>
          <a:spcPct val="0"/>
        </a:spcAft>
        <a:buClr>
          <a:srgbClr val="52CDC5"/>
        </a:buClr>
        <a:buSzPct val="100000"/>
        <a:defRPr sz="3600">
          <a:solidFill>
            <a:srgbClr val="00925A"/>
          </a:solidFill>
          <a:latin typeface="BNPPSansCondensed" panose="02000000000000000000" pitchFamily="50" charset="0"/>
        </a:defRPr>
      </a:lvl4pPr>
      <a:lvl5pPr algn="l" defTabSz="1211263" rtl="0" fontAlgn="base">
        <a:spcBef>
          <a:spcPts val="263"/>
        </a:spcBef>
        <a:spcAft>
          <a:spcPct val="0"/>
        </a:spcAft>
        <a:buClr>
          <a:srgbClr val="52CDC5"/>
        </a:buClr>
        <a:buSzPct val="100000"/>
        <a:defRPr sz="3600">
          <a:solidFill>
            <a:srgbClr val="00925A"/>
          </a:solidFill>
          <a:latin typeface="BNPPSansCondensed" panose="02000000000000000000" pitchFamily="50"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1211263" rtl="0" fontAlgn="base">
        <a:spcBef>
          <a:spcPts val="263"/>
        </a:spcBef>
        <a:spcAft>
          <a:spcPct val="0"/>
        </a:spcAft>
        <a:buClr>
          <a:srgbClr val="52CDC5"/>
        </a:buClr>
        <a:buSzPct val="100000"/>
        <a:defRPr sz="2400" kern="1200">
          <a:solidFill>
            <a:schemeClr val="tx1"/>
          </a:solidFill>
          <a:latin typeface="+mn-lt"/>
          <a:ea typeface="+mn-ea"/>
          <a:cs typeface="+mn-cs"/>
        </a:defRPr>
      </a:lvl1pPr>
      <a:lvl2pPr marL="590550" indent="-236538" algn="l" defTabSz="1211263" rtl="0" fontAlgn="base">
        <a:spcBef>
          <a:spcPts val="263"/>
        </a:spcBef>
        <a:spcAft>
          <a:spcPct val="0"/>
        </a:spcAft>
        <a:buClr>
          <a:schemeClr val="accent1"/>
        </a:buClr>
        <a:buSzPct val="90000"/>
        <a:buFont typeface="Wingdings" panose="05000000000000000000" pitchFamily="2" charset="2"/>
        <a:buChar char="§"/>
        <a:defRPr sz="2100" kern="1200">
          <a:solidFill>
            <a:schemeClr val="tx1"/>
          </a:solidFill>
          <a:latin typeface="+mn-lt"/>
          <a:ea typeface="+mn-ea"/>
          <a:cs typeface="+mn-cs"/>
        </a:defRPr>
      </a:lvl2pPr>
      <a:lvl3pPr marL="1065213" indent="-233363" algn="l" defTabSz="1211263" rtl="0" fontAlgn="base">
        <a:spcBef>
          <a:spcPts val="263"/>
        </a:spcBef>
        <a:spcAft>
          <a:spcPct val="0"/>
        </a:spcAft>
        <a:buFont typeface="Wingdings" panose="05000000000000000000" pitchFamily="2" charset="2"/>
        <a:buChar char="§"/>
        <a:defRPr sz="1900" kern="1200">
          <a:solidFill>
            <a:schemeClr val="accent1"/>
          </a:solidFill>
          <a:latin typeface="+mn-lt"/>
          <a:ea typeface="+mn-ea"/>
          <a:cs typeface="+mn-cs"/>
        </a:defRPr>
      </a:lvl3pPr>
      <a:lvl4pPr marL="1535113" indent="-222250" algn="l" defTabSz="1211263" rtl="0" fontAlgn="base">
        <a:spcBef>
          <a:spcPts val="263"/>
        </a:spcBef>
        <a:spcAft>
          <a:spcPct val="0"/>
        </a:spcAft>
        <a:buFont typeface="Wingdings" panose="05000000000000000000" pitchFamily="2" charset="2"/>
        <a:buChar char="§"/>
        <a:defRPr sz="1600" kern="1200">
          <a:solidFill>
            <a:schemeClr val="tx2"/>
          </a:solidFill>
          <a:latin typeface="+mn-lt"/>
          <a:ea typeface="+mn-ea"/>
          <a:cs typeface="+mn-cs"/>
        </a:defRPr>
      </a:lvl4pPr>
      <a:lvl5pPr algn="l" defTabSz="1211263" rtl="0" fontAlgn="base">
        <a:spcBef>
          <a:spcPts val="263"/>
        </a:spcBef>
        <a:spcAft>
          <a:spcPct val="0"/>
        </a:spcAft>
        <a:defRPr sz="1300" kern="1200">
          <a:solidFill>
            <a:schemeClr val="tx2"/>
          </a:solidFill>
          <a:latin typeface="+mn-lt"/>
          <a:ea typeface="+mn-ea"/>
          <a:cs typeface="+mn-cs"/>
        </a:defRPr>
      </a:lvl5pPr>
      <a:lvl6pPr marL="3332664" indent="-302970" algn="l" defTabSz="1211878"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38597" indent="-302970" algn="l" defTabSz="1211878"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44537" indent="-302970" algn="l" defTabSz="1211878"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50476" indent="-302970" algn="l" defTabSz="1211878"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fr-FR"/>
      </a:defPPr>
      <a:lvl1pPr marL="0" algn="l" defTabSz="1211878" rtl="0" eaLnBrk="1" latinLnBrk="0" hangingPunct="1">
        <a:defRPr sz="2400" kern="1200">
          <a:solidFill>
            <a:schemeClr val="tx1"/>
          </a:solidFill>
          <a:latin typeface="+mn-lt"/>
          <a:ea typeface="+mn-ea"/>
          <a:cs typeface="+mn-cs"/>
        </a:defRPr>
      </a:lvl1pPr>
      <a:lvl2pPr marL="605939" algn="l" defTabSz="1211878" rtl="0" eaLnBrk="1" latinLnBrk="0" hangingPunct="1">
        <a:defRPr sz="2400" kern="1200">
          <a:solidFill>
            <a:schemeClr val="tx1"/>
          </a:solidFill>
          <a:latin typeface="+mn-lt"/>
          <a:ea typeface="+mn-ea"/>
          <a:cs typeface="+mn-cs"/>
        </a:defRPr>
      </a:lvl2pPr>
      <a:lvl3pPr marL="1211878" algn="l" defTabSz="1211878" rtl="0" eaLnBrk="1" latinLnBrk="0" hangingPunct="1">
        <a:defRPr sz="2400" kern="1200">
          <a:solidFill>
            <a:schemeClr val="tx1"/>
          </a:solidFill>
          <a:latin typeface="+mn-lt"/>
          <a:ea typeface="+mn-ea"/>
          <a:cs typeface="+mn-cs"/>
        </a:defRPr>
      </a:lvl3pPr>
      <a:lvl4pPr marL="1817818" algn="l" defTabSz="1211878" rtl="0" eaLnBrk="1" latinLnBrk="0" hangingPunct="1">
        <a:defRPr sz="2400" kern="1200">
          <a:solidFill>
            <a:schemeClr val="tx1"/>
          </a:solidFill>
          <a:latin typeface="+mn-lt"/>
          <a:ea typeface="+mn-ea"/>
          <a:cs typeface="+mn-cs"/>
        </a:defRPr>
      </a:lvl4pPr>
      <a:lvl5pPr marL="2423755" algn="l" defTabSz="1211878" rtl="0" eaLnBrk="1" latinLnBrk="0" hangingPunct="1">
        <a:defRPr sz="2400" kern="1200">
          <a:solidFill>
            <a:schemeClr val="tx1"/>
          </a:solidFill>
          <a:latin typeface="+mn-lt"/>
          <a:ea typeface="+mn-ea"/>
          <a:cs typeface="+mn-cs"/>
        </a:defRPr>
      </a:lvl5pPr>
      <a:lvl6pPr marL="3029695" algn="l" defTabSz="1211878" rtl="0" eaLnBrk="1" latinLnBrk="0" hangingPunct="1">
        <a:defRPr sz="2400" kern="1200">
          <a:solidFill>
            <a:schemeClr val="tx1"/>
          </a:solidFill>
          <a:latin typeface="+mn-lt"/>
          <a:ea typeface="+mn-ea"/>
          <a:cs typeface="+mn-cs"/>
        </a:defRPr>
      </a:lvl6pPr>
      <a:lvl7pPr marL="3635630" algn="l" defTabSz="1211878" rtl="0" eaLnBrk="1" latinLnBrk="0" hangingPunct="1">
        <a:defRPr sz="2400" kern="1200">
          <a:solidFill>
            <a:schemeClr val="tx1"/>
          </a:solidFill>
          <a:latin typeface="+mn-lt"/>
          <a:ea typeface="+mn-ea"/>
          <a:cs typeface="+mn-cs"/>
        </a:defRPr>
      </a:lvl7pPr>
      <a:lvl8pPr marL="4241570" algn="l" defTabSz="1211878" rtl="0" eaLnBrk="1" latinLnBrk="0" hangingPunct="1">
        <a:defRPr sz="2400" kern="1200">
          <a:solidFill>
            <a:schemeClr val="tx1"/>
          </a:solidFill>
          <a:latin typeface="+mn-lt"/>
          <a:ea typeface="+mn-ea"/>
          <a:cs typeface="+mn-cs"/>
        </a:defRPr>
      </a:lvl8pPr>
      <a:lvl9pPr marL="4847508" algn="l" defTabSz="1211878"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050" name="Objet 6" hidden="1"/>
          <p:cNvGraphicFramePr>
            <a:graphicFrameLocks noChangeAspect="1"/>
          </p:cNvGraphicFramePr>
          <p:nvPr userDrawn="1">
            <p:custDataLst>
              <p:tags r:id="rId28"/>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6498" name="Diapositive think-cell" r:id="rId30" imgW="344" imgH="344" progId="TCLayout.ActiveDocument.1">
                  <p:embed/>
                </p:oleObj>
              </mc:Choice>
              <mc:Fallback>
                <p:oleObj name="Diapositive think-cell" r:id="rId30" imgW="344" imgH="344" progId="TCLayout.ActiveDocument.1">
                  <p:embed/>
                  <p:pic>
                    <p:nvPicPr>
                      <p:cNvPr id="2050" name="Objet 6" hidden="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hidden="1"/>
          <p:cNvSpPr/>
          <p:nvPr userDrawn="1">
            <p:custDataLst>
              <p:tags r:id="rId29"/>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GB" sz="3600" dirty="0">
              <a:solidFill>
                <a:schemeClr val="tx1"/>
              </a:solidFill>
              <a:latin typeface="BNPPSansCondensed" panose="02000000000000000000" pitchFamily="50" charset="0"/>
              <a:sym typeface="BNPPSansCondensed" panose="02000000000000000000" pitchFamily="50" charset="0"/>
            </a:endParaRPr>
          </a:p>
        </p:txBody>
      </p:sp>
      <p:sp>
        <p:nvSpPr>
          <p:cNvPr id="2" name="Espace réservé du titre 1"/>
          <p:cNvSpPr>
            <a:spLocks noGrp="1"/>
          </p:cNvSpPr>
          <p:nvPr>
            <p:ph type="title"/>
          </p:nvPr>
        </p:nvSpPr>
        <p:spPr>
          <a:xfrm>
            <a:off x="454025" y="261938"/>
            <a:ext cx="11215688" cy="420687"/>
          </a:xfrm>
          <a:prstGeom prst="rect">
            <a:avLst/>
          </a:prstGeom>
        </p:spPr>
        <p:txBody>
          <a:bodyPr vert="horz" lIns="0" tIns="0" rIns="0" bIns="0" rtlCol="0" anchor="ctr" anchorCtr="0">
            <a:noAutofit/>
          </a:bodyPr>
          <a:lstStyle/>
          <a:p>
            <a:r>
              <a:rPr lang="en-GB" noProof="0" dirty="0"/>
              <a:t>CLICK TO EDIT MASTER TITLE STYLE</a:t>
            </a:r>
          </a:p>
        </p:txBody>
      </p:sp>
      <p:sp>
        <p:nvSpPr>
          <p:cNvPr id="13" name="Rectangle 15"/>
          <p:cNvSpPr>
            <a:spLocks noGrp="1" noChangeArrowheads="1"/>
          </p:cNvSpPr>
          <p:nvPr>
            <p:ph type="ftr" sz="quarter" idx="3"/>
          </p:nvPr>
        </p:nvSpPr>
        <p:spPr bwMode="auto">
          <a:xfrm>
            <a:off x="8005763" y="6394450"/>
            <a:ext cx="2671762" cy="180975"/>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defTabSz="1211670" eaLnBrk="1" fontAlgn="auto" hangingPunct="1">
              <a:spcBef>
                <a:spcPts val="0"/>
              </a:spcBef>
              <a:spcAft>
                <a:spcPts val="0"/>
              </a:spcAft>
              <a:defRPr sz="1100" dirty="0">
                <a:solidFill>
                  <a:srgbClr val="000000"/>
                </a:solidFill>
                <a:latin typeface="+mn-lt"/>
              </a:defRPr>
            </a:lvl1pPr>
          </a:lstStyle>
          <a:p>
            <a:pPr>
              <a:defRPr/>
            </a:pPr>
            <a:endParaRPr lang="en-GB"/>
          </a:p>
        </p:txBody>
      </p:sp>
      <p:sp>
        <p:nvSpPr>
          <p:cNvPr id="14" name="Rectangle 14"/>
          <p:cNvSpPr>
            <a:spLocks noGrp="1" noChangeArrowheads="1"/>
          </p:cNvSpPr>
          <p:nvPr>
            <p:ph type="dt" sz="half" idx="2"/>
          </p:nvPr>
        </p:nvSpPr>
        <p:spPr bwMode="auto">
          <a:xfrm>
            <a:off x="10748963" y="6394450"/>
            <a:ext cx="641350" cy="180975"/>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defTabSz="1211670" eaLnBrk="1" fontAlgn="auto" hangingPunct="1">
              <a:spcBef>
                <a:spcPts val="0"/>
              </a:spcBef>
              <a:spcAft>
                <a:spcPts val="0"/>
              </a:spcAft>
              <a:defRPr sz="900" smtClean="0">
                <a:solidFill>
                  <a:srgbClr val="000000"/>
                </a:solidFill>
                <a:latin typeface="+mn-lt"/>
              </a:defRPr>
            </a:lvl1pPr>
          </a:lstStyle>
          <a:p>
            <a:pPr>
              <a:defRPr/>
            </a:pPr>
            <a:fld id="{406FB61A-8C62-4BF5-B5DE-3205E25AC55B}" type="datetime1">
              <a:rPr lang="fr-FR"/>
              <a:pPr>
                <a:defRPr/>
              </a:pPr>
              <a:t>12/04/2021</a:t>
            </a:fld>
            <a:endParaRPr lang="en-GB" dirty="0"/>
          </a:p>
        </p:txBody>
      </p:sp>
      <p:sp>
        <p:nvSpPr>
          <p:cNvPr id="17" name="Espace réservé du numéro de diapositive 16"/>
          <p:cNvSpPr>
            <a:spLocks noGrp="1" noChangeArrowheads="1"/>
          </p:cNvSpPr>
          <p:nvPr>
            <p:ph type="sldNum" sz="quarter" idx="4"/>
          </p:nvPr>
        </p:nvSpPr>
        <p:spPr bwMode="auto">
          <a:xfrm>
            <a:off x="11461750" y="6394450"/>
            <a:ext cx="238125" cy="180975"/>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defTabSz="1211670" eaLnBrk="1" fontAlgn="auto" hangingPunct="1">
              <a:spcBef>
                <a:spcPts val="0"/>
              </a:spcBef>
              <a:spcAft>
                <a:spcPts val="0"/>
              </a:spcAft>
              <a:defRPr sz="1100" b="1" smtClean="0">
                <a:solidFill>
                  <a:srgbClr val="000000"/>
                </a:solidFill>
                <a:latin typeface="+mn-lt"/>
              </a:defRPr>
            </a:lvl1pPr>
          </a:lstStyle>
          <a:p>
            <a:pPr>
              <a:defRPr/>
            </a:pPr>
            <a:fld id="{B9DBE89D-E5F5-470D-8A43-2F417CF1C3C5}" type="slidenum">
              <a:rPr lang="en-GB"/>
              <a:pPr>
                <a:defRPr/>
              </a:pPr>
              <a:t>‹N°›</a:t>
            </a:fld>
            <a:endParaRPr lang="en-GB" dirty="0"/>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 id="2147484048" r:id="rId12"/>
    <p:sldLayoutId id="2147484049" r:id="rId13"/>
    <p:sldLayoutId id="2147484050" r:id="rId14"/>
    <p:sldLayoutId id="2147484051" r:id="rId15"/>
    <p:sldLayoutId id="2147484052" r:id="rId16"/>
    <p:sldLayoutId id="2147484053" r:id="rId17"/>
    <p:sldLayoutId id="2147484054" r:id="rId18"/>
    <p:sldLayoutId id="2147484055" r:id="rId19"/>
    <p:sldLayoutId id="2147484056" r:id="rId20"/>
    <p:sldLayoutId id="2147484057" r:id="rId21"/>
    <p:sldLayoutId id="2147484058" r:id="rId22"/>
    <p:sldLayoutId id="2147484059" r:id="rId23"/>
    <p:sldLayoutId id="2147484060" r:id="rId24"/>
    <p:sldLayoutId id="2147484061" r:id="rId25"/>
  </p:sldLayoutIdLst>
  <p:hf hdr="0"/>
  <p:txStyles>
    <p:titleStyle>
      <a:lvl1pPr algn="l" defTabSz="1211263" rtl="0" fontAlgn="base">
        <a:spcBef>
          <a:spcPts val="263"/>
        </a:spcBef>
        <a:spcAft>
          <a:spcPct val="0"/>
        </a:spcAft>
        <a:buClr>
          <a:srgbClr val="52CDC5"/>
        </a:buClr>
        <a:buSzPct val="100000"/>
        <a:defRPr lang="en-GB" sz="3600" kern="1200" cap="all" dirty="0">
          <a:solidFill>
            <a:srgbClr val="00925A"/>
          </a:solidFill>
          <a:latin typeface="BNPPSansCondensed" panose="02000000000000000000" pitchFamily="2" charset="0"/>
          <a:ea typeface="+mn-ea"/>
          <a:cs typeface="+mn-cs"/>
        </a:defRPr>
      </a:lvl1pPr>
      <a:lvl2pPr algn="l" defTabSz="1211263" rtl="0" fontAlgn="base">
        <a:spcBef>
          <a:spcPts val="263"/>
        </a:spcBef>
        <a:spcAft>
          <a:spcPct val="0"/>
        </a:spcAft>
        <a:buClr>
          <a:srgbClr val="52CDC5"/>
        </a:buClr>
        <a:buSzPct val="100000"/>
        <a:defRPr sz="3600">
          <a:solidFill>
            <a:srgbClr val="00925A"/>
          </a:solidFill>
          <a:latin typeface="BNPPSansCondensed" panose="02000000000000000000" pitchFamily="50" charset="0"/>
        </a:defRPr>
      </a:lvl2pPr>
      <a:lvl3pPr algn="l" defTabSz="1211263" rtl="0" fontAlgn="base">
        <a:spcBef>
          <a:spcPts val="263"/>
        </a:spcBef>
        <a:spcAft>
          <a:spcPct val="0"/>
        </a:spcAft>
        <a:buClr>
          <a:srgbClr val="52CDC5"/>
        </a:buClr>
        <a:buSzPct val="100000"/>
        <a:defRPr sz="3600">
          <a:solidFill>
            <a:srgbClr val="00925A"/>
          </a:solidFill>
          <a:latin typeface="BNPPSansCondensed" panose="02000000000000000000" pitchFamily="50" charset="0"/>
        </a:defRPr>
      </a:lvl3pPr>
      <a:lvl4pPr algn="l" defTabSz="1211263" rtl="0" fontAlgn="base">
        <a:spcBef>
          <a:spcPts val="263"/>
        </a:spcBef>
        <a:spcAft>
          <a:spcPct val="0"/>
        </a:spcAft>
        <a:buClr>
          <a:srgbClr val="52CDC5"/>
        </a:buClr>
        <a:buSzPct val="100000"/>
        <a:defRPr sz="3600">
          <a:solidFill>
            <a:srgbClr val="00925A"/>
          </a:solidFill>
          <a:latin typeface="BNPPSansCondensed" panose="02000000000000000000" pitchFamily="50" charset="0"/>
        </a:defRPr>
      </a:lvl4pPr>
      <a:lvl5pPr algn="l" defTabSz="1211263" rtl="0" fontAlgn="base">
        <a:spcBef>
          <a:spcPts val="263"/>
        </a:spcBef>
        <a:spcAft>
          <a:spcPct val="0"/>
        </a:spcAft>
        <a:buClr>
          <a:srgbClr val="52CDC5"/>
        </a:buClr>
        <a:buSzPct val="100000"/>
        <a:defRPr sz="3600">
          <a:solidFill>
            <a:srgbClr val="00925A"/>
          </a:solidFill>
          <a:latin typeface="BNPPSansCondensed" panose="02000000000000000000" pitchFamily="50"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1211263" rtl="0" fontAlgn="base">
        <a:spcBef>
          <a:spcPts val="263"/>
        </a:spcBef>
        <a:spcAft>
          <a:spcPct val="0"/>
        </a:spcAft>
        <a:buClr>
          <a:srgbClr val="52CDC5"/>
        </a:buClr>
        <a:buSzPct val="100000"/>
        <a:defRPr sz="2400" kern="1200">
          <a:solidFill>
            <a:schemeClr val="tx1"/>
          </a:solidFill>
          <a:latin typeface="+mn-lt"/>
          <a:ea typeface="+mn-ea"/>
          <a:cs typeface="+mn-cs"/>
        </a:defRPr>
      </a:lvl1pPr>
      <a:lvl2pPr marL="590550" indent="-236538" algn="l" defTabSz="1211263" rtl="0" fontAlgn="base">
        <a:spcBef>
          <a:spcPts val="263"/>
        </a:spcBef>
        <a:spcAft>
          <a:spcPct val="0"/>
        </a:spcAft>
        <a:buClr>
          <a:schemeClr val="accent1"/>
        </a:buClr>
        <a:buSzPct val="90000"/>
        <a:buFont typeface="Wingdings" panose="05000000000000000000" pitchFamily="2" charset="2"/>
        <a:buChar char="§"/>
        <a:defRPr sz="2100" kern="1200">
          <a:solidFill>
            <a:schemeClr val="tx1"/>
          </a:solidFill>
          <a:latin typeface="+mn-lt"/>
          <a:ea typeface="+mn-ea"/>
          <a:cs typeface="+mn-cs"/>
        </a:defRPr>
      </a:lvl2pPr>
      <a:lvl3pPr marL="1065213" indent="-233363" algn="l" defTabSz="1211263" rtl="0" fontAlgn="base">
        <a:spcBef>
          <a:spcPts val="263"/>
        </a:spcBef>
        <a:spcAft>
          <a:spcPct val="0"/>
        </a:spcAft>
        <a:buFont typeface="Wingdings" panose="05000000000000000000" pitchFamily="2" charset="2"/>
        <a:buChar char="§"/>
        <a:defRPr sz="1900" kern="1200">
          <a:solidFill>
            <a:schemeClr val="accent1"/>
          </a:solidFill>
          <a:latin typeface="+mn-lt"/>
          <a:ea typeface="+mn-ea"/>
          <a:cs typeface="+mn-cs"/>
        </a:defRPr>
      </a:lvl3pPr>
      <a:lvl4pPr marL="1535113" indent="-222250" algn="l" defTabSz="1211263" rtl="0" fontAlgn="base">
        <a:spcBef>
          <a:spcPts val="263"/>
        </a:spcBef>
        <a:spcAft>
          <a:spcPct val="0"/>
        </a:spcAft>
        <a:buFont typeface="Wingdings" panose="05000000000000000000" pitchFamily="2" charset="2"/>
        <a:buChar char="§"/>
        <a:defRPr sz="1600" kern="1200">
          <a:solidFill>
            <a:schemeClr val="tx2"/>
          </a:solidFill>
          <a:latin typeface="+mn-lt"/>
          <a:ea typeface="+mn-ea"/>
          <a:cs typeface="+mn-cs"/>
        </a:defRPr>
      </a:lvl4pPr>
      <a:lvl5pPr algn="l" defTabSz="1211263" rtl="0" fontAlgn="base">
        <a:spcBef>
          <a:spcPts val="263"/>
        </a:spcBef>
        <a:spcAft>
          <a:spcPct val="0"/>
        </a:spcAft>
        <a:defRPr sz="1300" kern="1200">
          <a:solidFill>
            <a:schemeClr val="tx2"/>
          </a:solidFill>
          <a:latin typeface="+mn-lt"/>
          <a:ea typeface="+mn-ea"/>
          <a:cs typeface="+mn-cs"/>
        </a:defRPr>
      </a:lvl5pPr>
      <a:lvl6pPr marL="3332095" indent="-302918" algn="l" defTabSz="12116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37924" indent="-302918" algn="l" defTabSz="12116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43761" indent="-302918" algn="l" defTabSz="12116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49595" indent="-302918" algn="l" defTabSz="12116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fr-FR"/>
      </a:defPPr>
      <a:lvl1pPr marL="0" algn="l" defTabSz="1211670" rtl="0" eaLnBrk="1" latinLnBrk="0" hangingPunct="1">
        <a:defRPr sz="2400" kern="1200">
          <a:solidFill>
            <a:schemeClr val="tx1"/>
          </a:solidFill>
          <a:latin typeface="+mn-lt"/>
          <a:ea typeface="+mn-ea"/>
          <a:cs typeface="+mn-cs"/>
        </a:defRPr>
      </a:lvl1pPr>
      <a:lvl2pPr marL="605836" algn="l" defTabSz="1211670" rtl="0" eaLnBrk="1" latinLnBrk="0" hangingPunct="1">
        <a:defRPr sz="2400" kern="1200">
          <a:solidFill>
            <a:schemeClr val="tx1"/>
          </a:solidFill>
          <a:latin typeface="+mn-lt"/>
          <a:ea typeface="+mn-ea"/>
          <a:cs typeface="+mn-cs"/>
        </a:defRPr>
      </a:lvl2pPr>
      <a:lvl3pPr marL="1211670" algn="l" defTabSz="1211670" rtl="0" eaLnBrk="1" latinLnBrk="0" hangingPunct="1">
        <a:defRPr sz="2400" kern="1200">
          <a:solidFill>
            <a:schemeClr val="tx1"/>
          </a:solidFill>
          <a:latin typeface="+mn-lt"/>
          <a:ea typeface="+mn-ea"/>
          <a:cs typeface="+mn-cs"/>
        </a:defRPr>
      </a:lvl3pPr>
      <a:lvl4pPr marL="1817508" algn="l" defTabSz="1211670" rtl="0" eaLnBrk="1" latinLnBrk="0" hangingPunct="1">
        <a:defRPr sz="2400" kern="1200">
          <a:solidFill>
            <a:schemeClr val="tx1"/>
          </a:solidFill>
          <a:latin typeface="+mn-lt"/>
          <a:ea typeface="+mn-ea"/>
          <a:cs typeface="+mn-cs"/>
        </a:defRPr>
      </a:lvl4pPr>
      <a:lvl5pPr marL="2423341" algn="l" defTabSz="1211670" rtl="0" eaLnBrk="1" latinLnBrk="0" hangingPunct="1">
        <a:defRPr sz="2400" kern="1200">
          <a:solidFill>
            <a:schemeClr val="tx1"/>
          </a:solidFill>
          <a:latin typeface="+mn-lt"/>
          <a:ea typeface="+mn-ea"/>
          <a:cs typeface="+mn-cs"/>
        </a:defRPr>
      </a:lvl5pPr>
      <a:lvl6pPr marL="3029177" algn="l" defTabSz="1211670" rtl="0" eaLnBrk="1" latinLnBrk="0" hangingPunct="1">
        <a:defRPr sz="2400" kern="1200">
          <a:solidFill>
            <a:schemeClr val="tx1"/>
          </a:solidFill>
          <a:latin typeface="+mn-lt"/>
          <a:ea typeface="+mn-ea"/>
          <a:cs typeface="+mn-cs"/>
        </a:defRPr>
      </a:lvl6pPr>
      <a:lvl7pPr marL="3635008" algn="l" defTabSz="1211670" rtl="0" eaLnBrk="1" latinLnBrk="0" hangingPunct="1">
        <a:defRPr sz="2400" kern="1200">
          <a:solidFill>
            <a:schemeClr val="tx1"/>
          </a:solidFill>
          <a:latin typeface="+mn-lt"/>
          <a:ea typeface="+mn-ea"/>
          <a:cs typeface="+mn-cs"/>
        </a:defRPr>
      </a:lvl7pPr>
      <a:lvl8pPr marL="4240846" algn="l" defTabSz="1211670" rtl="0" eaLnBrk="1" latinLnBrk="0" hangingPunct="1">
        <a:defRPr sz="2400" kern="1200">
          <a:solidFill>
            <a:schemeClr val="tx1"/>
          </a:solidFill>
          <a:latin typeface="+mn-lt"/>
          <a:ea typeface="+mn-ea"/>
          <a:cs typeface="+mn-cs"/>
        </a:defRPr>
      </a:lvl8pPr>
      <a:lvl9pPr marL="4846680" algn="l" defTabSz="12116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074" name="Objet 3" hidden="1"/>
          <p:cNvGraphicFramePr>
            <a:graphicFrameLocks/>
          </p:cNvGraphicFramePr>
          <p:nvPr>
            <p:custDataLst>
              <p:tags r:id="rId8"/>
            </p:custDataLst>
          </p:nvPr>
        </p:nvGraphicFramePr>
        <p:xfrm>
          <a:off x="1588" y="1588"/>
          <a:ext cx="3175" cy="1587"/>
        </p:xfrm>
        <a:graphic>
          <a:graphicData uri="http://schemas.openxmlformats.org/presentationml/2006/ole">
            <mc:AlternateContent xmlns:mc="http://schemas.openxmlformats.org/markup-compatibility/2006">
              <mc:Choice xmlns:v="urn:schemas-microsoft-com:vml" Requires="v">
                <p:oleObj spid="_x0000_s161074" name="Diapositive think-cell" r:id="rId10" imgW="360" imgH="360" progId="TCLayout.ActiveDocument.1">
                  <p:embed/>
                </p:oleObj>
              </mc:Choice>
              <mc:Fallback>
                <p:oleObj name="Diapositive think-cell" r:id="rId10" imgW="360" imgH="360" progId="TCLayout.ActiveDocument.1">
                  <p:embed/>
                  <p:pic>
                    <p:nvPicPr>
                      <p:cNvPr id="3074" name="Objet 3" hidden="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88" y="1588"/>
                        <a:ext cx="3175"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hidden="1"/>
          <p:cNvSpPr/>
          <p:nvPr userDrawn="1">
            <p:custDataLst>
              <p:tags r:id="rId9"/>
            </p:custDataLst>
          </p:nvPr>
        </p:nvSpPr>
        <p:spPr>
          <a:xfrm>
            <a:off x="0" y="0"/>
            <a:ext cx="157163" cy="15875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en-US" sz="2857" b="1" dirty="0">
              <a:solidFill>
                <a:schemeClr val="tx1"/>
              </a:solidFill>
              <a:latin typeface="Arial Narrow" panose="020B0606020202030204" pitchFamily="34" charset="0"/>
              <a:ea typeface="+mj-ea"/>
              <a:cs typeface="+mj-cs"/>
              <a:sym typeface="Arial Narrow" panose="020B0606020202030204" pitchFamily="34" charset="0"/>
            </a:endParaRPr>
          </a:p>
        </p:txBody>
      </p:sp>
      <p:sp>
        <p:nvSpPr>
          <p:cNvPr id="2" name="Espace réservé du titre 1"/>
          <p:cNvSpPr>
            <a:spLocks noGrp="1"/>
          </p:cNvSpPr>
          <p:nvPr>
            <p:ph type="title"/>
          </p:nvPr>
        </p:nvSpPr>
        <p:spPr>
          <a:xfrm>
            <a:off x="476250" y="115888"/>
            <a:ext cx="11169650" cy="746125"/>
          </a:xfrm>
          <a:prstGeom prst="rect">
            <a:avLst/>
          </a:prstGeom>
        </p:spPr>
        <p:txBody>
          <a:bodyPr vert="horz" lIns="0" tIns="0" rIns="0" bIns="0" rtlCol="0" anchor="ctr" anchorCtr="0">
            <a:normAutofit/>
          </a:bodyPr>
          <a:lstStyle/>
          <a:p>
            <a:r>
              <a:rPr lang="en-US" noProof="0" dirty="0" err="1"/>
              <a:t>Modifiez</a:t>
            </a:r>
            <a:r>
              <a:rPr lang="en-US" noProof="0" dirty="0"/>
              <a:t> le style du </a:t>
            </a:r>
            <a:r>
              <a:rPr lang="en-US" noProof="0" dirty="0" err="1"/>
              <a:t>titre</a:t>
            </a:r>
            <a:endParaRPr lang="en-US" noProof="0" dirty="0"/>
          </a:p>
        </p:txBody>
      </p:sp>
      <p:sp>
        <p:nvSpPr>
          <p:cNvPr id="3" name="Espace réservé du texte 2"/>
          <p:cNvSpPr>
            <a:spLocks noGrp="1"/>
          </p:cNvSpPr>
          <p:nvPr>
            <p:ph type="body" idx="1"/>
          </p:nvPr>
        </p:nvSpPr>
        <p:spPr>
          <a:xfrm>
            <a:off x="476250" y="1654175"/>
            <a:ext cx="11169650" cy="4224338"/>
          </a:xfrm>
          <a:prstGeom prst="rect">
            <a:avLst/>
          </a:prstGeom>
        </p:spPr>
        <p:txBody>
          <a:bodyPr vert="horz" lIns="0" tIns="0" rIns="0" bIns="0" rtlCol="0" anchor="t" anchorCtr="0">
            <a:normAutofit/>
          </a:bodyPr>
          <a:lstStyle/>
          <a:p>
            <a:pPr lvl="0"/>
            <a:r>
              <a:rPr lang="en-US" noProof="0" dirty="0" err="1"/>
              <a:t>Modifiez</a:t>
            </a:r>
            <a:r>
              <a:rPr lang="en-US" noProof="0" dirty="0"/>
              <a:t> les styles du </a:t>
            </a:r>
            <a:r>
              <a:rPr lang="en-US" noProof="0" dirty="0" err="1"/>
              <a:t>texte</a:t>
            </a:r>
            <a:r>
              <a:rPr lang="en-US" noProof="0" dirty="0"/>
              <a:t> du masque</a:t>
            </a:r>
          </a:p>
          <a:p>
            <a:pPr lvl="1"/>
            <a:r>
              <a:rPr lang="en-US" noProof="0" dirty="0" err="1"/>
              <a:t>Deuxième</a:t>
            </a:r>
            <a:r>
              <a:rPr lang="en-US" noProof="0" dirty="0"/>
              <a:t> </a:t>
            </a:r>
            <a:r>
              <a:rPr lang="en-US" noProof="0" dirty="0" err="1"/>
              <a:t>niveau</a:t>
            </a:r>
            <a:endParaRPr lang="en-US" noProof="0" dirty="0"/>
          </a:p>
          <a:p>
            <a:pPr lvl="2"/>
            <a:r>
              <a:rPr lang="en-US" noProof="0" dirty="0" err="1"/>
              <a:t>Troisième</a:t>
            </a:r>
            <a:r>
              <a:rPr lang="en-US" noProof="0" dirty="0"/>
              <a:t> </a:t>
            </a:r>
            <a:r>
              <a:rPr lang="en-US" noProof="0" dirty="0" err="1"/>
              <a:t>niveau</a:t>
            </a:r>
            <a:endParaRPr lang="en-US" noProof="0" dirty="0"/>
          </a:p>
          <a:p>
            <a:pPr lvl="3"/>
            <a:r>
              <a:rPr lang="en-US" noProof="0" dirty="0" err="1"/>
              <a:t>Quatrième</a:t>
            </a:r>
            <a:r>
              <a:rPr lang="en-US" noProof="0" dirty="0"/>
              <a:t> </a:t>
            </a:r>
            <a:r>
              <a:rPr lang="en-US" noProof="0" dirty="0" err="1"/>
              <a:t>niveau</a:t>
            </a:r>
            <a:endParaRPr lang="en-US" noProof="0" dirty="0"/>
          </a:p>
          <a:p>
            <a:pPr lvl="4"/>
            <a:r>
              <a:rPr lang="en-US" noProof="0" dirty="0" err="1"/>
              <a:t>Cinquième</a:t>
            </a:r>
            <a:r>
              <a:rPr lang="en-US" noProof="0" dirty="0"/>
              <a:t> </a:t>
            </a:r>
            <a:r>
              <a:rPr lang="en-US" noProof="0" dirty="0" err="1"/>
              <a:t>niveau</a:t>
            </a:r>
            <a:endParaRPr lang="en-US" noProof="0" dirty="0"/>
          </a:p>
        </p:txBody>
      </p:sp>
      <p:pic>
        <p:nvPicPr>
          <p:cNvPr id="3078" name="Picture 3" descr="C:\Users\ChristineB\Seenk-D\BNPP\2015-02\PPT_43-07.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49313" y="6288088"/>
            <a:ext cx="24447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81563" y="6410325"/>
            <a:ext cx="237172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5"/>
          <p:cNvSpPr>
            <a:spLocks noGrp="1" noChangeArrowheads="1"/>
          </p:cNvSpPr>
          <p:nvPr>
            <p:ph type="ftr" sz="quarter" idx="3"/>
          </p:nvPr>
        </p:nvSpPr>
        <p:spPr bwMode="auto">
          <a:xfrm>
            <a:off x="7427913" y="6388100"/>
            <a:ext cx="2671762" cy="180975"/>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defTabSz="1213121" eaLnBrk="1" fontAlgn="auto" hangingPunct="1">
              <a:spcBef>
                <a:spcPts val="0"/>
              </a:spcBef>
              <a:spcAft>
                <a:spcPts val="0"/>
              </a:spcAft>
              <a:defRPr sz="667" dirty="0">
                <a:solidFill>
                  <a:srgbClr val="000000"/>
                </a:solidFill>
                <a:latin typeface="+mn-lt"/>
              </a:defRPr>
            </a:lvl1pPr>
          </a:lstStyle>
          <a:p>
            <a:pPr>
              <a:defRPr/>
            </a:pPr>
            <a:endParaRPr lang="en-US"/>
          </a:p>
        </p:txBody>
      </p:sp>
      <p:sp>
        <p:nvSpPr>
          <p:cNvPr id="14" name="Rectangle 14"/>
          <p:cNvSpPr>
            <a:spLocks noGrp="1" noChangeArrowheads="1"/>
          </p:cNvSpPr>
          <p:nvPr>
            <p:ph type="dt" sz="half" idx="2"/>
          </p:nvPr>
        </p:nvSpPr>
        <p:spPr bwMode="auto">
          <a:xfrm>
            <a:off x="10167938" y="6388100"/>
            <a:ext cx="939800" cy="180975"/>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defTabSz="1213121" eaLnBrk="1" fontAlgn="auto" hangingPunct="1">
              <a:spcBef>
                <a:spcPts val="0"/>
              </a:spcBef>
              <a:spcAft>
                <a:spcPts val="0"/>
              </a:spcAft>
              <a:defRPr sz="667" dirty="0">
                <a:solidFill>
                  <a:srgbClr val="000000"/>
                </a:solidFill>
                <a:latin typeface="+mn-lt"/>
              </a:defRPr>
            </a:lvl1pPr>
          </a:lstStyle>
          <a:p>
            <a:pPr>
              <a:defRPr/>
            </a:pPr>
            <a:endParaRPr lang="en-US"/>
          </a:p>
        </p:txBody>
      </p:sp>
      <p:sp>
        <p:nvSpPr>
          <p:cNvPr id="17" name="Espace réservé du numéro de diapositive 16"/>
          <p:cNvSpPr>
            <a:spLocks noGrp="1" noChangeArrowheads="1"/>
          </p:cNvSpPr>
          <p:nvPr>
            <p:ph type="sldNum" sz="quarter" idx="4"/>
          </p:nvPr>
        </p:nvSpPr>
        <p:spPr bwMode="auto">
          <a:xfrm>
            <a:off x="11095038" y="6388100"/>
            <a:ext cx="239712" cy="180975"/>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defTabSz="1213121" eaLnBrk="1" fontAlgn="auto" hangingPunct="1">
              <a:spcBef>
                <a:spcPts val="0"/>
              </a:spcBef>
              <a:spcAft>
                <a:spcPts val="0"/>
              </a:spcAft>
              <a:defRPr sz="667" b="1" smtClean="0">
                <a:solidFill>
                  <a:srgbClr val="000000"/>
                </a:solidFill>
                <a:latin typeface="+mn-lt"/>
              </a:defRPr>
            </a:lvl1pPr>
          </a:lstStyle>
          <a:p>
            <a:pPr>
              <a:defRPr/>
            </a:pPr>
            <a:fld id="{8AC5D81A-BA51-4DAD-95BF-BE1AD3EF6A2C}" type="slidenum">
              <a:rPr lang="en-US"/>
              <a:pPr>
                <a:defRPr/>
              </a:pPr>
              <a:t>‹N°›</a:t>
            </a:fld>
            <a:endParaRPr lang="en-US" dirty="0"/>
          </a:p>
        </p:txBody>
      </p:sp>
      <p:cxnSp>
        <p:nvCxnSpPr>
          <p:cNvPr id="15" name="Connecteur droit 14"/>
          <p:cNvCxnSpPr/>
          <p:nvPr/>
        </p:nvCxnSpPr>
        <p:spPr>
          <a:xfrm>
            <a:off x="477838" y="6103938"/>
            <a:ext cx="11168062"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739900" y="6115050"/>
            <a:ext cx="7986713" cy="263525"/>
          </a:xfrm>
          <a:prstGeom prst="rect">
            <a:avLst/>
          </a:prstGeom>
          <a:noFill/>
        </p:spPr>
        <p:txBody>
          <a:bodyPr lIns="87016" tIns="43507" rIns="87016" bIns="43507">
            <a:spAutoFit/>
          </a:bodyPr>
          <a:lstStyle/>
          <a:p>
            <a:pPr algn="ctr" defTabSz="870189" eaLnBrk="1" fontAlgn="auto" hangingPunct="1">
              <a:spcBef>
                <a:spcPts val="0"/>
              </a:spcBef>
              <a:spcAft>
                <a:spcPts val="0"/>
              </a:spcAft>
              <a:defRPr/>
            </a:pPr>
            <a:r>
              <a:rPr lang="en-US" sz="571" dirty="0">
                <a:solidFill>
                  <a:srgbClr val="5A5A5A">
                    <a:lumMod val="60000"/>
                    <a:lumOff val="40000"/>
                  </a:srgbClr>
                </a:solidFill>
                <a:latin typeface="+mn-lt"/>
              </a:rPr>
              <a:t>Confidential information in application of French Code du travail article L-432-7. The elements and propositions included in this document are only work hypothesis. Any decision which might impact current organization structure will be taken according to legal and social procedures in place</a:t>
            </a:r>
          </a:p>
        </p:txBody>
      </p:sp>
      <p:sp>
        <p:nvSpPr>
          <p:cNvPr id="5" name="fc" descr="BNPP Classification : Confidential"/>
          <p:cNvSpPr txBox="1"/>
          <p:nvPr userDrawn="1"/>
        </p:nvSpPr>
        <p:spPr>
          <a:xfrm>
            <a:off x="0" y="6554788"/>
            <a:ext cx="12122150" cy="0"/>
          </a:xfrm>
          <a:prstGeom prst="rect">
            <a:avLst/>
          </a:prstGeom>
          <a:noFill/>
        </p:spPr>
        <p:txBody>
          <a:bodyPr lIns="0" tIns="0" rIns="0" bIns="0"/>
          <a:lstStyle/>
          <a:p>
            <a:pPr algn="ctr" defTabSz="1213121" eaLnBrk="1" fontAlgn="auto" hangingPunct="1">
              <a:spcBef>
                <a:spcPts val="0"/>
              </a:spcBef>
              <a:spcAft>
                <a:spcPts val="0"/>
              </a:spcAft>
              <a:defRPr/>
            </a:pPr>
            <a:r>
              <a:rPr lang="en-US" sz="810">
                <a:solidFill>
                  <a:srgbClr val="000000"/>
                </a:solidFill>
                <a:latin typeface="Microsoft Sans Serif" panose="020B0604020202020204" pitchFamily="34" charset="0"/>
              </a:rPr>
              <a:t>BNPP Classification : </a:t>
            </a:r>
            <a:r>
              <a:rPr lang="en-US" sz="810">
                <a:solidFill>
                  <a:srgbClr val="FFA500"/>
                </a:solidFill>
                <a:latin typeface="Microsoft Sans Serif" panose="020B0604020202020204" pitchFamily="34" charset="0"/>
              </a:rPr>
              <a:t>Confidential</a:t>
            </a:r>
            <a:endParaRPr lang="en-US" sz="810" dirty="0">
              <a:solidFill>
                <a:srgbClr val="FFA500"/>
              </a:solidFill>
              <a:latin typeface="Microsoft Sans Serif" panose="020B0604020202020204" pitchFamily="34" charset="0"/>
            </a:endParaRPr>
          </a:p>
        </p:txBody>
      </p:sp>
    </p:spTree>
  </p:cSld>
  <p:clrMap bg1="dk1" tx1="lt1" bg2="dk2" tx2="lt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 id="2147484066" r:id="rId5"/>
  </p:sldLayoutIdLst>
  <p:hf hdr="0"/>
  <p:txStyles>
    <p:titleStyle>
      <a:lvl1pPr algn="l" defTabSz="869950" rtl="0" fontAlgn="base">
        <a:spcBef>
          <a:spcPct val="0"/>
        </a:spcBef>
        <a:spcAft>
          <a:spcPct val="0"/>
        </a:spcAft>
        <a:defRPr sz="2800" b="1" kern="1200">
          <a:solidFill>
            <a:schemeClr val="accent1"/>
          </a:solidFill>
          <a:latin typeface="+mj-lt"/>
          <a:ea typeface="+mj-ea"/>
          <a:cs typeface="+mj-cs"/>
        </a:defRPr>
      </a:lvl1pPr>
      <a:lvl2pPr algn="l" defTabSz="869950" rtl="0" fontAlgn="base">
        <a:spcBef>
          <a:spcPct val="0"/>
        </a:spcBef>
        <a:spcAft>
          <a:spcPct val="0"/>
        </a:spcAft>
        <a:defRPr sz="2800" b="1">
          <a:solidFill>
            <a:schemeClr val="accent1"/>
          </a:solidFill>
          <a:latin typeface="Arial Narrow" panose="020B0606020202030204" pitchFamily="34" charset="0"/>
        </a:defRPr>
      </a:lvl2pPr>
      <a:lvl3pPr algn="l" defTabSz="869950" rtl="0" fontAlgn="base">
        <a:spcBef>
          <a:spcPct val="0"/>
        </a:spcBef>
        <a:spcAft>
          <a:spcPct val="0"/>
        </a:spcAft>
        <a:defRPr sz="2800" b="1">
          <a:solidFill>
            <a:schemeClr val="accent1"/>
          </a:solidFill>
          <a:latin typeface="Arial Narrow" panose="020B0606020202030204" pitchFamily="34" charset="0"/>
        </a:defRPr>
      </a:lvl3pPr>
      <a:lvl4pPr algn="l" defTabSz="869950" rtl="0" fontAlgn="base">
        <a:spcBef>
          <a:spcPct val="0"/>
        </a:spcBef>
        <a:spcAft>
          <a:spcPct val="0"/>
        </a:spcAft>
        <a:defRPr sz="2800" b="1">
          <a:solidFill>
            <a:schemeClr val="accent1"/>
          </a:solidFill>
          <a:latin typeface="Arial Narrow" panose="020B0606020202030204" pitchFamily="34" charset="0"/>
        </a:defRPr>
      </a:lvl4pPr>
      <a:lvl5pPr algn="l" defTabSz="869950" rtl="0" fontAlgn="base">
        <a:spcBef>
          <a:spcPct val="0"/>
        </a:spcBef>
        <a:spcAft>
          <a:spcPct val="0"/>
        </a:spcAft>
        <a:defRPr sz="2800" b="1">
          <a:solidFill>
            <a:schemeClr val="accent1"/>
          </a:solidFill>
          <a:latin typeface="Arial Narrow" panose="020B060602020203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869950" rtl="0" fontAlgn="base">
        <a:spcBef>
          <a:spcPts val="188"/>
        </a:spcBef>
        <a:spcAft>
          <a:spcPct val="0"/>
        </a:spcAft>
        <a:buClr>
          <a:srgbClr val="008578"/>
        </a:buClr>
        <a:buSzPct val="100000"/>
        <a:defRPr sz="1700" kern="1200">
          <a:solidFill>
            <a:schemeClr val="tx1"/>
          </a:solidFill>
          <a:latin typeface="+mn-lt"/>
          <a:ea typeface="+mn-ea"/>
          <a:cs typeface="+mn-cs"/>
        </a:defRPr>
      </a:lvl1pPr>
      <a:lvl2pPr marL="423863" indent="-169863" algn="l" defTabSz="869950" rtl="0" fontAlgn="base">
        <a:spcBef>
          <a:spcPts val="188"/>
        </a:spcBef>
        <a:spcAft>
          <a:spcPct val="0"/>
        </a:spcAft>
        <a:buClr>
          <a:schemeClr val="accent1"/>
        </a:buClr>
        <a:buSzPct val="90000"/>
        <a:buFont typeface="Wingdings" panose="05000000000000000000" pitchFamily="2" charset="2"/>
        <a:buChar char="§"/>
        <a:defRPr sz="1500" kern="1200">
          <a:solidFill>
            <a:schemeClr val="tx1"/>
          </a:solidFill>
          <a:latin typeface="+mn-lt"/>
          <a:ea typeface="+mn-ea"/>
          <a:cs typeface="+mn-cs"/>
        </a:defRPr>
      </a:lvl2pPr>
      <a:lvl3pPr marL="765175" indent="-166688" algn="l" defTabSz="869950" rtl="0" fontAlgn="base">
        <a:spcBef>
          <a:spcPts val="188"/>
        </a:spcBef>
        <a:spcAft>
          <a:spcPct val="0"/>
        </a:spcAft>
        <a:buFont typeface="Wingdings" panose="05000000000000000000" pitchFamily="2" charset="2"/>
        <a:buChar char="§"/>
        <a:defRPr sz="1300" kern="1200">
          <a:solidFill>
            <a:schemeClr val="accent1"/>
          </a:solidFill>
          <a:latin typeface="+mn-lt"/>
          <a:ea typeface="+mn-ea"/>
          <a:cs typeface="+mn-cs"/>
        </a:defRPr>
      </a:lvl3pPr>
      <a:lvl4pPr marL="1103313" indent="-158750" algn="l" defTabSz="869950" rtl="0" fontAlgn="base">
        <a:spcBef>
          <a:spcPts val="188"/>
        </a:spcBef>
        <a:spcAft>
          <a:spcPct val="0"/>
        </a:spcAft>
        <a:buFont typeface="Wingdings" panose="05000000000000000000" pitchFamily="2" charset="2"/>
        <a:buChar char="§"/>
        <a:defRPr sz="1100" kern="1200">
          <a:solidFill>
            <a:schemeClr val="tx2"/>
          </a:solidFill>
          <a:latin typeface="+mn-lt"/>
          <a:ea typeface="+mn-ea"/>
          <a:cs typeface="+mn-cs"/>
        </a:defRPr>
      </a:lvl4pPr>
      <a:lvl5pPr algn="l" defTabSz="869950" rtl="0" fontAlgn="base">
        <a:spcBef>
          <a:spcPts val="188"/>
        </a:spcBef>
        <a:spcAft>
          <a:spcPct val="0"/>
        </a:spcAft>
        <a:defRPr sz="900" kern="1200">
          <a:solidFill>
            <a:schemeClr val="tx2"/>
          </a:solidFill>
          <a:latin typeface="+mn-lt"/>
          <a:ea typeface="+mn-ea"/>
          <a:cs typeface="+mn-cs"/>
        </a:defRPr>
      </a:lvl5pPr>
      <a:lvl6pPr marL="2395091" indent="-217736" algn="l" defTabSz="870942" rtl="0" eaLnBrk="1" latinLnBrk="0" hangingPunct="1">
        <a:spcBef>
          <a:spcPct val="20000"/>
        </a:spcBef>
        <a:buFont typeface="Arial" pitchFamily="34" charset="0"/>
        <a:buChar char="•"/>
        <a:defRPr sz="1906" kern="1200">
          <a:solidFill>
            <a:schemeClr val="tx1"/>
          </a:solidFill>
          <a:latin typeface="+mn-lt"/>
          <a:ea typeface="+mn-ea"/>
          <a:cs typeface="+mn-cs"/>
        </a:defRPr>
      </a:lvl6pPr>
      <a:lvl7pPr marL="2830563" indent="-217736" algn="l" defTabSz="870942" rtl="0" eaLnBrk="1" latinLnBrk="0" hangingPunct="1">
        <a:spcBef>
          <a:spcPct val="20000"/>
        </a:spcBef>
        <a:buFont typeface="Arial" pitchFamily="34" charset="0"/>
        <a:buChar char="•"/>
        <a:defRPr sz="1906" kern="1200">
          <a:solidFill>
            <a:schemeClr val="tx1"/>
          </a:solidFill>
          <a:latin typeface="+mn-lt"/>
          <a:ea typeface="+mn-ea"/>
          <a:cs typeface="+mn-cs"/>
        </a:defRPr>
      </a:lvl7pPr>
      <a:lvl8pPr marL="3266033" indent="-217736" algn="l" defTabSz="870942" rtl="0" eaLnBrk="1" latinLnBrk="0" hangingPunct="1">
        <a:spcBef>
          <a:spcPct val="20000"/>
        </a:spcBef>
        <a:buFont typeface="Arial" pitchFamily="34" charset="0"/>
        <a:buChar char="•"/>
        <a:defRPr sz="1906" kern="1200">
          <a:solidFill>
            <a:schemeClr val="tx1"/>
          </a:solidFill>
          <a:latin typeface="+mn-lt"/>
          <a:ea typeface="+mn-ea"/>
          <a:cs typeface="+mn-cs"/>
        </a:defRPr>
      </a:lvl8pPr>
      <a:lvl9pPr marL="3701502" indent="-217736" algn="l" defTabSz="870942" rtl="0" eaLnBrk="1" latinLnBrk="0" hangingPunct="1">
        <a:spcBef>
          <a:spcPct val="20000"/>
        </a:spcBef>
        <a:buFont typeface="Arial" pitchFamily="34" charset="0"/>
        <a:buChar char="•"/>
        <a:defRPr sz="1906" kern="1200">
          <a:solidFill>
            <a:schemeClr val="tx1"/>
          </a:solidFill>
          <a:latin typeface="+mn-lt"/>
          <a:ea typeface="+mn-ea"/>
          <a:cs typeface="+mn-cs"/>
        </a:defRPr>
      </a:lvl9pPr>
    </p:bodyStyle>
    <p:otherStyle>
      <a:defPPr>
        <a:defRPr lang="fr-FR"/>
      </a:defPPr>
      <a:lvl1pPr marL="0" algn="l" defTabSz="870942" rtl="0" eaLnBrk="1" latinLnBrk="0" hangingPunct="1">
        <a:defRPr sz="1714" kern="1200">
          <a:solidFill>
            <a:schemeClr val="tx1"/>
          </a:solidFill>
          <a:latin typeface="+mn-lt"/>
          <a:ea typeface="+mn-ea"/>
          <a:cs typeface="+mn-cs"/>
        </a:defRPr>
      </a:lvl1pPr>
      <a:lvl2pPr marL="435472" algn="l" defTabSz="870942" rtl="0" eaLnBrk="1" latinLnBrk="0" hangingPunct="1">
        <a:defRPr sz="1714" kern="1200">
          <a:solidFill>
            <a:schemeClr val="tx1"/>
          </a:solidFill>
          <a:latin typeface="+mn-lt"/>
          <a:ea typeface="+mn-ea"/>
          <a:cs typeface="+mn-cs"/>
        </a:defRPr>
      </a:lvl2pPr>
      <a:lvl3pPr marL="870942" algn="l" defTabSz="870942" rtl="0" eaLnBrk="1" latinLnBrk="0" hangingPunct="1">
        <a:defRPr sz="1714" kern="1200">
          <a:solidFill>
            <a:schemeClr val="tx1"/>
          </a:solidFill>
          <a:latin typeface="+mn-lt"/>
          <a:ea typeface="+mn-ea"/>
          <a:cs typeface="+mn-cs"/>
        </a:defRPr>
      </a:lvl3pPr>
      <a:lvl4pPr marL="1306415" algn="l" defTabSz="870942" rtl="0" eaLnBrk="1" latinLnBrk="0" hangingPunct="1">
        <a:defRPr sz="1714" kern="1200">
          <a:solidFill>
            <a:schemeClr val="tx1"/>
          </a:solidFill>
          <a:latin typeface="+mn-lt"/>
          <a:ea typeface="+mn-ea"/>
          <a:cs typeface="+mn-cs"/>
        </a:defRPr>
      </a:lvl4pPr>
      <a:lvl5pPr marL="1741884" algn="l" defTabSz="870942" rtl="0" eaLnBrk="1" latinLnBrk="0" hangingPunct="1">
        <a:defRPr sz="1714" kern="1200">
          <a:solidFill>
            <a:schemeClr val="tx1"/>
          </a:solidFill>
          <a:latin typeface="+mn-lt"/>
          <a:ea typeface="+mn-ea"/>
          <a:cs typeface="+mn-cs"/>
        </a:defRPr>
      </a:lvl5pPr>
      <a:lvl6pPr marL="2177353" algn="l" defTabSz="870942" rtl="0" eaLnBrk="1" latinLnBrk="0" hangingPunct="1">
        <a:defRPr sz="1714" kern="1200">
          <a:solidFill>
            <a:schemeClr val="tx1"/>
          </a:solidFill>
          <a:latin typeface="+mn-lt"/>
          <a:ea typeface="+mn-ea"/>
          <a:cs typeface="+mn-cs"/>
        </a:defRPr>
      </a:lvl6pPr>
      <a:lvl7pPr marL="2612824" algn="l" defTabSz="870942" rtl="0" eaLnBrk="1" latinLnBrk="0" hangingPunct="1">
        <a:defRPr sz="1714" kern="1200">
          <a:solidFill>
            <a:schemeClr val="tx1"/>
          </a:solidFill>
          <a:latin typeface="+mn-lt"/>
          <a:ea typeface="+mn-ea"/>
          <a:cs typeface="+mn-cs"/>
        </a:defRPr>
      </a:lvl7pPr>
      <a:lvl8pPr marL="3048295" algn="l" defTabSz="870942" rtl="0" eaLnBrk="1" latinLnBrk="0" hangingPunct="1">
        <a:defRPr sz="1714" kern="1200">
          <a:solidFill>
            <a:schemeClr val="tx1"/>
          </a:solidFill>
          <a:latin typeface="+mn-lt"/>
          <a:ea typeface="+mn-ea"/>
          <a:cs typeface="+mn-cs"/>
        </a:defRPr>
      </a:lvl8pPr>
      <a:lvl9pPr marL="3483766" algn="l" defTabSz="870942" rtl="0" eaLnBrk="1" latinLnBrk="0" hangingPunct="1">
        <a:defRPr sz="1714"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122" name="Objet 6" hidden="1"/>
          <p:cNvGraphicFramePr>
            <a:graphicFrameLocks noChangeAspect="1"/>
          </p:cNvGraphicFramePr>
          <p:nvPr userDrawn="1">
            <p:custDataLst>
              <p:tags r:id="rId28"/>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7218" name="Diapositive think-cell" r:id="rId30" imgW="344" imgH="344" progId="TCLayout.ActiveDocument.1">
                  <p:embed/>
                </p:oleObj>
              </mc:Choice>
              <mc:Fallback>
                <p:oleObj name="Diapositive think-cell" r:id="rId30" imgW="344" imgH="344" progId="TCLayout.ActiveDocument.1">
                  <p:embed/>
                  <p:pic>
                    <p:nvPicPr>
                      <p:cNvPr id="5122" name="Objet 6" hidden="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hidden="1"/>
          <p:cNvSpPr/>
          <p:nvPr userDrawn="1">
            <p:custDataLst>
              <p:tags r:id="rId29"/>
            </p:custDataLst>
          </p:nvPr>
        </p:nvSpPr>
        <p:spPr>
          <a:xfrm>
            <a:off x="0" y="0"/>
            <a:ext cx="158750" cy="15875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213121" eaLnBrk="1" fontAlgn="auto" hangingPunct="1">
              <a:spcBef>
                <a:spcPts val="0"/>
              </a:spcBef>
              <a:spcAft>
                <a:spcPts val="0"/>
              </a:spcAft>
              <a:defRPr/>
            </a:pPr>
            <a:endParaRPr lang="fr-FR" sz="3600" dirty="0">
              <a:solidFill>
                <a:schemeClr val="tx1"/>
              </a:solidFill>
              <a:latin typeface="BNPPSansCondensed" panose="02000000000000000000" pitchFamily="50" charset="0"/>
              <a:sym typeface="BNPPSansCondensed" panose="02000000000000000000" pitchFamily="50" charset="0"/>
            </a:endParaRPr>
          </a:p>
        </p:txBody>
      </p:sp>
      <p:sp>
        <p:nvSpPr>
          <p:cNvPr id="2" name="Espace réservé du titre 1"/>
          <p:cNvSpPr>
            <a:spLocks noGrp="1"/>
          </p:cNvSpPr>
          <p:nvPr>
            <p:ph type="title"/>
          </p:nvPr>
        </p:nvSpPr>
        <p:spPr>
          <a:xfrm>
            <a:off x="454025" y="261938"/>
            <a:ext cx="11215688" cy="420687"/>
          </a:xfrm>
          <a:prstGeom prst="rect">
            <a:avLst/>
          </a:prstGeom>
        </p:spPr>
        <p:txBody>
          <a:bodyPr vert="horz" lIns="0" tIns="0" rIns="0" bIns="0" rtlCol="0" anchor="ctr" anchorCtr="0">
            <a:noAutofit/>
          </a:bodyPr>
          <a:lstStyle/>
          <a:p>
            <a:r>
              <a:rPr lang="fr-FR" noProof="0" dirty="0"/>
              <a:t>CLICK TO EDIT MASTER TITLE STYLE</a:t>
            </a:r>
          </a:p>
        </p:txBody>
      </p:sp>
      <p:sp>
        <p:nvSpPr>
          <p:cNvPr id="13" name="Rectangle 15"/>
          <p:cNvSpPr>
            <a:spLocks noGrp="1" noChangeArrowheads="1"/>
          </p:cNvSpPr>
          <p:nvPr>
            <p:ph type="ftr" sz="quarter" idx="3"/>
          </p:nvPr>
        </p:nvSpPr>
        <p:spPr bwMode="auto">
          <a:xfrm>
            <a:off x="8005763" y="6394450"/>
            <a:ext cx="2671762" cy="180975"/>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defTabSz="1211878" eaLnBrk="1" fontAlgn="auto" hangingPunct="1">
              <a:spcBef>
                <a:spcPts val="0"/>
              </a:spcBef>
              <a:spcAft>
                <a:spcPts val="0"/>
              </a:spcAft>
              <a:defRPr sz="1000" dirty="0">
                <a:solidFill>
                  <a:srgbClr val="000000"/>
                </a:solidFill>
                <a:latin typeface="+mn-lt"/>
              </a:defRPr>
            </a:lvl1pPr>
          </a:lstStyle>
          <a:p>
            <a:pPr>
              <a:defRPr/>
            </a:pPr>
            <a:endParaRPr lang="en-GB"/>
          </a:p>
        </p:txBody>
      </p:sp>
      <p:sp>
        <p:nvSpPr>
          <p:cNvPr id="14" name="Rectangle 14"/>
          <p:cNvSpPr>
            <a:spLocks noGrp="1" noChangeArrowheads="1"/>
          </p:cNvSpPr>
          <p:nvPr>
            <p:ph type="dt" sz="half" idx="2"/>
          </p:nvPr>
        </p:nvSpPr>
        <p:spPr bwMode="auto">
          <a:xfrm>
            <a:off x="10748963" y="6394450"/>
            <a:ext cx="641350" cy="180975"/>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defTabSz="1211878" eaLnBrk="1" fontAlgn="auto" hangingPunct="1">
              <a:spcBef>
                <a:spcPts val="0"/>
              </a:spcBef>
              <a:spcAft>
                <a:spcPts val="0"/>
              </a:spcAft>
              <a:defRPr sz="900" smtClean="0">
                <a:solidFill>
                  <a:srgbClr val="000000"/>
                </a:solidFill>
                <a:latin typeface="+mn-lt"/>
              </a:defRPr>
            </a:lvl1pPr>
          </a:lstStyle>
          <a:p>
            <a:pPr>
              <a:defRPr/>
            </a:pPr>
            <a:fld id="{78C23D1F-64C3-4F93-92CB-9667DF0157C8}" type="datetime1">
              <a:rPr lang="fr-FR"/>
              <a:pPr>
                <a:defRPr/>
              </a:pPr>
              <a:t>12/04/2021</a:t>
            </a:fld>
            <a:endParaRPr lang="en-GB" dirty="0"/>
          </a:p>
        </p:txBody>
      </p:sp>
      <p:sp>
        <p:nvSpPr>
          <p:cNvPr id="17" name="Espace réservé du numéro de diapositive 16"/>
          <p:cNvSpPr>
            <a:spLocks noGrp="1" noChangeArrowheads="1"/>
          </p:cNvSpPr>
          <p:nvPr>
            <p:ph type="sldNum" sz="quarter" idx="4"/>
          </p:nvPr>
        </p:nvSpPr>
        <p:spPr bwMode="auto">
          <a:xfrm>
            <a:off x="11461750" y="6394450"/>
            <a:ext cx="238125" cy="180975"/>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defTabSz="1211878" eaLnBrk="1" fontAlgn="auto" hangingPunct="1">
              <a:spcBef>
                <a:spcPts val="0"/>
              </a:spcBef>
              <a:spcAft>
                <a:spcPts val="0"/>
              </a:spcAft>
              <a:defRPr sz="1100" b="1" smtClean="0">
                <a:solidFill>
                  <a:srgbClr val="000000"/>
                </a:solidFill>
                <a:latin typeface="+mn-lt"/>
              </a:defRPr>
            </a:lvl1pPr>
          </a:lstStyle>
          <a:p>
            <a:pPr>
              <a:defRPr/>
            </a:pPr>
            <a:fld id="{5CA55EFF-5D0A-4CCC-8B74-2F8F79EDDEA8}" type="slidenum">
              <a:rPr lang="en-GB"/>
              <a:pPr>
                <a:defRPr/>
              </a:pPr>
              <a:t>‹N°›</a:t>
            </a:fld>
            <a:endParaRPr lang="en-GB" dirty="0"/>
          </a:p>
        </p:txBody>
      </p:sp>
      <p:cxnSp>
        <p:nvCxnSpPr>
          <p:cNvPr id="5" name="Straight Connector 4"/>
          <p:cNvCxnSpPr/>
          <p:nvPr/>
        </p:nvCxnSpPr>
        <p:spPr>
          <a:xfrm>
            <a:off x="11426825"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714038" y="6435725"/>
            <a:ext cx="0" cy="100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 id="2147484086" r:id="rId12"/>
    <p:sldLayoutId id="2147484087" r:id="rId13"/>
    <p:sldLayoutId id="2147484088" r:id="rId14"/>
    <p:sldLayoutId id="2147484089" r:id="rId15"/>
    <p:sldLayoutId id="2147484090" r:id="rId16"/>
    <p:sldLayoutId id="2147484091" r:id="rId17"/>
    <p:sldLayoutId id="2147484092" r:id="rId18"/>
    <p:sldLayoutId id="2147484093" r:id="rId19"/>
    <p:sldLayoutId id="2147484094" r:id="rId20"/>
    <p:sldLayoutId id="2147484095" r:id="rId21"/>
    <p:sldLayoutId id="2147484096" r:id="rId22"/>
    <p:sldLayoutId id="2147484097" r:id="rId23"/>
    <p:sldLayoutId id="2147484098" r:id="rId24"/>
    <p:sldLayoutId id="2147484099" r:id="rId25"/>
  </p:sldLayoutIdLst>
  <p:hf hdr="0"/>
  <p:txStyles>
    <p:titleStyle>
      <a:lvl1pPr algn="l" defTabSz="1211263" rtl="0" fontAlgn="base">
        <a:spcBef>
          <a:spcPts val="263"/>
        </a:spcBef>
        <a:spcAft>
          <a:spcPct val="0"/>
        </a:spcAft>
        <a:buClr>
          <a:srgbClr val="52CDC5"/>
        </a:buClr>
        <a:buSzPct val="100000"/>
        <a:defRPr lang="en-GB" sz="3600" kern="1200" cap="all" dirty="0">
          <a:solidFill>
            <a:srgbClr val="00925A"/>
          </a:solidFill>
          <a:latin typeface="BNPPSansCondensed" panose="02000000000000000000" pitchFamily="2" charset="0"/>
          <a:ea typeface="+mn-ea"/>
          <a:cs typeface="+mn-cs"/>
        </a:defRPr>
      </a:lvl1pPr>
      <a:lvl2pPr algn="l" defTabSz="1211263" rtl="0" fontAlgn="base">
        <a:spcBef>
          <a:spcPts val="263"/>
        </a:spcBef>
        <a:spcAft>
          <a:spcPct val="0"/>
        </a:spcAft>
        <a:buClr>
          <a:srgbClr val="52CDC5"/>
        </a:buClr>
        <a:buSzPct val="100000"/>
        <a:defRPr sz="3600">
          <a:solidFill>
            <a:srgbClr val="00925A"/>
          </a:solidFill>
          <a:latin typeface="BNPPSansCondensed" panose="02000000000000000000" pitchFamily="50" charset="0"/>
        </a:defRPr>
      </a:lvl2pPr>
      <a:lvl3pPr algn="l" defTabSz="1211263" rtl="0" fontAlgn="base">
        <a:spcBef>
          <a:spcPts val="263"/>
        </a:spcBef>
        <a:spcAft>
          <a:spcPct val="0"/>
        </a:spcAft>
        <a:buClr>
          <a:srgbClr val="52CDC5"/>
        </a:buClr>
        <a:buSzPct val="100000"/>
        <a:defRPr sz="3600">
          <a:solidFill>
            <a:srgbClr val="00925A"/>
          </a:solidFill>
          <a:latin typeface="BNPPSansCondensed" panose="02000000000000000000" pitchFamily="50" charset="0"/>
        </a:defRPr>
      </a:lvl3pPr>
      <a:lvl4pPr algn="l" defTabSz="1211263" rtl="0" fontAlgn="base">
        <a:spcBef>
          <a:spcPts val="263"/>
        </a:spcBef>
        <a:spcAft>
          <a:spcPct val="0"/>
        </a:spcAft>
        <a:buClr>
          <a:srgbClr val="52CDC5"/>
        </a:buClr>
        <a:buSzPct val="100000"/>
        <a:defRPr sz="3600">
          <a:solidFill>
            <a:srgbClr val="00925A"/>
          </a:solidFill>
          <a:latin typeface="BNPPSansCondensed" panose="02000000000000000000" pitchFamily="50" charset="0"/>
        </a:defRPr>
      </a:lvl4pPr>
      <a:lvl5pPr algn="l" defTabSz="1211263" rtl="0" fontAlgn="base">
        <a:spcBef>
          <a:spcPts val="263"/>
        </a:spcBef>
        <a:spcAft>
          <a:spcPct val="0"/>
        </a:spcAft>
        <a:buClr>
          <a:srgbClr val="52CDC5"/>
        </a:buClr>
        <a:buSzPct val="100000"/>
        <a:defRPr sz="3600">
          <a:solidFill>
            <a:srgbClr val="00925A"/>
          </a:solidFill>
          <a:latin typeface="BNPPSansCondensed" panose="02000000000000000000" pitchFamily="50"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1211263" rtl="0" fontAlgn="base">
        <a:spcBef>
          <a:spcPts val="263"/>
        </a:spcBef>
        <a:spcAft>
          <a:spcPct val="0"/>
        </a:spcAft>
        <a:buClr>
          <a:srgbClr val="52CDC5"/>
        </a:buClr>
        <a:buSzPct val="100000"/>
        <a:defRPr sz="2400" kern="1200">
          <a:solidFill>
            <a:schemeClr val="tx1"/>
          </a:solidFill>
          <a:latin typeface="+mn-lt"/>
          <a:ea typeface="+mn-ea"/>
          <a:cs typeface="+mn-cs"/>
        </a:defRPr>
      </a:lvl1pPr>
      <a:lvl2pPr marL="590550" indent="-236538" algn="l" defTabSz="1211263" rtl="0" fontAlgn="base">
        <a:spcBef>
          <a:spcPts val="263"/>
        </a:spcBef>
        <a:spcAft>
          <a:spcPct val="0"/>
        </a:spcAft>
        <a:buClr>
          <a:schemeClr val="accent1"/>
        </a:buClr>
        <a:buSzPct val="90000"/>
        <a:buFont typeface="Wingdings" panose="05000000000000000000" pitchFamily="2" charset="2"/>
        <a:buChar char="§"/>
        <a:defRPr sz="2100" kern="1200">
          <a:solidFill>
            <a:schemeClr val="tx1"/>
          </a:solidFill>
          <a:latin typeface="+mn-lt"/>
          <a:ea typeface="+mn-ea"/>
          <a:cs typeface="+mn-cs"/>
        </a:defRPr>
      </a:lvl2pPr>
      <a:lvl3pPr marL="1065213" indent="-233363" algn="l" defTabSz="1211263" rtl="0" fontAlgn="base">
        <a:spcBef>
          <a:spcPts val="263"/>
        </a:spcBef>
        <a:spcAft>
          <a:spcPct val="0"/>
        </a:spcAft>
        <a:buFont typeface="Wingdings" panose="05000000000000000000" pitchFamily="2" charset="2"/>
        <a:buChar char="§"/>
        <a:defRPr sz="1900" kern="1200">
          <a:solidFill>
            <a:schemeClr val="accent1"/>
          </a:solidFill>
          <a:latin typeface="+mn-lt"/>
          <a:ea typeface="+mn-ea"/>
          <a:cs typeface="+mn-cs"/>
        </a:defRPr>
      </a:lvl3pPr>
      <a:lvl4pPr marL="1535113" indent="-222250" algn="l" defTabSz="1211263" rtl="0" fontAlgn="base">
        <a:spcBef>
          <a:spcPts val="263"/>
        </a:spcBef>
        <a:spcAft>
          <a:spcPct val="0"/>
        </a:spcAft>
        <a:buFont typeface="Wingdings" panose="05000000000000000000" pitchFamily="2" charset="2"/>
        <a:buChar char="§"/>
        <a:defRPr sz="1600" kern="1200">
          <a:solidFill>
            <a:schemeClr val="tx2"/>
          </a:solidFill>
          <a:latin typeface="+mn-lt"/>
          <a:ea typeface="+mn-ea"/>
          <a:cs typeface="+mn-cs"/>
        </a:defRPr>
      </a:lvl4pPr>
      <a:lvl5pPr algn="l" defTabSz="1211263" rtl="0" fontAlgn="base">
        <a:spcBef>
          <a:spcPts val="263"/>
        </a:spcBef>
        <a:spcAft>
          <a:spcPct val="0"/>
        </a:spcAft>
        <a:defRPr sz="1300" kern="1200">
          <a:solidFill>
            <a:schemeClr val="tx2"/>
          </a:solidFill>
          <a:latin typeface="+mn-lt"/>
          <a:ea typeface="+mn-ea"/>
          <a:cs typeface="+mn-cs"/>
        </a:defRPr>
      </a:lvl5pPr>
      <a:lvl6pPr marL="3332664" indent="-302970" algn="l" defTabSz="1211878"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38597" indent="-302970" algn="l" defTabSz="1211878"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44537" indent="-302970" algn="l" defTabSz="1211878"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50476" indent="-302970" algn="l" defTabSz="1211878"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fr-FR"/>
      </a:defPPr>
      <a:lvl1pPr marL="0" algn="l" defTabSz="1211878" rtl="0" eaLnBrk="1" latinLnBrk="0" hangingPunct="1">
        <a:defRPr sz="2400" kern="1200">
          <a:solidFill>
            <a:schemeClr val="tx1"/>
          </a:solidFill>
          <a:latin typeface="+mn-lt"/>
          <a:ea typeface="+mn-ea"/>
          <a:cs typeface="+mn-cs"/>
        </a:defRPr>
      </a:lvl1pPr>
      <a:lvl2pPr marL="605939" algn="l" defTabSz="1211878" rtl="0" eaLnBrk="1" latinLnBrk="0" hangingPunct="1">
        <a:defRPr sz="2400" kern="1200">
          <a:solidFill>
            <a:schemeClr val="tx1"/>
          </a:solidFill>
          <a:latin typeface="+mn-lt"/>
          <a:ea typeface="+mn-ea"/>
          <a:cs typeface="+mn-cs"/>
        </a:defRPr>
      </a:lvl2pPr>
      <a:lvl3pPr marL="1211878" algn="l" defTabSz="1211878" rtl="0" eaLnBrk="1" latinLnBrk="0" hangingPunct="1">
        <a:defRPr sz="2400" kern="1200">
          <a:solidFill>
            <a:schemeClr val="tx1"/>
          </a:solidFill>
          <a:latin typeface="+mn-lt"/>
          <a:ea typeface="+mn-ea"/>
          <a:cs typeface="+mn-cs"/>
        </a:defRPr>
      </a:lvl3pPr>
      <a:lvl4pPr marL="1817818" algn="l" defTabSz="1211878" rtl="0" eaLnBrk="1" latinLnBrk="0" hangingPunct="1">
        <a:defRPr sz="2400" kern="1200">
          <a:solidFill>
            <a:schemeClr val="tx1"/>
          </a:solidFill>
          <a:latin typeface="+mn-lt"/>
          <a:ea typeface="+mn-ea"/>
          <a:cs typeface="+mn-cs"/>
        </a:defRPr>
      </a:lvl4pPr>
      <a:lvl5pPr marL="2423755" algn="l" defTabSz="1211878" rtl="0" eaLnBrk="1" latinLnBrk="0" hangingPunct="1">
        <a:defRPr sz="2400" kern="1200">
          <a:solidFill>
            <a:schemeClr val="tx1"/>
          </a:solidFill>
          <a:latin typeface="+mn-lt"/>
          <a:ea typeface="+mn-ea"/>
          <a:cs typeface="+mn-cs"/>
        </a:defRPr>
      </a:lvl5pPr>
      <a:lvl6pPr marL="3029695" algn="l" defTabSz="1211878" rtl="0" eaLnBrk="1" latinLnBrk="0" hangingPunct="1">
        <a:defRPr sz="2400" kern="1200">
          <a:solidFill>
            <a:schemeClr val="tx1"/>
          </a:solidFill>
          <a:latin typeface="+mn-lt"/>
          <a:ea typeface="+mn-ea"/>
          <a:cs typeface="+mn-cs"/>
        </a:defRPr>
      </a:lvl6pPr>
      <a:lvl7pPr marL="3635630" algn="l" defTabSz="1211878" rtl="0" eaLnBrk="1" latinLnBrk="0" hangingPunct="1">
        <a:defRPr sz="2400" kern="1200">
          <a:solidFill>
            <a:schemeClr val="tx1"/>
          </a:solidFill>
          <a:latin typeface="+mn-lt"/>
          <a:ea typeface="+mn-ea"/>
          <a:cs typeface="+mn-cs"/>
        </a:defRPr>
      </a:lvl7pPr>
      <a:lvl8pPr marL="4241570" algn="l" defTabSz="1211878" rtl="0" eaLnBrk="1" latinLnBrk="0" hangingPunct="1">
        <a:defRPr sz="2400" kern="1200">
          <a:solidFill>
            <a:schemeClr val="tx1"/>
          </a:solidFill>
          <a:latin typeface="+mn-lt"/>
          <a:ea typeface="+mn-ea"/>
          <a:cs typeface="+mn-cs"/>
        </a:defRPr>
      </a:lvl8pPr>
      <a:lvl9pPr marL="4847508" algn="l" defTabSz="1211878"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1"/>
            </p:custDataLst>
            <p:extLst>
              <p:ext uri="{D42A27DB-BD31-4B8C-83A1-F6EECF244321}">
                <p14:modId xmlns:p14="http://schemas.microsoft.com/office/powerpoint/2010/main" val="3068175071"/>
              </p:ext>
            </p:extLst>
          </p:nvPr>
        </p:nvGraphicFramePr>
        <p:xfrm>
          <a:off x="2105" y="2118"/>
          <a:ext cx="2105" cy="2118"/>
        </p:xfrm>
        <a:graphic>
          <a:graphicData uri="http://schemas.openxmlformats.org/presentationml/2006/ole">
            <mc:AlternateContent xmlns:mc="http://schemas.openxmlformats.org/markup-compatibility/2006">
              <mc:Choice xmlns:v="urn:schemas-microsoft-com:vml" Requires="v">
                <p:oleObj spid="_x0000_s191794" name="Diapositive think-cell" r:id="rId13" imgW="216" imgH="216" progId="TCLayout.ActiveDocument.1">
                  <p:embed/>
                </p:oleObj>
              </mc:Choice>
              <mc:Fallback>
                <p:oleObj name="Diapositive think-cell" r:id="rId13" imgW="216" imgH="216" progId="TCLayout.ActiveDocument.1">
                  <p:embed/>
                  <p:pic>
                    <p:nvPicPr>
                      <p:cNvPr id="3" name="Object 2" hidden="1"/>
                      <p:cNvPicPr/>
                      <p:nvPr/>
                    </p:nvPicPr>
                    <p:blipFill>
                      <a:blip r:embed="rId14"/>
                      <a:stretch>
                        <a:fillRect/>
                      </a:stretch>
                    </p:blipFill>
                    <p:spPr>
                      <a:xfrm>
                        <a:off x="2105" y="2118"/>
                        <a:ext cx="2105" cy="2118"/>
                      </a:xfrm>
                      <a:prstGeom prst="rect">
                        <a:avLst/>
                      </a:prstGeom>
                    </p:spPr>
                  </p:pic>
                </p:oleObj>
              </mc:Fallback>
            </mc:AlternateContent>
          </a:graphicData>
        </a:graphic>
      </p:graphicFrame>
      <p:sp>
        <p:nvSpPr>
          <p:cNvPr id="2" name="Rectangle 1" hidden="1"/>
          <p:cNvSpPr/>
          <p:nvPr userDrawn="1">
            <p:custDataLst>
              <p:tags r:id="rId12"/>
            </p:custDataLst>
          </p:nvPr>
        </p:nvSpPr>
        <p:spPr>
          <a:xfrm>
            <a:off x="0" y="0"/>
            <a:ext cx="210454" cy="211716"/>
          </a:xfrm>
          <a:prstGeom prst="rect">
            <a:avLst/>
          </a:prstGeom>
          <a:solidFill>
            <a:srgbClr val="D9D9D9"/>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defTabSz="1212220" eaLnBrk="0">
              <a:spcBef>
                <a:spcPct val="0"/>
              </a:spcBef>
              <a:spcAft>
                <a:spcPct val="0"/>
              </a:spcAft>
            </a:pPr>
            <a:endParaRPr lang="ja-JP" altLang="fr-FR" sz="2917" b="1" i="0" baseline="0" dirty="0">
              <a:solidFill>
                <a:sysClr val="windowText" lastClr="000000"/>
              </a:solidFill>
              <a:latin typeface="Arial Narrow" panose="020B0606020202030204" pitchFamily="34" charset="0"/>
              <a:ea typeface="+mj-ea"/>
              <a:cs typeface="+mj-cs"/>
              <a:sym typeface="Arial Narrow" panose="020B0606020202030204" pitchFamily="34" charset="0"/>
            </a:endParaRPr>
          </a:p>
        </p:txBody>
      </p:sp>
      <p:pic>
        <p:nvPicPr>
          <p:cNvPr id="2052" name="Picture 4"/>
          <p:cNvPicPr>
            <a:picLocks noChangeAspect="1" noChangeArrowheads="1"/>
          </p:cNvPicPr>
          <p:nvPr/>
        </p:nvPicPr>
        <p:blipFill>
          <a:blip r:embed="rId15" cstate="print">
            <a:extLst>
              <a:ext uri="{28A0092B-C50C-407E-A947-70E740481C1C}">
                <a14:useLocalDpi xmlns:a14="http://schemas.microsoft.com/office/drawing/2010/main" val="0"/>
              </a:ext>
            </a:extLst>
          </a:blip>
          <a:stretch>
            <a:fillRect/>
          </a:stretch>
        </p:blipFill>
        <p:spPr bwMode="auto">
          <a:xfrm>
            <a:off x="4876354" y="6388643"/>
            <a:ext cx="2369444" cy="18293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Espace réservé du numéro de diapositive 16"/>
          <p:cNvSpPr>
            <a:spLocks noGrp="1" noChangeArrowheads="1"/>
          </p:cNvSpPr>
          <p:nvPr>
            <p:ph type="sldNum" sz="quarter" idx="4"/>
          </p:nvPr>
        </p:nvSpPr>
        <p:spPr bwMode="auto">
          <a:xfrm>
            <a:off x="11095755" y="6397041"/>
            <a:ext cx="238625" cy="180042"/>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1061" b="1">
                <a:solidFill>
                  <a:schemeClr val="tx1"/>
                </a:solidFill>
              </a:defRPr>
            </a:lvl1pPr>
          </a:lstStyle>
          <a:p>
            <a:pPr defTabSz="1212220">
              <a:defRPr/>
            </a:pPr>
            <a:fld id="{276219AF-F5ED-455B-A512-B03AB3602319}" type="slidenum">
              <a:rPr lang="en-US" smtClean="0">
                <a:solidFill>
                  <a:srgbClr val="000000"/>
                </a:solidFill>
              </a:rPr>
              <a:pPr defTabSz="1212220">
                <a:defRPr/>
              </a:pPr>
              <a:t>‹N°›</a:t>
            </a:fld>
            <a:endParaRPr lang="en-US" dirty="0">
              <a:solidFill>
                <a:srgbClr val="000000"/>
              </a:solidFill>
            </a:endParaRPr>
          </a:p>
        </p:txBody>
      </p:sp>
      <p:cxnSp>
        <p:nvCxnSpPr>
          <p:cNvPr id="15" name="Connecteur droit 14"/>
          <p:cNvCxnSpPr/>
          <p:nvPr/>
        </p:nvCxnSpPr>
        <p:spPr>
          <a:xfrm>
            <a:off x="454154" y="6103853"/>
            <a:ext cx="1121537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12" name="Picture 3" descr="C:\Users\ChristineB\Seenk-D\BNPP\2015-02\PPT_43-07.png"/>
          <p:cNvPicPr>
            <a:picLocks noChangeAspect="1" noChangeArrowheads="1"/>
          </p:cNvPicPr>
          <p:nvPr/>
        </p:nvPicPr>
        <p:blipFill>
          <a:blip r:embed="rId16" cstate="print">
            <a:extLst>
              <a:ext uri="{28A0092B-C50C-407E-A947-70E740481C1C}">
                <a14:useLocalDpi xmlns:a14="http://schemas.microsoft.com/office/drawing/2010/main" val="0"/>
              </a:ext>
            </a:extLst>
          </a:blip>
          <a:stretch>
            <a:fillRect/>
          </a:stretch>
        </p:blipFill>
        <p:spPr bwMode="auto">
          <a:xfrm>
            <a:off x="858213" y="6253605"/>
            <a:ext cx="2052175" cy="4265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Espace réservé du titre 1"/>
          <p:cNvSpPr>
            <a:spLocks noGrp="1"/>
          </p:cNvSpPr>
          <p:nvPr>
            <p:ph type="title"/>
          </p:nvPr>
        </p:nvSpPr>
        <p:spPr>
          <a:xfrm>
            <a:off x="454154" y="99043"/>
            <a:ext cx="11215375" cy="745837"/>
          </a:xfrm>
          <a:prstGeom prst="rect">
            <a:avLst/>
          </a:prstGeom>
        </p:spPr>
        <p:txBody>
          <a:bodyPr vert="horz" lIns="0" tIns="0" rIns="0" bIns="0" rtlCol="0" anchor="ctr" anchorCtr="0">
            <a:normAutofit/>
          </a:bodyPr>
          <a:lstStyle/>
          <a:p>
            <a:r>
              <a:rPr lang="ja-JP" altLang="en-US" noProof="0" dirty="0"/>
              <a:t>マスター タイトルの書式設定</a:t>
            </a:r>
            <a:endParaRPr lang="en-US" noProof="0" dirty="0"/>
          </a:p>
        </p:txBody>
      </p:sp>
      <p:cxnSp>
        <p:nvCxnSpPr>
          <p:cNvPr id="10" name="Connecteur droit 9"/>
          <p:cNvCxnSpPr/>
          <p:nvPr/>
        </p:nvCxnSpPr>
        <p:spPr>
          <a:xfrm>
            <a:off x="454154" y="879204"/>
            <a:ext cx="1121537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fc" descr=" "/>
          <p:cNvSpPr txBox="1"/>
          <p:nvPr userDrawn="1"/>
        </p:nvSpPr>
        <p:spPr>
          <a:xfrm>
            <a:off x="0" y="6432769"/>
            <a:ext cx="12122150" cy="0"/>
          </a:xfrm>
          <a:prstGeom prst="rect">
            <a:avLst/>
          </a:prstGeom>
          <a:noFill/>
        </p:spPr>
        <p:txBody>
          <a:bodyPr vert="horz" wrap="square" lIns="0" tIns="0" rIns="0" bIns="0" rtlCol="0">
            <a:noAutofit/>
          </a:bodyPr>
          <a:lstStyle/>
          <a:p>
            <a:pPr algn="ctr" defTabSz="1212220"/>
            <a:r>
              <a:rPr lang="en-US" sz="1127" dirty="0">
                <a:solidFill>
                  <a:srgbClr val="000000"/>
                </a:solidFill>
                <a:latin typeface="Microsoft Sans Serif"/>
              </a:rPr>
              <a:t> </a:t>
            </a:r>
          </a:p>
        </p:txBody>
      </p:sp>
    </p:spTree>
    <p:extLst>
      <p:ext uri="{BB962C8B-B14F-4D97-AF65-F5344CB8AC3E}">
        <p14:creationId xmlns:p14="http://schemas.microsoft.com/office/powerpoint/2010/main" val="2511570433"/>
      </p:ext>
    </p:extLst>
  </p:cSld>
  <p:clrMap bg1="dk1" tx1="lt1" bg2="dk2" tx2="lt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Lst>
  <p:hf hdr="0" ftr="0" dt="0"/>
  <p:txStyles>
    <p:titleStyle>
      <a:lvl1pPr algn="l" defTabSz="1212220" rtl="0" eaLnBrk="1" latinLnBrk="0" hangingPunct="1">
        <a:spcBef>
          <a:spcPct val="0"/>
        </a:spcBef>
        <a:buNone/>
        <a:defRPr sz="2917" b="1"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1212220" rtl="0" eaLnBrk="1" latinLnBrk="0" hangingPunct="1">
        <a:spcBef>
          <a:spcPts val="265"/>
        </a:spcBef>
        <a:buClr>
          <a:schemeClr val="accent4"/>
        </a:buClr>
        <a:buSzPct val="100000"/>
        <a:buFontTx/>
        <a:buNone/>
        <a:defRPr sz="2386" kern="1200">
          <a:solidFill>
            <a:schemeClr val="tx1"/>
          </a:solidFill>
          <a:latin typeface="+mn-lt"/>
          <a:ea typeface="+mn-ea"/>
          <a:cs typeface="+mn-cs"/>
        </a:defRPr>
      </a:lvl1pPr>
      <a:lvl2pPr marL="591379" indent="-237815" algn="l" defTabSz="1212220" rtl="0" eaLnBrk="1" latinLnBrk="0" hangingPunct="1">
        <a:spcBef>
          <a:spcPts val="265"/>
        </a:spcBef>
        <a:buClr>
          <a:schemeClr val="accent1"/>
        </a:buClr>
        <a:buSzPct val="90000"/>
        <a:buFont typeface="Wingdings" panose="05000000000000000000" pitchFamily="2" charset="2"/>
        <a:buChar char="§"/>
        <a:defRPr sz="2121" kern="1200">
          <a:solidFill>
            <a:schemeClr val="tx1"/>
          </a:solidFill>
          <a:latin typeface="+mn-lt"/>
          <a:ea typeface="+mn-ea"/>
          <a:cs typeface="+mn-cs"/>
        </a:defRPr>
      </a:lvl2pPr>
      <a:lvl3pPr marL="1067007" indent="-233606" algn="l" defTabSz="1212220" rtl="0" eaLnBrk="1" latinLnBrk="0" hangingPunct="1">
        <a:spcBef>
          <a:spcPts val="265"/>
        </a:spcBef>
        <a:buFont typeface="Wingdings" panose="05000000000000000000" pitchFamily="2" charset="2"/>
        <a:buChar char="§"/>
        <a:defRPr sz="1856" kern="1200">
          <a:solidFill>
            <a:schemeClr val="accent1"/>
          </a:solidFill>
          <a:latin typeface="+mn-lt"/>
          <a:ea typeface="+mn-ea"/>
          <a:cs typeface="+mn-cs"/>
        </a:defRPr>
      </a:lvl3pPr>
      <a:lvl4pPr marL="1536321" indent="-223082" algn="l" defTabSz="1212220" rtl="0" eaLnBrk="1" latinLnBrk="0" hangingPunct="1">
        <a:spcBef>
          <a:spcPts val="265"/>
        </a:spcBef>
        <a:buFont typeface="Wingdings" panose="05000000000000000000" pitchFamily="2" charset="2"/>
        <a:buChar char="§"/>
        <a:defRPr sz="1591" kern="1200">
          <a:solidFill>
            <a:schemeClr val="tx2"/>
          </a:solidFill>
          <a:latin typeface="+mn-lt"/>
          <a:ea typeface="+mn-ea"/>
          <a:cs typeface="+mn-cs"/>
        </a:defRPr>
      </a:lvl4pPr>
      <a:lvl5pPr marL="0" indent="0" algn="l" defTabSz="1212220" rtl="0" eaLnBrk="1" latinLnBrk="0" hangingPunct="1">
        <a:spcBef>
          <a:spcPts val="265"/>
        </a:spcBef>
        <a:buFontTx/>
        <a:buNone/>
        <a:defRPr sz="1326" kern="1200">
          <a:solidFill>
            <a:schemeClr val="tx2"/>
          </a:solidFill>
          <a:latin typeface="+mn-lt"/>
          <a:ea typeface="+mn-ea"/>
          <a:cs typeface="+mn-cs"/>
        </a:defRPr>
      </a:lvl5pPr>
      <a:lvl6pPr marL="3333605" indent="-303055" algn="l" defTabSz="1212220" rtl="0" eaLnBrk="1" latinLnBrk="0" hangingPunct="1">
        <a:spcBef>
          <a:spcPct val="20000"/>
        </a:spcBef>
        <a:buFont typeface="Arial" pitchFamily="34" charset="0"/>
        <a:buChar char="•"/>
        <a:defRPr sz="2651" kern="1200">
          <a:solidFill>
            <a:schemeClr val="tx1"/>
          </a:solidFill>
          <a:latin typeface="+mn-lt"/>
          <a:ea typeface="+mn-ea"/>
          <a:cs typeface="+mn-cs"/>
        </a:defRPr>
      </a:lvl6pPr>
      <a:lvl7pPr marL="3939715" indent="-303055" algn="l" defTabSz="1212220" rtl="0" eaLnBrk="1" latinLnBrk="0" hangingPunct="1">
        <a:spcBef>
          <a:spcPct val="20000"/>
        </a:spcBef>
        <a:buFont typeface="Arial" pitchFamily="34" charset="0"/>
        <a:buChar char="•"/>
        <a:defRPr sz="2651" kern="1200">
          <a:solidFill>
            <a:schemeClr val="tx1"/>
          </a:solidFill>
          <a:latin typeface="+mn-lt"/>
          <a:ea typeface="+mn-ea"/>
          <a:cs typeface="+mn-cs"/>
        </a:defRPr>
      </a:lvl7pPr>
      <a:lvl8pPr marL="4545825" indent="-303055" algn="l" defTabSz="1212220" rtl="0" eaLnBrk="1" latinLnBrk="0" hangingPunct="1">
        <a:spcBef>
          <a:spcPct val="20000"/>
        </a:spcBef>
        <a:buFont typeface="Arial" pitchFamily="34" charset="0"/>
        <a:buChar char="•"/>
        <a:defRPr sz="2651" kern="1200">
          <a:solidFill>
            <a:schemeClr val="tx1"/>
          </a:solidFill>
          <a:latin typeface="+mn-lt"/>
          <a:ea typeface="+mn-ea"/>
          <a:cs typeface="+mn-cs"/>
        </a:defRPr>
      </a:lvl8pPr>
      <a:lvl9pPr marL="5151935" indent="-303055" algn="l" defTabSz="1212220" rtl="0" eaLnBrk="1" latinLnBrk="0" hangingPunct="1">
        <a:spcBef>
          <a:spcPct val="20000"/>
        </a:spcBef>
        <a:buFont typeface="Arial" pitchFamily="34" charset="0"/>
        <a:buChar char="•"/>
        <a:defRPr sz="2651" kern="1200">
          <a:solidFill>
            <a:schemeClr val="tx1"/>
          </a:solidFill>
          <a:latin typeface="+mn-lt"/>
          <a:ea typeface="+mn-ea"/>
          <a:cs typeface="+mn-cs"/>
        </a:defRPr>
      </a:lvl9pPr>
    </p:bodyStyle>
    <p:otherStyle>
      <a:defPPr>
        <a:defRPr lang="fr-FR"/>
      </a:defPPr>
      <a:lvl1pPr marL="0" algn="l" defTabSz="1212220" rtl="0" eaLnBrk="1" latinLnBrk="0" hangingPunct="1">
        <a:defRPr sz="2386" kern="1200">
          <a:solidFill>
            <a:schemeClr val="tx1"/>
          </a:solidFill>
          <a:latin typeface="+mn-lt"/>
          <a:ea typeface="+mn-ea"/>
          <a:cs typeface="+mn-cs"/>
        </a:defRPr>
      </a:lvl1pPr>
      <a:lvl2pPr marL="606110" algn="l" defTabSz="1212220" rtl="0" eaLnBrk="1" latinLnBrk="0" hangingPunct="1">
        <a:defRPr sz="2386" kern="1200">
          <a:solidFill>
            <a:schemeClr val="tx1"/>
          </a:solidFill>
          <a:latin typeface="+mn-lt"/>
          <a:ea typeface="+mn-ea"/>
          <a:cs typeface="+mn-cs"/>
        </a:defRPr>
      </a:lvl2pPr>
      <a:lvl3pPr marL="1212220" algn="l" defTabSz="1212220" rtl="0" eaLnBrk="1" latinLnBrk="0" hangingPunct="1">
        <a:defRPr sz="2386" kern="1200">
          <a:solidFill>
            <a:schemeClr val="tx1"/>
          </a:solidFill>
          <a:latin typeface="+mn-lt"/>
          <a:ea typeface="+mn-ea"/>
          <a:cs typeface="+mn-cs"/>
        </a:defRPr>
      </a:lvl3pPr>
      <a:lvl4pPr marL="1818330" algn="l" defTabSz="1212220" rtl="0" eaLnBrk="1" latinLnBrk="0" hangingPunct="1">
        <a:defRPr sz="2386" kern="1200">
          <a:solidFill>
            <a:schemeClr val="tx1"/>
          </a:solidFill>
          <a:latin typeface="+mn-lt"/>
          <a:ea typeface="+mn-ea"/>
          <a:cs typeface="+mn-cs"/>
        </a:defRPr>
      </a:lvl4pPr>
      <a:lvl5pPr marL="2424440" algn="l" defTabSz="1212220" rtl="0" eaLnBrk="1" latinLnBrk="0" hangingPunct="1">
        <a:defRPr sz="2386" kern="1200">
          <a:solidFill>
            <a:schemeClr val="tx1"/>
          </a:solidFill>
          <a:latin typeface="+mn-lt"/>
          <a:ea typeface="+mn-ea"/>
          <a:cs typeface="+mn-cs"/>
        </a:defRPr>
      </a:lvl5pPr>
      <a:lvl6pPr marL="3030550" algn="l" defTabSz="1212220" rtl="0" eaLnBrk="1" latinLnBrk="0" hangingPunct="1">
        <a:defRPr sz="2386" kern="1200">
          <a:solidFill>
            <a:schemeClr val="tx1"/>
          </a:solidFill>
          <a:latin typeface="+mn-lt"/>
          <a:ea typeface="+mn-ea"/>
          <a:cs typeface="+mn-cs"/>
        </a:defRPr>
      </a:lvl6pPr>
      <a:lvl7pPr marL="3636660" algn="l" defTabSz="1212220" rtl="0" eaLnBrk="1" latinLnBrk="0" hangingPunct="1">
        <a:defRPr sz="2386" kern="1200">
          <a:solidFill>
            <a:schemeClr val="tx1"/>
          </a:solidFill>
          <a:latin typeface="+mn-lt"/>
          <a:ea typeface="+mn-ea"/>
          <a:cs typeface="+mn-cs"/>
        </a:defRPr>
      </a:lvl7pPr>
      <a:lvl8pPr marL="4242770" algn="l" defTabSz="1212220" rtl="0" eaLnBrk="1" latinLnBrk="0" hangingPunct="1">
        <a:defRPr sz="2386" kern="1200">
          <a:solidFill>
            <a:schemeClr val="tx1"/>
          </a:solidFill>
          <a:latin typeface="+mn-lt"/>
          <a:ea typeface="+mn-ea"/>
          <a:cs typeface="+mn-cs"/>
        </a:defRPr>
      </a:lvl8pPr>
      <a:lvl9pPr marL="4848880" algn="l" defTabSz="1212220" rtl="0" eaLnBrk="1" latinLnBrk="0" hangingPunct="1">
        <a:defRPr sz="238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6"/>
            </p:custDataLst>
            <p:extLst>
              <p:ext uri="{D42A27DB-BD31-4B8C-83A1-F6EECF244321}">
                <p14:modId xmlns:p14="http://schemas.microsoft.com/office/powerpoint/2010/main" val="2280265399"/>
              </p:ext>
            </p:extLst>
          </p:nvPr>
        </p:nvGraphicFramePr>
        <p:xfrm>
          <a:off x="2084" y="1526"/>
          <a:ext cx="2055" cy="1511"/>
        </p:xfrm>
        <a:graphic>
          <a:graphicData uri="http://schemas.openxmlformats.org/presentationml/2006/ole">
            <mc:AlternateContent xmlns:mc="http://schemas.openxmlformats.org/markup-compatibility/2006">
              <mc:Choice xmlns:v="urn:schemas-microsoft-com:vml" Requires="v">
                <p:oleObj spid="_x0000_s198962" name="Diapositive think-cell" r:id="rId18" imgW="270" imgH="270" progId="TCLayout.ActiveDocument.1">
                  <p:embed/>
                </p:oleObj>
              </mc:Choice>
              <mc:Fallback>
                <p:oleObj name="Diapositive think-cell" r:id="rId18" imgW="270" imgH="270" progId="TCLayout.ActiveDocument.1">
                  <p:embed/>
                  <p:pic>
                    <p:nvPicPr>
                      <p:cNvPr id="7" name="Object 6" hidden="1"/>
                      <p:cNvPicPr/>
                      <p:nvPr/>
                    </p:nvPicPr>
                    <p:blipFill>
                      <a:blip r:embed="rId19"/>
                      <a:stretch>
                        <a:fillRect/>
                      </a:stretch>
                    </p:blipFill>
                    <p:spPr>
                      <a:xfrm>
                        <a:off x="2084" y="1526"/>
                        <a:ext cx="2055" cy="1511"/>
                      </a:xfrm>
                      <a:prstGeom prst="rect">
                        <a:avLst/>
                      </a:prstGeom>
                    </p:spPr>
                  </p:pic>
                </p:oleObj>
              </mc:Fallback>
            </mc:AlternateContent>
          </a:graphicData>
        </a:graphic>
      </p:graphicFrame>
      <p:sp>
        <p:nvSpPr>
          <p:cNvPr id="9" name="Rectangle 8" hidden="1"/>
          <p:cNvSpPr/>
          <p:nvPr userDrawn="1">
            <p:custDataLst>
              <p:tags r:id="rId17"/>
            </p:custDataLst>
          </p:nvPr>
        </p:nvSpPr>
        <p:spPr>
          <a:xfrm>
            <a:off x="0" y="0"/>
            <a:ext cx="210454" cy="15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eaLnBrk="1"/>
            <a:endParaRPr lang="fr-FR" sz="4096" b="0" i="0" baseline="0" dirty="0">
              <a:latin typeface="Arial Narrow" panose="020B0606020202030204" pitchFamily="34" charset="0"/>
              <a:ea typeface="+mj-ea"/>
              <a:cs typeface="+mj-cs"/>
              <a:sym typeface="Arial Narrow" panose="020B0606020202030204" pitchFamily="34" charset="0"/>
            </a:endParaRPr>
          </a:p>
        </p:txBody>
      </p:sp>
      <p:sp>
        <p:nvSpPr>
          <p:cNvPr id="2" name="Title Placeholder 1"/>
          <p:cNvSpPr>
            <a:spLocks noGrp="1"/>
          </p:cNvSpPr>
          <p:nvPr>
            <p:ph type="title"/>
          </p:nvPr>
        </p:nvSpPr>
        <p:spPr>
          <a:xfrm>
            <a:off x="606428" y="275231"/>
            <a:ext cx="10909317" cy="1143265"/>
          </a:xfrm>
          <a:prstGeom prst="rect">
            <a:avLst/>
          </a:prstGeom>
        </p:spPr>
        <p:txBody>
          <a:bodyPr vert="horz" lIns="88340" tIns="44170" rIns="88340" bIns="44170" rtlCol="0" anchor="ctr">
            <a:normAutofit/>
          </a:bodyPr>
          <a:lstStyle/>
          <a:p>
            <a:r>
              <a:rPr lang="fr-FR"/>
              <a:t>Modifiez le style du titre</a:t>
            </a:r>
            <a:endParaRPr lang="en-GB"/>
          </a:p>
        </p:txBody>
      </p:sp>
      <p:sp>
        <p:nvSpPr>
          <p:cNvPr id="3" name="Text Placeholder 2"/>
          <p:cNvSpPr>
            <a:spLocks noGrp="1"/>
          </p:cNvSpPr>
          <p:nvPr>
            <p:ph type="body" idx="1"/>
          </p:nvPr>
        </p:nvSpPr>
        <p:spPr>
          <a:xfrm>
            <a:off x="606428" y="1599990"/>
            <a:ext cx="10909317" cy="4527691"/>
          </a:xfrm>
          <a:prstGeom prst="rect">
            <a:avLst/>
          </a:prstGeom>
        </p:spPr>
        <p:txBody>
          <a:bodyPr vert="horz" lIns="88340" tIns="44170" rIns="88340" bIns="4417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Date Placeholder 3"/>
          <p:cNvSpPr>
            <a:spLocks noGrp="1"/>
          </p:cNvSpPr>
          <p:nvPr>
            <p:ph type="dt" sz="half" idx="2"/>
          </p:nvPr>
        </p:nvSpPr>
        <p:spPr>
          <a:xfrm>
            <a:off x="606418" y="6357634"/>
            <a:ext cx="2828571" cy="365966"/>
          </a:xfrm>
          <a:prstGeom prst="rect">
            <a:avLst/>
          </a:prstGeom>
        </p:spPr>
        <p:txBody>
          <a:bodyPr vert="horz" lIns="88340" tIns="44170" rIns="88340" bIns="44170" rtlCol="0" anchor="ctr"/>
          <a:lstStyle>
            <a:lvl1pPr algn="l">
              <a:defRPr sz="1143">
                <a:solidFill>
                  <a:schemeClr val="tx1">
                    <a:tint val="75000"/>
                  </a:schemeClr>
                </a:solidFill>
              </a:defRPr>
            </a:lvl1pPr>
          </a:lstStyle>
          <a:p>
            <a:pPr defTabSz="870973"/>
            <a:endParaRPr lang="en-GB">
              <a:solidFill>
                <a:srgbClr val="000000">
                  <a:tint val="75000"/>
                </a:srgbClr>
              </a:solidFill>
            </a:endParaRPr>
          </a:p>
        </p:txBody>
      </p:sp>
      <p:sp>
        <p:nvSpPr>
          <p:cNvPr id="5" name="Footer Placeholder 4"/>
          <p:cNvSpPr>
            <a:spLocks noGrp="1"/>
          </p:cNvSpPr>
          <p:nvPr>
            <p:ph type="ftr" sz="quarter" idx="3"/>
          </p:nvPr>
        </p:nvSpPr>
        <p:spPr>
          <a:xfrm>
            <a:off x="4142191" y="6357634"/>
            <a:ext cx="3837892" cy="365966"/>
          </a:xfrm>
          <a:prstGeom prst="rect">
            <a:avLst/>
          </a:prstGeom>
        </p:spPr>
        <p:txBody>
          <a:bodyPr vert="horz" lIns="88340" tIns="44170" rIns="88340" bIns="44170" rtlCol="0" anchor="ctr"/>
          <a:lstStyle>
            <a:lvl1pPr algn="ctr">
              <a:defRPr sz="1143">
                <a:solidFill>
                  <a:schemeClr val="tx1">
                    <a:tint val="75000"/>
                  </a:schemeClr>
                </a:solidFill>
              </a:defRPr>
            </a:lvl1pPr>
          </a:lstStyle>
          <a:p>
            <a:pPr defTabSz="870973"/>
            <a:endParaRPr lang="en-GB" dirty="0">
              <a:solidFill>
                <a:srgbClr val="000000">
                  <a:tint val="75000"/>
                </a:srgbClr>
              </a:solidFill>
            </a:endParaRPr>
          </a:p>
        </p:txBody>
      </p:sp>
      <p:sp>
        <p:nvSpPr>
          <p:cNvPr id="6" name="Slide Number Placeholder 5"/>
          <p:cNvSpPr>
            <a:spLocks noGrp="1"/>
          </p:cNvSpPr>
          <p:nvPr>
            <p:ph type="sldNum" sz="quarter" idx="4"/>
          </p:nvPr>
        </p:nvSpPr>
        <p:spPr>
          <a:xfrm>
            <a:off x="8687161" y="6357634"/>
            <a:ext cx="2828571" cy="365966"/>
          </a:xfrm>
          <a:prstGeom prst="rect">
            <a:avLst/>
          </a:prstGeom>
        </p:spPr>
        <p:txBody>
          <a:bodyPr vert="horz" lIns="88340" tIns="44170" rIns="88340" bIns="44170" rtlCol="0" anchor="ctr"/>
          <a:lstStyle>
            <a:lvl1pPr algn="r">
              <a:defRPr sz="1143">
                <a:solidFill>
                  <a:schemeClr val="tx1">
                    <a:tint val="75000"/>
                  </a:schemeClr>
                </a:solidFill>
              </a:defRPr>
            </a:lvl1pPr>
          </a:lstStyle>
          <a:p>
            <a:pPr defTabSz="870973"/>
            <a:fld id="{9E40306A-7C2D-43E9-A6B1-2A286F8D5B5E}" type="slidenum">
              <a:rPr lang="en-GB" smtClean="0">
                <a:solidFill>
                  <a:srgbClr val="000000">
                    <a:tint val="75000"/>
                  </a:srgbClr>
                </a:solidFill>
              </a:rPr>
              <a:pPr defTabSz="870973"/>
              <a:t>‹N°›</a:t>
            </a:fld>
            <a:endParaRPr lang="en-GB">
              <a:solidFill>
                <a:srgbClr val="000000">
                  <a:tint val="75000"/>
                </a:srgbClr>
              </a:solidFill>
            </a:endParaRPr>
          </a:p>
        </p:txBody>
      </p:sp>
      <p:sp>
        <p:nvSpPr>
          <p:cNvPr id="8" name="fc" descr=" "/>
          <p:cNvSpPr txBox="1"/>
          <p:nvPr userDrawn="1"/>
        </p:nvSpPr>
        <p:spPr>
          <a:xfrm>
            <a:off x="0" y="6539474"/>
            <a:ext cx="12122150" cy="223190"/>
          </a:xfrm>
          <a:prstGeom prst="rect">
            <a:avLst/>
          </a:prstGeom>
          <a:noFill/>
        </p:spPr>
        <p:txBody>
          <a:bodyPr vert="horz" rtlCol="0">
            <a:spAutoFit/>
          </a:bodyPr>
          <a:lstStyle/>
          <a:p>
            <a:pPr algn="ctr"/>
            <a:r>
              <a:rPr lang="fr-FR" sz="850" b="0" i="0" u="none" baseline="0">
                <a:solidFill>
                  <a:srgbClr val="000000"/>
                </a:solidFill>
                <a:latin typeface="Microsoft Sans Serif" panose="020B0604020202020204" pitchFamily="34" charset="0"/>
              </a:rPr>
              <a:t> </a:t>
            </a:r>
          </a:p>
        </p:txBody>
      </p:sp>
    </p:spTree>
    <p:extLst>
      <p:ext uri="{BB962C8B-B14F-4D97-AF65-F5344CB8AC3E}">
        <p14:creationId xmlns:p14="http://schemas.microsoft.com/office/powerpoint/2010/main" val="3840258153"/>
      </p:ext>
    </p:extLst>
  </p:cSld>
  <p:clrMap bg1="lt1" tx1="dk1" bg2="lt2" tx2="dk2" accent1="accent1" accent2="accent2" accent3="accent3" accent4="accent4" accent5="accent5" accent6="accent6" hlink="hlink" folHlink="folHlink"/>
  <p:sldLayoutIdLst>
    <p:sldLayoutId id="2147484125" r:id="rId1"/>
    <p:sldLayoutId id="2147484126" r:id="rId2"/>
    <p:sldLayoutId id="2147484127" r:id="rId3"/>
    <p:sldLayoutId id="2147484128" r:id="rId4"/>
    <p:sldLayoutId id="2147484129" r:id="rId5"/>
    <p:sldLayoutId id="2147484130" r:id="rId6"/>
    <p:sldLayoutId id="2147484131" r:id="rId7"/>
    <p:sldLayoutId id="2147484132" r:id="rId8"/>
    <p:sldLayoutId id="2147484133" r:id="rId9"/>
    <p:sldLayoutId id="2147484134" r:id="rId10"/>
    <p:sldLayoutId id="2147484135" r:id="rId11"/>
    <p:sldLayoutId id="2147484136" r:id="rId12"/>
    <p:sldLayoutId id="2147484137" r:id="rId13"/>
  </p:sldLayoutIdLst>
  <p:hf sldNum="0" hdr="0" ftr="0" dt="0"/>
  <p:txStyles>
    <p:titleStyle>
      <a:lvl1pPr algn="ctr" defTabSz="841520" rtl="0" eaLnBrk="1" latinLnBrk="0" hangingPunct="1">
        <a:spcBef>
          <a:spcPct val="0"/>
        </a:spcBef>
        <a:buNone/>
        <a:defRPr sz="4096" kern="1200">
          <a:solidFill>
            <a:schemeClr val="tx1"/>
          </a:solidFill>
          <a:latin typeface="+mj-lt"/>
          <a:ea typeface="+mj-ea"/>
          <a:cs typeface="+mj-cs"/>
        </a:defRPr>
      </a:lvl1pPr>
    </p:titleStyle>
    <p:bodyStyle>
      <a:lvl1pPr marL="315570" indent="-315570" algn="l" defTabSz="841520" rtl="0" eaLnBrk="1" latinLnBrk="0" hangingPunct="1">
        <a:spcBef>
          <a:spcPct val="20000"/>
        </a:spcBef>
        <a:buFont typeface="Arial" panose="020B0604020202020204" pitchFamily="34" charset="0"/>
        <a:buChar char="•"/>
        <a:defRPr sz="2953" kern="1200">
          <a:solidFill>
            <a:schemeClr val="tx1"/>
          </a:solidFill>
          <a:latin typeface="+mn-lt"/>
          <a:ea typeface="+mn-ea"/>
          <a:cs typeface="+mn-cs"/>
        </a:defRPr>
      </a:lvl1pPr>
      <a:lvl2pPr marL="683735" indent="-262975" algn="l" defTabSz="841520" rtl="0" eaLnBrk="1" latinLnBrk="0" hangingPunct="1">
        <a:spcBef>
          <a:spcPct val="20000"/>
        </a:spcBef>
        <a:buFont typeface="Arial" panose="020B0604020202020204" pitchFamily="34" charset="0"/>
        <a:buChar char="–"/>
        <a:defRPr sz="2572" kern="1200">
          <a:solidFill>
            <a:schemeClr val="tx1"/>
          </a:solidFill>
          <a:latin typeface="+mn-lt"/>
          <a:ea typeface="+mn-ea"/>
          <a:cs typeface="+mn-cs"/>
        </a:defRPr>
      </a:lvl2pPr>
      <a:lvl3pPr marL="1051900" indent="-210380" algn="l" defTabSz="841520" rtl="0" eaLnBrk="1" latinLnBrk="0" hangingPunct="1">
        <a:spcBef>
          <a:spcPct val="20000"/>
        </a:spcBef>
        <a:buFont typeface="Arial" panose="020B0604020202020204" pitchFamily="34" charset="0"/>
        <a:buChar char="•"/>
        <a:defRPr sz="2191" kern="1200">
          <a:solidFill>
            <a:schemeClr val="tx1"/>
          </a:solidFill>
          <a:latin typeface="+mn-lt"/>
          <a:ea typeface="+mn-ea"/>
          <a:cs typeface="+mn-cs"/>
        </a:defRPr>
      </a:lvl3pPr>
      <a:lvl4pPr marL="1472660" indent="-210380" algn="l" defTabSz="841520" rtl="0" eaLnBrk="1" latinLnBrk="0" hangingPunct="1">
        <a:spcBef>
          <a:spcPct val="20000"/>
        </a:spcBef>
        <a:buFont typeface="Arial" panose="020B0604020202020204" pitchFamily="34" charset="0"/>
        <a:buChar char="–"/>
        <a:defRPr sz="1810" kern="1200">
          <a:solidFill>
            <a:schemeClr val="tx1"/>
          </a:solidFill>
          <a:latin typeface="+mn-lt"/>
          <a:ea typeface="+mn-ea"/>
          <a:cs typeface="+mn-cs"/>
        </a:defRPr>
      </a:lvl4pPr>
      <a:lvl5pPr marL="1893421" indent="-210380" algn="l" defTabSz="841520" rtl="0" eaLnBrk="1" latinLnBrk="0" hangingPunct="1">
        <a:spcBef>
          <a:spcPct val="20000"/>
        </a:spcBef>
        <a:buFont typeface="Arial" panose="020B0604020202020204" pitchFamily="34" charset="0"/>
        <a:buChar char="»"/>
        <a:defRPr sz="1810" kern="1200">
          <a:solidFill>
            <a:schemeClr val="tx1"/>
          </a:solidFill>
          <a:latin typeface="+mn-lt"/>
          <a:ea typeface="+mn-ea"/>
          <a:cs typeface="+mn-cs"/>
        </a:defRPr>
      </a:lvl5pPr>
      <a:lvl6pPr marL="2314181" indent="-210380" algn="l" defTabSz="841520" rtl="0" eaLnBrk="1" latinLnBrk="0" hangingPunct="1">
        <a:spcBef>
          <a:spcPct val="20000"/>
        </a:spcBef>
        <a:buFont typeface="Arial" panose="020B0604020202020204" pitchFamily="34" charset="0"/>
        <a:buChar char="•"/>
        <a:defRPr sz="1810" kern="1200">
          <a:solidFill>
            <a:schemeClr val="tx1"/>
          </a:solidFill>
          <a:latin typeface="+mn-lt"/>
          <a:ea typeface="+mn-ea"/>
          <a:cs typeface="+mn-cs"/>
        </a:defRPr>
      </a:lvl6pPr>
      <a:lvl7pPr marL="2734941" indent="-210380" algn="l" defTabSz="841520" rtl="0" eaLnBrk="1" latinLnBrk="0" hangingPunct="1">
        <a:spcBef>
          <a:spcPct val="20000"/>
        </a:spcBef>
        <a:buFont typeface="Arial" panose="020B0604020202020204" pitchFamily="34" charset="0"/>
        <a:buChar char="•"/>
        <a:defRPr sz="1810" kern="1200">
          <a:solidFill>
            <a:schemeClr val="tx1"/>
          </a:solidFill>
          <a:latin typeface="+mn-lt"/>
          <a:ea typeface="+mn-ea"/>
          <a:cs typeface="+mn-cs"/>
        </a:defRPr>
      </a:lvl7pPr>
      <a:lvl8pPr marL="3155701" indent="-210380" algn="l" defTabSz="841520" rtl="0" eaLnBrk="1" latinLnBrk="0" hangingPunct="1">
        <a:spcBef>
          <a:spcPct val="20000"/>
        </a:spcBef>
        <a:buFont typeface="Arial" panose="020B0604020202020204" pitchFamily="34" charset="0"/>
        <a:buChar char="•"/>
        <a:defRPr sz="1810" kern="1200">
          <a:solidFill>
            <a:schemeClr val="tx1"/>
          </a:solidFill>
          <a:latin typeface="+mn-lt"/>
          <a:ea typeface="+mn-ea"/>
          <a:cs typeface="+mn-cs"/>
        </a:defRPr>
      </a:lvl8pPr>
      <a:lvl9pPr marL="3576461" indent="-210380" algn="l" defTabSz="841520" rtl="0" eaLnBrk="1" latinLnBrk="0" hangingPunct="1">
        <a:spcBef>
          <a:spcPct val="20000"/>
        </a:spcBef>
        <a:buFont typeface="Arial" panose="020B0604020202020204" pitchFamily="34" charset="0"/>
        <a:buChar char="•"/>
        <a:defRPr sz="1810" kern="1200">
          <a:solidFill>
            <a:schemeClr val="tx1"/>
          </a:solidFill>
          <a:latin typeface="+mn-lt"/>
          <a:ea typeface="+mn-ea"/>
          <a:cs typeface="+mn-cs"/>
        </a:defRPr>
      </a:lvl9pPr>
    </p:bodyStyle>
    <p:otherStyle>
      <a:defPPr>
        <a:defRPr lang="en-US"/>
      </a:defPPr>
      <a:lvl1pPr marL="0" algn="l" defTabSz="841520" rtl="0" eaLnBrk="1" latinLnBrk="0" hangingPunct="1">
        <a:defRPr sz="1619" kern="1200">
          <a:solidFill>
            <a:schemeClr val="tx1"/>
          </a:solidFill>
          <a:latin typeface="+mn-lt"/>
          <a:ea typeface="+mn-ea"/>
          <a:cs typeface="+mn-cs"/>
        </a:defRPr>
      </a:lvl1pPr>
      <a:lvl2pPr marL="420760" algn="l" defTabSz="841520" rtl="0" eaLnBrk="1" latinLnBrk="0" hangingPunct="1">
        <a:defRPr sz="1619" kern="1200">
          <a:solidFill>
            <a:schemeClr val="tx1"/>
          </a:solidFill>
          <a:latin typeface="+mn-lt"/>
          <a:ea typeface="+mn-ea"/>
          <a:cs typeface="+mn-cs"/>
        </a:defRPr>
      </a:lvl2pPr>
      <a:lvl3pPr marL="841520" algn="l" defTabSz="841520" rtl="0" eaLnBrk="1" latinLnBrk="0" hangingPunct="1">
        <a:defRPr sz="1619" kern="1200">
          <a:solidFill>
            <a:schemeClr val="tx1"/>
          </a:solidFill>
          <a:latin typeface="+mn-lt"/>
          <a:ea typeface="+mn-ea"/>
          <a:cs typeface="+mn-cs"/>
        </a:defRPr>
      </a:lvl3pPr>
      <a:lvl4pPr marL="1262280" algn="l" defTabSz="841520" rtl="0" eaLnBrk="1" latinLnBrk="0" hangingPunct="1">
        <a:defRPr sz="1619" kern="1200">
          <a:solidFill>
            <a:schemeClr val="tx1"/>
          </a:solidFill>
          <a:latin typeface="+mn-lt"/>
          <a:ea typeface="+mn-ea"/>
          <a:cs typeface="+mn-cs"/>
        </a:defRPr>
      </a:lvl4pPr>
      <a:lvl5pPr marL="1683041" algn="l" defTabSz="841520" rtl="0" eaLnBrk="1" latinLnBrk="0" hangingPunct="1">
        <a:defRPr sz="1619" kern="1200">
          <a:solidFill>
            <a:schemeClr val="tx1"/>
          </a:solidFill>
          <a:latin typeface="+mn-lt"/>
          <a:ea typeface="+mn-ea"/>
          <a:cs typeface="+mn-cs"/>
        </a:defRPr>
      </a:lvl5pPr>
      <a:lvl6pPr marL="2103801" algn="l" defTabSz="841520" rtl="0" eaLnBrk="1" latinLnBrk="0" hangingPunct="1">
        <a:defRPr sz="1619" kern="1200">
          <a:solidFill>
            <a:schemeClr val="tx1"/>
          </a:solidFill>
          <a:latin typeface="+mn-lt"/>
          <a:ea typeface="+mn-ea"/>
          <a:cs typeface="+mn-cs"/>
        </a:defRPr>
      </a:lvl6pPr>
      <a:lvl7pPr marL="2524561" algn="l" defTabSz="841520" rtl="0" eaLnBrk="1" latinLnBrk="0" hangingPunct="1">
        <a:defRPr sz="1619" kern="1200">
          <a:solidFill>
            <a:schemeClr val="tx1"/>
          </a:solidFill>
          <a:latin typeface="+mn-lt"/>
          <a:ea typeface="+mn-ea"/>
          <a:cs typeface="+mn-cs"/>
        </a:defRPr>
      </a:lvl7pPr>
      <a:lvl8pPr marL="2945320" algn="l" defTabSz="841520" rtl="0" eaLnBrk="1" latinLnBrk="0" hangingPunct="1">
        <a:defRPr sz="1619" kern="1200">
          <a:solidFill>
            <a:schemeClr val="tx1"/>
          </a:solidFill>
          <a:latin typeface="+mn-lt"/>
          <a:ea typeface="+mn-ea"/>
          <a:cs typeface="+mn-cs"/>
        </a:defRPr>
      </a:lvl8pPr>
      <a:lvl9pPr marL="3366080" algn="l" defTabSz="841520" rtl="0" eaLnBrk="1" latinLnBrk="0" hangingPunct="1">
        <a:defRPr sz="1619"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Connecteur droit 9"/>
          <p:cNvCxnSpPr/>
          <p:nvPr userDrawn="1"/>
        </p:nvCxnSpPr>
        <p:spPr>
          <a:xfrm>
            <a:off x="429191" y="730080"/>
            <a:ext cx="1125974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p:nvPr>
        </p:nvSpPr>
        <p:spPr>
          <a:xfrm>
            <a:off x="296939" y="191665"/>
            <a:ext cx="11374733" cy="425683"/>
          </a:xfrm>
          <a:prstGeom prst="rect">
            <a:avLst/>
          </a:prstGeom>
        </p:spPr>
        <p:txBody>
          <a:bodyPr vert="horz" lIns="87272" tIns="43637" rIns="87272" bIns="43637" rtlCol="0" anchor="ctr">
            <a:noAutofit/>
          </a:bodyPr>
          <a:lstStyle/>
          <a:p>
            <a:r>
              <a:rPr lang="en-US" noProof="0" dirty="0"/>
              <a:t>Click to edit Master title style</a:t>
            </a:r>
          </a:p>
        </p:txBody>
      </p:sp>
      <p:cxnSp>
        <p:nvCxnSpPr>
          <p:cNvPr id="14" name="Connecteur droit 9"/>
          <p:cNvCxnSpPr/>
          <p:nvPr userDrawn="1"/>
        </p:nvCxnSpPr>
        <p:spPr>
          <a:xfrm>
            <a:off x="429191" y="6333394"/>
            <a:ext cx="1125974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 Placeholder 16"/>
          <p:cNvSpPr>
            <a:spLocks noGrp="1"/>
          </p:cNvSpPr>
          <p:nvPr>
            <p:ph type="body" idx="1"/>
          </p:nvPr>
        </p:nvSpPr>
        <p:spPr>
          <a:xfrm>
            <a:off x="581470" y="1035895"/>
            <a:ext cx="11107470" cy="4401823"/>
          </a:xfrm>
          <a:prstGeom prst="rect">
            <a:avLst/>
          </a:prstGeom>
        </p:spPr>
        <p:txBody>
          <a:bodyPr vert="horz" lIns="87272" tIns="43637" rIns="87272" bIns="43637"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5" name="Picture 4" descr="C:\Users\ChristineB\Seenk-D\BNPP\2015-02\PPT_43-06.png">
            <a:extLst>
              <a:ext uri="{FF2B5EF4-FFF2-40B4-BE49-F238E27FC236}">
                <a16:creationId xmlns:a16="http://schemas.microsoft.com/office/drawing/2014/main" id="{5A6FD961-AC88-4E5B-8B02-B14DC4167A93}"/>
              </a:ext>
            </a:extLst>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428464" y="6476463"/>
            <a:ext cx="1281165" cy="266897"/>
          </a:xfrm>
          <a:prstGeom prst="rect">
            <a:avLst/>
          </a:prstGeom>
          <a:noFill/>
          <a:extLst>
            <a:ext uri="{909E8E84-426E-40DD-AFC4-6F175D3DCCD1}">
              <a14:hiddenFill xmlns:a14="http://schemas.microsoft.com/office/drawing/2010/main">
                <a:solidFill>
                  <a:srgbClr val="FFFFFF"/>
                </a:solidFill>
              </a14:hiddenFill>
            </a:ext>
          </a:extLst>
        </p:spPr>
      </p:pic>
      <p:sp>
        <p:nvSpPr>
          <p:cNvPr id="21" name="Date Placeholder 2">
            <a:extLst>
              <a:ext uri="{FF2B5EF4-FFF2-40B4-BE49-F238E27FC236}">
                <a16:creationId xmlns:a16="http://schemas.microsoft.com/office/drawing/2014/main" id="{F6B481A2-79C2-4FC3-BA38-3DCAE8EDB25C}"/>
              </a:ext>
            </a:extLst>
          </p:cNvPr>
          <p:cNvSpPr>
            <a:spLocks noGrp="1"/>
          </p:cNvSpPr>
          <p:nvPr>
            <p:ph type="dt" sz="half" idx="2"/>
          </p:nvPr>
        </p:nvSpPr>
        <p:spPr>
          <a:xfrm>
            <a:off x="8606728" y="6419630"/>
            <a:ext cx="2424431" cy="365210"/>
          </a:xfrm>
          <a:prstGeom prst="rect">
            <a:avLst/>
          </a:prstGeom>
        </p:spPr>
        <p:txBody>
          <a:bodyPr/>
          <a:lstStyle>
            <a:lvl1pPr algn="r">
              <a:defRPr sz="1193">
                <a:latin typeface="BNPP Sans"/>
              </a:defRPr>
            </a:lvl1pPr>
          </a:lstStyle>
          <a:p>
            <a:fld id="{921D5E63-B444-418B-9B9E-88961E27EF62}" type="datetime4">
              <a:rPr lang="en-US" smtClean="0">
                <a:solidFill>
                  <a:prstClr val="black"/>
                </a:solidFill>
              </a:rPr>
              <a:pPr/>
              <a:t>April 12, 2021</a:t>
            </a:fld>
            <a:endParaRPr lang="en-US" dirty="0">
              <a:solidFill>
                <a:prstClr val="black"/>
              </a:solidFill>
            </a:endParaRPr>
          </a:p>
        </p:txBody>
      </p:sp>
      <p:sp>
        <p:nvSpPr>
          <p:cNvPr id="22" name="Slide Number Placeholder 3">
            <a:extLst>
              <a:ext uri="{FF2B5EF4-FFF2-40B4-BE49-F238E27FC236}">
                <a16:creationId xmlns:a16="http://schemas.microsoft.com/office/drawing/2014/main" id="{0373A97A-7F20-479D-99CE-13247724D7BF}"/>
              </a:ext>
            </a:extLst>
          </p:cNvPr>
          <p:cNvSpPr>
            <a:spLocks noGrp="1"/>
          </p:cNvSpPr>
          <p:nvPr>
            <p:ph type="sldNum" sz="quarter" idx="4"/>
          </p:nvPr>
        </p:nvSpPr>
        <p:spPr>
          <a:xfrm>
            <a:off x="11121120" y="6419630"/>
            <a:ext cx="568984" cy="365210"/>
          </a:xfrm>
          <a:prstGeom prst="rect">
            <a:avLst/>
          </a:prstGeom>
        </p:spPr>
        <p:txBody>
          <a:bodyPr/>
          <a:lstStyle>
            <a:lvl1pPr algn="r">
              <a:defRPr sz="1193">
                <a:latin typeface="BNPP Sans"/>
              </a:defRPr>
            </a:lvl1pPr>
          </a:lstStyle>
          <a:p>
            <a:fld id="{D2A18EA6-A457-46CC-B195-A0AD97A50690}" type="slidenum">
              <a:rPr lang="en-US" smtClean="0">
                <a:solidFill>
                  <a:prstClr val="black"/>
                </a:solidFill>
              </a:rPr>
              <a:pPr/>
              <a:t>‹N°›</a:t>
            </a:fld>
            <a:endParaRPr lang="en-US" dirty="0">
              <a:solidFill>
                <a:prstClr val="black"/>
              </a:solidFill>
            </a:endParaRPr>
          </a:p>
        </p:txBody>
      </p:sp>
      <p:sp>
        <p:nvSpPr>
          <p:cNvPr id="10" name="TextBox 9">
            <a:extLst>
              <a:ext uri="{FF2B5EF4-FFF2-40B4-BE49-F238E27FC236}">
                <a16:creationId xmlns:a16="http://schemas.microsoft.com/office/drawing/2014/main" id="{55FD88C1-8410-48D8-86A5-1B0A5C202E28}"/>
              </a:ext>
            </a:extLst>
          </p:cNvPr>
          <p:cNvSpPr txBox="1"/>
          <p:nvPr userDrawn="1"/>
        </p:nvSpPr>
        <p:spPr>
          <a:xfrm>
            <a:off x="3525281" y="6465218"/>
            <a:ext cx="4418178" cy="278095"/>
          </a:xfrm>
          <a:prstGeom prst="rect">
            <a:avLst/>
          </a:prstGeom>
        </p:spPr>
        <p:txBody>
          <a:bodyPr/>
          <a:lstStyle>
            <a:defPPr>
              <a:defRPr lang="fr-FR"/>
            </a:defPPr>
            <a:lvl1pPr algn="r">
              <a:defRPr sz="800">
                <a:solidFill>
                  <a:prstClr val="black"/>
                </a:solidFill>
                <a:latin typeface="BNPP Sans"/>
              </a:defRPr>
            </a:lvl1pPr>
          </a:lstStyle>
          <a:p>
            <a:pPr lvl="0" algn="ctr"/>
            <a:r>
              <a:rPr lang="en-GB" sz="1061" dirty="0"/>
              <a:t>Data Technology Office – Confidential – for internal use only</a:t>
            </a:r>
          </a:p>
        </p:txBody>
      </p:sp>
    </p:spTree>
    <p:extLst>
      <p:ext uri="{BB962C8B-B14F-4D97-AF65-F5344CB8AC3E}">
        <p14:creationId xmlns:p14="http://schemas.microsoft.com/office/powerpoint/2010/main" val="2978914994"/>
      </p:ext>
    </p:extLst>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Lst>
  <p:hf hdr="0" ftr="0"/>
  <p:txStyles>
    <p:titleStyle>
      <a:lvl1pPr marL="0" algn="l" defTabSz="1156967" rtl="0" eaLnBrk="1" latinLnBrk="0" hangingPunct="1">
        <a:spcBef>
          <a:spcPct val="0"/>
        </a:spcBef>
        <a:buNone/>
        <a:defRPr lang="en-GB" sz="3182" b="1" kern="1200" cap="all" dirty="0">
          <a:solidFill>
            <a:srgbClr val="00915A"/>
          </a:solidFill>
          <a:latin typeface="BNPP Sans Condensed" pitchFamily="50" charset="0"/>
          <a:ea typeface="+mj-ea"/>
          <a:cs typeface="+mj-cs"/>
        </a:defRPr>
      </a:lvl1pPr>
    </p:titleStyle>
    <p:bodyStyle>
      <a:lvl1pPr marL="363562" indent="-361553" algn="l" defTabSz="1156967" rtl="0" eaLnBrk="1" latinLnBrk="0" hangingPunct="1">
        <a:spcBef>
          <a:spcPct val="20000"/>
        </a:spcBef>
        <a:buClr>
          <a:srgbClr val="00915A"/>
        </a:buClr>
        <a:buFont typeface="Wingdings" panose="05000000000000000000" pitchFamily="2" charset="2"/>
        <a:buChar char=""/>
        <a:defRPr sz="1723" kern="1200">
          <a:solidFill>
            <a:schemeClr val="tx1"/>
          </a:solidFill>
          <a:latin typeface="BNPP Sans" pitchFamily="50" charset="0"/>
          <a:ea typeface="+mn-ea"/>
          <a:cs typeface="+mn-cs"/>
        </a:defRPr>
      </a:lvl1pPr>
      <a:lvl2pPr marL="475628" indent="-202037" algn="l" defTabSz="1156967" rtl="0" eaLnBrk="1" latinLnBrk="0" hangingPunct="1">
        <a:spcBef>
          <a:spcPct val="20000"/>
        </a:spcBef>
        <a:buFont typeface="Wingdings" panose="05000000000000000000" pitchFamily="2" charset="2"/>
        <a:buChar char="§"/>
        <a:defRPr lang="en-US" sz="1459" kern="0" dirty="0" smtClean="0">
          <a:solidFill>
            <a:srgbClr val="000000"/>
          </a:solidFill>
          <a:latin typeface="BNPP Sans Light" pitchFamily="50" charset="0"/>
          <a:ea typeface="+mn-ea"/>
          <a:cs typeface="Arial" pitchFamily="34" charset="0"/>
        </a:defRPr>
      </a:lvl2pPr>
      <a:lvl3pPr marL="949152" indent="-216769" algn="l" defTabSz="1156967" rtl="0" eaLnBrk="1" latinLnBrk="0" hangingPunct="1">
        <a:spcBef>
          <a:spcPct val="20000"/>
        </a:spcBef>
        <a:buFont typeface="Wingdings" panose="05000000000000000000" pitchFamily="2" charset="2"/>
        <a:buChar char="§"/>
        <a:defRPr lang="en-US" sz="1459" kern="0" dirty="0" smtClean="0">
          <a:solidFill>
            <a:srgbClr val="000000"/>
          </a:solidFill>
          <a:latin typeface="BNPP Sans Light" pitchFamily="50" charset="0"/>
          <a:ea typeface="+mn-ea"/>
          <a:cs typeface="Arial" pitchFamily="34" charset="0"/>
        </a:defRPr>
      </a:lvl3pPr>
      <a:lvl4pPr marL="1424780" indent="-288324" algn="l" defTabSz="1156967" rtl="0" eaLnBrk="1" latinLnBrk="0" hangingPunct="1">
        <a:spcBef>
          <a:spcPct val="20000"/>
        </a:spcBef>
        <a:buFont typeface="Wingdings" panose="05000000000000000000" pitchFamily="2" charset="2"/>
        <a:buChar char="§"/>
        <a:tabLst>
          <a:tab pos="108466" algn="l"/>
          <a:tab pos="1018374" algn="l"/>
        </a:tabLst>
        <a:defRPr sz="1459" kern="1200">
          <a:solidFill>
            <a:schemeClr val="tx1"/>
          </a:solidFill>
          <a:latin typeface="BNPP Sans Light" pitchFamily="50" charset="0"/>
          <a:ea typeface="+mn-ea"/>
          <a:cs typeface="+mn-cs"/>
        </a:defRPr>
      </a:lvl4pPr>
      <a:lvl5pPr marL="1898304" indent="-288324" algn="l" defTabSz="1156967" rtl="0" eaLnBrk="1" latinLnBrk="0" hangingPunct="1">
        <a:spcBef>
          <a:spcPct val="20000"/>
        </a:spcBef>
        <a:buFont typeface="Wingdings" panose="05000000000000000000" pitchFamily="2" charset="2"/>
        <a:buChar char="§"/>
        <a:tabLst>
          <a:tab pos="107333" algn="l"/>
          <a:tab pos="1016498" algn="l"/>
          <a:tab pos="1898304" algn="l"/>
        </a:tabLst>
        <a:defRPr sz="1459" kern="1200">
          <a:solidFill>
            <a:schemeClr val="tx1"/>
          </a:solidFill>
          <a:latin typeface="BNPP Sans Light" pitchFamily="50" charset="0"/>
          <a:ea typeface="+mn-ea"/>
          <a:cs typeface="+mn-cs"/>
        </a:defRPr>
      </a:lvl5pPr>
      <a:lvl6pPr marL="3181664" indent="-289243" algn="l" defTabSz="1156967" rtl="0" eaLnBrk="1" latinLnBrk="0" hangingPunct="1">
        <a:spcBef>
          <a:spcPct val="20000"/>
        </a:spcBef>
        <a:buFont typeface="Arial" panose="020B0604020202020204" pitchFamily="34" charset="0"/>
        <a:buChar char="•"/>
        <a:defRPr sz="2519" kern="1200">
          <a:solidFill>
            <a:schemeClr val="tx1"/>
          </a:solidFill>
          <a:latin typeface="+mn-lt"/>
          <a:ea typeface="+mn-ea"/>
          <a:cs typeface="+mn-cs"/>
        </a:defRPr>
      </a:lvl6pPr>
      <a:lvl7pPr marL="3760147" indent="-289243" algn="l" defTabSz="1156967" rtl="0" eaLnBrk="1" latinLnBrk="0" hangingPunct="1">
        <a:spcBef>
          <a:spcPct val="20000"/>
        </a:spcBef>
        <a:buFont typeface="Arial" panose="020B0604020202020204" pitchFamily="34" charset="0"/>
        <a:buChar char="•"/>
        <a:defRPr sz="2519" kern="1200">
          <a:solidFill>
            <a:schemeClr val="tx1"/>
          </a:solidFill>
          <a:latin typeface="+mn-lt"/>
          <a:ea typeface="+mn-ea"/>
          <a:cs typeface="+mn-cs"/>
        </a:defRPr>
      </a:lvl7pPr>
      <a:lvl8pPr marL="4338631" indent="-289243" algn="l" defTabSz="1156967" rtl="0" eaLnBrk="1" latinLnBrk="0" hangingPunct="1">
        <a:spcBef>
          <a:spcPct val="20000"/>
        </a:spcBef>
        <a:buFont typeface="Arial" panose="020B0604020202020204" pitchFamily="34" charset="0"/>
        <a:buChar char="•"/>
        <a:defRPr sz="2519" kern="1200">
          <a:solidFill>
            <a:schemeClr val="tx1"/>
          </a:solidFill>
          <a:latin typeface="+mn-lt"/>
          <a:ea typeface="+mn-ea"/>
          <a:cs typeface="+mn-cs"/>
        </a:defRPr>
      </a:lvl8pPr>
      <a:lvl9pPr marL="4917115" indent="-289243" algn="l" defTabSz="1156967" rtl="0" eaLnBrk="1" latinLnBrk="0" hangingPunct="1">
        <a:spcBef>
          <a:spcPct val="20000"/>
        </a:spcBef>
        <a:buFont typeface="Arial" panose="020B0604020202020204" pitchFamily="34" charset="0"/>
        <a:buChar char="•"/>
        <a:defRPr sz="2519" kern="1200">
          <a:solidFill>
            <a:schemeClr val="tx1"/>
          </a:solidFill>
          <a:latin typeface="+mn-lt"/>
          <a:ea typeface="+mn-ea"/>
          <a:cs typeface="+mn-cs"/>
        </a:defRPr>
      </a:lvl9pPr>
    </p:bodyStyle>
    <p:otherStyle>
      <a:defPPr>
        <a:defRPr lang="en-US"/>
      </a:defPPr>
      <a:lvl1pPr marL="0" algn="l" defTabSz="1156967" rtl="0" eaLnBrk="1" latinLnBrk="0" hangingPunct="1">
        <a:defRPr sz="2386" kern="1200">
          <a:solidFill>
            <a:schemeClr val="tx1"/>
          </a:solidFill>
          <a:latin typeface="+mn-lt"/>
          <a:ea typeface="+mn-ea"/>
          <a:cs typeface="+mn-cs"/>
        </a:defRPr>
      </a:lvl1pPr>
      <a:lvl2pPr marL="578484" algn="l" defTabSz="1156967" rtl="0" eaLnBrk="1" latinLnBrk="0" hangingPunct="1">
        <a:defRPr sz="2386" kern="1200">
          <a:solidFill>
            <a:schemeClr val="tx1"/>
          </a:solidFill>
          <a:latin typeface="+mn-lt"/>
          <a:ea typeface="+mn-ea"/>
          <a:cs typeface="+mn-cs"/>
        </a:defRPr>
      </a:lvl2pPr>
      <a:lvl3pPr marL="1156967" algn="l" defTabSz="1156967" rtl="0" eaLnBrk="1" latinLnBrk="0" hangingPunct="1">
        <a:defRPr sz="2386" kern="1200">
          <a:solidFill>
            <a:schemeClr val="tx1"/>
          </a:solidFill>
          <a:latin typeface="+mn-lt"/>
          <a:ea typeface="+mn-ea"/>
          <a:cs typeface="+mn-cs"/>
        </a:defRPr>
      </a:lvl3pPr>
      <a:lvl4pPr marL="1735451" algn="l" defTabSz="1156967" rtl="0" eaLnBrk="1" latinLnBrk="0" hangingPunct="1">
        <a:defRPr sz="2386" kern="1200">
          <a:solidFill>
            <a:schemeClr val="tx1"/>
          </a:solidFill>
          <a:latin typeface="+mn-lt"/>
          <a:ea typeface="+mn-ea"/>
          <a:cs typeface="+mn-cs"/>
        </a:defRPr>
      </a:lvl4pPr>
      <a:lvl5pPr marL="2313937" algn="l" defTabSz="1156967" rtl="0" eaLnBrk="1" latinLnBrk="0" hangingPunct="1">
        <a:defRPr sz="2386" kern="1200">
          <a:solidFill>
            <a:schemeClr val="tx1"/>
          </a:solidFill>
          <a:latin typeface="+mn-lt"/>
          <a:ea typeface="+mn-ea"/>
          <a:cs typeface="+mn-cs"/>
        </a:defRPr>
      </a:lvl5pPr>
      <a:lvl6pPr marL="2892421" algn="l" defTabSz="1156967" rtl="0" eaLnBrk="1" latinLnBrk="0" hangingPunct="1">
        <a:defRPr sz="2386" kern="1200">
          <a:solidFill>
            <a:schemeClr val="tx1"/>
          </a:solidFill>
          <a:latin typeface="+mn-lt"/>
          <a:ea typeface="+mn-ea"/>
          <a:cs typeface="+mn-cs"/>
        </a:defRPr>
      </a:lvl6pPr>
      <a:lvl7pPr marL="3470904" algn="l" defTabSz="1156967" rtl="0" eaLnBrk="1" latinLnBrk="0" hangingPunct="1">
        <a:defRPr sz="2386" kern="1200">
          <a:solidFill>
            <a:schemeClr val="tx1"/>
          </a:solidFill>
          <a:latin typeface="+mn-lt"/>
          <a:ea typeface="+mn-ea"/>
          <a:cs typeface="+mn-cs"/>
        </a:defRPr>
      </a:lvl7pPr>
      <a:lvl8pPr marL="4049390" algn="l" defTabSz="1156967" rtl="0" eaLnBrk="1" latinLnBrk="0" hangingPunct="1">
        <a:defRPr sz="2386" kern="1200">
          <a:solidFill>
            <a:schemeClr val="tx1"/>
          </a:solidFill>
          <a:latin typeface="+mn-lt"/>
          <a:ea typeface="+mn-ea"/>
          <a:cs typeface="+mn-cs"/>
        </a:defRPr>
      </a:lvl8pPr>
      <a:lvl9pPr marL="4627874" algn="l" defTabSz="1156967" rtl="0" eaLnBrk="1" latinLnBrk="0" hangingPunct="1">
        <a:defRPr sz="238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0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02.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02.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0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445C17-AE06-4CFE-944A-2CDA446042B0}"/>
              </a:ext>
            </a:extLst>
          </p:cNvPr>
          <p:cNvSpPr>
            <a:spLocks noGrp="1"/>
          </p:cNvSpPr>
          <p:nvPr>
            <p:ph type="ctrTitle"/>
          </p:nvPr>
        </p:nvSpPr>
        <p:spPr>
          <a:xfrm>
            <a:off x="334834" y="232247"/>
            <a:ext cx="10303828" cy="599182"/>
          </a:xfrm>
        </p:spPr>
        <p:txBody>
          <a:bodyPr>
            <a:noAutofit/>
          </a:bodyPr>
          <a:lstStyle/>
          <a:p>
            <a:r>
              <a:rPr lang="en-US" sz="3712" dirty="0">
                <a:latin typeface="BNPP Sans Condensed" panose="02000000000000000000" pitchFamily="50" charset="0"/>
              </a:rPr>
              <a:t>Fezziwig PROGRAM</a:t>
            </a:r>
          </a:p>
        </p:txBody>
      </p:sp>
      <p:sp>
        <p:nvSpPr>
          <p:cNvPr id="7" name="Subtitle 6">
            <a:extLst>
              <a:ext uri="{FF2B5EF4-FFF2-40B4-BE49-F238E27FC236}">
                <a16:creationId xmlns:a16="http://schemas.microsoft.com/office/drawing/2014/main" id="{9CC52FA9-B4FA-4B96-AAE7-14A8628B0EB0}"/>
              </a:ext>
            </a:extLst>
          </p:cNvPr>
          <p:cNvSpPr>
            <a:spLocks noGrp="1"/>
          </p:cNvSpPr>
          <p:nvPr>
            <p:ph type="subTitle" idx="1"/>
          </p:nvPr>
        </p:nvSpPr>
        <p:spPr>
          <a:xfrm>
            <a:off x="334842" y="2038875"/>
            <a:ext cx="8756770" cy="1390919"/>
          </a:xfrm>
        </p:spPr>
        <p:txBody>
          <a:bodyPr>
            <a:normAutofit/>
          </a:bodyPr>
          <a:lstStyle/>
          <a:p>
            <a:r>
              <a:rPr lang="en-US" sz="4242" dirty="0">
                <a:solidFill>
                  <a:schemeClr val="bg2"/>
                </a:solidFill>
              </a:rPr>
              <a:t>IT </a:t>
            </a:r>
            <a:r>
              <a:rPr lang="en-US" sz="4242" dirty="0" smtClean="0">
                <a:solidFill>
                  <a:schemeClr val="bg2"/>
                </a:solidFill>
              </a:rPr>
              <a:t>stream </a:t>
            </a:r>
            <a:r>
              <a:rPr lang="en-US" sz="4242" dirty="0">
                <a:solidFill>
                  <a:schemeClr val="bg2"/>
                </a:solidFill>
              </a:rPr>
              <a:t>Managers Weekly report | </a:t>
            </a:r>
            <a:r>
              <a:rPr lang="en-US" sz="4242" dirty="0" smtClean="0">
                <a:solidFill>
                  <a:srgbClr val="00B0F0"/>
                </a:solidFill>
              </a:rPr>
              <a:t>UI stream</a:t>
            </a:r>
            <a:endParaRPr lang="en-US" sz="4242" dirty="0">
              <a:solidFill>
                <a:srgbClr val="00B0F0"/>
              </a:solidFill>
            </a:endParaRPr>
          </a:p>
        </p:txBody>
      </p:sp>
      <p:sp>
        <p:nvSpPr>
          <p:cNvPr id="14" name="Text Placeholder 13">
            <a:extLst>
              <a:ext uri="{FF2B5EF4-FFF2-40B4-BE49-F238E27FC236}">
                <a16:creationId xmlns:a16="http://schemas.microsoft.com/office/drawing/2014/main" id="{5F6BD07C-4B50-4B3C-8221-5E6E8CCC258A}"/>
              </a:ext>
            </a:extLst>
          </p:cNvPr>
          <p:cNvSpPr>
            <a:spLocks noGrp="1"/>
          </p:cNvSpPr>
          <p:nvPr>
            <p:ph type="body" sz="quarter" idx="13"/>
          </p:nvPr>
        </p:nvSpPr>
        <p:spPr>
          <a:xfrm>
            <a:off x="1370011" y="4617274"/>
            <a:ext cx="3964953" cy="228304"/>
          </a:xfrm>
        </p:spPr>
        <p:txBody>
          <a:bodyPr/>
          <a:lstStyle/>
          <a:p>
            <a:r>
              <a:rPr lang="en-US" dirty="0">
                <a:latin typeface="BNPP Sans" panose="02000000000000000000" pitchFamily="50" charset="0"/>
              </a:rPr>
              <a:t>BP2S Data Technology Office</a:t>
            </a:r>
          </a:p>
        </p:txBody>
      </p:sp>
      <p:sp>
        <p:nvSpPr>
          <p:cNvPr id="9" name="Rectangle 41">
            <a:extLst>
              <a:ext uri="{FF2B5EF4-FFF2-40B4-BE49-F238E27FC236}">
                <a16:creationId xmlns:a16="http://schemas.microsoft.com/office/drawing/2014/main" id="{610FEA4E-7BB6-4994-9038-D04A4B2E6C9C}"/>
              </a:ext>
            </a:extLst>
          </p:cNvPr>
          <p:cNvSpPr>
            <a:spLocks noChangeArrowheads="1"/>
          </p:cNvSpPr>
          <p:nvPr/>
        </p:nvSpPr>
        <p:spPr bwMode="auto">
          <a:xfrm>
            <a:off x="8050129" y="5864660"/>
            <a:ext cx="3747623" cy="285613"/>
          </a:xfrm>
          <a:prstGeom prst="rect">
            <a:avLst/>
          </a:prstGeom>
        </p:spPr>
        <p:txBody>
          <a:bodyPr vert="horz" lIns="0" tIns="0" rIns="0" bIns="0" rtlCol="0" anchor="ctr" anchorCtr="0">
            <a:noAutofit/>
          </a:bodyPr>
          <a:lstStyle/>
          <a:p>
            <a:pPr defTabSz="1254322">
              <a:spcBef>
                <a:spcPts val="274"/>
              </a:spcBef>
              <a:buClr>
                <a:srgbClr val="008578"/>
              </a:buClr>
              <a:buSzPct val="100000"/>
            </a:pPr>
            <a:r>
              <a:rPr lang="en-GB" sz="1856" b="1" dirty="0">
                <a:solidFill>
                  <a:srgbClr val="00915A"/>
                </a:solidFill>
                <a:cs typeface="Arial" charset="0"/>
              </a:rPr>
              <a:t>Confidential - For internal use only</a:t>
            </a:r>
          </a:p>
        </p:txBody>
      </p:sp>
      <p:sp>
        <p:nvSpPr>
          <p:cNvPr id="2" name="Text Placeholder 1"/>
          <p:cNvSpPr>
            <a:spLocks noGrp="1"/>
          </p:cNvSpPr>
          <p:nvPr>
            <p:ph type="body" sz="quarter" idx="11"/>
          </p:nvPr>
        </p:nvSpPr>
        <p:spPr/>
        <p:txBody>
          <a:bodyPr/>
          <a:lstStyle/>
          <a:p>
            <a:r>
              <a:rPr lang="en-US" dirty="0" smtClean="0"/>
              <a:t> </a:t>
            </a:r>
            <a:endParaRPr lang="en-US" dirty="0"/>
          </a:p>
        </p:txBody>
      </p:sp>
    </p:spTree>
    <p:extLst>
      <p:ext uri="{BB962C8B-B14F-4D97-AF65-F5344CB8AC3E}">
        <p14:creationId xmlns:p14="http://schemas.microsoft.com/office/powerpoint/2010/main" val="33940751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067" y="191665"/>
            <a:ext cx="11374733" cy="425683"/>
          </a:xfrm>
        </p:spPr>
        <p:txBody>
          <a:bodyPr/>
          <a:lstStyle/>
          <a:p>
            <a:r>
              <a:rPr lang="en-GB" dirty="0" smtClean="0"/>
              <a:t>UI </a:t>
            </a:r>
            <a:r>
              <a:rPr lang="en-US" dirty="0"/>
              <a:t>STREAM </a:t>
            </a:r>
            <a:r>
              <a:rPr lang="en-GB" dirty="0" smtClean="0"/>
              <a:t>– progress DASHBOARD</a:t>
            </a:r>
            <a:endParaRPr lang="en-GB" dirty="0"/>
          </a:p>
        </p:txBody>
      </p:sp>
      <p:sp>
        <p:nvSpPr>
          <p:cNvPr id="4" name="Date Placeholder 3"/>
          <p:cNvSpPr>
            <a:spLocks noGrp="1"/>
          </p:cNvSpPr>
          <p:nvPr>
            <p:ph type="dt" sz="half" idx="2"/>
          </p:nvPr>
        </p:nvSpPr>
        <p:spPr/>
        <p:txBody>
          <a:bodyPr/>
          <a:lstStyle/>
          <a:p>
            <a:fld id="{99790D50-9F47-4DD0-9A0F-A4553368E28F}" type="datetime4">
              <a:rPr lang="en-US" smtClean="0">
                <a:solidFill>
                  <a:prstClr val="black"/>
                </a:solidFill>
              </a:rPr>
              <a:pPr/>
              <a:t>April 12, 2021</a:t>
            </a:fld>
            <a:endParaRPr lang="en-US" dirty="0">
              <a:solidFill>
                <a:prstClr val="black"/>
              </a:solidFill>
            </a:endParaRPr>
          </a:p>
        </p:txBody>
      </p:sp>
      <p:sp>
        <p:nvSpPr>
          <p:cNvPr id="5" name="Slide Number Placeholder 4"/>
          <p:cNvSpPr>
            <a:spLocks noGrp="1"/>
          </p:cNvSpPr>
          <p:nvPr>
            <p:ph type="sldNum" sz="quarter" idx="4"/>
          </p:nvPr>
        </p:nvSpPr>
        <p:spPr/>
        <p:txBody>
          <a:bodyPr/>
          <a:lstStyle/>
          <a:p>
            <a:fld id="{D2A18EA6-A457-46CC-B195-A0AD97A50690}" type="slidenum">
              <a:rPr lang="en-US" smtClean="0">
                <a:solidFill>
                  <a:prstClr val="black"/>
                </a:solidFill>
              </a:rPr>
              <a:pPr/>
              <a:t>10</a:t>
            </a:fld>
            <a:endParaRPr lang="en-US" dirty="0">
              <a:solidFill>
                <a:prstClr val="black"/>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61092793"/>
              </p:ext>
            </p:extLst>
          </p:nvPr>
        </p:nvGraphicFramePr>
        <p:xfrm>
          <a:off x="242967" y="805634"/>
          <a:ext cx="11697424" cy="5465695"/>
        </p:xfrm>
        <a:graphic>
          <a:graphicData uri="http://schemas.openxmlformats.org/drawingml/2006/table">
            <a:tbl>
              <a:tblPr firstRow="1" bandRow="1">
                <a:tableStyleId>{5C22544A-7EE6-4342-B048-85BDC9FD1C3A}</a:tableStyleId>
              </a:tblPr>
              <a:tblGrid>
                <a:gridCol w="724619">
                  <a:extLst>
                    <a:ext uri="{9D8B030D-6E8A-4147-A177-3AD203B41FA5}">
                      <a16:colId xmlns:a16="http://schemas.microsoft.com/office/drawing/2014/main" val="4078402056"/>
                    </a:ext>
                  </a:extLst>
                </a:gridCol>
                <a:gridCol w="1552756">
                  <a:extLst>
                    <a:ext uri="{9D8B030D-6E8A-4147-A177-3AD203B41FA5}">
                      <a16:colId xmlns:a16="http://schemas.microsoft.com/office/drawing/2014/main" val="1793246284"/>
                    </a:ext>
                  </a:extLst>
                </a:gridCol>
                <a:gridCol w="517585">
                  <a:extLst>
                    <a:ext uri="{9D8B030D-6E8A-4147-A177-3AD203B41FA5}">
                      <a16:colId xmlns:a16="http://schemas.microsoft.com/office/drawing/2014/main" val="955604671"/>
                    </a:ext>
                  </a:extLst>
                </a:gridCol>
                <a:gridCol w="1345721">
                  <a:extLst>
                    <a:ext uri="{9D8B030D-6E8A-4147-A177-3AD203B41FA5}">
                      <a16:colId xmlns:a16="http://schemas.microsoft.com/office/drawing/2014/main" val="1884748439"/>
                    </a:ext>
                  </a:extLst>
                </a:gridCol>
                <a:gridCol w="1449239">
                  <a:extLst>
                    <a:ext uri="{9D8B030D-6E8A-4147-A177-3AD203B41FA5}">
                      <a16:colId xmlns:a16="http://schemas.microsoft.com/office/drawing/2014/main" val="2354816488"/>
                    </a:ext>
                  </a:extLst>
                </a:gridCol>
                <a:gridCol w="1345721">
                  <a:extLst>
                    <a:ext uri="{9D8B030D-6E8A-4147-A177-3AD203B41FA5}">
                      <a16:colId xmlns:a16="http://schemas.microsoft.com/office/drawing/2014/main" val="1117928866"/>
                    </a:ext>
                  </a:extLst>
                </a:gridCol>
                <a:gridCol w="1242204">
                  <a:extLst>
                    <a:ext uri="{9D8B030D-6E8A-4147-A177-3AD203B41FA5}">
                      <a16:colId xmlns:a16="http://schemas.microsoft.com/office/drawing/2014/main" val="2461707243"/>
                    </a:ext>
                  </a:extLst>
                </a:gridCol>
                <a:gridCol w="621102">
                  <a:extLst>
                    <a:ext uri="{9D8B030D-6E8A-4147-A177-3AD203B41FA5}">
                      <a16:colId xmlns:a16="http://schemas.microsoft.com/office/drawing/2014/main" val="2292183070"/>
                    </a:ext>
                  </a:extLst>
                </a:gridCol>
                <a:gridCol w="621102">
                  <a:extLst>
                    <a:ext uri="{9D8B030D-6E8A-4147-A177-3AD203B41FA5}">
                      <a16:colId xmlns:a16="http://schemas.microsoft.com/office/drawing/2014/main" val="1169754381"/>
                    </a:ext>
                  </a:extLst>
                </a:gridCol>
                <a:gridCol w="2277375">
                  <a:extLst>
                    <a:ext uri="{9D8B030D-6E8A-4147-A177-3AD203B41FA5}">
                      <a16:colId xmlns:a16="http://schemas.microsoft.com/office/drawing/2014/main" val="2367522078"/>
                    </a:ext>
                  </a:extLst>
                </a:gridCol>
              </a:tblGrid>
              <a:tr h="291969">
                <a:tc>
                  <a:txBody>
                    <a:bodyPr/>
                    <a:lstStyle/>
                    <a:p>
                      <a:pPr algn="l" fontAlgn="ctr"/>
                      <a:r>
                        <a:rPr lang="en-US" sz="1000" b="1" i="0" u="none" strike="noStrike" dirty="0" smtClean="0">
                          <a:solidFill>
                            <a:srgbClr val="FFFFFF"/>
                          </a:solidFill>
                          <a:effectLst/>
                          <a:latin typeface="BNPP Sans Light" panose="02000503020000020004" pitchFamily="50" charset="0"/>
                        </a:rPr>
                        <a:t>Team</a:t>
                      </a:r>
                      <a:endParaRPr lang="en-US" sz="1000" b="1" i="0" u="none" strike="noStrike" dirty="0">
                        <a:solidFill>
                          <a:srgbClr val="FFFFFF"/>
                        </a:solidFill>
                        <a:effectLst/>
                        <a:latin typeface="BNPP Sans Light" panose="02000503020000020004" pitchFamily="50" charset="0"/>
                      </a:endParaRPr>
                    </a:p>
                  </a:txBody>
                  <a:tcPr marL="45720" marR="45720" anchor="ctr"/>
                </a:tc>
                <a:tc>
                  <a:txBody>
                    <a:bodyPr/>
                    <a:lstStyle/>
                    <a:p>
                      <a:pPr algn="l" fontAlgn="ctr"/>
                      <a:r>
                        <a:rPr lang="en-US" sz="1000" u="none" strike="noStrike" dirty="0" smtClean="0">
                          <a:effectLst/>
                          <a:latin typeface="BNPP Sans Light" panose="02000503020000020004" pitchFamily="50" charset="0"/>
                        </a:rPr>
                        <a:t>Epic</a:t>
                      </a:r>
                      <a:endParaRPr lang="en-US" sz="1000" b="1" i="0" u="none" strike="noStrike" dirty="0">
                        <a:solidFill>
                          <a:srgbClr val="FFFFFF"/>
                        </a:solidFill>
                        <a:effectLst/>
                        <a:latin typeface="BNPP Sans Light" panose="02000503020000020004" pitchFamily="50" charset="0"/>
                      </a:endParaRPr>
                    </a:p>
                  </a:txBody>
                  <a:tcPr marL="45720" marR="45720" anchor="ctr"/>
                </a:tc>
                <a:tc>
                  <a:txBody>
                    <a:bodyPr/>
                    <a:lstStyle/>
                    <a:p>
                      <a:pPr algn="ctr"/>
                      <a:r>
                        <a:rPr lang="en-US" sz="1000" kern="1200" noProof="0" dirty="0" smtClean="0">
                          <a:latin typeface="BNPP Sans Light" panose="02000503020000020004" pitchFamily="50" charset="0"/>
                        </a:rPr>
                        <a:t>Epic</a:t>
                      </a:r>
                      <a:endParaRPr lang="en-US" sz="1000" b="0" kern="1200" noProof="0" dirty="0">
                        <a:solidFill>
                          <a:schemeClr val="bg1"/>
                        </a:solidFill>
                        <a:latin typeface="BNPP Sans Light" panose="02000503020000020004" pitchFamily="50" charset="0"/>
                        <a:ea typeface="+mn-ea"/>
                        <a:cs typeface="Arial" charset="0"/>
                      </a:endParaRPr>
                    </a:p>
                  </a:txBody>
                  <a:tcPr marL="45720" marR="45720" anchor="ctr">
                    <a:solidFill>
                      <a:schemeClr val="accent1"/>
                    </a:solidFill>
                  </a:tcPr>
                </a:tc>
                <a:tc>
                  <a:txBody>
                    <a:bodyPr/>
                    <a:lstStyle/>
                    <a:p>
                      <a:pPr algn="l" fontAlgn="ctr"/>
                      <a:r>
                        <a:rPr lang="en-US" sz="1000" u="none" strike="noStrike" dirty="0" smtClean="0">
                          <a:effectLst/>
                          <a:latin typeface="BNPP Sans Light" panose="02000503020000020004" pitchFamily="50" charset="0"/>
                        </a:rPr>
                        <a:t>Sprint 26</a:t>
                      </a:r>
                      <a:endParaRPr lang="en-US" sz="1000" b="1" i="0" u="none" strike="noStrike" dirty="0">
                        <a:solidFill>
                          <a:srgbClr val="FFFFFF"/>
                        </a:solidFill>
                        <a:effectLst/>
                        <a:latin typeface="BNPP Sans Light" panose="02000503020000020004" pitchFamily="50" charset="0"/>
                      </a:endParaRPr>
                    </a:p>
                  </a:txBody>
                  <a:tcPr marL="45720" marR="45720" anchor="ctr">
                    <a:solidFill>
                      <a:srgbClr val="686F00"/>
                    </a:solidFill>
                  </a:tcPr>
                </a:tc>
                <a:tc>
                  <a:txBody>
                    <a:bodyPr/>
                    <a:lstStyle/>
                    <a:p>
                      <a:pPr algn="l" fontAlgn="ctr"/>
                      <a:r>
                        <a:rPr lang="en-US" sz="1000" u="none" strike="noStrike" dirty="0" smtClean="0">
                          <a:effectLst/>
                          <a:latin typeface="BNPP Sans Light" panose="02000503020000020004" pitchFamily="50" charset="0"/>
                        </a:rPr>
                        <a:t>Sprint</a:t>
                      </a:r>
                      <a:r>
                        <a:rPr lang="en-US" sz="1000" u="none" strike="noStrike" baseline="0" dirty="0" smtClean="0">
                          <a:effectLst/>
                          <a:latin typeface="BNPP Sans Light" panose="02000503020000020004" pitchFamily="50" charset="0"/>
                        </a:rPr>
                        <a:t> 27</a:t>
                      </a:r>
                      <a:endParaRPr lang="en-US" sz="1000" b="1" i="0" u="none" strike="noStrike" dirty="0">
                        <a:solidFill>
                          <a:srgbClr val="FFFFFF"/>
                        </a:solidFill>
                        <a:effectLst/>
                        <a:latin typeface="BNPP Sans Light" panose="02000503020000020004" pitchFamily="50" charset="0"/>
                      </a:endParaRPr>
                    </a:p>
                  </a:txBody>
                  <a:tcPr marL="45720" marR="45720" anchor="ctr">
                    <a:solidFill>
                      <a:srgbClr val="64A05A"/>
                    </a:solidFill>
                  </a:tcPr>
                </a:tc>
                <a:tc>
                  <a:txBody>
                    <a:bodyPr/>
                    <a:lstStyle/>
                    <a:p>
                      <a:pPr algn="l" fontAlgn="ctr"/>
                      <a:r>
                        <a:rPr lang="en-US" sz="1000" u="none" strike="noStrike" dirty="0" smtClean="0">
                          <a:effectLst/>
                          <a:latin typeface="BNPP Sans Light" panose="02000503020000020004" pitchFamily="50" charset="0"/>
                        </a:rPr>
                        <a:t>Sprint 28</a:t>
                      </a:r>
                      <a:endParaRPr lang="en-US" sz="1000" b="1" i="0" u="none" strike="noStrike" dirty="0">
                        <a:solidFill>
                          <a:srgbClr val="FFFFFF"/>
                        </a:solidFill>
                        <a:effectLst/>
                        <a:latin typeface="BNPP Sans Light" panose="02000503020000020004" pitchFamily="50" charset="0"/>
                      </a:endParaRPr>
                    </a:p>
                  </a:txBody>
                  <a:tcPr marL="45720" marR="45720" anchor="ctr">
                    <a:solidFill>
                      <a:srgbClr val="64A05A"/>
                    </a:solidFill>
                  </a:tcPr>
                </a:tc>
                <a:tc>
                  <a:txBody>
                    <a:bodyPr/>
                    <a:lstStyle/>
                    <a:p>
                      <a:pPr algn="l" fontAlgn="ctr"/>
                      <a:r>
                        <a:rPr lang="en-US" sz="1000" u="none" strike="noStrike" dirty="0" smtClean="0">
                          <a:effectLst/>
                          <a:latin typeface="BNPP Sans Light" panose="02000503020000020004" pitchFamily="50" charset="0"/>
                        </a:rPr>
                        <a:t>Sprint</a:t>
                      </a:r>
                      <a:r>
                        <a:rPr lang="en-US" sz="1000" u="none" strike="noStrike" baseline="0" dirty="0" smtClean="0">
                          <a:effectLst/>
                          <a:latin typeface="BNPP Sans Light" panose="02000503020000020004" pitchFamily="50" charset="0"/>
                        </a:rPr>
                        <a:t> 29</a:t>
                      </a:r>
                      <a:endParaRPr lang="en-US" sz="1000" b="1" i="0" u="none" strike="noStrike" dirty="0">
                        <a:solidFill>
                          <a:srgbClr val="FFFFFF"/>
                        </a:solidFill>
                        <a:effectLst/>
                        <a:latin typeface="BNPP Sans Light" panose="02000503020000020004" pitchFamily="50" charset="0"/>
                      </a:endParaRPr>
                    </a:p>
                  </a:txBody>
                  <a:tcPr marL="45720" marR="45720" anchor="ctr">
                    <a:solidFill>
                      <a:srgbClr val="64A05A"/>
                    </a:solidFill>
                  </a:tcPr>
                </a:tc>
                <a:tc>
                  <a:txBody>
                    <a:bodyPr/>
                    <a:lstStyle/>
                    <a:p>
                      <a:pPr marL="0" marR="0" lvl="1" indent="0" algn="ctr" defTabSz="914403" rtl="0" eaLnBrk="0" fontAlgn="base" latinLnBrk="0" hangingPunct="0">
                        <a:lnSpc>
                          <a:spcPct val="100000"/>
                        </a:lnSpc>
                        <a:spcBef>
                          <a:spcPct val="0"/>
                        </a:spcBef>
                        <a:spcAft>
                          <a:spcPct val="0"/>
                        </a:spcAft>
                        <a:buClrTx/>
                        <a:buSzTx/>
                        <a:buFontTx/>
                        <a:buNone/>
                        <a:tabLst/>
                        <a:defRPr/>
                      </a:pPr>
                      <a:r>
                        <a:rPr lang="en-GB" sz="700" kern="1200" dirty="0" smtClean="0">
                          <a:latin typeface="BNPP Sans Light" panose="02000503020000020004" pitchFamily="50" charset="0"/>
                        </a:rPr>
                        <a:t>Pending</a:t>
                      </a:r>
                      <a:r>
                        <a:rPr lang="en-GB" sz="700" b="1" kern="1200" dirty="0" smtClean="0">
                          <a:solidFill>
                            <a:srgbClr val="FFFFFF"/>
                          </a:solidFill>
                          <a:latin typeface="BNPP Sans Light" panose="02000503020000020004" pitchFamily="50" charset="0"/>
                          <a:ea typeface="+mn-ea"/>
                          <a:cs typeface="Arial" charset="0"/>
                        </a:rPr>
                        <a:t/>
                      </a:r>
                      <a:br>
                        <a:rPr lang="en-GB" sz="700" b="1" kern="1200" dirty="0" smtClean="0">
                          <a:solidFill>
                            <a:srgbClr val="FFFFFF"/>
                          </a:solidFill>
                          <a:latin typeface="BNPP Sans Light" panose="02000503020000020004" pitchFamily="50" charset="0"/>
                          <a:ea typeface="+mn-ea"/>
                          <a:cs typeface="Arial" charset="0"/>
                        </a:rPr>
                      </a:br>
                      <a:r>
                        <a:rPr lang="en-GB" sz="700" b="1" kern="1200" dirty="0" smtClean="0">
                          <a:solidFill>
                            <a:srgbClr val="FFFFFF"/>
                          </a:solidFill>
                          <a:latin typeface="BNPP Sans Light" panose="02000503020000020004" pitchFamily="50" charset="0"/>
                          <a:ea typeface="+mn-ea"/>
                          <a:cs typeface="Arial" charset="0"/>
                        </a:rPr>
                        <a:t>(#US)</a:t>
                      </a:r>
                      <a:endParaRPr lang="en-GB" sz="700" b="1" kern="1200" dirty="0">
                        <a:solidFill>
                          <a:srgbClr val="FFFFFF"/>
                        </a:solidFill>
                        <a:latin typeface="BNPP Sans Light" panose="02000503020000020004" pitchFamily="50" charset="0"/>
                        <a:ea typeface="+mn-ea"/>
                        <a:cs typeface="Arial" charset="0"/>
                      </a:endParaRPr>
                    </a:p>
                  </a:txBody>
                  <a:tcPr marL="45720" marR="45720" anchor="ctr"/>
                </a:tc>
                <a:tc>
                  <a:txBody>
                    <a:bodyPr/>
                    <a:lstStyle/>
                    <a:p>
                      <a:pPr marL="0" marR="0" lvl="1" indent="0" algn="ctr" defTabSz="914403" rtl="0" eaLnBrk="0" fontAlgn="base" latinLnBrk="0" hangingPunct="0">
                        <a:lnSpc>
                          <a:spcPct val="100000"/>
                        </a:lnSpc>
                        <a:spcBef>
                          <a:spcPct val="0"/>
                        </a:spcBef>
                        <a:spcAft>
                          <a:spcPct val="0"/>
                        </a:spcAft>
                        <a:buClrTx/>
                        <a:buSzTx/>
                        <a:buFontTx/>
                        <a:buNone/>
                        <a:tabLst/>
                        <a:defRPr/>
                      </a:pPr>
                      <a:r>
                        <a:rPr lang="en-GB" sz="700" kern="1200" dirty="0" smtClean="0">
                          <a:latin typeface="BNPP Sans Light" panose="02000503020000020004" pitchFamily="50" charset="0"/>
                        </a:rPr>
                        <a:t>Total</a:t>
                      </a:r>
                      <a:r>
                        <a:rPr lang="en-GB" sz="700" kern="1200" baseline="0" dirty="0" smtClean="0">
                          <a:latin typeface="BNPP Sans Light" panose="02000503020000020004" pitchFamily="50" charset="0"/>
                        </a:rPr>
                        <a:t> </a:t>
                      </a:r>
                      <a:br>
                        <a:rPr lang="en-GB" sz="700" kern="1200" baseline="0" dirty="0" smtClean="0">
                          <a:latin typeface="BNPP Sans Light" panose="02000503020000020004" pitchFamily="50" charset="0"/>
                        </a:rPr>
                      </a:br>
                      <a:r>
                        <a:rPr lang="en-GB" sz="700" kern="1200" dirty="0" smtClean="0">
                          <a:latin typeface="BNPP Sans Light" panose="02000503020000020004" pitchFamily="50" charset="0"/>
                        </a:rPr>
                        <a:t>(#US)</a:t>
                      </a:r>
                      <a:endParaRPr lang="en-GB" sz="700" b="1" kern="1200" dirty="0">
                        <a:solidFill>
                          <a:srgbClr val="FFFFFF"/>
                        </a:solidFill>
                        <a:latin typeface="BNPP Sans Light" panose="02000503020000020004" pitchFamily="50" charset="0"/>
                        <a:ea typeface="+mn-ea"/>
                        <a:cs typeface="Arial" charset="0"/>
                      </a:endParaRPr>
                    </a:p>
                  </a:txBody>
                  <a:tcPr marL="45720" marR="45720" anchor="ctr"/>
                </a:tc>
                <a:tc>
                  <a:txBody>
                    <a:bodyPr/>
                    <a:lstStyle/>
                    <a:p>
                      <a:pPr algn="l" fontAlgn="ctr"/>
                      <a:r>
                        <a:rPr lang="en-US" sz="1000" u="none" strike="noStrike" dirty="0" smtClean="0">
                          <a:effectLst/>
                          <a:latin typeface="BNPP Sans Light" panose="02000503020000020004" pitchFamily="50" charset="0"/>
                        </a:rPr>
                        <a:t>Remarks</a:t>
                      </a:r>
                      <a:endParaRPr lang="en-US" sz="1000" b="1" i="0" u="none" strike="noStrike" dirty="0">
                        <a:solidFill>
                          <a:srgbClr val="FFFFFF"/>
                        </a:solidFill>
                        <a:effectLst/>
                        <a:latin typeface="BNPP Sans Light" panose="02000503020000020004" pitchFamily="50" charset="0"/>
                      </a:endParaRPr>
                    </a:p>
                  </a:txBody>
                  <a:tcPr marL="45720" marR="45720" anchor="ctr"/>
                </a:tc>
                <a:extLst>
                  <a:ext uri="{0D108BD9-81ED-4DB2-BD59-A6C34878D82A}">
                    <a16:rowId xmlns:a16="http://schemas.microsoft.com/office/drawing/2014/main" val="1567892360"/>
                  </a:ext>
                </a:extLst>
              </a:tr>
              <a:tr h="481247">
                <a:tc>
                  <a:txBody>
                    <a:bodyPr/>
                    <a:lstStyle/>
                    <a:p>
                      <a:pPr algn="ctr"/>
                      <a:r>
                        <a:rPr lang="en-US" sz="900" b="0" u="none" strike="noStrike" kern="1200" dirty="0" smtClean="0">
                          <a:solidFill>
                            <a:schemeClr val="tx1"/>
                          </a:solidFill>
                          <a:effectLst/>
                          <a:latin typeface="BNPP Sans Light" panose="02000503020000020004" pitchFamily="50" charset="0"/>
                          <a:ea typeface="+mn-ea"/>
                          <a:cs typeface="+mn-cs"/>
                        </a:rPr>
                        <a:t>Orange</a:t>
                      </a:r>
                      <a:endParaRPr lang="en-GB" sz="900" b="0" u="none" strike="noStrike" kern="1200" dirty="0" smtClean="0">
                        <a:solidFill>
                          <a:schemeClr val="tx1"/>
                        </a:solidFill>
                        <a:effectLst/>
                        <a:latin typeface="BNPP Sans Light" panose="02000503020000020004" pitchFamily="50" charset="0"/>
                        <a:ea typeface="+mn-ea"/>
                        <a:cs typeface="+mn-cs"/>
                      </a:endParaRPr>
                    </a:p>
                  </a:txBody>
                  <a:tcPr marL="45458" marR="45458" marT="45458" marB="45458" anchor="ctr"/>
                </a:tc>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Technical debt - Upgrade old Java Packages (XRAY)</a:t>
                      </a:r>
                      <a:endParaRPr lang="en-GB" sz="900" u="none" strike="noStrike" kern="1200" dirty="0" smtClean="0">
                        <a:solidFill>
                          <a:schemeClr val="dk1"/>
                        </a:solidFill>
                        <a:effectLst/>
                        <a:latin typeface="BNPP Sans Light" panose="02000503020000020004" pitchFamily="50" charset="0"/>
                        <a:ea typeface="+mn-ea"/>
                        <a:cs typeface="+mn-cs"/>
                      </a:endParaRPr>
                    </a:p>
                  </a:txBody>
                  <a:tcPr marL="45458" marR="45458" marT="45458" marB="45458"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sngStrike" kern="1200" cap="none" spc="0" normalizeH="0" baseline="0" noProof="0" dirty="0" smtClean="0">
                        <a:ln>
                          <a:noFill/>
                        </a:ln>
                        <a:solidFill>
                          <a:schemeClr val="bg1">
                            <a:lumMod val="50000"/>
                          </a:schemeClr>
                        </a:solidFill>
                        <a:effectLst/>
                        <a:uLnTx/>
                        <a:uFillTx/>
                        <a:latin typeface="BNPP Sans Light" panose="02000503020000020004" pitchFamily="50" charset="0"/>
                        <a:ea typeface="+mn-ea"/>
                        <a:cs typeface="+mn-cs"/>
                      </a:endParaRPr>
                    </a:p>
                  </a:txBody>
                  <a:tcPr marL="0" marR="0" marT="0" marB="0" anchor="ctr"/>
                </a:tc>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err="1" smtClean="0">
                          <a:solidFill>
                            <a:schemeClr val="accent1">
                              <a:lumMod val="75000"/>
                            </a:schemeClr>
                          </a:solidFill>
                          <a:effectLst/>
                          <a:latin typeface="BNPP Sans Light" panose="02000503020000020004" pitchFamily="50" charset="0"/>
                          <a:ea typeface="+mn-ea"/>
                          <a:cs typeface="+mn-cs"/>
                        </a:rPr>
                        <a:t>Xray</a:t>
                      </a:r>
                      <a:r>
                        <a:rPr lang="en-US" sz="900" u="none" strike="noStrike" kern="1200" dirty="0" smtClean="0">
                          <a:solidFill>
                            <a:schemeClr val="accent1">
                              <a:lumMod val="75000"/>
                            </a:schemeClr>
                          </a:solidFill>
                          <a:effectLst/>
                          <a:latin typeface="BNPP Sans Light" panose="02000503020000020004" pitchFamily="50" charset="0"/>
                          <a:ea typeface="+mn-ea"/>
                          <a:cs typeface="+mn-cs"/>
                        </a:rPr>
                        <a:t> upgrade</a:t>
                      </a:r>
                      <a:endParaRPr lang="en-US" sz="900" u="none" strike="noStrike" kern="1200" dirty="0">
                        <a:solidFill>
                          <a:schemeClr val="accent1">
                            <a:lumMod val="75000"/>
                          </a:schemeClr>
                        </a:solidFill>
                        <a:effectLst/>
                        <a:latin typeface="BNPP Sans Light" panose="02000503020000020004" pitchFamily="50" charset="0"/>
                        <a:ea typeface="+mn-ea"/>
                        <a:cs typeface="+mn-cs"/>
                      </a:endParaRPr>
                    </a:p>
                  </a:txBody>
                  <a:tcPr marL="45720" marR="45720" anchor="ctr"/>
                </a:tc>
                <a:tc>
                  <a:txBody>
                    <a:bodyPr/>
                    <a:lstStyle/>
                    <a:p>
                      <a:endParaRPr lang="fr-FR" dirty="0"/>
                    </a:p>
                  </a:txBody>
                  <a:tcPr marL="45720" marR="45720" anchor="ctr"/>
                </a:tc>
                <a:tc>
                  <a:txBody>
                    <a:bodyPr/>
                    <a:lstStyle/>
                    <a:p>
                      <a:endParaRPr lang="fr-FR" dirty="0"/>
                    </a:p>
                  </a:txBody>
                  <a:tcPr marL="45720" marR="45720" anchor="ctr"/>
                </a:tc>
                <a:tc>
                  <a:txBody>
                    <a:bodyPr/>
                    <a:lstStyle/>
                    <a:p>
                      <a:endParaRPr lang="fr-FR"/>
                    </a:p>
                  </a:txBody>
                  <a:tcPr marL="45720" marR="45720" anchor="ctr"/>
                </a:tc>
                <a:tc>
                  <a:txBody>
                    <a:bodyPr/>
                    <a:lstStyle/>
                    <a:p>
                      <a:pPr marL="0" algn="ctr" defTabSz="1156967" rtl="0" eaLnBrk="1" latinLnBrk="0" hangingPunct="1"/>
                      <a:r>
                        <a:rPr lang="fr-FR" sz="900" u="none" strike="noStrike" kern="1200" dirty="0">
                          <a:solidFill>
                            <a:schemeClr val="tx1"/>
                          </a:solidFill>
                          <a:effectLst/>
                          <a:latin typeface="BNPP Sans Light" panose="02000503020000020004" pitchFamily="50" charset="0"/>
                          <a:ea typeface="+mn-ea"/>
                          <a:cs typeface="+mn-cs"/>
                        </a:rPr>
                        <a:t>1</a:t>
                      </a:r>
                    </a:p>
                  </a:txBody>
                  <a:tcPr marL="121222" marR="121222" marT="60611" marB="60611" anchor="ctr"/>
                </a:tc>
                <a:tc>
                  <a:txBody>
                    <a:bodyPr/>
                    <a:lstStyle/>
                    <a:p>
                      <a:pPr marL="0" algn="ctr" defTabSz="1156967" rtl="0" eaLnBrk="1" latinLnBrk="0" hangingPunct="1"/>
                      <a:r>
                        <a:rPr lang="fr-FR" sz="900" u="none" strike="noStrike" kern="1200" dirty="0" smtClean="0">
                          <a:solidFill>
                            <a:schemeClr val="tx1"/>
                          </a:solidFill>
                          <a:effectLst/>
                          <a:latin typeface="BNPP Sans Light" panose="02000503020000020004" pitchFamily="50" charset="0"/>
                          <a:ea typeface="+mn-ea"/>
                          <a:cs typeface="+mn-cs"/>
                        </a:rPr>
                        <a:t>1</a:t>
                      </a:r>
                      <a:endParaRPr lang="fr-FR" sz="900" u="none" strike="noStrike" kern="1200" dirty="0">
                        <a:solidFill>
                          <a:schemeClr val="tx1"/>
                        </a:solidFill>
                        <a:effectLst/>
                        <a:latin typeface="BNPP Sans Light" panose="02000503020000020004" pitchFamily="50" charset="0"/>
                        <a:ea typeface="+mn-ea"/>
                        <a:cs typeface="+mn-cs"/>
                      </a:endParaRPr>
                    </a:p>
                  </a:txBody>
                  <a:tcPr marL="121222" marR="121222" marT="60611" marB="60611" anchor="ctr"/>
                </a:tc>
                <a:tc>
                  <a:txBody>
                    <a:bodyPr/>
                    <a:lstStyle/>
                    <a:p>
                      <a:pPr marL="171450" marR="0" lvl="0" indent="-171450" algn="l" defTabSz="1156967"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en-US" sz="900" b="0" u="none" strike="noStrike" kern="1200" dirty="0" smtClean="0">
                        <a:solidFill>
                          <a:srgbClr val="FF0000"/>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2882988662"/>
                  </a:ext>
                </a:extLst>
              </a:tr>
              <a:tr h="897667">
                <a:tc>
                  <a:txBody>
                    <a:bodyPr/>
                    <a:lstStyle/>
                    <a:p>
                      <a:pPr algn="ctr"/>
                      <a:r>
                        <a:rPr lang="en-GB" sz="900" b="0" u="none" strike="noStrike" kern="1200" dirty="0" smtClean="0">
                          <a:solidFill>
                            <a:schemeClr val="tx1"/>
                          </a:solidFill>
                          <a:effectLst/>
                          <a:latin typeface="BNPP Sans Light" panose="02000503020000020004" pitchFamily="50" charset="0"/>
                          <a:ea typeface="+mn-ea"/>
                          <a:cs typeface="+mn-cs"/>
                        </a:rPr>
                        <a:t>Orange</a:t>
                      </a:r>
                    </a:p>
                  </a:txBody>
                  <a:tcPr marL="45458" marR="45458" marT="45458" marB="45458" anchor="ctr"/>
                </a:tc>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p>
                      <a:pPr marL="0" marR="0" lvl="0" indent="0" algn="l" defTabSz="1156967" rtl="0" eaLnBrk="1" fontAlgn="auto"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Time series – Accounts</a:t>
                      </a:r>
                      <a:endParaRPr lang="en-GB" sz="900" u="none" strike="noStrike" kern="1200" dirty="0" smtClean="0">
                        <a:solidFill>
                          <a:schemeClr val="dk1"/>
                        </a:solidFill>
                        <a:effectLst/>
                        <a:latin typeface="BNPP Sans Light" panose="02000503020000020004" pitchFamily="50" charset="0"/>
                        <a:ea typeface="+mn-ea"/>
                        <a:cs typeface="+mn-cs"/>
                      </a:endParaRPr>
                    </a:p>
                  </a:txBody>
                  <a:tcPr marL="45458" marR="45458" marT="45458" marB="45458"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sngStrike" kern="1200" cap="none" spc="0" normalizeH="0" baseline="0" noProof="0" dirty="0" smtClean="0">
                        <a:ln>
                          <a:noFill/>
                        </a:ln>
                        <a:solidFill>
                          <a:schemeClr val="bg1">
                            <a:lumMod val="50000"/>
                          </a:schemeClr>
                        </a:solidFill>
                        <a:effectLst/>
                        <a:uLnTx/>
                        <a:uFillTx/>
                        <a:latin typeface="BNPP Sans Light" panose="02000503020000020004" pitchFamily="50" charset="0"/>
                        <a:ea typeface="+mn-ea"/>
                        <a:cs typeface="+mn-cs"/>
                      </a:endParaRPr>
                    </a:p>
                  </a:txBody>
                  <a:tcPr marL="0" marR="0" marT="0" marB="0" anchor="ctr"/>
                </a:tc>
                <a:tc>
                  <a:txBody>
                    <a:bodyPr/>
                    <a:lstStyle/>
                    <a:p>
                      <a:pPr marL="0" algn="l" defTabSz="1156967" rtl="0" eaLnBrk="1" fontAlgn="ctr" latinLnBrk="0" hangingPunct="1"/>
                      <a:r>
                        <a:rPr lang="en-US" sz="900" u="none" strike="noStrike" kern="1200" dirty="0" smtClean="0">
                          <a:solidFill>
                            <a:schemeClr val="accent1">
                              <a:lumMod val="75000"/>
                            </a:schemeClr>
                          </a:solidFill>
                          <a:effectLst/>
                          <a:latin typeface="BNPP Sans Light" panose="02000503020000020004" pitchFamily="50" charset="0"/>
                          <a:ea typeface="+mn-ea"/>
                          <a:cs typeface="+mn-cs"/>
                        </a:rPr>
                        <a:t>Add TS Record, TS AM Create Account, TS AM Approval List</a:t>
                      </a:r>
                      <a:endParaRPr lang="en-US" sz="900" u="none" strike="noStrike" kern="1200" dirty="0">
                        <a:solidFill>
                          <a:schemeClr val="accent1">
                            <a:lumMod val="75000"/>
                          </a:schemeClr>
                        </a:solidFill>
                        <a:effectLst/>
                        <a:latin typeface="BNPP Sans Light" panose="02000503020000020004" pitchFamily="50" charset="0"/>
                        <a:ea typeface="+mn-ea"/>
                        <a:cs typeface="+mn-cs"/>
                      </a:endParaRPr>
                    </a:p>
                  </a:txBody>
                  <a:tcPr marL="45720" marR="45720" anchor="ctr"/>
                </a:tc>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900" u="none" strike="noStrike" kern="1200" dirty="0" smtClean="0">
                          <a:solidFill>
                            <a:schemeClr val="tx1"/>
                          </a:solidFill>
                          <a:effectLst/>
                          <a:latin typeface="BNPP Sans Light" panose="02000503020000020004" pitchFamily="50" charset="0"/>
                          <a:ea typeface="+mn-ea"/>
                          <a:cs typeface="+mn-cs"/>
                        </a:rPr>
                        <a:t>TS </a:t>
                      </a:r>
                      <a:r>
                        <a:rPr lang="en-US" sz="900" u="none" strike="noStrike" kern="1200" dirty="0" smtClean="0">
                          <a:solidFill>
                            <a:schemeClr val="tx1"/>
                          </a:solidFill>
                          <a:effectLst/>
                          <a:latin typeface="BNPP Sans Light" panose="02000503020000020004" pitchFamily="50" charset="0"/>
                          <a:ea typeface="+mn-ea"/>
                          <a:cs typeface="+mn-cs"/>
                        </a:rPr>
                        <a:t>AM Approve Reject, TS AM </a:t>
                      </a:r>
                      <a:r>
                        <a:rPr lang="en-US" sz="900" u="none" strike="noStrike" kern="1200" dirty="0" smtClean="0">
                          <a:solidFill>
                            <a:schemeClr val="tx1"/>
                          </a:solidFill>
                          <a:effectLst/>
                          <a:latin typeface="BNPP Sans Light" panose="02000503020000020004" pitchFamily="50" charset="0"/>
                          <a:ea typeface="+mn-ea"/>
                          <a:cs typeface="+mn-cs"/>
                        </a:rPr>
                        <a:t>Edit, Add TS Record</a:t>
                      </a:r>
                      <a:endParaRPr lang="fr-FR" sz="900" u="none" strike="noStrike" kern="1200" dirty="0">
                        <a:solidFill>
                          <a:schemeClr val="tx1"/>
                        </a:solidFill>
                        <a:effectLst/>
                        <a:latin typeface="BNPP Sans Light" panose="02000503020000020004" pitchFamily="50" charset="0"/>
                        <a:ea typeface="+mn-ea"/>
                        <a:cs typeface="+mn-cs"/>
                      </a:endParaRPr>
                    </a:p>
                  </a:txBody>
                  <a:tcPr marL="45720" marR="45720" anchor="ctr"/>
                </a:tc>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900" u="none" strike="noStrike" kern="1200" dirty="0" smtClean="0">
                          <a:solidFill>
                            <a:schemeClr val="tx1"/>
                          </a:solidFill>
                          <a:effectLst/>
                          <a:latin typeface="BNPP Sans Light" panose="02000503020000020004" pitchFamily="50" charset="0"/>
                          <a:ea typeface="+mn-ea"/>
                          <a:cs typeface="+mn-cs"/>
                        </a:rPr>
                        <a:t>TS AM Approve </a:t>
                      </a:r>
                      <a:r>
                        <a:rPr lang="en-US" sz="900" u="none" strike="noStrike" kern="1200" dirty="0" err="1" smtClean="0">
                          <a:solidFill>
                            <a:schemeClr val="tx1"/>
                          </a:solidFill>
                          <a:effectLst/>
                          <a:latin typeface="BNPP Sans Light" panose="02000503020000020004" pitchFamily="50" charset="0"/>
                          <a:ea typeface="+mn-ea"/>
                          <a:cs typeface="+mn-cs"/>
                        </a:rPr>
                        <a:t>Reject,TS</a:t>
                      </a:r>
                      <a:r>
                        <a:rPr lang="en-US" sz="900" u="none" strike="noStrike" kern="1200" baseline="0" dirty="0" smtClean="0">
                          <a:solidFill>
                            <a:schemeClr val="tx1"/>
                          </a:solidFill>
                          <a:effectLst/>
                          <a:latin typeface="BNPP Sans Light" panose="02000503020000020004" pitchFamily="50" charset="0"/>
                          <a:ea typeface="+mn-ea"/>
                          <a:cs typeface="+mn-cs"/>
                        </a:rPr>
                        <a:t> AM List View</a:t>
                      </a:r>
                      <a:endParaRPr lang="en-US" sz="900" u="none" strike="noStrike" kern="1200" dirty="0" smtClean="0">
                        <a:solidFill>
                          <a:schemeClr val="tx1"/>
                        </a:solidFill>
                        <a:effectLst/>
                        <a:latin typeface="BNPP Sans Light" panose="02000503020000020004" pitchFamily="50" charset="0"/>
                        <a:ea typeface="+mn-ea"/>
                        <a:cs typeface="+mn-cs"/>
                      </a:endParaRPr>
                    </a:p>
                  </a:txBody>
                  <a:tcPr marL="45720" marR="45720" anchor="ctr"/>
                </a:tc>
                <a:tc>
                  <a:txBody>
                    <a:bodyPr/>
                    <a:lstStyle/>
                    <a:p>
                      <a:endParaRPr lang="fr-FR"/>
                    </a:p>
                  </a:txBody>
                  <a:tcPr marL="45720" marR="45720" anchor="ctr"/>
                </a:tc>
                <a:tc>
                  <a:txBody>
                    <a:bodyPr/>
                    <a:lstStyle/>
                    <a:p>
                      <a:pPr marL="0" algn="ctr" defTabSz="1156967" rtl="0" eaLnBrk="1" latinLnBrk="0" hangingPunct="1"/>
                      <a:r>
                        <a:rPr lang="fr-FR" sz="900" u="none" strike="noStrike" kern="1200" dirty="0" smtClean="0">
                          <a:solidFill>
                            <a:schemeClr val="tx1"/>
                          </a:solidFill>
                          <a:effectLst/>
                          <a:latin typeface="BNPP Sans Light" panose="02000503020000020004" pitchFamily="50" charset="0"/>
                          <a:ea typeface="+mn-ea"/>
                          <a:cs typeface="+mn-cs"/>
                        </a:rPr>
                        <a:t>4</a:t>
                      </a:r>
                      <a:endParaRPr lang="fr-FR" sz="900" u="none" strike="noStrike" kern="1200" dirty="0">
                        <a:solidFill>
                          <a:schemeClr val="tx1"/>
                        </a:solidFill>
                        <a:effectLst/>
                        <a:latin typeface="BNPP Sans Light" panose="02000503020000020004" pitchFamily="50" charset="0"/>
                        <a:ea typeface="+mn-ea"/>
                        <a:cs typeface="+mn-cs"/>
                      </a:endParaRPr>
                    </a:p>
                  </a:txBody>
                  <a:tcPr marL="121222" marR="121222" marT="60611" marB="60611" anchor="ctr"/>
                </a:tc>
                <a:tc>
                  <a:txBody>
                    <a:bodyPr/>
                    <a:lstStyle/>
                    <a:p>
                      <a:pPr marL="0" algn="ctr" defTabSz="1156967" rtl="0" eaLnBrk="1" latinLnBrk="0" hangingPunct="1"/>
                      <a:r>
                        <a:rPr lang="fr-FR" sz="900" u="none" strike="noStrike" kern="1200" dirty="0" smtClean="0">
                          <a:solidFill>
                            <a:schemeClr val="tx1"/>
                          </a:solidFill>
                          <a:effectLst/>
                          <a:latin typeface="BNPP Sans Light" panose="02000503020000020004" pitchFamily="50" charset="0"/>
                          <a:ea typeface="+mn-ea"/>
                          <a:cs typeface="+mn-cs"/>
                        </a:rPr>
                        <a:t>15</a:t>
                      </a:r>
                      <a:endParaRPr lang="fr-FR" sz="900" u="none" strike="noStrike" kern="1200" dirty="0">
                        <a:solidFill>
                          <a:schemeClr val="tx1"/>
                        </a:solidFill>
                        <a:effectLst/>
                        <a:latin typeface="BNPP Sans Light" panose="02000503020000020004" pitchFamily="50" charset="0"/>
                        <a:ea typeface="+mn-ea"/>
                        <a:cs typeface="+mn-cs"/>
                      </a:endParaRPr>
                    </a:p>
                  </a:txBody>
                  <a:tcPr marL="121222" marR="121222" marT="60611" marB="60611" anchor="ctr"/>
                </a:tc>
                <a:tc>
                  <a:txBody>
                    <a:bodyPr/>
                    <a:lstStyle/>
                    <a:p>
                      <a:pPr marL="171450" marR="0" lvl="0" indent="-171450" algn="l" defTabSz="1156967"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en-US" sz="900" u="none" strike="noStrike" kern="1200" dirty="0" smtClean="0">
                        <a:solidFill>
                          <a:srgbClr val="FF0000"/>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1660632868"/>
                  </a:ext>
                </a:extLst>
              </a:tr>
              <a:tr h="743781">
                <a:tc>
                  <a:txBody>
                    <a:bodyPr/>
                    <a:lstStyle/>
                    <a:p>
                      <a:pPr algn="ctr"/>
                      <a:r>
                        <a:rPr lang="en-GB" sz="900" b="0" u="none" strike="noStrike" kern="1200" dirty="0" smtClean="0">
                          <a:solidFill>
                            <a:schemeClr val="tx1"/>
                          </a:solidFill>
                          <a:effectLst/>
                          <a:latin typeface="BNPP Sans Light" panose="02000503020000020004" pitchFamily="50" charset="0"/>
                          <a:ea typeface="+mn-ea"/>
                          <a:cs typeface="+mn-cs"/>
                        </a:rPr>
                        <a:t>Orange</a:t>
                      </a:r>
                    </a:p>
                  </a:txBody>
                  <a:tcPr marL="45458" marR="45458" marT="45458" marB="45458" anchor="ctr"/>
                </a:tc>
                <a:tc>
                  <a:txBody>
                    <a:bodyPr/>
                    <a:lstStyle/>
                    <a:p>
                      <a:pPr marL="0" algn="l" defTabSz="1156967" rtl="0" eaLnBrk="1" latinLnBrk="0" hangingPunct="1"/>
                      <a:r>
                        <a:rPr lang="en-US" sz="900" u="none" strike="noStrike" kern="1200" dirty="0" smtClean="0">
                          <a:solidFill>
                            <a:schemeClr val="dk1"/>
                          </a:solidFill>
                          <a:effectLst/>
                          <a:latin typeface="BNPP Sans Light" panose="02000503020000020004" pitchFamily="50" charset="0"/>
                          <a:ea typeface="+mn-ea"/>
                          <a:cs typeface="+mn-cs"/>
                        </a:rPr>
                        <a:t>IDMTST - UI Enhancements</a:t>
                      </a:r>
                      <a:endParaRPr lang="en-GB" sz="900" u="none" strike="noStrike" kern="1200" dirty="0" smtClean="0">
                        <a:solidFill>
                          <a:schemeClr val="dk1"/>
                        </a:solidFill>
                        <a:effectLst/>
                        <a:latin typeface="BNPP Sans Light" panose="02000503020000020004" pitchFamily="50" charset="0"/>
                        <a:ea typeface="+mn-ea"/>
                        <a:cs typeface="+mn-cs"/>
                      </a:endParaRPr>
                    </a:p>
                  </a:txBody>
                  <a:tcPr marL="45458" marR="45458" marT="45458" marB="45458"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sngStrike" kern="1200" cap="none" spc="0" normalizeH="0" baseline="0" noProof="0" dirty="0" smtClean="0">
                        <a:ln>
                          <a:noFill/>
                        </a:ln>
                        <a:solidFill>
                          <a:schemeClr val="bg1">
                            <a:lumMod val="50000"/>
                          </a:schemeClr>
                        </a:solidFill>
                        <a:effectLst/>
                        <a:uLnTx/>
                        <a:uFillTx/>
                        <a:latin typeface="BNPP Sans Light" panose="02000503020000020004" pitchFamily="50" charset="0"/>
                        <a:ea typeface="+mn-ea"/>
                        <a:cs typeface="+mn-cs"/>
                      </a:endParaRPr>
                    </a:p>
                  </a:txBody>
                  <a:tcPr marL="0" marR="0" marT="0" marB="0" anchor="ctr"/>
                </a:tc>
                <a:tc>
                  <a:txBody>
                    <a:bodyPr/>
                    <a:lstStyle/>
                    <a:p>
                      <a:pPr marL="0" algn="l" defTabSz="1156967" rtl="0" eaLnBrk="1" fontAlgn="ctr" latinLnBrk="0" hangingPunct="1"/>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r>
                        <a:rPr lang="fr-FR" sz="900" u="none" strike="noStrike" kern="1200" dirty="0" smtClean="0">
                          <a:solidFill>
                            <a:srgbClr val="0070C0"/>
                          </a:solidFill>
                          <a:effectLst/>
                          <a:latin typeface="BNPP Sans Light" panose="02000503020000020004" pitchFamily="50" charset="0"/>
                          <a:ea typeface="+mn-ea"/>
                          <a:cs typeface="+mn-cs"/>
                        </a:rPr>
                        <a:t>IDMTST-994</a:t>
                      </a:r>
                      <a:r>
                        <a:rPr lang="fr-FR" sz="900" u="none" strike="noStrike" kern="1200" dirty="0" smtClean="0">
                          <a:solidFill>
                            <a:schemeClr val="tx1"/>
                          </a:solidFill>
                          <a:effectLst/>
                          <a:latin typeface="BNPP Sans Light" panose="02000503020000020004" pitchFamily="50" charset="0"/>
                          <a:ea typeface="+mn-ea"/>
                          <a:cs typeface="+mn-cs"/>
                        </a:rPr>
                        <a:t>, IDMTST-1415, IDMTST-1060, IDMTST-1182</a:t>
                      </a:r>
                      <a:endParaRPr lang="fr-FR" sz="900" u="none" strike="noStrike" kern="1200" dirty="0">
                        <a:solidFill>
                          <a:schemeClr val="tx1"/>
                        </a:solidFill>
                        <a:effectLst/>
                        <a:latin typeface="BNPP Sans Light" panose="02000503020000020004" pitchFamily="50" charset="0"/>
                        <a:ea typeface="+mn-ea"/>
                        <a:cs typeface="+mn-cs"/>
                      </a:endParaRPr>
                    </a:p>
                  </a:txBody>
                  <a:tcPr marL="45720" marR="45720" anchor="ctr"/>
                </a:tc>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fr-FR" sz="900" u="none" strike="noStrike" kern="1200" dirty="0" smtClean="0">
                          <a:solidFill>
                            <a:schemeClr val="tx1"/>
                          </a:solidFill>
                          <a:effectLst/>
                          <a:latin typeface="BNPP Sans Light" panose="02000503020000020004" pitchFamily="50" charset="0"/>
                          <a:ea typeface="+mn-ea"/>
                          <a:cs typeface="+mn-cs"/>
                        </a:rPr>
                        <a:t>IDMTST-565, IDMTST-1085, IDMTST-1058</a:t>
                      </a:r>
                    </a:p>
                  </a:txBody>
                  <a:tcPr marL="45720" marR="45720" anchor="ctr"/>
                </a:tc>
                <a:tc>
                  <a:txBody>
                    <a:bodyPr/>
                    <a:lstStyle/>
                    <a:p>
                      <a:pPr marL="0" algn="ctr" defTabSz="1156967" rtl="0" eaLnBrk="1" latinLnBrk="0" hangingPunct="1"/>
                      <a:r>
                        <a:rPr lang="fr-FR" sz="900" u="none" strike="noStrike" kern="1200" dirty="0" smtClean="0">
                          <a:solidFill>
                            <a:schemeClr val="tx1"/>
                          </a:solidFill>
                          <a:effectLst/>
                          <a:latin typeface="BNPP Sans Light" panose="02000503020000020004" pitchFamily="50" charset="0"/>
                          <a:ea typeface="+mn-ea"/>
                          <a:cs typeface="+mn-cs"/>
                        </a:rPr>
                        <a:t>0</a:t>
                      </a:r>
                      <a:endParaRPr lang="fr-FR" sz="900" u="none" strike="noStrike" kern="1200" dirty="0">
                        <a:solidFill>
                          <a:schemeClr val="tx1"/>
                        </a:solidFill>
                        <a:effectLst/>
                        <a:latin typeface="BNPP Sans Light" panose="02000503020000020004" pitchFamily="50" charset="0"/>
                        <a:ea typeface="+mn-ea"/>
                        <a:cs typeface="+mn-cs"/>
                      </a:endParaRPr>
                    </a:p>
                  </a:txBody>
                  <a:tcPr marL="121222" marR="121222" marT="60611" marB="60611" anchor="ctr"/>
                </a:tc>
                <a:tc>
                  <a:txBody>
                    <a:bodyPr/>
                    <a:lstStyle/>
                    <a:p>
                      <a:pPr marL="0" algn="ctr" defTabSz="1156967" rtl="0" eaLnBrk="1" latinLnBrk="0" hangingPunct="1"/>
                      <a:r>
                        <a:rPr lang="fr-FR" sz="900" u="none" strike="noStrike" kern="1200" dirty="0" smtClean="0">
                          <a:solidFill>
                            <a:schemeClr val="tx1"/>
                          </a:solidFill>
                          <a:effectLst/>
                          <a:latin typeface="BNPP Sans Light" panose="02000503020000020004" pitchFamily="50" charset="0"/>
                          <a:ea typeface="+mn-ea"/>
                          <a:cs typeface="+mn-cs"/>
                        </a:rPr>
                        <a:t>7</a:t>
                      </a:r>
                      <a:endParaRPr lang="fr-FR" sz="900" u="none" strike="noStrike" kern="1200" dirty="0">
                        <a:solidFill>
                          <a:schemeClr val="tx1"/>
                        </a:solidFill>
                        <a:effectLst/>
                        <a:latin typeface="BNPP Sans Light" panose="02000503020000020004" pitchFamily="50" charset="0"/>
                        <a:ea typeface="+mn-ea"/>
                        <a:cs typeface="+mn-cs"/>
                      </a:endParaRPr>
                    </a:p>
                  </a:txBody>
                  <a:tcPr marL="121222" marR="121222" marT="60611" marB="60611" anchor="ctr"/>
                </a:tc>
                <a:tc>
                  <a:txBody>
                    <a:bodyPr/>
                    <a:lstStyle/>
                    <a:p>
                      <a:endParaRPr lang="fr-FR" dirty="0"/>
                    </a:p>
                  </a:txBody>
                  <a:tcPr marL="45720" marR="45720" anchor="ctr"/>
                </a:tc>
                <a:extLst>
                  <a:ext uri="{0D108BD9-81ED-4DB2-BD59-A6C34878D82A}">
                    <a16:rowId xmlns:a16="http://schemas.microsoft.com/office/drawing/2014/main" val="2315302995"/>
                  </a:ext>
                </a:extLst>
              </a:tr>
              <a:tr h="612633">
                <a:tc>
                  <a:txBody>
                    <a:bodyPr/>
                    <a:lstStyle/>
                    <a:p>
                      <a:pPr algn="ctr"/>
                      <a:r>
                        <a:rPr lang="en-GB" sz="900" u="none" strike="noStrike" kern="1200" dirty="0" smtClean="0">
                          <a:solidFill>
                            <a:schemeClr val="dk1"/>
                          </a:solidFill>
                          <a:effectLst/>
                          <a:latin typeface="BNPP Sans Light" panose="02000503020000020004" pitchFamily="50" charset="0"/>
                          <a:ea typeface="+mn-ea"/>
                          <a:cs typeface="+mn-cs"/>
                        </a:rPr>
                        <a:t>White</a:t>
                      </a:r>
                    </a:p>
                  </a:txBody>
                  <a:tcPr marL="45458" marR="45458" marT="45458" marB="45458" anchor="ctr"/>
                </a:tc>
                <a:tc>
                  <a:txBody>
                    <a:bodyPr/>
                    <a:lstStyle/>
                    <a:p>
                      <a:r>
                        <a:rPr lang="en-GB" sz="900" u="none" strike="noStrike" kern="1200" dirty="0" err="1" smtClean="0">
                          <a:solidFill>
                            <a:schemeClr val="dk1"/>
                          </a:solidFill>
                          <a:effectLst/>
                          <a:latin typeface="BNPP Sans Light" panose="02000503020000020004" pitchFamily="50" charset="0"/>
                          <a:ea typeface="+mn-ea"/>
                          <a:cs typeface="+mn-cs"/>
                        </a:rPr>
                        <a:t>Xref</a:t>
                      </a:r>
                      <a:r>
                        <a:rPr lang="en-GB" sz="900" u="none" strike="noStrike" kern="1200" dirty="0" smtClean="0">
                          <a:solidFill>
                            <a:schemeClr val="dk1"/>
                          </a:solidFill>
                          <a:effectLst/>
                          <a:latin typeface="BNPP Sans Light" panose="02000503020000020004" pitchFamily="50" charset="0"/>
                          <a:ea typeface="+mn-ea"/>
                          <a:cs typeface="+mn-cs"/>
                        </a:rPr>
                        <a:t> table updates in </a:t>
                      </a:r>
                      <a:r>
                        <a:rPr lang="en-GB" sz="900" u="none" strike="noStrike" kern="1200" dirty="0" err="1" smtClean="0">
                          <a:solidFill>
                            <a:schemeClr val="dk1"/>
                          </a:solidFill>
                          <a:effectLst/>
                          <a:latin typeface="BNPP Sans Light" panose="02000503020000020004" pitchFamily="50" charset="0"/>
                          <a:ea typeface="+mn-ea"/>
                          <a:cs typeface="+mn-cs"/>
                        </a:rPr>
                        <a:t>Datahub</a:t>
                      </a:r>
                      <a:r>
                        <a:rPr lang="en-GB" sz="900" u="none" strike="noStrike" kern="1200" dirty="0" smtClean="0">
                          <a:solidFill>
                            <a:schemeClr val="dk1"/>
                          </a:solidFill>
                          <a:effectLst/>
                          <a:latin typeface="BNPP Sans Light" panose="02000503020000020004" pitchFamily="50" charset="0"/>
                          <a:ea typeface="+mn-ea"/>
                          <a:cs typeface="+mn-cs"/>
                        </a:rPr>
                        <a:t> - UI Enhancements – Operations updates</a:t>
                      </a:r>
                    </a:p>
                  </a:txBody>
                  <a:tcPr marL="45458" marR="45458" marT="45458" marB="45458"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EA8744"/>
                        </a:solidFill>
                        <a:effectLst/>
                        <a:uLnTx/>
                        <a:uFillTx/>
                        <a:latin typeface="BNPP Sans Light" panose="02000503020000020004" pitchFamily="50" charset="0"/>
                        <a:ea typeface="+mn-ea"/>
                        <a:cs typeface="+mn-cs"/>
                      </a:endParaRPr>
                    </a:p>
                    <a:p>
                      <a:pPr marL="0" marR="0" lvl="5" indent="0" algn="ctr" defTabSz="457200" rtl="0" eaLnBrk="1" fontAlgn="auto" latinLnBrk="0" hangingPunct="1">
                        <a:lnSpc>
                          <a:spcPts val="960"/>
                        </a:lnSpc>
                        <a:spcBef>
                          <a:spcPts val="0"/>
                        </a:spcBef>
                        <a:spcAft>
                          <a:spcPts val="0"/>
                        </a:spcAft>
                        <a:buClrTx/>
                        <a:buSzTx/>
                        <a:buFontTx/>
                        <a:buNone/>
                        <a:tabLst/>
                        <a:defRPr/>
                      </a:pP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accent1">
                              <a:lumMod val="75000"/>
                            </a:schemeClr>
                          </a:solidFill>
                          <a:effectLst/>
                          <a:latin typeface="BNPP Sans Light" panose="02000503020000020004" pitchFamily="50" charset="0"/>
                          <a:ea typeface="+mn-ea"/>
                          <a:cs typeface="+mn-cs"/>
                        </a:rPr>
                        <a:t>Create, Approve/Reject, Pre-visualization</a:t>
                      </a:r>
                      <a:endParaRPr lang="en-US" sz="900" u="none" strike="noStrike" kern="1200" dirty="0" smtClean="0">
                        <a:solidFill>
                          <a:schemeClr val="accent1">
                            <a:lumMod val="75000"/>
                          </a:schemeClr>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chemeClr val="tx1"/>
                          </a:solidFill>
                          <a:effectLst/>
                          <a:latin typeface="BNPP Sans Light" panose="02000503020000020004" pitchFamily="50" charset="0"/>
                          <a:ea typeface="+mn-ea"/>
                          <a:cs typeface="+mn-cs"/>
                        </a:rPr>
                        <a:t>Amend, </a:t>
                      </a:r>
                      <a:r>
                        <a:rPr lang="en-US" sz="900" u="none" strike="noStrike" kern="1200" dirty="0" smtClean="0">
                          <a:solidFill>
                            <a:schemeClr val="tx1"/>
                          </a:solidFill>
                          <a:effectLst/>
                          <a:latin typeface="BNPP Sans Light" panose="02000503020000020004" pitchFamily="50" charset="0"/>
                          <a:ea typeface="+mn-ea"/>
                          <a:cs typeface="+mn-cs"/>
                        </a:rPr>
                        <a:t>General, List View, Send for </a:t>
                      </a:r>
                      <a:r>
                        <a:rPr lang="en-US" sz="900" u="none" strike="noStrike" kern="1200" dirty="0" smtClean="0">
                          <a:solidFill>
                            <a:schemeClr val="tx1"/>
                          </a:solidFill>
                          <a:effectLst/>
                          <a:latin typeface="BNPP Sans Light" panose="02000503020000020004" pitchFamily="50" charset="0"/>
                          <a:ea typeface="+mn-ea"/>
                          <a:cs typeface="+mn-cs"/>
                        </a:rPr>
                        <a:t>Approval, View, Inactivating, Edit</a:t>
                      </a:r>
                    </a:p>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endParaRPr lang="fr-FR" dirty="0"/>
                    </a:p>
                  </a:txBody>
                  <a:tcPr marL="45720" marR="45720" anchor="ctr"/>
                </a:tc>
                <a:tc>
                  <a:txBody>
                    <a:bodyPr/>
                    <a:lstStyle/>
                    <a:p>
                      <a:endParaRPr lang="fr-FR"/>
                    </a:p>
                  </a:txBody>
                  <a:tcPr marL="45720" marR="45720" anchor="ctr"/>
                </a:tc>
                <a:tc>
                  <a:txBody>
                    <a:bodyPr/>
                    <a:lstStyle/>
                    <a:p>
                      <a:pPr marL="0" algn="ctr" defTabSz="1156967" rtl="0" eaLnBrk="1" latinLnBrk="0" hangingPunct="1"/>
                      <a:r>
                        <a:rPr lang="fr-FR" sz="900" u="none" strike="noStrike" kern="1200" dirty="0" smtClean="0">
                          <a:solidFill>
                            <a:schemeClr val="tx1"/>
                          </a:solidFill>
                          <a:effectLst/>
                          <a:latin typeface="BNPP Sans Light" panose="02000503020000020004" pitchFamily="50" charset="0"/>
                          <a:ea typeface="+mn-ea"/>
                          <a:cs typeface="+mn-cs"/>
                        </a:rPr>
                        <a:t>8</a:t>
                      </a:r>
                      <a:endParaRPr lang="fr-FR" sz="900" u="none" strike="noStrike" kern="1200" dirty="0">
                        <a:solidFill>
                          <a:schemeClr val="tx1"/>
                        </a:solidFill>
                        <a:effectLst/>
                        <a:latin typeface="BNPP Sans Light" panose="02000503020000020004" pitchFamily="50" charset="0"/>
                        <a:ea typeface="+mn-ea"/>
                        <a:cs typeface="+mn-cs"/>
                      </a:endParaRPr>
                    </a:p>
                  </a:txBody>
                  <a:tcPr marL="121222" marR="121222" marT="60611" marB="60611" anchor="ctr"/>
                </a:tc>
                <a:tc>
                  <a:txBody>
                    <a:bodyPr/>
                    <a:lstStyle/>
                    <a:p>
                      <a:pPr marL="0" algn="ctr" defTabSz="1156967" rtl="0" eaLnBrk="1" latinLnBrk="0" hangingPunct="1"/>
                      <a:r>
                        <a:rPr lang="fr-FR" sz="900" u="none" strike="noStrike" kern="1200" dirty="0" smtClean="0">
                          <a:solidFill>
                            <a:schemeClr val="tx1"/>
                          </a:solidFill>
                          <a:effectLst/>
                          <a:latin typeface="BNPP Sans Light" panose="02000503020000020004" pitchFamily="50" charset="0"/>
                          <a:ea typeface="+mn-ea"/>
                          <a:cs typeface="+mn-cs"/>
                        </a:rPr>
                        <a:t>25</a:t>
                      </a:r>
                      <a:endParaRPr lang="fr-FR" sz="900" u="none" strike="noStrike" kern="1200" dirty="0">
                        <a:solidFill>
                          <a:schemeClr val="tx1"/>
                        </a:solidFill>
                        <a:effectLst/>
                        <a:latin typeface="BNPP Sans Light" panose="02000503020000020004" pitchFamily="50" charset="0"/>
                        <a:ea typeface="+mn-ea"/>
                        <a:cs typeface="+mn-cs"/>
                      </a:endParaRPr>
                    </a:p>
                  </a:txBody>
                  <a:tcPr marL="121222" marR="121222" marT="60611" marB="60611" anchor="ctr"/>
                </a:tc>
                <a:tc>
                  <a:txBody>
                    <a:bodyPr/>
                    <a:lstStyle/>
                    <a:p>
                      <a:endParaRPr lang="fr-FR" dirty="0"/>
                    </a:p>
                  </a:txBody>
                  <a:tcPr marL="45720" marR="45720" anchor="ctr"/>
                </a:tc>
                <a:extLst>
                  <a:ext uri="{0D108BD9-81ED-4DB2-BD59-A6C34878D82A}">
                    <a16:rowId xmlns:a16="http://schemas.microsoft.com/office/drawing/2014/main" val="774275345"/>
                  </a:ext>
                </a:extLst>
              </a:tr>
              <a:tr h="744019">
                <a:tc>
                  <a:txBody>
                    <a:bodyPr/>
                    <a:lstStyle/>
                    <a:p>
                      <a:pPr algn="ctr"/>
                      <a:r>
                        <a:rPr lang="en-GB" sz="900" u="none" strike="noStrike" kern="1200" dirty="0" smtClean="0">
                          <a:solidFill>
                            <a:schemeClr val="dk1"/>
                          </a:solidFill>
                          <a:effectLst/>
                          <a:latin typeface="BNPP Sans Light" panose="02000503020000020004" pitchFamily="50" charset="0"/>
                          <a:ea typeface="+mn-ea"/>
                          <a:cs typeface="+mn-cs"/>
                        </a:rPr>
                        <a:t>Orange</a:t>
                      </a:r>
                    </a:p>
                  </a:txBody>
                  <a:tcPr marL="45458" marR="45458" marT="45458" marB="45458" anchor="ctr"/>
                </a:tc>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chemeClr val="dk1"/>
                          </a:solidFill>
                          <a:effectLst/>
                          <a:latin typeface="BNPP Sans Light" panose="02000503020000020004" pitchFamily="50" charset="0"/>
                          <a:ea typeface="+mn-ea"/>
                          <a:cs typeface="+mn-cs"/>
                        </a:rPr>
                        <a:t>UI Enhancements approvals screen x2 / UI Risk Measurements timestamps</a:t>
                      </a:r>
                      <a:endParaRPr lang="en-GB" sz="900" u="none" strike="noStrike" kern="1200" dirty="0" smtClean="0">
                        <a:solidFill>
                          <a:schemeClr val="dk1"/>
                        </a:solidFill>
                        <a:effectLst/>
                        <a:latin typeface="BNPP Sans Light" panose="02000503020000020004" pitchFamily="50" charset="0"/>
                        <a:ea typeface="+mn-ea"/>
                        <a:cs typeface="+mn-cs"/>
                      </a:endParaRPr>
                    </a:p>
                  </a:txBody>
                  <a:tcPr marL="45458" marR="45458" marT="45458" marB="45458"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sngStrike" kern="1200" cap="none" spc="0" normalizeH="0" baseline="0" noProof="0" dirty="0" smtClean="0">
                        <a:ln>
                          <a:noFill/>
                        </a:ln>
                        <a:solidFill>
                          <a:schemeClr val="bg1">
                            <a:lumMod val="50000"/>
                          </a:schemeClr>
                        </a:solidFill>
                        <a:effectLst/>
                        <a:uLnTx/>
                        <a:uFillTx/>
                        <a:latin typeface="BNPP Sans Light" panose="02000503020000020004" pitchFamily="50" charset="0"/>
                        <a:ea typeface="+mn-ea"/>
                        <a:cs typeface="+mn-cs"/>
                      </a:endParaRPr>
                    </a:p>
                  </a:txBody>
                  <a:tcPr marL="0" marR="0" marT="0" marB="0" anchor="ctr"/>
                </a:tc>
                <a:tc>
                  <a:txBody>
                    <a:bodyPr/>
                    <a:lstStyle/>
                    <a:p>
                      <a:pPr marL="0" algn="l" defTabSz="1156967" rtl="0" eaLnBrk="1" fontAlgn="ctr" latinLnBrk="0" hangingPunct="1"/>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u="none" strike="sngStrike" kern="1200" dirty="0" smtClean="0">
                        <a:solidFill>
                          <a:schemeClr val="bg1">
                            <a:lumMod val="50000"/>
                          </a:schemeClr>
                        </a:solidFill>
                        <a:effectLst/>
                        <a:latin typeface="BNPP Sans Light" panose="02000503020000020004" pitchFamily="50" charset="0"/>
                        <a:ea typeface="+mn-ea"/>
                        <a:cs typeface="+mn-cs"/>
                      </a:endParaRPr>
                    </a:p>
                  </a:txBody>
                  <a:tcPr marL="45720" marR="45720" anchor="ctr"/>
                </a:tc>
                <a:tc>
                  <a:txBody>
                    <a:bodyPr/>
                    <a:lstStyle/>
                    <a:p>
                      <a:r>
                        <a:rPr lang="en-US" sz="900" u="none" strike="noStrike" kern="1200" dirty="0" smtClean="0">
                          <a:solidFill>
                            <a:schemeClr val="dk1"/>
                          </a:solidFill>
                          <a:effectLst/>
                          <a:latin typeface="BNPP Sans Light" panose="02000503020000020004" pitchFamily="50" charset="0"/>
                          <a:ea typeface="+mn-ea"/>
                          <a:cs typeface="+mn-cs"/>
                        </a:rPr>
                        <a:t>UI Enhancements approvals </a:t>
                      </a:r>
                      <a:endParaRPr lang="fr-FR"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endParaRPr lang="fr-FR"/>
                    </a:p>
                  </a:txBody>
                  <a:tcPr marL="45720" marR="45720" anchor="ctr"/>
                </a:tc>
                <a:tc>
                  <a:txBody>
                    <a:bodyPr/>
                    <a:lstStyle/>
                    <a:p>
                      <a:pPr marL="0" algn="ctr" defTabSz="1156967" rtl="0" eaLnBrk="1" latinLnBrk="0" hangingPunct="1"/>
                      <a:r>
                        <a:rPr lang="fr-FR" sz="900" u="none" strike="noStrike" kern="1200" dirty="0" smtClean="0">
                          <a:solidFill>
                            <a:schemeClr val="tx1"/>
                          </a:solidFill>
                          <a:effectLst/>
                          <a:latin typeface="BNPP Sans Light" panose="02000503020000020004" pitchFamily="50" charset="0"/>
                          <a:ea typeface="+mn-ea"/>
                          <a:cs typeface="+mn-cs"/>
                        </a:rPr>
                        <a:t>-</a:t>
                      </a:r>
                      <a:endParaRPr lang="fr-FR" sz="900" u="none" strike="noStrike" kern="1200" dirty="0">
                        <a:solidFill>
                          <a:schemeClr val="tx1"/>
                        </a:solidFill>
                        <a:effectLst/>
                        <a:latin typeface="BNPP Sans Light" panose="02000503020000020004" pitchFamily="50" charset="0"/>
                        <a:ea typeface="+mn-ea"/>
                        <a:cs typeface="+mn-cs"/>
                      </a:endParaRPr>
                    </a:p>
                  </a:txBody>
                  <a:tcPr marL="121222" marR="121222" marT="60611" marB="60611" anchor="ctr"/>
                </a:tc>
                <a:tc>
                  <a:txBody>
                    <a:bodyPr/>
                    <a:lstStyle/>
                    <a:p>
                      <a:pPr marL="0" algn="ctr" defTabSz="1156967" rtl="0" eaLnBrk="1" latinLnBrk="0" hangingPunct="1"/>
                      <a:r>
                        <a:rPr lang="fr-FR" sz="900" u="none" strike="noStrike" kern="1200" dirty="0" smtClean="0">
                          <a:solidFill>
                            <a:schemeClr val="tx1"/>
                          </a:solidFill>
                          <a:effectLst/>
                          <a:latin typeface="BNPP Sans Light" panose="02000503020000020004" pitchFamily="50" charset="0"/>
                          <a:ea typeface="+mn-ea"/>
                          <a:cs typeface="+mn-cs"/>
                        </a:rPr>
                        <a:t>-</a:t>
                      </a:r>
                      <a:endParaRPr lang="fr-FR" sz="900" u="none" strike="noStrike" kern="1200" dirty="0">
                        <a:solidFill>
                          <a:schemeClr val="tx1"/>
                        </a:solidFill>
                        <a:effectLst/>
                        <a:latin typeface="BNPP Sans Light" panose="02000503020000020004" pitchFamily="50" charset="0"/>
                        <a:ea typeface="+mn-ea"/>
                        <a:cs typeface="+mn-cs"/>
                      </a:endParaRPr>
                    </a:p>
                  </a:txBody>
                  <a:tcPr marL="121222" marR="121222" marT="60611" marB="60611" anchor="ctr"/>
                </a:tc>
                <a:tc>
                  <a:txBody>
                    <a:bodyPr/>
                    <a:lstStyle/>
                    <a:p>
                      <a:endParaRPr lang="fr-FR" dirty="0"/>
                    </a:p>
                  </a:txBody>
                  <a:tcPr marL="45720" marR="45720" anchor="ctr"/>
                </a:tc>
                <a:extLst>
                  <a:ext uri="{0D108BD9-81ED-4DB2-BD59-A6C34878D82A}">
                    <a16:rowId xmlns:a16="http://schemas.microsoft.com/office/drawing/2014/main" val="2501629170"/>
                  </a:ext>
                </a:extLst>
              </a:tr>
              <a:tr h="435886">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u="none" strike="noStrike" kern="1200" dirty="0" smtClean="0">
                          <a:solidFill>
                            <a:schemeClr val="dk1"/>
                          </a:solidFill>
                          <a:effectLst/>
                          <a:latin typeface="BNPP Sans Light" panose="02000503020000020004" pitchFamily="50" charset="0"/>
                          <a:ea typeface="+mn-ea"/>
                          <a:cs typeface="+mn-cs"/>
                        </a:rPr>
                        <a:t>White</a:t>
                      </a:r>
                    </a:p>
                  </a:txBody>
                  <a:tcPr marL="45458" marR="45458" marT="45458" marB="45458" anchor="ctr"/>
                </a:tc>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chemeClr val="dk1"/>
                          </a:solidFill>
                          <a:effectLst/>
                          <a:latin typeface="BNPP Sans Light" panose="02000503020000020004" pitchFamily="50" charset="0"/>
                          <a:ea typeface="+mn-ea"/>
                          <a:cs typeface="+mn-cs"/>
                        </a:rPr>
                        <a:t>Technical debt - Data API Upgrade</a:t>
                      </a:r>
                      <a:endParaRPr lang="en-GB" sz="900" u="none" strike="noStrike" kern="1200" dirty="0" smtClean="0">
                        <a:solidFill>
                          <a:schemeClr val="dk1"/>
                        </a:solidFill>
                        <a:effectLst/>
                        <a:latin typeface="BNPP Sans Light" panose="02000503020000020004" pitchFamily="50" charset="0"/>
                        <a:ea typeface="+mn-ea"/>
                        <a:cs typeface="+mn-cs"/>
                      </a:endParaRPr>
                    </a:p>
                  </a:txBody>
                  <a:tcPr marL="45458" marR="45458" marT="45458" marB="45458"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sngStrike" kern="1200" cap="none" spc="0" normalizeH="0" baseline="0" noProof="0" dirty="0" smtClean="0">
                        <a:ln>
                          <a:noFill/>
                        </a:ln>
                        <a:solidFill>
                          <a:schemeClr val="bg1">
                            <a:lumMod val="50000"/>
                          </a:schemeClr>
                        </a:solidFill>
                        <a:effectLst/>
                        <a:uLnTx/>
                        <a:uFillTx/>
                        <a:latin typeface="BNPP Sans Light" panose="02000503020000020004" pitchFamily="50" charset="0"/>
                        <a:ea typeface="+mn-ea"/>
                        <a:cs typeface="+mn-cs"/>
                      </a:endParaRPr>
                    </a:p>
                  </a:txBody>
                  <a:tcPr marL="0" marR="0" marT="0" marB="0" anchor="ctr"/>
                </a:tc>
                <a:tc>
                  <a:txBody>
                    <a:bodyPr/>
                    <a:lstStyle/>
                    <a:p>
                      <a:pPr marL="0" algn="l" defTabSz="1156967" rtl="0" eaLnBrk="1" fontAlgn="ctr" latinLnBrk="0" hangingPunct="1"/>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u="none" strike="sngStrike" kern="1200" dirty="0" smtClean="0">
                        <a:solidFill>
                          <a:schemeClr val="bg1">
                            <a:lumMod val="50000"/>
                          </a:schemeClr>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chemeClr val="dk1"/>
                          </a:solidFill>
                          <a:effectLst/>
                          <a:latin typeface="BNPP Sans Light" panose="02000503020000020004" pitchFamily="50" charset="0"/>
                          <a:ea typeface="+mn-ea"/>
                          <a:cs typeface="+mn-cs"/>
                        </a:rPr>
                        <a:t>Data API Upgrade</a:t>
                      </a:r>
                      <a:endParaRPr lang="en-GB"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u="none" strike="sngStrike" kern="1200" dirty="0" smtClean="0">
                        <a:solidFill>
                          <a:schemeClr val="bg1">
                            <a:lumMod val="50000"/>
                          </a:schemeClr>
                        </a:solidFill>
                        <a:effectLst/>
                        <a:latin typeface="BNPP Sans Light" panose="02000503020000020004" pitchFamily="50" charset="0"/>
                        <a:ea typeface="+mn-ea"/>
                        <a:cs typeface="+mn-cs"/>
                      </a:endParaRPr>
                    </a:p>
                  </a:txBody>
                  <a:tcPr marL="45720" marR="45720" anchor="ctr"/>
                </a:tc>
                <a:tc>
                  <a:txBody>
                    <a:bodyPr/>
                    <a:lstStyle/>
                    <a:p>
                      <a:pPr marL="0" marR="0" lvl="5" indent="0" algn="ctr" defTabSz="1156967" rtl="0" eaLnBrk="1" fontAlgn="auto" latinLnBrk="0" hangingPunct="1">
                        <a:lnSpc>
                          <a:spcPts val="960"/>
                        </a:lnSpc>
                        <a:spcBef>
                          <a:spcPts val="600"/>
                        </a:spcBef>
                        <a:spcAft>
                          <a:spcPts val="0"/>
                        </a:spcAft>
                        <a:buClr>
                          <a:srgbClr val="00915A"/>
                        </a:buClr>
                        <a:buSzTx/>
                        <a:buFont typeface="Wingdings" panose="05000000000000000000" pitchFamily="2" charset="2"/>
                        <a:buNone/>
                        <a:tabLst/>
                        <a:defRPr/>
                      </a:pPr>
                      <a:r>
                        <a:rPr lang="en-GB" sz="900" u="none" strike="noStrike" kern="1200" noProof="0" dirty="0" smtClean="0">
                          <a:solidFill>
                            <a:schemeClr val="tx1"/>
                          </a:solidFill>
                          <a:effectLst/>
                          <a:latin typeface="BNPP Sans Light" panose="02000503020000020004" pitchFamily="50" charset="0"/>
                          <a:ea typeface="+mn-ea"/>
                          <a:cs typeface="+mn-cs"/>
                        </a:rPr>
                        <a:t>1</a:t>
                      </a:r>
                    </a:p>
                  </a:txBody>
                  <a:tcPr marL="121222" marR="121222" marT="60611" marB="60611" anchor="ctr"/>
                </a:tc>
                <a:tc>
                  <a:txBody>
                    <a:bodyPr/>
                    <a:lstStyle/>
                    <a:p>
                      <a:pPr marL="0" marR="0" lvl="5" indent="0" algn="ctr" defTabSz="1156967" rtl="0" eaLnBrk="1" fontAlgn="auto" latinLnBrk="0" hangingPunct="1">
                        <a:lnSpc>
                          <a:spcPts val="960"/>
                        </a:lnSpc>
                        <a:spcBef>
                          <a:spcPts val="600"/>
                        </a:spcBef>
                        <a:spcAft>
                          <a:spcPts val="0"/>
                        </a:spcAft>
                        <a:buClr>
                          <a:srgbClr val="00915A"/>
                        </a:buClr>
                        <a:buSzTx/>
                        <a:buFont typeface="Wingdings" panose="05000000000000000000" pitchFamily="2" charset="2"/>
                        <a:buNone/>
                        <a:tabLst/>
                        <a:defRPr/>
                      </a:pPr>
                      <a:r>
                        <a:rPr lang="en-GB" sz="900" u="none" strike="noStrike" kern="1200" noProof="0" dirty="0" smtClean="0">
                          <a:solidFill>
                            <a:schemeClr val="tx1"/>
                          </a:solidFill>
                          <a:effectLst/>
                          <a:latin typeface="BNPP Sans Light" panose="02000503020000020004" pitchFamily="50" charset="0"/>
                          <a:ea typeface="+mn-ea"/>
                          <a:cs typeface="+mn-cs"/>
                        </a:rPr>
                        <a:t>1</a:t>
                      </a:r>
                    </a:p>
                  </a:txBody>
                  <a:tcPr marL="121222" marR="121222" marT="60611" marB="60611" anchor="ctr"/>
                </a:tc>
                <a:tc>
                  <a:txBody>
                    <a:bodyPr/>
                    <a:lstStyle/>
                    <a:p>
                      <a:endParaRPr lang="fr-FR" dirty="0"/>
                    </a:p>
                  </a:txBody>
                  <a:tcPr marL="45720" marR="45720" anchor="ctr"/>
                </a:tc>
                <a:extLst>
                  <a:ext uri="{0D108BD9-81ED-4DB2-BD59-A6C34878D82A}">
                    <a16:rowId xmlns:a16="http://schemas.microsoft.com/office/drawing/2014/main" val="596070689"/>
                  </a:ext>
                </a:extLst>
              </a:tr>
              <a:tr h="744019">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u="none" strike="noStrike" kern="1200" dirty="0" smtClean="0">
                          <a:solidFill>
                            <a:schemeClr val="dk1"/>
                          </a:solidFill>
                          <a:effectLst/>
                          <a:latin typeface="BNPP Sans Light" panose="02000503020000020004" pitchFamily="50" charset="0"/>
                          <a:ea typeface="+mn-ea"/>
                          <a:cs typeface="+mn-cs"/>
                        </a:rPr>
                        <a:t>White</a:t>
                      </a:r>
                    </a:p>
                  </a:txBody>
                  <a:tcPr marL="45458" marR="45458" marT="45458" marB="45458" anchor="ctr"/>
                </a:tc>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chemeClr val="dk1"/>
                          </a:solidFill>
                          <a:effectLst/>
                          <a:latin typeface="BNPP Sans Light" panose="02000503020000020004" pitchFamily="50" charset="0"/>
                          <a:ea typeface="+mn-ea"/>
                          <a:cs typeface="+mn-cs"/>
                        </a:rPr>
                        <a:t>Technical debt - Fund Structure optimization to improve performance</a:t>
                      </a:r>
                      <a:endParaRPr lang="en-GB" sz="900" u="none" strike="noStrike" kern="1200" dirty="0" smtClean="0">
                        <a:solidFill>
                          <a:schemeClr val="dk1"/>
                        </a:solidFill>
                        <a:effectLst/>
                        <a:latin typeface="BNPP Sans Light" panose="02000503020000020004" pitchFamily="50" charset="0"/>
                        <a:ea typeface="+mn-ea"/>
                        <a:cs typeface="+mn-cs"/>
                      </a:endParaRPr>
                    </a:p>
                  </a:txBody>
                  <a:tcPr marL="45458" marR="45458" marT="45458" marB="45458"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sngStrike" kern="1200" cap="none" spc="0" normalizeH="0" baseline="0" noProof="0" dirty="0" smtClean="0">
                        <a:ln>
                          <a:noFill/>
                        </a:ln>
                        <a:solidFill>
                          <a:schemeClr val="bg1">
                            <a:lumMod val="50000"/>
                          </a:schemeClr>
                        </a:solidFill>
                        <a:effectLst/>
                        <a:uLnTx/>
                        <a:uFillTx/>
                        <a:latin typeface="BNPP Sans Light" panose="02000503020000020004" pitchFamily="50" charset="0"/>
                        <a:ea typeface="+mn-ea"/>
                        <a:cs typeface="+mn-cs"/>
                      </a:endParaRPr>
                    </a:p>
                  </a:txBody>
                  <a:tcPr marL="0" marR="0" marT="0" marB="0" anchor="ctr"/>
                </a:tc>
                <a:tc>
                  <a:txBody>
                    <a:bodyPr/>
                    <a:lstStyle/>
                    <a:p>
                      <a:pPr marL="0" algn="l" defTabSz="1156967" rtl="0" eaLnBrk="1" fontAlgn="ctr" latinLnBrk="0" hangingPunct="1"/>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u="none" strike="sngStrike" kern="1200" dirty="0" smtClean="0">
                        <a:solidFill>
                          <a:schemeClr val="bg1">
                            <a:lumMod val="50000"/>
                          </a:schemeClr>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u="none" strike="sngStrike" kern="1200" dirty="0" smtClean="0">
                        <a:solidFill>
                          <a:schemeClr val="bg1">
                            <a:lumMod val="50000"/>
                          </a:schemeClr>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chemeClr val="dk1"/>
                          </a:solidFill>
                          <a:effectLst/>
                          <a:latin typeface="BNPP Sans Light" panose="02000503020000020004" pitchFamily="50" charset="0"/>
                          <a:ea typeface="+mn-ea"/>
                          <a:cs typeface="+mn-cs"/>
                        </a:rPr>
                        <a:t>Fund Structure optimization</a:t>
                      </a:r>
                      <a:endParaRPr lang="en-US" sz="900" u="none" strike="sngStrike" kern="1200" dirty="0" smtClean="0">
                        <a:solidFill>
                          <a:schemeClr val="bg1">
                            <a:lumMod val="50000"/>
                          </a:schemeClr>
                        </a:solidFill>
                        <a:effectLst/>
                        <a:latin typeface="BNPP Sans Light" panose="02000503020000020004" pitchFamily="50" charset="0"/>
                        <a:ea typeface="+mn-ea"/>
                        <a:cs typeface="+mn-cs"/>
                      </a:endParaRPr>
                    </a:p>
                  </a:txBody>
                  <a:tcPr marL="45720" marR="45720" anchor="ctr"/>
                </a:tc>
                <a:tc>
                  <a:txBody>
                    <a:bodyPr/>
                    <a:lstStyle/>
                    <a:p>
                      <a:pPr marL="0" marR="0" lvl="5" indent="0" algn="ctr" defTabSz="1156967" rtl="0" eaLnBrk="1" fontAlgn="auto" latinLnBrk="0" hangingPunct="1">
                        <a:lnSpc>
                          <a:spcPts val="960"/>
                        </a:lnSpc>
                        <a:spcBef>
                          <a:spcPts val="600"/>
                        </a:spcBef>
                        <a:spcAft>
                          <a:spcPts val="0"/>
                        </a:spcAft>
                        <a:buClr>
                          <a:srgbClr val="00915A"/>
                        </a:buClr>
                        <a:buSzTx/>
                        <a:buFont typeface="Wingdings" panose="05000000000000000000" pitchFamily="2" charset="2"/>
                        <a:buNone/>
                        <a:tabLst/>
                        <a:defRPr/>
                      </a:pPr>
                      <a:r>
                        <a:rPr lang="en-GB" sz="900" u="none" strike="noStrike" kern="1200" noProof="0" dirty="0" smtClean="0">
                          <a:solidFill>
                            <a:schemeClr val="tx1"/>
                          </a:solidFill>
                          <a:effectLst/>
                          <a:latin typeface="BNPP Sans Light" panose="02000503020000020004" pitchFamily="50" charset="0"/>
                          <a:ea typeface="+mn-ea"/>
                          <a:cs typeface="+mn-cs"/>
                        </a:rPr>
                        <a:t>1</a:t>
                      </a:r>
                    </a:p>
                  </a:txBody>
                  <a:tcPr marL="121222" marR="121222" marT="60611" marB="60611" anchor="ctr"/>
                </a:tc>
                <a:tc>
                  <a:txBody>
                    <a:bodyPr/>
                    <a:lstStyle/>
                    <a:p>
                      <a:pPr marL="0" marR="0" lvl="5" indent="0" algn="ctr" defTabSz="1156967" rtl="0" eaLnBrk="1" fontAlgn="auto" latinLnBrk="0" hangingPunct="1">
                        <a:lnSpc>
                          <a:spcPts val="960"/>
                        </a:lnSpc>
                        <a:spcBef>
                          <a:spcPts val="600"/>
                        </a:spcBef>
                        <a:spcAft>
                          <a:spcPts val="0"/>
                        </a:spcAft>
                        <a:buClr>
                          <a:srgbClr val="00915A"/>
                        </a:buClr>
                        <a:buSzTx/>
                        <a:buFont typeface="Wingdings" panose="05000000000000000000" pitchFamily="2" charset="2"/>
                        <a:buNone/>
                        <a:tabLst/>
                        <a:defRPr/>
                      </a:pPr>
                      <a:r>
                        <a:rPr lang="en-GB" sz="900" u="none" strike="noStrike" kern="1200" noProof="0" dirty="0" smtClean="0">
                          <a:solidFill>
                            <a:schemeClr val="tx1"/>
                          </a:solidFill>
                          <a:effectLst/>
                          <a:latin typeface="BNPP Sans Light" panose="02000503020000020004" pitchFamily="50" charset="0"/>
                          <a:ea typeface="+mn-ea"/>
                          <a:cs typeface="+mn-cs"/>
                        </a:rPr>
                        <a:t>1</a:t>
                      </a:r>
                    </a:p>
                  </a:txBody>
                  <a:tcPr marL="121222" marR="121222" marT="60611" marB="60611" anchor="ctr"/>
                </a:tc>
                <a:tc>
                  <a:txBody>
                    <a:bodyPr/>
                    <a:lstStyle/>
                    <a:p>
                      <a:endParaRPr lang="fr-FR" dirty="0"/>
                    </a:p>
                  </a:txBody>
                  <a:tcPr marL="45720" marR="45720" anchor="ctr"/>
                </a:tc>
                <a:extLst>
                  <a:ext uri="{0D108BD9-81ED-4DB2-BD59-A6C34878D82A}">
                    <a16:rowId xmlns:a16="http://schemas.microsoft.com/office/drawing/2014/main" val="480716312"/>
                  </a:ext>
                </a:extLst>
              </a:tr>
              <a:tr h="435886">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u="none" strike="noStrike" kern="1200" dirty="0" smtClean="0">
                          <a:solidFill>
                            <a:schemeClr val="dk1"/>
                          </a:solidFill>
                          <a:effectLst/>
                          <a:latin typeface="BNPP Sans Light" panose="02000503020000020004" pitchFamily="50" charset="0"/>
                          <a:ea typeface="+mn-ea"/>
                          <a:cs typeface="+mn-cs"/>
                        </a:rPr>
                        <a:t>White</a:t>
                      </a:r>
                    </a:p>
                  </a:txBody>
                  <a:tcPr marL="45458" marR="45458" marT="45458" marB="45458" anchor="ctr"/>
                </a:tc>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u="none" strike="noStrike" kern="1200" dirty="0" smtClean="0">
                          <a:solidFill>
                            <a:schemeClr val="dk1"/>
                          </a:solidFill>
                          <a:effectLst/>
                          <a:latin typeface="BNPP Sans Light" panose="02000503020000020004" pitchFamily="50" charset="0"/>
                          <a:ea typeface="+mn-ea"/>
                          <a:cs typeface="+mn-cs"/>
                        </a:rPr>
                        <a:t>Auditing and reporting</a:t>
                      </a:r>
                    </a:p>
                  </a:txBody>
                  <a:tcPr marL="45458" marR="45458" marT="45458" marB="45458"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sngStrike" kern="1200" cap="none" spc="0" normalizeH="0" baseline="0" noProof="0" dirty="0" smtClean="0">
                        <a:ln>
                          <a:noFill/>
                        </a:ln>
                        <a:solidFill>
                          <a:schemeClr val="bg1">
                            <a:lumMod val="50000"/>
                          </a:schemeClr>
                        </a:solidFill>
                        <a:effectLst/>
                        <a:uLnTx/>
                        <a:uFillTx/>
                        <a:latin typeface="BNPP Sans Light" panose="02000503020000020004" pitchFamily="50" charset="0"/>
                        <a:ea typeface="+mn-ea"/>
                        <a:cs typeface="+mn-cs"/>
                      </a:endParaRPr>
                    </a:p>
                  </a:txBody>
                  <a:tcPr marL="0" marR="0" marT="0" marB="0" anchor="ctr"/>
                </a:tc>
                <a:tc>
                  <a:txBody>
                    <a:bodyPr/>
                    <a:lstStyle/>
                    <a:p>
                      <a:pPr marL="0" algn="l" defTabSz="1156967" rtl="0" eaLnBrk="1" fontAlgn="ctr" latinLnBrk="0" hangingPunct="1"/>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u="none" strike="sngStrike" kern="1200" dirty="0" smtClean="0">
                        <a:solidFill>
                          <a:schemeClr val="bg1">
                            <a:lumMod val="50000"/>
                          </a:schemeClr>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u="none" strike="sngStrike" kern="1200" dirty="0" smtClean="0">
                        <a:solidFill>
                          <a:schemeClr val="bg1">
                            <a:lumMod val="50000"/>
                          </a:schemeClr>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u="none" strike="noStrike" kern="1200" dirty="0" smtClean="0">
                          <a:solidFill>
                            <a:schemeClr val="dk1"/>
                          </a:solidFill>
                          <a:effectLst/>
                          <a:latin typeface="BNPP Sans Light" panose="02000503020000020004" pitchFamily="50" charset="0"/>
                          <a:ea typeface="+mn-ea"/>
                          <a:cs typeface="+mn-cs"/>
                        </a:rPr>
                        <a:t>Auditing and reporting</a:t>
                      </a:r>
                      <a:r>
                        <a:rPr lang="en-US" sz="900" u="none" strike="sngStrike" kern="1200" dirty="0" smtClean="0">
                          <a:solidFill>
                            <a:schemeClr val="bg1">
                              <a:lumMod val="50000"/>
                            </a:schemeClr>
                          </a:solidFill>
                          <a:effectLst/>
                          <a:latin typeface="BNPP Sans Light" panose="02000503020000020004" pitchFamily="50" charset="0"/>
                          <a:ea typeface="+mn-ea"/>
                          <a:cs typeface="+mn-cs"/>
                        </a:rPr>
                        <a:t>(*)</a:t>
                      </a:r>
                      <a:endParaRPr lang="en-GB"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5" indent="0" algn="ctr" defTabSz="1156967" rtl="0" eaLnBrk="1" fontAlgn="auto" latinLnBrk="0" hangingPunct="1">
                        <a:lnSpc>
                          <a:spcPts val="960"/>
                        </a:lnSpc>
                        <a:spcBef>
                          <a:spcPts val="600"/>
                        </a:spcBef>
                        <a:spcAft>
                          <a:spcPts val="0"/>
                        </a:spcAft>
                        <a:buClr>
                          <a:srgbClr val="00915A"/>
                        </a:buClr>
                        <a:buSzTx/>
                        <a:buFont typeface="Wingdings" panose="05000000000000000000" pitchFamily="2" charset="2"/>
                        <a:buNone/>
                        <a:tabLst/>
                        <a:defRPr/>
                      </a:pPr>
                      <a:r>
                        <a:rPr lang="en-GB" sz="900" u="none" strike="noStrike" kern="1200" noProof="0" dirty="0" smtClean="0">
                          <a:solidFill>
                            <a:schemeClr val="tx1"/>
                          </a:solidFill>
                          <a:effectLst/>
                          <a:latin typeface="BNPP Sans Light" panose="02000503020000020004" pitchFamily="50" charset="0"/>
                          <a:ea typeface="+mn-ea"/>
                          <a:cs typeface="+mn-cs"/>
                        </a:rPr>
                        <a:t>-</a:t>
                      </a:r>
                    </a:p>
                  </a:txBody>
                  <a:tcPr marL="121222" marR="121222" marT="60611" marB="60611" anchor="ctr"/>
                </a:tc>
                <a:tc>
                  <a:txBody>
                    <a:bodyPr/>
                    <a:lstStyle/>
                    <a:p>
                      <a:pPr marL="0" marR="0" lvl="5" indent="0" algn="ctr" defTabSz="1156967" rtl="0" eaLnBrk="1" fontAlgn="auto" latinLnBrk="0" hangingPunct="1">
                        <a:lnSpc>
                          <a:spcPts val="960"/>
                        </a:lnSpc>
                        <a:spcBef>
                          <a:spcPts val="600"/>
                        </a:spcBef>
                        <a:spcAft>
                          <a:spcPts val="0"/>
                        </a:spcAft>
                        <a:buClr>
                          <a:srgbClr val="00915A"/>
                        </a:buClr>
                        <a:buSzTx/>
                        <a:buFont typeface="Wingdings" panose="05000000000000000000" pitchFamily="2" charset="2"/>
                        <a:buNone/>
                        <a:tabLst/>
                        <a:defRPr/>
                      </a:pPr>
                      <a:r>
                        <a:rPr lang="en-GB" sz="900" u="none" strike="noStrike" kern="1200" noProof="0" dirty="0" smtClean="0">
                          <a:solidFill>
                            <a:schemeClr val="tx1"/>
                          </a:solidFill>
                          <a:effectLst/>
                          <a:latin typeface="BNPP Sans Light" panose="02000503020000020004" pitchFamily="50" charset="0"/>
                          <a:ea typeface="+mn-ea"/>
                          <a:cs typeface="+mn-cs"/>
                        </a:rPr>
                        <a:t>-</a:t>
                      </a:r>
                    </a:p>
                  </a:txBody>
                  <a:tcPr marL="121222" marR="121222" marT="60611" marB="60611" anchor="ctr"/>
                </a:tc>
                <a:tc>
                  <a:txBody>
                    <a:bodyPr/>
                    <a:lstStyle/>
                    <a:p>
                      <a:endParaRPr lang="fr-FR" dirty="0"/>
                    </a:p>
                  </a:txBody>
                  <a:tcPr marL="45720" marR="45720" anchor="ctr"/>
                </a:tc>
                <a:extLst>
                  <a:ext uri="{0D108BD9-81ED-4DB2-BD59-A6C34878D82A}">
                    <a16:rowId xmlns:a16="http://schemas.microsoft.com/office/drawing/2014/main" val="3132408912"/>
                  </a:ext>
                </a:extLst>
              </a:tr>
            </a:tbl>
          </a:graphicData>
        </a:graphic>
      </p:graphicFrame>
      <p:sp>
        <p:nvSpPr>
          <p:cNvPr id="9" name="Rectangle 8"/>
          <p:cNvSpPr/>
          <p:nvPr/>
        </p:nvSpPr>
        <p:spPr>
          <a:xfrm>
            <a:off x="9317714" y="108947"/>
            <a:ext cx="2632452" cy="253916"/>
          </a:xfrm>
          <a:prstGeom prst="rect">
            <a:avLst/>
          </a:prstGeom>
        </p:spPr>
        <p:txBody>
          <a:bodyPr wrap="none">
            <a:spAutoFit/>
          </a:bodyPr>
          <a:lstStyle/>
          <a:p>
            <a:pPr defTabSz="1156967" eaLnBrk="1" hangingPunct="1"/>
            <a:r>
              <a:rPr lang="en-US" sz="1050" dirty="0" smtClean="0">
                <a:solidFill>
                  <a:schemeClr val="dk1"/>
                </a:solidFill>
              </a:rPr>
              <a:t>Features are shown on their </a:t>
            </a:r>
            <a:r>
              <a:rPr lang="en-US" sz="1050" i="1" dirty="0" smtClean="0">
                <a:solidFill>
                  <a:schemeClr val="dk1"/>
                </a:solidFill>
              </a:rPr>
              <a:t>ending</a:t>
            </a:r>
            <a:r>
              <a:rPr lang="en-US" sz="1050" dirty="0" smtClean="0">
                <a:solidFill>
                  <a:schemeClr val="dk1"/>
                </a:solidFill>
              </a:rPr>
              <a:t> sprint</a:t>
            </a:r>
            <a:endParaRPr lang="en-US" sz="1050" dirty="0">
              <a:solidFill>
                <a:schemeClr val="dk1"/>
              </a:solidFill>
            </a:endParaRPr>
          </a:p>
        </p:txBody>
      </p:sp>
      <p:sp>
        <p:nvSpPr>
          <p:cNvPr id="10" name="TextBox 9"/>
          <p:cNvSpPr txBox="1"/>
          <p:nvPr/>
        </p:nvSpPr>
        <p:spPr>
          <a:xfrm>
            <a:off x="6849908" y="414498"/>
            <a:ext cx="5133447" cy="246221"/>
          </a:xfrm>
          <a:prstGeom prst="rect">
            <a:avLst/>
          </a:prstGeom>
          <a:noFill/>
        </p:spPr>
        <p:txBody>
          <a:bodyPr wrap="square" rtlCol="0">
            <a:spAutoFit/>
          </a:bodyPr>
          <a:lstStyle/>
          <a:p>
            <a:pPr algn="r"/>
            <a:r>
              <a:rPr lang="en-US" sz="1000" dirty="0">
                <a:sym typeface="Webdings" panose="05030102010509060703" pitchFamily="18" charset="2"/>
              </a:rPr>
              <a:t>Color legend:</a:t>
            </a:r>
            <a:r>
              <a:rPr lang="en-US" sz="1000" dirty="0">
                <a:solidFill>
                  <a:srgbClr val="00B0F0"/>
                </a:solidFill>
                <a:sym typeface="Webdings" panose="05030102010509060703" pitchFamily="18" charset="2"/>
              </a:rPr>
              <a:t></a:t>
            </a:r>
            <a:r>
              <a:rPr lang="en-US" sz="1000" dirty="0"/>
              <a:t>Completed,</a:t>
            </a:r>
            <a:r>
              <a:rPr lang="en-US" sz="1000" dirty="0">
                <a:solidFill>
                  <a:srgbClr val="00B0F0"/>
                </a:solidFill>
                <a:sym typeface="Webdings" panose="05030102010509060703" pitchFamily="18" charset="2"/>
              </a:rPr>
              <a:t> </a:t>
            </a:r>
            <a:r>
              <a:rPr lang="en-US" sz="1000" dirty="0">
                <a:solidFill>
                  <a:schemeClr val="bg2"/>
                </a:solidFill>
                <a:sym typeface="Webdings" panose="05030102010509060703" pitchFamily="18" charset="2"/>
              </a:rPr>
              <a:t></a:t>
            </a:r>
            <a:r>
              <a:rPr lang="en-US" sz="1000" dirty="0">
                <a:sym typeface="Webdings" panose="05030102010509060703" pitchFamily="18" charset="2"/>
              </a:rPr>
              <a:t>On track, </a:t>
            </a:r>
            <a:r>
              <a:rPr lang="en-US" sz="1000" dirty="0">
                <a:solidFill>
                  <a:srgbClr val="DAA600"/>
                </a:solidFill>
                <a:sym typeface="Webdings" panose="05030102010509060703" pitchFamily="18" charset="2"/>
              </a:rPr>
              <a:t></a:t>
            </a:r>
            <a:r>
              <a:rPr lang="en-US" sz="1000" dirty="0">
                <a:sym typeface="Webdings" panose="05030102010509060703" pitchFamily="18" charset="2"/>
              </a:rPr>
              <a:t>Challenged</a:t>
            </a:r>
            <a:r>
              <a:rPr lang="en-US" sz="1000" dirty="0"/>
              <a:t>, </a:t>
            </a:r>
            <a:r>
              <a:rPr lang="en-US" sz="1000" dirty="0">
                <a:solidFill>
                  <a:srgbClr val="FF0000"/>
                </a:solidFill>
                <a:sym typeface="Webdings" panose="05030102010509060703" pitchFamily="18" charset="2"/>
              </a:rPr>
              <a:t></a:t>
            </a:r>
            <a:r>
              <a:rPr lang="en-US" sz="1000" dirty="0"/>
              <a:t>Blocked, </a:t>
            </a:r>
            <a:r>
              <a:rPr lang="en-US" sz="1000" b="1" dirty="0"/>
              <a:t>-</a:t>
            </a:r>
            <a:r>
              <a:rPr lang="en-US" sz="1000" dirty="0"/>
              <a:t> </a:t>
            </a:r>
            <a:r>
              <a:rPr lang="en-US" sz="1000" dirty="0" smtClean="0"/>
              <a:t>NA</a:t>
            </a:r>
            <a:endParaRPr lang="en-US" sz="1000" dirty="0"/>
          </a:p>
        </p:txBody>
      </p:sp>
      <p:sp>
        <p:nvSpPr>
          <p:cNvPr id="12" name="Rounded Rectangular Callout 10"/>
          <p:cNvSpPr/>
          <p:nvPr/>
        </p:nvSpPr>
        <p:spPr>
          <a:xfrm>
            <a:off x="9877500" y="4941962"/>
            <a:ext cx="2105856" cy="720080"/>
          </a:xfrm>
          <a:prstGeom prst="wedgeRoundRectCallout">
            <a:avLst>
              <a:gd name="adj1" fmla="val -71059"/>
              <a:gd name="adj2" fmla="val 106762"/>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50000"/>
                  </a:schemeClr>
                </a:solidFill>
              </a:rPr>
              <a:t>Risk: </a:t>
            </a:r>
            <a:r>
              <a:rPr lang="en-US" sz="1200" dirty="0" smtClean="0">
                <a:solidFill>
                  <a:srgbClr val="FF0000"/>
                </a:solidFill>
              </a:rPr>
              <a:t>Requirement are not available yet for Auditing and reporting</a:t>
            </a:r>
            <a:endParaRPr lang="en-US" sz="1200" dirty="0">
              <a:solidFill>
                <a:schemeClr val="bg1">
                  <a:lumMod val="50000"/>
                </a:schemeClr>
              </a:solidFill>
            </a:endParaRPr>
          </a:p>
        </p:txBody>
      </p:sp>
      <p:sp>
        <p:nvSpPr>
          <p:cNvPr id="13" name="Rounded Rectangular Callout 10"/>
          <p:cNvSpPr/>
          <p:nvPr/>
        </p:nvSpPr>
        <p:spPr>
          <a:xfrm>
            <a:off x="9824034" y="3357786"/>
            <a:ext cx="2105856" cy="504056"/>
          </a:xfrm>
          <a:prstGeom prst="wedgeRoundRectCallout">
            <a:avLst>
              <a:gd name="adj1" fmla="val -71059"/>
              <a:gd name="adj2" fmla="val 106762"/>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50000"/>
                  </a:schemeClr>
                </a:solidFill>
              </a:rPr>
              <a:t>Risk: </a:t>
            </a:r>
            <a:r>
              <a:rPr lang="en-US" sz="1200" dirty="0" smtClean="0">
                <a:solidFill>
                  <a:srgbClr val="FF0000"/>
                </a:solidFill>
              </a:rPr>
              <a:t>To be checked for the requirement</a:t>
            </a:r>
            <a:endParaRPr lang="en-US" sz="1200" dirty="0">
              <a:solidFill>
                <a:schemeClr val="bg1">
                  <a:lumMod val="50000"/>
                </a:schemeClr>
              </a:solidFill>
            </a:endParaRPr>
          </a:p>
        </p:txBody>
      </p:sp>
    </p:spTree>
    <p:extLst>
      <p:ext uri="{BB962C8B-B14F-4D97-AF65-F5344CB8AC3E}">
        <p14:creationId xmlns:p14="http://schemas.microsoft.com/office/powerpoint/2010/main" val="435657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Team – Productivity </a:t>
            </a:r>
            <a:r>
              <a:rPr lang="en-US" cap="none" baseline="30000" dirty="0" smtClean="0"/>
              <a:t>(orange </a:t>
            </a:r>
            <a:r>
              <a:rPr lang="en-US" cap="none" baseline="30000" dirty="0"/>
              <a:t>&amp; </a:t>
            </a:r>
            <a:r>
              <a:rPr lang="en-US" cap="none" baseline="30000" dirty="0" smtClean="0"/>
              <a:t>white</a:t>
            </a:r>
            <a:r>
              <a:rPr lang="en-US" cap="none" baseline="30000" dirty="0"/>
              <a:t>)</a:t>
            </a:r>
            <a:endParaRPr lang="en-US" dirty="0"/>
          </a:p>
        </p:txBody>
      </p:sp>
      <p:sp>
        <p:nvSpPr>
          <p:cNvPr id="4" name="Date Placeholder 3"/>
          <p:cNvSpPr>
            <a:spLocks noGrp="1"/>
          </p:cNvSpPr>
          <p:nvPr>
            <p:ph type="dt" sz="half" idx="2"/>
          </p:nvPr>
        </p:nvSpPr>
        <p:spPr/>
        <p:txBody>
          <a:bodyPr/>
          <a:lstStyle/>
          <a:p>
            <a:fld id="{99790D50-9F47-4DD0-9A0F-A4553368E28F}" type="datetime4">
              <a:rPr lang="en-US" smtClean="0">
                <a:solidFill>
                  <a:prstClr val="black"/>
                </a:solidFill>
              </a:rPr>
              <a:pPr/>
              <a:t>April 12, 2021</a:t>
            </a:fld>
            <a:endParaRPr lang="en-US" dirty="0">
              <a:solidFill>
                <a:prstClr val="black"/>
              </a:solidFill>
            </a:endParaRPr>
          </a:p>
        </p:txBody>
      </p:sp>
      <p:sp>
        <p:nvSpPr>
          <p:cNvPr id="5" name="Slide Number Placeholder 4"/>
          <p:cNvSpPr>
            <a:spLocks noGrp="1"/>
          </p:cNvSpPr>
          <p:nvPr>
            <p:ph type="sldNum" sz="quarter" idx="4"/>
          </p:nvPr>
        </p:nvSpPr>
        <p:spPr/>
        <p:txBody>
          <a:bodyPr/>
          <a:lstStyle/>
          <a:p>
            <a:fld id="{D2A18EA6-A457-46CC-B195-A0AD97A50690}" type="slidenum">
              <a:rPr lang="en-US" smtClean="0">
                <a:solidFill>
                  <a:prstClr val="black"/>
                </a:solidFill>
              </a:rPr>
              <a:pPr/>
              <a:t>11</a:t>
            </a:fld>
            <a:endParaRPr lang="en-US" dirty="0">
              <a:solidFill>
                <a:prstClr val="black"/>
              </a:solidFill>
            </a:endParaRPr>
          </a:p>
        </p:txBody>
      </p:sp>
      <p:pic>
        <p:nvPicPr>
          <p:cNvPr id="3" name="Image 2"/>
          <p:cNvPicPr>
            <a:picLocks noChangeAspect="1"/>
          </p:cNvPicPr>
          <p:nvPr/>
        </p:nvPicPr>
        <p:blipFill>
          <a:blip r:embed="rId3"/>
          <a:stretch>
            <a:fillRect/>
          </a:stretch>
        </p:blipFill>
        <p:spPr>
          <a:xfrm>
            <a:off x="5880880" y="837634"/>
            <a:ext cx="5962179" cy="3355478"/>
          </a:xfrm>
          <a:prstGeom prst="rect">
            <a:avLst/>
          </a:prstGeom>
        </p:spPr>
      </p:pic>
      <p:pic>
        <p:nvPicPr>
          <p:cNvPr id="8" name="Image 7"/>
          <p:cNvPicPr>
            <a:picLocks noChangeAspect="1"/>
          </p:cNvPicPr>
          <p:nvPr/>
        </p:nvPicPr>
        <p:blipFill>
          <a:blip r:embed="rId4"/>
          <a:stretch>
            <a:fillRect/>
          </a:stretch>
        </p:blipFill>
        <p:spPr>
          <a:xfrm>
            <a:off x="7933283" y="4358213"/>
            <a:ext cx="1857375" cy="1790700"/>
          </a:xfrm>
          <a:prstGeom prst="rect">
            <a:avLst/>
          </a:prstGeom>
        </p:spPr>
      </p:pic>
      <p:pic>
        <p:nvPicPr>
          <p:cNvPr id="9" name="Image 8"/>
          <p:cNvPicPr>
            <a:picLocks noChangeAspect="1"/>
          </p:cNvPicPr>
          <p:nvPr/>
        </p:nvPicPr>
        <p:blipFill>
          <a:blip r:embed="rId5"/>
          <a:stretch>
            <a:fillRect/>
          </a:stretch>
        </p:blipFill>
        <p:spPr>
          <a:xfrm>
            <a:off x="296939" y="884440"/>
            <a:ext cx="5583941" cy="3308671"/>
          </a:xfrm>
          <a:prstGeom prst="rect">
            <a:avLst/>
          </a:prstGeom>
        </p:spPr>
      </p:pic>
      <p:pic>
        <p:nvPicPr>
          <p:cNvPr id="11" name="Image 10"/>
          <p:cNvPicPr>
            <a:picLocks noChangeAspect="1"/>
          </p:cNvPicPr>
          <p:nvPr/>
        </p:nvPicPr>
        <p:blipFill>
          <a:blip r:embed="rId6"/>
          <a:stretch>
            <a:fillRect/>
          </a:stretch>
        </p:blipFill>
        <p:spPr>
          <a:xfrm>
            <a:off x="2160221" y="4358213"/>
            <a:ext cx="1857375" cy="1743075"/>
          </a:xfrm>
          <a:prstGeom prst="rect">
            <a:avLst/>
          </a:prstGeom>
        </p:spPr>
      </p:pic>
    </p:spTree>
    <p:extLst>
      <p:ext uri="{BB962C8B-B14F-4D97-AF65-F5344CB8AC3E}">
        <p14:creationId xmlns:p14="http://schemas.microsoft.com/office/powerpoint/2010/main" val="4080351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Team – Release </a:t>
            </a:r>
            <a:r>
              <a:rPr lang="en-US" dirty="0" err="1" smtClean="0"/>
              <a:t>Burndown</a:t>
            </a:r>
            <a:r>
              <a:rPr lang="en-US" dirty="0" smtClean="0"/>
              <a:t> </a:t>
            </a:r>
            <a:r>
              <a:rPr lang="en-US" cap="none" baseline="30000" dirty="0" smtClean="0"/>
              <a:t>(orange &amp; white)</a:t>
            </a:r>
            <a:endParaRPr lang="en-US" cap="none" baseline="30000" dirty="0"/>
          </a:p>
        </p:txBody>
      </p:sp>
      <p:sp>
        <p:nvSpPr>
          <p:cNvPr id="4" name="Date Placeholder 3"/>
          <p:cNvSpPr>
            <a:spLocks noGrp="1"/>
          </p:cNvSpPr>
          <p:nvPr>
            <p:ph type="dt" sz="half" idx="2"/>
          </p:nvPr>
        </p:nvSpPr>
        <p:spPr/>
        <p:txBody>
          <a:bodyPr/>
          <a:lstStyle/>
          <a:p>
            <a:fld id="{99790D50-9F47-4DD0-9A0F-A4553368E28F}" type="datetime4">
              <a:rPr lang="en-US" smtClean="0">
                <a:solidFill>
                  <a:prstClr val="black"/>
                </a:solidFill>
              </a:rPr>
              <a:pPr/>
              <a:t>April 12, 2021</a:t>
            </a:fld>
            <a:endParaRPr lang="en-US" dirty="0">
              <a:solidFill>
                <a:prstClr val="black"/>
              </a:solidFill>
            </a:endParaRPr>
          </a:p>
        </p:txBody>
      </p:sp>
      <p:sp>
        <p:nvSpPr>
          <p:cNvPr id="5" name="Slide Number Placeholder 4"/>
          <p:cNvSpPr>
            <a:spLocks noGrp="1"/>
          </p:cNvSpPr>
          <p:nvPr>
            <p:ph type="sldNum" sz="quarter" idx="4"/>
          </p:nvPr>
        </p:nvSpPr>
        <p:spPr/>
        <p:txBody>
          <a:bodyPr/>
          <a:lstStyle/>
          <a:p>
            <a:fld id="{D2A18EA6-A457-46CC-B195-A0AD97A50690}" type="slidenum">
              <a:rPr lang="en-US" smtClean="0">
                <a:solidFill>
                  <a:prstClr val="black"/>
                </a:solidFill>
              </a:rPr>
              <a:pPr/>
              <a:t>12</a:t>
            </a:fld>
            <a:endParaRPr lang="en-US" dirty="0">
              <a:solidFill>
                <a:prstClr val="black"/>
              </a:solidFill>
            </a:endParaRPr>
          </a:p>
        </p:txBody>
      </p:sp>
      <p:pic>
        <p:nvPicPr>
          <p:cNvPr id="7" name="Image 6"/>
          <p:cNvPicPr>
            <a:picLocks noChangeAspect="1"/>
          </p:cNvPicPr>
          <p:nvPr/>
        </p:nvPicPr>
        <p:blipFill>
          <a:blip r:embed="rId2"/>
          <a:stretch>
            <a:fillRect/>
          </a:stretch>
        </p:blipFill>
        <p:spPr>
          <a:xfrm>
            <a:off x="6152194" y="997252"/>
            <a:ext cx="5553144" cy="3896666"/>
          </a:xfrm>
          <a:prstGeom prst="rect">
            <a:avLst/>
          </a:prstGeom>
        </p:spPr>
      </p:pic>
      <p:pic>
        <p:nvPicPr>
          <p:cNvPr id="8" name="Image 7"/>
          <p:cNvPicPr>
            <a:picLocks noChangeAspect="1"/>
          </p:cNvPicPr>
          <p:nvPr/>
        </p:nvPicPr>
        <p:blipFill>
          <a:blip r:embed="rId3"/>
          <a:stretch>
            <a:fillRect/>
          </a:stretch>
        </p:blipFill>
        <p:spPr>
          <a:xfrm>
            <a:off x="321428" y="997252"/>
            <a:ext cx="5704681" cy="3896666"/>
          </a:xfrm>
          <a:prstGeom prst="rect">
            <a:avLst/>
          </a:prstGeom>
        </p:spPr>
      </p:pic>
    </p:spTree>
    <p:extLst>
      <p:ext uri="{BB962C8B-B14F-4D97-AF65-F5344CB8AC3E}">
        <p14:creationId xmlns:p14="http://schemas.microsoft.com/office/powerpoint/2010/main" val="1565884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Team - </a:t>
            </a:r>
            <a:r>
              <a:rPr lang="en-US" dirty="0" smtClean="0"/>
              <a:t>Bugs fixing </a:t>
            </a:r>
            <a:r>
              <a:rPr lang="en-US" baseline="30000" dirty="0" smtClean="0"/>
              <a:t>(</a:t>
            </a:r>
            <a:r>
              <a:rPr lang="en-US" cap="none" baseline="30000" dirty="0" smtClean="0"/>
              <a:t>all</a:t>
            </a:r>
            <a:r>
              <a:rPr lang="en-US" cap="none" baseline="30000" dirty="0"/>
              <a:t> </a:t>
            </a:r>
            <a:r>
              <a:rPr lang="en-US" cap="none" baseline="30000" dirty="0" smtClean="0"/>
              <a:t>&amp; high </a:t>
            </a:r>
            <a:r>
              <a:rPr lang="en-US" baseline="30000" dirty="0" smtClean="0"/>
              <a:t>)</a:t>
            </a:r>
            <a:endParaRPr lang="en-US" dirty="0"/>
          </a:p>
        </p:txBody>
      </p:sp>
      <p:sp>
        <p:nvSpPr>
          <p:cNvPr id="4" name="Date Placeholder 3"/>
          <p:cNvSpPr>
            <a:spLocks noGrp="1"/>
          </p:cNvSpPr>
          <p:nvPr>
            <p:ph type="dt" sz="half" idx="2"/>
          </p:nvPr>
        </p:nvSpPr>
        <p:spPr/>
        <p:txBody>
          <a:bodyPr/>
          <a:lstStyle/>
          <a:p>
            <a:fld id="{99790D50-9F47-4DD0-9A0F-A4553368E28F}" type="datetime4">
              <a:rPr lang="en-US" smtClean="0">
                <a:solidFill>
                  <a:prstClr val="black"/>
                </a:solidFill>
              </a:rPr>
              <a:pPr/>
              <a:t>April 12, 2021</a:t>
            </a:fld>
            <a:endParaRPr lang="en-US" dirty="0">
              <a:solidFill>
                <a:prstClr val="black"/>
              </a:solidFill>
            </a:endParaRPr>
          </a:p>
        </p:txBody>
      </p:sp>
      <p:sp>
        <p:nvSpPr>
          <p:cNvPr id="5" name="Slide Number Placeholder 4"/>
          <p:cNvSpPr>
            <a:spLocks noGrp="1"/>
          </p:cNvSpPr>
          <p:nvPr>
            <p:ph type="sldNum" sz="quarter" idx="4"/>
          </p:nvPr>
        </p:nvSpPr>
        <p:spPr/>
        <p:txBody>
          <a:bodyPr/>
          <a:lstStyle/>
          <a:p>
            <a:fld id="{D2A18EA6-A457-46CC-B195-A0AD97A50690}" type="slidenum">
              <a:rPr lang="en-US" smtClean="0">
                <a:solidFill>
                  <a:prstClr val="black"/>
                </a:solidFill>
              </a:rPr>
              <a:pPr/>
              <a:t>13</a:t>
            </a:fld>
            <a:endParaRPr lang="en-US" dirty="0">
              <a:solidFill>
                <a:prstClr val="black"/>
              </a:solidFill>
            </a:endParaRPr>
          </a:p>
        </p:txBody>
      </p:sp>
      <p:sp>
        <p:nvSpPr>
          <p:cNvPr id="6" name="Rectangle 5"/>
          <p:cNvSpPr/>
          <p:nvPr/>
        </p:nvSpPr>
        <p:spPr>
          <a:xfrm>
            <a:off x="2240350" y="1040416"/>
            <a:ext cx="2515432" cy="461665"/>
          </a:xfrm>
          <a:prstGeom prst="rect">
            <a:avLst/>
          </a:prstGeom>
        </p:spPr>
        <p:txBody>
          <a:bodyPr wrap="none">
            <a:spAutoFit/>
          </a:bodyPr>
          <a:lstStyle/>
          <a:p>
            <a:pPr algn="ctr"/>
            <a:r>
              <a:rPr lang="en-US" dirty="0">
                <a:solidFill>
                  <a:schemeClr val="bg1">
                    <a:lumMod val="50000"/>
                  </a:schemeClr>
                </a:solidFill>
              </a:rPr>
              <a:t>All </a:t>
            </a:r>
            <a:r>
              <a:rPr lang="en-US" dirty="0" smtClean="0">
                <a:solidFill>
                  <a:schemeClr val="bg1">
                    <a:lumMod val="50000"/>
                  </a:schemeClr>
                </a:solidFill>
              </a:rPr>
              <a:t>severity </a:t>
            </a:r>
            <a:r>
              <a:rPr lang="en-US" dirty="0">
                <a:solidFill>
                  <a:schemeClr val="bg1">
                    <a:lumMod val="50000"/>
                  </a:schemeClr>
                </a:solidFill>
              </a:rPr>
              <a:t>levels</a:t>
            </a:r>
          </a:p>
        </p:txBody>
      </p:sp>
      <p:sp>
        <p:nvSpPr>
          <p:cNvPr id="7" name="Rectangle 6"/>
          <p:cNvSpPr/>
          <p:nvPr/>
        </p:nvSpPr>
        <p:spPr>
          <a:xfrm>
            <a:off x="6853163" y="1040416"/>
            <a:ext cx="3528392" cy="677108"/>
          </a:xfrm>
          <a:prstGeom prst="rect">
            <a:avLst/>
          </a:prstGeom>
        </p:spPr>
        <p:txBody>
          <a:bodyPr wrap="square">
            <a:spAutoFit/>
          </a:bodyPr>
          <a:lstStyle/>
          <a:p>
            <a:pPr algn="ctr"/>
            <a:r>
              <a:rPr lang="en-US" dirty="0" smtClean="0">
                <a:solidFill>
                  <a:schemeClr val="bg1">
                    <a:lumMod val="50000"/>
                  </a:schemeClr>
                </a:solidFill>
              </a:rPr>
              <a:t>High-severity only</a:t>
            </a:r>
            <a:r>
              <a:rPr lang="en-US" dirty="0">
                <a:solidFill>
                  <a:schemeClr val="bg1">
                    <a:lumMod val="50000"/>
                  </a:schemeClr>
                </a:solidFill>
              </a:rPr>
              <a:t/>
            </a:r>
            <a:br>
              <a:rPr lang="en-US" dirty="0">
                <a:solidFill>
                  <a:schemeClr val="bg1">
                    <a:lumMod val="50000"/>
                  </a:schemeClr>
                </a:solidFill>
              </a:rPr>
            </a:br>
            <a:r>
              <a:rPr lang="en-US" sz="1400" dirty="0">
                <a:solidFill>
                  <a:schemeClr val="bg1">
                    <a:lumMod val="50000"/>
                  </a:schemeClr>
                </a:solidFill>
              </a:rPr>
              <a:t>(i.e. blocker and critical)</a:t>
            </a:r>
            <a:endParaRPr lang="en-US" sz="1400" dirty="0"/>
          </a:p>
        </p:txBody>
      </p:sp>
      <p:pic>
        <p:nvPicPr>
          <p:cNvPr id="8" name="Image 7"/>
          <p:cNvPicPr>
            <a:picLocks noChangeAspect="1"/>
          </p:cNvPicPr>
          <p:nvPr/>
        </p:nvPicPr>
        <p:blipFill>
          <a:blip r:embed="rId2"/>
          <a:stretch>
            <a:fillRect/>
          </a:stretch>
        </p:blipFill>
        <p:spPr>
          <a:xfrm>
            <a:off x="516459" y="1662490"/>
            <a:ext cx="5400600" cy="4361769"/>
          </a:xfrm>
          <a:prstGeom prst="rect">
            <a:avLst/>
          </a:prstGeom>
        </p:spPr>
      </p:pic>
      <p:pic>
        <p:nvPicPr>
          <p:cNvPr id="11" name="Image 10"/>
          <p:cNvPicPr>
            <a:picLocks noChangeAspect="1"/>
          </p:cNvPicPr>
          <p:nvPr/>
        </p:nvPicPr>
        <p:blipFill>
          <a:blip r:embed="rId3"/>
          <a:stretch>
            <a:fillRect/>
          </a:stretch>
        </p:blipFill>
        <p:spPr>
          <a:xfrm>
            <a:off x="6224012" y="1661651"/>
            <a:ext cx="5181600" cy="4362608"/>
          </a:xfrm>
          <a:prstGeom prst="rect">
            <a:avLst/>
          </a:prstGeom>
        </p:spPr>
      </p:pic>
    </p:spTree>
    <p:extLst>
      <p:ext uri="{BB962C8B-B14F-4D97-AF65-F5344CB8AC3E}">
        <p14:creationId xmlns:p14="http://schemas.microsoft.com/office/powerpoint/2010/main" val="684761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7234" y="868948"/>
            <a:ext cx="5374438" cy="5215189"/>
          </a:xfrm>
          <a:prstGeom prst="rect">
            <a:avLst/>
          </a:prstGeom>
        </p:spPr>
      </p:pic>
      <p:sp>
        <p:nvSpPr>
          <p:cNvPr id="2" name="Title 1"/>
          <p:cNvSpPr>
            <a:spLocks noGrp="1"/>
          </p:cNvSpPr>
          <p:nvPr>
            <p:ph type="title"/>
          </p:nvPr>
        </p:nvSpPr>
        <p:spPr/>
        <p:txBody>
          <a:bodyPr/>
          <a:lstStyle/>
          <a:p>
            <a:r>
              <a:rPr lang="en-US" dirty="0"/>
              <a:t>UI Team - Code </a:t>
            </a:r>
            <a:r>
              <a:rPr lang="en-US" dirty="0" smtClean="0"/>
              <a:t>Quality</a:t>
            </a:r>
            <a:r>
              <a:rPr lang="en-US" baseline="30000" dirty="0" smtClean="0"/>
              <a:t> (UI &amp; API)</a:t>
            </a:r>
            <a:endParaRPr lang="en-US" baseline="30000" dirty="0"/>
          </a:p>
        </p:txBody>
      </p:sp>
      <p:sp>
        <p:nvSpPr>
          <p:cNvPr id="4" name="Date Placeholder 3"/>
          <p:cNvSpPr>
            <a:spLocks noGrp="1"/>
          </p:cNvSpPr>
          <p:nvPr>
            <p:ph type="dt" sz="half" idx="2"/>
          </p:nvPr>
        </p:nvSpPr>
        <p:spPr/>
        <p:txBody>
          <a:bodyPr/>
          <a:lstStyle/>
          <a:p>
            <a:fld id="{99790D50-9F47-4DD0-9A0F-A4553368E28F}" type="datetime4">
              <a:rPr lang="en-US" smtClean="0">
                <a:solidFill>
                  <a:prstClr val="black"/>
                </a:solidFill>
              </a:rPr>
              <a:pPr/>
              <a:t>April 12, 2021</a:t>
            </a:fld>
            <a:endParaRPr lang="en-US" dirty="0">
              <a:solidFill>
                <a:prstClr val="black"/>
              </a:solidFill>
            </a:endParaRPr>
          </a:p>
        </p:txBody>
      </p:sp>
      <p:sp>
        <p:nvSpPr>
          <p:cNvPr id="5" name="Slide Number Placeholder 4"/>
          <p:cNvSpPr>
            <a:spLocks noGrp="1"/>
          </p:cNvSpPr>
          <p:nvPr>
            <p:ph type="sldNum" sz="quarter" idx="4"/>
          </p:nvPr>
        </p:nvSpPr>
        <p:spPr/>
        <p:txBody>
          <a:bodyPr/>
          <a:lstStyle/>
          <a:p>
            <a:fld id="{D2A18EA6-A457-46CC-B195-A0AD97A50690}" type="slidenum">
              <a:rPr lang="en-US" smtClean="0">
                <a:solidFill>
                  <a:prstClr val="black"/>
                </a:solidFill>
              </a:rPr>
              <a:pPr/>
              <a:t>14</a:t>
            </a:fld>
            <a:endParaRPr lang="en-US" dirty="0">
              <a:solidFill>
                <a:prstClr val="black"/>
              </a:solidFill>
            </a:endParaRPr>
          </a:p>
        </p:txBody>
      </p:sp>
      <p:sp>
        <p:nvSpPr>
          <p:cNvPr id="11" name="Rounded Rectangular Callout 10"/>
          <p:cNvSpPr/>
          <p:nvPr/>
        </p:nvSpPr>
        <p:spPr>
          <a:xfrm>
            <a:off x="7861275" y="191665"/>
            <a:ext cx="2592288" cy="677284"/>
          </a:xfrm>
          <a:prstGeom prst="wedgeRoundRectCallout">
            <a:avLst>
              <a:gd name="adj1" fmla="val -71059"/>
              <a:gd name="adj2" fmla="val 106762"/>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50000"/>
                  </a:schemeClr>
                </a:solidFill>
              </a:rPr>
              <a:t>Risk: </a:t>
            </a:r>
            <a:r>
              <a:rPr lang="en-US" sz="1200" dirty="0" smtClean="0">
                <a:solidFill>
                  <a:srgbClr val="FF0000"/>
                </a:solidFill>
              </a:rPr>
              <a:t>Legacy code coverage and code smells will be addressed as part of technical debt in a future release</a:t>
            </a:r>
            <a:endParaRPr lang="en-US" sz="1200" dirty="0">
              <a:solidFill>
                <a:schemeClr val="bg1">
                  <a:lumMod val="50000"/>
                </a:schemeClr>
              </a:solidFill>
            </a:endParaRPr>
          </a:p>
        </p:txBody>
      </p:sp>
      <p:pic>
        <p:nvPicPr>
          <p:cNvPr id="3" name="Image 2"/>
          <p:cNvPicPr>
            <a:picLocks noChangeAspect="1"/>
          </p:cNvPicPr>
          <p:nvPr/>
        </p:nvPicPr>
        <p:blipFill>
          <a:blip r:embed="rId3"/>
          <a:stretch>
            <a:fillRect/>
          </a:stretch>
        </p:blipFill>
        <p:spPr>
          <a:xfrm>
            <a:off x="444451" y="868949"/>
            <a:ext cx="5692129" cy="5215189"/>
          </a:xfrm>
          <a:prstGeom prst="rect">
            <a:avLst/>
          </a:prstGeom>
        </p:spPr>
      </p:pic>
    </p:spTree>
    <p:extLst>
      <p:ext uri="{BB962C8B-B14F-4D97-AF65-F5344CB8AC3E}">
        <p14:creationId xmlns:p14="http://schemas.microsoft.com/office/powerpoint/2010/main" val="3261842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CFE1616-6F41-43B5-A25E-3C34441A5BB6}"/>
              </a:ext>
            </a:extLst>
          </p:cNvPr>
          <p:cNvSpPr>
            <a:spLocks noGrp="1"/>
          </p:cNvSpPr>
          <p:nvPr>
            <p:ph type="title"/>
          </p:nvPr>
        </p:nvSpPr>
        <p:spPr/>
        <p:txBody>
          <a:bodyPr/>
          <a:lstStyle/>
          <a:p>
            <a:pPr>
              <a:tabLst>
                <a:tab pos="4135770" algn="l"/>
              </a:tabLst>
            </a:pPr>
            <a:r>
              <a:rPr lang="en-US" dirty="0"/>
              <a:t>UI STREAM </a:t>
            </a:r>
            <a:r>
              <a:rPr lang="en-US" dirty="0" smtClean="0"/>
              <a:t>– Issues &amp; Risks</a:t>
            </a:r>
            <a:endParaRPr lang="en-US" dirty="0"/>
          </a:p>
        </p:txBody>
      </p:sp>
      <p:sp>
        <p:nvSpPr>
          <p:cNvPr id="3" name="Slide Number Placeholder 2">
            <a:extLst>
              <a:ext uri="{FF2B5EF4-FFF2-40B4-BE49-F238E27FC236}">
                <a16:creationId xmlns:a16="http://schemas.microsoft.com/office/drawing/2014/main" id="{8892E988-D538-4436-AE8C-AFD41D3F1D43}"/>
              </a:ext>
            </a:extLst>
          </p:cNvPr>
          <p:cNvSpPr>
            <a:spLocks noGrp="1"/>
          </p:cNvSpPr>
          <p:nvPr>
            <p:ph type="sldNum" sz="quarter" idx="4"/>
          </p:nvPr>
        </p:nvSpPr>
        <p:spPr/>
        <p:txBody>
          <a:bodyPr/>
          <a:lstStyle/>
          <a:p>
            <a:fld id="{D2A18EA6-A457-46CC-B195-A0AD97A50690}" type="slidenum">
              <a:rPr lang="en-US" smtClean="0">
                <a:solidFill>
                  <a:prstClr val="black"/>
                </a:solidFill>
              </a:rPr>
              <a:pPr/>
              <a:t>15</a:t>
            </a:fld>
            <a:endParaRPr lang="en-US" dirty="0">
              <a:solidFill>
                <a:prstClr val="black"/>
              </a:solidFill>
            </a:endParaRPr>
          </a:p>
        </p:txBody>
      </p:sp>
      <p:sp>
        <p:nvSpPr>
          <p:cNvPr id="18" name="TextBox 17"/>
          <p:cNvSpPr txBox="1"/>
          <p:nvPr/>
        </p:nvSpPr>
        <p:spPr>
          <a:xfrm>
            <a:off x="10237719" y="440457"/>
            <a:ext cx="1686987" cy="234360"/>
          </a:xfrm>
          <a:prstGeom prst="rect">
            <a:avLst/>
          </a:prstGeom>
          <a:noFill/>
        </p:spPr>
        <p:txBody>
          <a:bodyPr wrap="square" rtlCol="0">
            <a:spAutoFit/>
          </a:bodyPr>
          <a:lstStyle/>
          <a:p>
            <a:r>
              <a:rPr lang="fr-FR" sz="923" dirty="0">
                <a:solidFill>
                  <a:schemeClr val="bg2"/>
                </a:solidFill>
                <a:sym typeface="Webdings" panose="05030102010509060703" pitchFamily="18" charset="2"/>
              </a:rPr>
              <a:t>L</a:t>
            </a:r>
            <a:r>
              <a:rPr lang="fr-FR" sz="923" dirty="0">
                <a:sym typeface="Webdings" panose="05030102010509060703" pitchFamily="18" charset="2"/>
              </a:rPr>
              <a:t>: </a:t>
            </a:r>
            <a:r>
              <a:rPr lang="fr-FR" sz="923" dirty="0" err="1">
                <a:sym typeface="Webdings" panose="05030102010509060703" pitchFamily="18" charset="2"/>
              </a:rPr>
              <a:t>Low</a:t>
            </a:r>
            <a:r>
              <a:rPr lang="fr-FR" sz="923" dirty="0">
                <a:sym typeface="Webdings" panose="05030102010509060703" pitchFamily="18" charset="2"/>
              </a:rPr>
              <a:t>, </a:t>
            </a:r>
            <a:r>
              <a:rPr lang="fr-FR" sz="923" dirty="0">
                <a:solidFill>
                  <a:srgbClr val="FFC000"/>
                </a:solidFill>
                <a:sym typeface="Webdings" panose="05030102010509060703" pitchFamily="18" charset="2"/>
              </a:rPr>
              <a:t>M</a:t>
            </a:r>
            <a:r>
              <a:rPr lang="fr-FR" sz="923" dirty="0"/>
              <a:t>: Medium, </a:t>
            </a:r>
            <a:r>
              <a:rPr lang="fr-FR" sz="923" dirty="0">
                <a:solidFill>
                  <a:srgbClr val="FF0000"/>
                </a:solidFill>
                <a:sym typeface="Webdings" panose="05030102010509060703" pitchFamily="18" charset="2"/>
              </a:rPr>
              <a:t>H</a:t>
            </a:r>
            <a:r>
              <a:rPr lang="fr-FR" sz="923" dirty="0"/>
              <a:t>: High</a:t>
            </a:r>
          </a:p>
        </p:txBody>
      </p:sp>
      <p:sp>
        <p:nvSpPr>
          <p:cNvPr id="12" name="Date Placeholder 1">
            <a:extLst>
              <a:ext uri="{FF2B5EF4-FFF2-40B4-BE49-F238E27FC236}">
                <a16:creationId xmlns:a16="http://schemas.microsoft.com/office/drawing/2014/main" id="{FD8D2C2D-36FF-48F5-B637-400F0F7D8686}"/>
              </a:ext>
            </a:extLst>
          </p:cNvPr>
          <p:cNvSpPr>
            <a:spLocks noGrp="1"/>
          </p:cNvSpPr>
          <p:nvPr>
            <p:ph type="dt" sz="half" idx="2"/>
          </p:nvPr>
        </p:nvSpPr>
        <p:spPr>
          <a:xfrm>
            <a:off x="9254792" y="6442881"/>
            <a:ext cx="1746748" cy="360870"/>
          </a:xfrm>
        </p:spPr>
        <p:txBody>
          <a:bodyPr/>
          <a:lstStyle/>
          <a:p>
            <a:fld id="{99790D50-9F47-4DD0-9A0F-A4553368E28F}" type="datetime4">
              <a:rPr lang="en-US" smtClean="0">
                <a:solidFill>
                  <a:prstClr val="black"/>
                </a:solidFill>
              </a:rPr>
              <a:pPr/>
              <a:t>April 12, 2021</a:t>
            </a:fld>
            <a:endParaRPr lang="en-US" dirty="0">
              <a:solidFill>
                <a:prstClr val="black"/>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94332602"/>
              </p:ext>
            </p:extLst>
          </p:nvPr>
        </p:nvGraphicFramePr>
        <p:xfrm>
          <a:off x="487678" y="770758"/>
          <a:ext cx="11183994" cy="1322955"/>
        </p:xfrm>
        <a:graphic>
          <a:graphicData uri="http://schemas.openxmlformats.org/drawingml/2006/table">
            <a:tbl>
              <a:tblPr firstRow="1" bandRow="1">
                <a:tableStyleId>{5C22544A-7EE6-4342-B048-85BDC9FD1C3A}</a:tableStyleId>
              </a:tblPr>
              <a:tblGrid>
                <a:gridCol w="5069341">
                  <a:extLst>
                    <a:ext uri="{9D8B030D-6E8A-4147-A177-3AD203B41FA5}">
                      <a16:colId xmlns:a16="http://schemas.microsoft.com/office/drawing/2014/main" val="3097193634"/>
                    </a:ext>
                  </a:extLst>
                </a:gridCol>
                <a:gridCol w="576064">
                  <a:extLst>
                    <a:ext uri="{9D8B030D-6E8A-4147-A177-3AD203B41FA5}">
                      <a16:colId xmlns:a16="http://schemas.microsoft.com/office/drawing/2014/main" val="421905580"/>
                    </a:ext>
                  </a:extLst>
                </a:gridCol>
                <a:gridCol w="648072">
                  <a:extLst>
                    <a:ext uri="{9D8B030D-6E8A-4147-A177-3AD203B41FA5}">
                      <a16:colId xmlns:a16="http://schemas.microsoft.com/office/drawing/2014/main" val="4043666297"/>
                    </a:ext>
                  </a:extLst>
                </a:gridCol>
                <a:gridCol w="4890517">
                  <a:extLst>
                    <a:ext uri="{9D8B030D-6E8A-4147-A177-3AD203B41FA5}">
                      <a16:colId xmlns:a16="http://schemas.microsoft.com/office/drawing/2014/main" val="3656494968"/>
                    </a:ext>
                  </a:extLst>
                </a:gridCol>
              </a:tblGrid>
              <a:tr h="348991">
                <a:tc>
                  <a:txBody>
                    <a:bodyPr/>
                    <a:lstStyle/>
                    <a:p>
                      <a:pPr>
                        <a:spcAft>
                          <a:spcPts val="0"/>
                        </a:spcAft>
                      </a:pPr>
                      <a:r>
                        <a:rPr lang="en-US" sz="1100" dirty="0" smtClean="0">
                          <a:effectLst/>
                          <a:latin typeface="BNPP Sans Light" panose="02000503020000020004" pitchFamily="50" charset="0"/>
                        </a:rPr>
                        <a:t>Issues and Risks</a:t>
                      </a:r>
                      <a:endParaRPr lang="fr-FR" sz="1100" dirty="0">
                        <a:effectLst/>
                        <a:latin typeface="BNPP Sans Light" panose="02000503020000020004" pitchFamily="50" charset="0"/>
                        <a:ea typeface="Calibri" panose="020F0502020204030204" pitchFamily="34" charset="0"/>
                      </a:endParaRPr>
                    </a:p>
                  </a:txBody>
                  <a:tcPr marL="120499" marR="120499" marT="60250" marB="60250" anchor="ctr"/>
                </a:tc>
                <a:tc>
                  <a:txBody>
                    <a:bodyPr/>
                    <a:lstStyle/>
                    <a:p>
                      <a:pPr algn="ctr">
                        <a:spcAft>
                          <a:spcPts val="0"/>
                        </a:spcAft>
                      </a:pPr>
                      <a:r>
                        <a:rPr lang="en-US" sz="1100" dirty="0" smtClean="0">
                          <a:effectLst/>
                          <a:latin typeface="BNPP Sans Light" panose="02000503020000020004" pitchFamily="50" charset="0"/>
                        </a:rPr>
                        <a:t>Impact</a:t>
                      </a:r>
                      <a:endParaRPr lang="fr-FR" sz="1100" dirty="0">
                        <a:effectLst/>
                        <a:latin typeface="BNPP Sans Light" panose="02000503020000020004" pitchFamily="50" charset="0"/>
                        <a:ea typeface="Calibri" panose="020F0502020204030204" pitchFamily="34" charset="0"/>
                      </a:endParaRPr>
                    </a:p>
                  </a:txBody>
                  <a:tcPr marL="60250" marR="60250" marT="60250" marB="60250" anchor="ctr"/>
                </a:tc>
                <a:tc>
                  <a:txBody>
                    <a:bodyPr/>
                    <a:lstStyle/>
                    <a:p>
                      <a:pPr algn="ctr">
                        <a:spcAft>
                          <a:spcPts val="0"/>
                        </a:spcAft>
                      </a:pPr>
                      <a:r>
                        <a:rPr lang="en-US" sz="1100" dirty="0" smtClean="0">
                          <a:effectLst/>
                          <a:latin typeface="BNPP Sans Light" panose="02000503020000020004" pitchFamily="50" charset="0"/>
                        </a:rPr>
                        <a:t>Likely</a:t>
                      </a:r>
                      <a:endParaRPr lang="fr-FR" sz="1100" dirty="0">
                        <a:effectLst/>
                        <a:latin typeface="BNPP Sans Light" panose="02000503020000020004" pitchFamily="50" charset="0"/>
                        <a:ea typeface="Calibri" panose="020F0502020204030204" pitchFamily="34" charset="0"/>
                      </a:endParaRPr>
                    </a:p>
                  </a:txBody>
                  <a:tcPr marL="120499" marR="120499" marT="60250" marB="60250" anchor="ctr"/>
                </a:tc>
                <a:tc>
                  <a:txBody>
                    <a:bodyPr/>
                    <a:lstStyle/>
                    <a:p>
                      <a:pPr>
                        <a:spcAft>
                          <a:spcPts val="0"/>
                        </a:spcAft>
                      </a:pPr>
                      <a:r>
                        <a:rPr lang="en-US" sz="1100" dirty="0">
                          <a:effectLst/>
                          <a:latin typeface="BNPP Sans Light" panose="02000503020000020004" pitchFamily="50" charset="0"/>
                        </a:rPr>
                        <a:t>Mitigation Plan</a:t>
                      </a:r>
                      <a:endParaRPr lang="fr-FR" sz="1100" dirty="0">
                        <a:effectLst/>
                        <a:latin typeface="BNPP Sans Light" panose="02000503020000020004" pitchFamily="50" charset="0"/>
                        <a:ea typeface="Calibri" panose="020F0502020204030204" pitchFamily="34" charset="0"/>
                      </a:endParaRPr>
                    </a:p>
                  </a:txBody>
                  <a:tcPr marL="120499" marR="120499" marT="60250" marB="60250" anchor="ctr"/>
                </a:tc>
                <a:extLst>
                  <a:ext uri="{0D108BD9-81ED-4DB2-BD59-A6C34878D82A}">
                    <a16:rowId xmlns:a16="http://schemas.microsoft.com/office/drawing/2014/main" val="2963214978"/>
                  </a:ext>
                </a:extLst>
              </a:tr>
              <a:tr h="228600">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1200" b="1" kern="1200" baseline="0" dirty="0" smtClean="0">
                          <a:solidFill>
                            <a:srgbClr val="FF0000"/>
                          </a:solidFill>
                          <a:effectLst/>
                          <a:latin typeface="BNPP Sans Light" panose="02000503020000020004" pitchFamily="50" charset="0"/>
                          <a:ea typeface="+mn-ea"/>
                          <a:cs typeface="+mn-cs"/>
                        </a:rPr>
                        <a:t>E2E test milestones are not finalized </a:t>
                      </a:r>
                      <a:r>
                        <a:rPr lang="en-US" sz="1200" b="0" kern="1200" baseline="0" dirty="0" smtClean="0">
                          <a:solidFill>
                            <a:schemeClr val="dk1"/>
                          </a:solidFill>
                          <a:effectLst/>
                          <a:latin typeface="BNPP Sans Light" panose="02000503020000020004" pitchFamily="50" charset="0"/>
                          <a:ea typeface="+mn-ea"/>
                          <a:cs typeface="+mn-cs"/>
                        </a:rPr>
                        <a:t>for release 2021.1, which brings risks for time</a:t>
                      </a:r>
                    </a:p>
                  </a:txBody>
                  <a:tcPr marL="121222" marR="121222" marT="60611" marB="6061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200" b="0" strike="noStrike" dirty="0" smtClean="0">
                          <a:solidFill>
                            <a:srgbClr val="FF0000"/>
                          </a:solidFill>
                          <a:latin typeface="BNPP Sans Light" panose="02000503020000020004" pitchFamily="50" charset="0"/>
                        </a:rPr>
                        <a:t>H</a:t>
                      </a:r>
                    </a:p>
                  </a:txBody>
                  <a:tcPr marL="121222" marR="121222" marT="47725" marB="47725"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BNPP Sans Light" panose="02000503020000020004" pitchFamily="50" charset="0"/>
                          <a:ea typeface="+mn-ea"/>
                          <a:cs typeface="+mn-cs"/>
                        </a:rPr>
                        <a:t>100%</a:t>
                      </a:r>
                    </a:p>
                  </a:txBody>
                  <a:tcPr marL="159745" marR="159745" marT="62892" marB="62892" anchor="ctr"/>
                </a:tc>
                <a:tc>
                  <a:txBody>
                    <a:bodyPr/>
                    <a:lstStyle/>
                    <a:p>
                      <a:pPr marL="266700" marR="0" lvl="1" indent="-190500" algn="l" defTabSz="1156967" rtl="0" eaLnBrk="1" fontAlgn="auto" latinLnBrk="0" hangingPunct="1">
                        <a:lnSpc>
                          <a:spcPct val="100000"/>
                        </a:lnSpc>
                        <a:spcBef>
                          <a:spcPts val="0"/>
                        </a:spcBef>
                        <a:spcAft>
                          <a:spcPts val="0"/>
                        </a:spcAft>
                        <a:buClr>
                          <a:schemeClr val="bg2"/>
                        </a:buClr>
                        <a:buSzTx/>
                        <a:buFont typeface="Wingdings" panose="05000000000000000000" pitchFamily="2" charset="2"/>
                        <a:buChar char="§"/>
                        <a:tabLst>
                          <a:tab pos="914400" algn="l"/>
                        </a:tabLst>
                        <a:defRPr/>
                      </a:pPr>
                      <a:r>
                        <a:rPr lang="en-US" sz="1000" kern="1200" baseline="0" noProof="0" dirty="0" smtClean="0">
                          <a:solidFill>
                            <a:schemeClr val="dk1"/>
                          </a:solidFill>
                          <a:effectLst/>
                          <a:latin typeface="BNPP Sans Light" panose="02000503020000020004" pitchFamily="50" charset="0"/>
                          <a:ea typeface="+mn-ea"/>
                          <a:cs typeface="+mn-cs"/>
                        </a:rPr>
                        <a:t>Escalated</a:t>
                      </a:r>
                    </a:p>
                  </a:txBody>
                  <a:tcPr marL="10042" marR="10042" marT="10042" marB="0" anchor="ctr"/>
                </a:tc>
                <a:extLst>
                  <a:ext uri="{0D108BD9-81ED-4DB2-BD59-A6C34878D82A}">
                    <a16:rowId xmlns:a16="http://schemas.microsoft.com/office/drawing/2014/main" val="2425091361"/>
                  </a:ext>
                </a:extLst>
              </a:tr>
              <a:tr h="228600">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1200" b="0" kern="1200" baseline="0" dirty="0" smtClean="0">
                          <a:solidFill>
                            <a:srgbClr val="FF0000"/>
                          </a:solidFill>
                          <a:effectLst/>
                          <a:latin typeface="BNPP Sans Light" panose="02000503020000020004" pitchFamily="50" charset="0"/>
                          <a:ea typeface="+mn-ea"/>
                          <a:cs typeface="+mn-cs"/>
                        </a:rPr>
                        <a:t>Requirements started late</a:t>
                      </a:r>
                      <a:r>
                        <a:rPr lang="en-US" sz="1200" b="0" kern="1200" baseline="0" dirty="0" smtClean="0">
                          <a:solidFill>
                            <a:schemeClr val="dk1"/>
                          </a:solidFill>
                          <a:effectLst/>
                          <a:latin typeface="BNPP Sans Light" panose="02000503020000020004" pitchFamily="50" charset="0"/>
                          <a:ea typeface="+mn-ea"/>
                          <a:cs typeface="+mn-cs"/>
                        </a:rPr>
                        <a:t> for release 2021.2, which is delaying estimations and impacting planning</a:t>
                      </a:r>
                    </a:p>
                  </a:txBody>
                  <a:tcPr marL="121222" marR="121222" marT="60611" marB="60611"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200" b="0" strike="noStrike" dirty="0" smtClean="0">
                          <a:solidFill>
                            <a:srgbClr val="FF0000"/>
                          </a:solidFill>
                          <a:latin typeface="BNPP Sans Light" panose="02000503020000020004" pitchFamily="50" charset="0"/>
                        </a:rPr>
                        <a:t>H</a:t>
                      </a:r>
                      <a:endParaRPr lang="en-GB" sz="1200" b="0" strike="noStrike" dirty="0" smtClean="0">
                        <a:solidFill>
                          <a:srgbClr val="EA8744"/>
                        </a:solidFill>
                        <a:latin typeface="BNPP Sans Light" panose="02000503020000020004" pitchFamily="50" charset="0"/>
                      </a:endParaRPr>
                    </a:p>
                  </a:txBody>
                  <a:tcPr marL="121222" marR="121222" marT="47725" marB="47725"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BNPP Sans Light" panose="02000503020000020004" pitchFamily="50" charset="0"/>
                          <a:ea typeface="+mn-ea"/>
                          <a:cs typeface="+mn-cs"/>
                        </a:rPr>
                        <a:t>100%</a:t>
                      </a:r>
                    </a:p>
                  </a:txBody>
                  <a:tcPr marL="159745" marR="159745" marT="62892" marB="62892" anchor="ctr"/>
                </a:tc>
                <a:tc>
                  <a:txBody>
                    <a:bodyPr/>
                    <a:lstStyle/>
                    <a:p>
                      <a:pPr marL="266700" marR="0" lvl="1" indent="-190500" algn="l" defTabSz="1156967" rtl="0" eaLnBrk="1" fontAlgn="auto" latinLnBrk="0" hangingPunct="1">
                        <a:lnSpc>
                          <a:spcPct val="100000"/>
                        </a:lnSpc>
                        <a:spcBef>
                          <a:spcPts val="0"/>
                        </a:spcBef>
                        <a:spcAft>
                          <a:spcPts val="0"/>
                        </a:spcAft>
                        <a:buClr>
                          <a:schemeClr val="bg2"/>
                        </a:buClr>
                        <a:buSzTx/>
                        <a:buFont typeface="Wingdings" panose="05000000000000000000" pitchFamily="2" charset="2"/>
                        <a:buChar char="§"/>
                        <a:tabLst>
                          <a:tab pos="914400" algn="l"/>
                        </a:tabLst>
                        <a:defRPr/>
                      </a:pPr>
                      <a:r>
                        <a:rPr lang="en-US" sz="1000" kern="1200" baseline="0" noProof="0" dirty="0" smtClean="0">
                          <a:solidFill>
                            <a:schemeClr val="dk1"/>
                          </a:solidFill>
                          <a:effectLst/>
                          <a:latin typeface="BNPP Sans Light" panose="02000503020000020004" pitchFamily="50" charset="0"/>
                          <a:ea typeface="+mn-ea"/>
                          <a:cs typeface="+mn-cs"/>
                        </a:rPr>
                        <a:t>Escalated</a:t>
                      </a:r>
                    </a:p>
                  </a:txBody>
                  <a:tcPr marL="10042" marR="10042" marT="10042" marB="0" anchor="ctr"/>
                </a:tc>
                <a:extLst>
                  <a:ext uri="{0D108BD9-81ED-4DB2-BD59-A6C34878D82A}">
                    <a16:rowId xmlns:a16="http://schemas.microsoft.com/office/drawing/2014/main" val="2994443068"/>
                  </a:ext>
                </a:extLst>
              </a:tr>
            </a:tbl>
          </a:graphicData>
        </a:graphic>
      </p:graphicFrame>
    </p:spTree>
    <p:extLst>
      <p:ext uri="{BB962C8B-B14F-4D97-AF65-F5344CB8AC3E}">
        <p14:creationId xmlns:p14="http://schemas.microsoft.com/office/powerpoint/2010/main" val="22640028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UI </a:t>
            </a:r>
            <a:r>
              <a:rPr lang="en-GB" dirty="0"/>
              <a:t>Stream – </a:t>
            </a:r>
            <a:r>
              <a:rPr lang="en-GB" dirty="0" smtClean="0"/>
              <a:t>Deployments</a:t>
            </a:r>
            <a:endParaRPr lang="en-US" baseline="30000" dirty="0"/>
          </a:p>
        </p:txBody>
      </p:sp>
      <p:sp>
        <p:nvSpPr>
          <p:cNvPr id="4" name="Date Placeholder 3"/>
          <p:cNvSpPr>
            <a:spLocks noGrp="1"/>
          </p:cNvSpPr>
          <p:nvPr>
            <p:ph type="dt" sz="half" idx="2"/>
          </p:nvPr>
        </p:nvSpPr>
        <p:spPr/>
        <p:txBody>
          <a:bodyPr/>
          <a:lstStyle/>
          <a:p>
            <a:fld id="{99790D50-9F47-4DD0-9A0F-A4553368E28F}" type="datetime4">
              <a:rPr lang="en-US" smtClean="0">
                <a:solidFill>
                  <a:prstClr val="black"/>
                </a:solidFill>
              </a:rPr>
              <a:pPr/>
              <a:t>April 12, 2021</a:t>
            </a:fld>
            <a:endParaRPr lang="en-US" dirty="0">
              <a:solidFill>
                <a:prstClr val="black"/>
              </a:solidFill>
            </a:endParaRPr>
          </a:p>
        </p:txBody>
      </p:sp>
      <p:sp>
        <p:nvSpPr>
          <p:cNvPr id="5" name="Slide Number Placeholder 4"/>
          <p:cNvSpPr>
            <a:spLocks noGrp="1"/>
          </p:cNvSpPr>
          <p:nvPr>
            <p:ph type="sldNum" sz="quarter" idx="4"/>
          </p:nvPr>
        </p:nvSpPr>
        <p:spPr/>
        <p:txBody>
          <a:bodyPr/>
          <a:lstStyle/>
          <a:p>
            <a:fld id="{D2A18EA6-A457-46CC-B195-A0AD97A50690}" type="slidenum">
              <a:rPr lang="en-US" smtClean="0">
                <a:solidFill>
                  <a:prstClr val="black"/>
                </a:solidFill>
              </a:rPr>
              <a:pPr/>
              <a:t>16</a:t>
            </a:fld>
            <a:endParaRPr lang="en-US" dirty="0">
              <a:solidFill>
                <a:prstClr val="black"/>
              </a:solidFill>
            </a:endParaRPr>
          </a:p>
        </p:txBody>
      </p:sp>
      <p:graphicFrame>
        <p:nvGraphicFramePr>
          <p:cNvPr id="7" name="Table 6">
            <a:extLst>
              <a:ext uri="{FF2B5EF4-FFF2-40B4-BE49-F238E27FC236}">
                <a16:creationId xmlns:a16="http://schemas.microsoft.com/office/drawing/2014/main" id="{F5EFDFEB-8247-425C-9C83-FA173D4D505F}"/>
              </a:ext>
            </a:extLst>
          </p:cNvPr>
          <p:cNvGraphicFramePr>
            <a:graphicFrameLocks noGrp="1"/>
          </p:cNvGraphicFramePr>
          <p:nvPr>
            <p:extLst>
              <p:ext uri="{D42A27DB-BD31-4B8C-83A1-F6EECF244321}">
                <p14:modId xmlns:p14="http://schemas.microsoft.com/office/powerpoint/2010/main" val="3644358357"/>
              </p:ext>
            </p:extLst>
          </p:nvPr>
        </p:nvGraphicFramePr>
        <p:xfrm>
          <a:off x="444451" y="1125538"/>
          <a:ext cx="11233252" cy="1362775"/>
        </p:xfrm>
        <a:graphic>
          <a:graphicData uri="http://schemas.openxmlformats.org/drawingml/2006/table">
            <a:tbl>
              <a:tblPr firstRow="1" bandRow="1">
                <a:tableStyleId>{5C22544A-7EE6-4342-B048-85BDC9FD1C3A}</a:tableStyleId>
              </a:tblPr>
              <a:tblGrid>
                <a:gridCol w="1873145">
                  <a:extLst>
                    <a:ext uri="{9D8B030D-6E8A-4147-A177-3AD203B41FA5}">
                      <a16:colId xmlns:a16="http://schemas.microsoft.com/office/drawing/2014/main" val="20000"/>
                    </a:ext>
                  </a:extLst>
                </a:gridCol>
                <a:gridCol w="1655247">
                  <a:extLst>
                    <a:ext uri="{9D8B030D-6E8A-4147-A177-3AD203B41FA5}">
                      <a16:colId xmlns:a16="http://schemas.microsoft.com/office/drawing/2014/main" val="20001"/>
                    </a:ext>
                  </a:extLst>
                </a:gridCol>
                <a:gridCol w="1800201">
                  <a:extLst>
                    <a:ext uri="{9D8B030D-6E8A-4147-A177-3AD203B41FA5}">
                      <a16:colId xmlns:a16="http://schemas.microsoft.com/office/drawing/2014/main" val="20002"/>
                    </a:ext>
                  </a:extLst>
                </a:gridCol>
                <a:gridCol w="5904659">
                  <a:extLst>
                    <a:ext uri="{9D8B030D-6E8A-4147-A177-3AD203B41FA5}">
                      <a16:colId xmlns:a16="http://schemas.microsoft.com/office/drawing/2014/main" val="249324825"/>
                    </a:ext>
                  </a:extLst>
                </a:gridCol>
              </a:tblGrid>
              <a:tr h="334075">
                <a:tc>
                  <a:txBody>
                    <a:bodyPr/>
                    <a:lstStyle/>
                    <a:p>
                      <a:pPr algn="ctr">
                        <a:lnSpc>
                          <a:spcPct val="150000"/>
                        </a:lnSpc>
                      </a:pPr>
                      <a:r>
                        <a:rPr lang="en-GB" sz="1100" dirty="0" smtClean="0">
                          <a:latin typeface="BNPP Sans Light" panose="02000503020000020004" pitchFamily="50" charset="0"/>
                        </a:rPr>
                        <a:t>Version</a:t>
                      </a:r>
                      <a:endParaRPr lang="en-US" sz="1100" dirty="0">
                        <a:latin typeface="BNPP Sans Light" panose="02000503020000020004" pitchFamily="50" charset="0"/>
                      </a:endParaRPr>
                    </a:p>
                  </a:txBody>
                  <a:tcPr marL="95450" marR="0" marT="0" marB="0" anchor="ctr"/>
                </a:tc>
                <a:tc>
                  <a:txBody>
                    <a:bodyPr/>
                    <a:lstStyle/>
                    <a:p>
                      <a:pPr marL="0" algn="ctr" defTabSz="914403" rtl="0" eaLnBrk="0" fontAlgn="base" latinLnBrk="0" hangingPunct="0">
                        <a:lnSpc>
                          <a:spcPct val="150000"/>
                        </a:lnSpc>
                        <a:spcBef>
                          <a:spcPct val="0"/>
                        </a:spcBef>
                        <a:spcAft>
                          <a:spcPct val="0"/>
                        </a:spcAft>
                      </a:pPr>
                      <a:r>
                        <a:rPr lang="en-GB" sz="1100" kern="1200" dirty="0" smtClean="0">
                          <a:latin typeface="BNPP Sans Light" panose="02000503020000020004" pitchFamily="50" charset="0"/>
                        </a:rPr>
                        <a:t>IST Date (EOD)</a:t>
                      </a:r>
                      <a:endParaRPr lang="en-GB" sz="1100" b="1" kern="1200" dirty="0">
                        <a:solidFill>
                          <a:schemeClr val="bg1"/>
                        </a:solidFill>
                        <a:latin typeface="BNPP Sans Light" panose="02000503020000020004" pitchFamily="50" charset="0"/>
                        <a:ea typeface="+mn-ea"/>
                        <a:cs typeface="Arial" charset="0"/>
                      </a:endParaRPr>
                    </a:p>
                  </a:txBody>
                  <a:tcPr marL="0" marR="0" marT="0" marB="0" anchor="ctr"/>
                </a:tc>
                <a:tc>
                  <a:txBody>
                    <a:bodyPr/>
                    <a:lstStyle/>
                    <a:p>
                      <a:pPr marL="0" algn="ctr" defTabSz="914403" rtl="0" eaLnBrk="0" fontAlgn="base" latinLnBrk="0" hangingPunct="0">
                        <a:lnSpc>
                          <a:spcPct val="150000"/>
                        </a:lnSpc>
                        <a:spcBef>
                          <a:spcPct val="0"/>
                        </a:spcBef>
                        <a:spcAft>
                          <a:spcPct val="0"/>
                        </a:spcAft>
                      </a:pPr>
                      <a:r>
                        <a:rPr lang="en-GB" sz="1100" kern="1200" dirty="0" smtClean="0">
                          <a:latin typeface="BNPP Sans Light" panose="02000503020000020004" pitchFamily="50" charset="0"/>
                        </a:rPr>
                        <a:t>UAT Date (10am</a:t>
                      </a:r>
                      <a:r>
                        <a:rPr lang="en-GB" sz="1100" kern="1200" baseline="0" dirty="0" smtClean="0">
                          <a:latin typeface="BNPP Sans Light" panose="02000503020000020004" pitchFamily="50" charset="0"/>
                        </a:rPr>
                        <a:t> CET</a:t>
                      </a:r>
                      <a:r>
                        <a:rPr lang="en-GB" sz="1100" kern="1200" dirty="0" smtClean="0">
                          <a:latin typeface="BNPP Sans Light" panose="02000503020000020004" pitchFamily="50" charset="0"/>
                        </a:rPr>
                        <a:t>)</a:t>
                      </a:r>
                      <a:endParaRPr lang="en-GB" sz="1100" b="1" kern="1200" dirty="0">
                        <a:solidFill>
                          <a:schemeClr val="bg1"/>
                        </a:solidFill>
                        <a:latin typeface="BNPP Sans Light" panose="02000503020000020004" pitchFamily="50" charset="0"/>
                        <a:ea typeface="+mn-ea"/>
                        <a:cs typeface="Arial" charset="0"/>
                      </a:endParaRPr>
                    </a:p>
                  </a:txBody>
                  <a:tcPr marL="0" marR="0" marT="0" marB="0" anchor="ctr"/>
                </a:tc>
                <a:tc>
                  <a:txBody>
                    <a:bodyPr/>
                    <a:lstStyle/>
                    <a:p>
                      <a:pPr marL="0" algn="ctr" defTabSz="914403" rtl="0" eaLnBrk="0" fontAlgn="base" latinLnBrk="0" hangingPunct="0">
                        <a:lnSpc>
                          <a:spcPct val="150000"/>
                        </a:lnSpc>
                        <a:spcBef>
                          <a:spcPct val="0"/>
                        </a:spcBef>
                        <a:spcAft>
                          <a:spcPct val="0"/>
                        </a:spcAft>
                      </a:pPr>
                      <a:r>
                        <a:rPr lang="en-GB" sz="1100" kern="1200" dirty="0" smtClean="0">
                          <a:latin typeface="BNPP Sans Light" panose="02000503020000020004" pitchFamily="50" charset="0"/>
                        </a:rPr>
                        <a:t>Remarks</a:t>
                      </a:r>
                      <a:endParaRPr lang="en-GB" sz="1100" b="1" kern="1200" dirty="0">
                        <a:solidFill>
                          <a:schemeClr val="bg1"/>
                        </a:solidFill>
                        <a:latin typeface="BNPP Sans Light" panose="02000503020000020004" pitchFamily="50" charset="0"/>
                        <a:ea typeface="+mn-ea"/>
                        <a:cs typeface="Arial" charset="0"/>
                      </a:endParaRPr>
                    </a:p>
                  </a:txBody>
                  <a:tcPr marL="0" marR="0" marT="0" marB="0" anchor="ctr"/>
                </a:tc>
                <a:extLst>
                  <a:ext uri="{0D108BD9-81ED-4DB2-BD59-A6C34878D82A}">
                    <a16:rowId xmlns:a16="http://schemas.microsoft.com/office/drawing/2014/main" val="10000"/>
                  </a:ext>
                </a:extLst>
              </a:tr>
              <a:tr h="267374">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lang="en-GB" sz="1100" b="0" kern="1200" dirty="0" smtClean="0">
                          <a:solidFill>
                            <a:schemeClr val="tx1"/>
                          </a:solidFill>
                          <a:latin typeface="BNPP Sans Light" panose="02000503020000020004" pitchFamily="50" charset="0"/>
                          <a:ea typeface="+mn-ea"/>
                          <a:cs typeface="+mn-cs"/>
                        </a:rPr>
                        <a:t>0.11.18</a:t>
                      </a:r>
                    </a:p>
                  </a:txBody>
                  <a:tcPr anchor="ct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lang="en-US" sz="1100" b="0" kern="1200" dirty="0" smtClean="0">
                          <a:solidFill>
                            <a:schemeClr val="tx1"/>
                          </a:solidFill>
                          <a:latin typeface="BNPP Sans Light" panose="02000503020000020004" pitchFamily="50" charset="0"/>
                          <a:ea typeface="+mn-ea"/>
                          <a:cs typeface="+mn-cs"/>
                        </a:rPr>
                        <a:t>09-Apr</a:t>
                      </a:r>
                    </a:p>
                  </a:txBody>
                  <a:tcPr anchor="ct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100" b="0" kern="1200" dirty="0" smtClean="0">
                          <a:solidFill>
                            <a:schemeClr val="tx1"/>
                          </a:solidFill>
                          <a:latin typeface="BNPP Sans Light" panose="02000503020000020004" pitchFamily="50" charset="0"/>
                          <a:ea typeface="+mn-ea"/>
                          <a:cs typeface="+mn-cs"/>
                        </a:rPr>
                        <a:t>10-Apr</a:t>
                      </a:r>
                      <a:endParaRPr lang="en-US" sz="1100" b="0" kern="1200" dirty="0">
                        <a:solidFill>
                          <a:schemeClr val="tx1"/>
                        </a:solidFill>
                        <a:latin typeface="BNPP Sans Light" panose="02000503020000020004" pitchFamily="50" charset="0"/>
                        <a:ea typeface="+mn-ea"/>
                        <a:cs typeface="+mn-cs"/>
                      </a:endParaRPr>
                    </a:p>
                  </a:txBody>
                  <a:tcPr anchor="ctr"/>
                </a:tc>
                <a:tc>
                  <a:txBody>
                    <a:bodyPr/>
                    <a:lstStyle/>
                    <a:p>
                      <a:pPr marL="171450" marR="0" lvl="0" indent="-1714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100" b="0" kern="1200" dirty="0" smtClean="0">
                          <a:solidFill>
                            <a:schemeClr val="tx1"/>
                          </a:solidFill>
                          <a:latin typeface="BNPP Sans Light" panose="02000503020000020004" pitchFamily="50" charset="0"/>
                          <a:ea typeface="+mn-ea"/>
                          <a:cs typeface="+mn-cs"/>
                        </a:rPr>
                        <a:t>Drop</a:t>
                      </a:r>
                      <a:r>
                        <a:rPr lang="en-GB" sz="1100" b="0" kern="1200" baseline="0" dirty="0" smtClean="0">
                          <a:solidFill>
                            <a:schemeClr val="tx1"/>
                          </a:solidFill>
                          <a:latin typeface="BNPP Sans Light" panose="02000503020000020004" pitchFamily="50" charset="0"/>
                          <a:ea typeface="+mn-ea"/>
                          <a:cs typeface="+mn-cs"/>
                        </a:rPr>
                        <a:t> 13 of release 2021.1</a:t>
                      </a:r>
                      <a:endParaRPr lang="en-GB" sz="1100" b="0" kern="1200" dirty="0" smtClean="0">
                        <a:solidFill>
                          <a:schemeClr val="tx1"/>
                        </a:solidFill>
                        <a:latin typeface="BNPP Sans Light" panose="02000503020000020004" pitchFamily="50" charset="0"/>
                        <a:ea typeface="+mn-ea"/>
                        <a:cs typeface="+mn-cs"/>
                      </a:endParaRPr>
                    </a:p>
                  </a:txBody>
                  <a:tcPr anchor="ctr"/>
                </a:tc>
                <a:extLst>
                  <a:ext uri="{0D108BD9-81ED-4DB2-BD59-A6C34878D82A}">
                    <a16:rowId xmlns:a16="http://schemas.microsoft.com/office/drawing/2014/main" val="3348215753"/>
                  </a:ext>
                </a:extLst>
              </a:tr>
              <a:tr h="267374">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endParaRPr lang="en-GB" sz="1100" b="0" kern="1200" dirty="0" smtClean="0">
                        <a:solidFill>
                          <a:schemeClr val="tx1"/>
                        </a:solidFill>
                        <a:latin typeface="BNPP Sans Light" panose="02000503020000020004" pitchFamily="50" charset="0"/>
                        <a:ea typeface="+mn-ea"/>
                        <a:cs typeface="+mn-cs"/>
                      </a:endParaRPr>
                    </a:p>
                  </a:txBody>
                  <a:tcPr anchor="ct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endParaRPr lang="en-US" sz="1100" b="0" kern="1200" dirty="0" smtClean="0">
                        <a:solidFill>
                          <a:schemeClr val="tx1"/>
                        </a:solidFill>
                        <a:latin typeface="BNPP Sans Light" panose="02000503020000020004" pitchFamily="50" charset="0"/>
                        <a:ea typeface="+mn-ea"/>
                        <a:cs typeface="+mn-cs"/>
                      </a:endParaRPr>
                    </a:p>
                  </a:txBody>
                  <a:tcPr anchor="ct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endParaRPr lang="en-US" sz="1100" b="0" kern="1200" dirty="0">
                        <a:solidFill>
                          <a:schemeClr val="tx1"/>
                        </a:solidFill>
                        <a:latin typeface="BNPP Sans Light" panose="02000503020000020004" pitchFamily="50" charset="0"/>
                        <a:ea typeface="+mn-ea"/>
                        <a:cs typeface="+mn-cs"/>
                      </a:endParaRPr>
                    </a:p>
                  </a:txBody>
                  <a:tcPr anchor="ctr"/>
                </a:tc>
                <a:tc>
                  <a:txBody>
                    <a:bodyPr/>
                    <a:lstStyle/>
                    <a:p>
                      <a:pPr marL="171450" marR="0" lvl="0" indent="-1714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GB" sz="1100" b="0" kern="1200" dirty="0" smtClean="0">
                        <a:solidFill>
                          <a:schemeClr val="tx1"/>
                        </a:solidFill>
                        <a:latin typeface="BNPP Sans Light" panose="02000503020000020004" pitchFamily="50" charset="0"/>
                        <a:ea typeface="+mn-ea"/>
                        <a:cs typeface="+mn-cs"/>
                      </a:endParaRPr>
                    </a:p>
                  </a:txBody>
                  <a:tcPr anchor="ctr"/>
                </a:tc>
                <a:extLst>
                  <a:ext uri="{0D108BD9-81ED-4DB2-BD59-A6C34878D82A}">
                    <a16:rowId xmlns:a16="http://schemas.microsoft.com/office/drawing/2014/main" val="2779272478"/>
                  </a:ext>
                </a:extLst>
              </a:tr>
              <a:tr h="267374">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endParaRPr lang="en-GB" sz="1100" b="0" kern="1200" dirty="0" smtClean="0">
                        <a:solidFill>
                          <a:schemeClr val="tx1"/>
                        </a:solidFill>
                        <a:latin typeface="BNPP Sans Light" panose="02000503020000020004" pitchFamily="50" charset="0"/>
                        <a:ea typeface="+mn-ea"/>
                        <a:cs typeface="+mn-cs"/>
                      </a:endParaRPr>
                    </a:p>
                  </a:txBody>
                  <a:tcPr anchor="ct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endParaRPr lang="en-US" sz="1100" b="0" kern="1200" dirty="0" smtClean="0">
                        <a:solidFill>
                          <a:schemeClr val="tx1"/>
                        </a:solidFill>
                        <a:latin typeface="BNPP Sans Light" panose="02000503020000020004" pitchFamily="50" charset="0"/>
                        <a:ea typeface="+mn-ea"/>
                        <a:cs typeface="+mn-cs"/>
                      </a:endParaRPr>
                    </a:p>
                  </a:txBody>
                  <a:tcPr anchor="ct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endParaRPr lang="en-US" sz="1100" b="0" kern="1200" dirty="0">
                        <a:solidFill>
                          <a:schemeClr val="tx1"/>
                        </a:solidFill>
                        <a:latin typeface="BNPP Sans Light" panose="02000503020000020004" pitchFamily="50" charset="0"/>
                        <a:ea typeface="+mn-ea"/>
                        <a:cs typeface="+mn-cs"/>
                      </a:endParaRPr>
                    </a:p>
                  </a:txBody>
                  <a:tcPr anchor="ctr"/>
                </a:tc>
                <a:tc>
                  <a:txBody>
                    <a:bodyPr/>
                    <a:lstStyle/>
                    <a:p>
                      <a:pPr marL="171450" marR="0" lvl="0" indent="-1714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GB" sz="1100" b="0" kern="1200" dirty="0" smtClean="0">
                        <a:solidFill>
                          <a:schemeClr val="tx1"/>
                        </a:solidFill>
                        <a:latin typeface="BNPP Sans Light" panose="02000503020000020004" pitchFamily="50" charset="0"/>
                        <a:ea typeface="+mn-ea"/>
                        <a:cs typeface="+mn-cs"/>
                      </a:endParaRPr>
                    </a:p>
                  </a:txBody>
                  <a:tcPr anchor="ctr"/>
                </a:tc>
                <a:extLst>
                  <a:ext uri="{0D108BD9-81ED-4DB2-BD59-A6C34878D82A}">
                    <a16:rowId xmlns:a16="http://schemas.microsoft.com/office/drawing/2014/main" val="86858225"/>
                  </a:ext>
                </a:extLst>
              </a:tr>
            </a:tbl>
          </a:graphicData>
        </a:graphic>
      </p:graphicFrame>
    </p:spTree>
    <p:extLst>
      <p:ext uri="{BB962C8B-B14F-4D97-AF65-F5344CB8AC3E}">
        <p14:creationId xmlns:p14="http://schemas.microsoft.com/office/powerpoint/2010/main" val="2623668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939" y="191665"/>
            <a:ext cx="11374733" cy="6046441"/>
          </a:xfrm>
        </p:spPr>
        <p:txBody>
          <a:bodyPr/>
          <a:lstStyle/>
          <a:p>
            <a:pPr algn="ctr"/>
            <a:r>
              <a:rPr lang="en-US" sz="9600" cap="none" dirty="0" smtClean="0"/>
              <a:t>Thank You</a:t>
            </a:r>
            <a:endParaRPr lang="en-US" sz="9600" cap="none" dirty="0"/>
          </a:p>
        </p:txBody>
      </p:sp>
      <p:sp>
        <p:nvSpPr>
          <p:cNvPr id="4" name="Date Placeholder 3"/>
          <p:cNvSpPr>
            <a:spLocks noGrp="1"/>
          </p:cNvSpPr>
          <p:nvPr>
            <p:ph type="dt" sz="half" idx="2"/>
          </p:nvPr>
        </p:nvSpPr>
        <p:spPr/>
        <p:txBody>
          <a:bodyPr/>
          <a:lstStyle/>
          <a:p>
            <a:fld id="{99790D50-9F47-4DD0-9A0F-A4553368E28F}" type="datetime4">
              <a:rPr lang="en-US" smtClean="0">
                <a:solidFill>
                  <a:prstClr val="black"/>
                </a:solidFill>
              </a:rPr>
              <a:pPr/>
              <a:t>April 12, 2021</a:t>
            </a:fld>
            <a:endParaRPr lang="en-US" dirty="0">
              <a:solidFill>
                <a:prstClr val="black"/>
              </a:solidFill>
            </a:endParaRPr>
          </a:p>
        </p:txBody>
      </p:sp>
      <p:sp>
        <p:nvSpPr>
          <p:cNvPr id="5" name="Slide Number Placeholder 4"/>
          <p:cNvSpPr>
            <a:spLocks noGrp="1"/>
          </p:cNvSpPr>
          <p:nvPr>
            <p:ph type="sldNum" sz="quarter" idx="4"/>
          </p:nvPr>
        </p:nvSpPr>
        <p:spPr/>
        <p:txBody>
          <a:bodyPr/>
          <a:lstStyle/>
          <a:p>
            <a:fld id="{D2A18EA6-A457-46CC-B195-A0AD97A50690}"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66560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C33713-7256-4B9D-B8E1-0E12870EE38A}"/>
              </a:ext>
            </a:extLst>
          </p:cNvPr>
          <p:cNvSpPr>
            <a:spLocks noGrp="1"/>
          </p:cNvSpPr>
          <p:nvPr>
            <p:ph type="title"/>
          </p:nvPr>
        </p:nvSpPr>
        <p:spPr/>
        <p:txBody>
          <a:bodyPr/>
          <a:lstStyle/>
          <a:p>
            <a:r>
              <a:rPr lang="en-US" dirty="0" smtClean="0"/>
              <a:t>Agenda – UI Stream</a:t>
            </a:r>
            <a:endParaRPr lang="en-US" dirty="0"/>
          </a:p>
        </p:txBody>
      </p:sp>
      <p:sp>
        <p:nvSpPr>
          <p:cNvPr id="3" name="Slide Number Placeholder 2">
            <a:extLst>
              <a:ext uri="{FF2B5EF4-FFF2-40B4-BE49-F238E27FC236}">
                <a16:creationId xmlns:a16="http://schemas.microsoft.com/office/drawing/2014/main" id="{A7B3F7E9-A10D-456F-9D16-EC5BF8B83349}"/>
              </a:ext>
            </a:extLst>
          </p:cNvPr>
          <p:cNvSpPr>
            <a:spLocks noGrp="1"/>
          </p:cNvSpPr>
          <p:nvPr>
            <p:ph type="sldNum" sz="quarter" idx="4"/>
          </p:nvPr>
        </p:nvSpPr>
        <p:spPr/>
        <p:txBody>
          <a:bodyPr/>
          <a:lstStyle/>
          <a:p>
            <a:pPr defTabSz="1212220" eaLnBrk="1" fontAlgn="auto" hangingPunct="1">
              <a:spcBef>
                <a:spcPts val="0"/>
              </a:spcBef>
              <a:spcAft>
                <a:spcPts val="0"/>
              </a:spcAft>
              <a:defRPr/>
            </a:pPr>
            <a:fld id="{D2A18EA6-A457-46CC-B195-A0AD97A50690}" type="slidenum">
              <a:rPr lang="en-US">
                <a:solidFill>
                  <a:prstClr val="black"/>
                </a:solidFill>
              </a:rPr>
              <a:pPr defTabSz="1212220" eaLnBrk="1" fontAlgn="auto" hangingPunct="1">
                <a:spcBef>
                  <a:spcPts val="0"/>
                </a:spcBef>
                <a:spcAft>
                  <a:spcPts val="0"/>
                </a:spcAft>
                <a:defRPr/>
              </a:pPr>
              <a:t>2</a:t>
            </a:fld>
            <a:endParaRPr lang="en-US" dirty="0">
              <a:solidFill>
                <a:prstClr val="black"/>
              </a:solidFill>
            </a:endParaRPr>
          </a:p>
        </p:txBody>
      </p:sp>
      <p:sp>
        <p:nvSpPr>
          <p:cNvPr id="8" name="Text Placeholder 6">
            <a:extLst>
              <a:ext uri="{FF2B5EF4-FFF2-40B4-BE49-F238E27FC236}">
                <a16:creationId xmlns:a16="http://schemas.microsoft.com/office/drawing/2014/main" id="{A036CA0D-4C03-4AD6-B5E8-D11CC591908D}"/>
              </a:ext>
            </a:extLst>
          </p:cNvPr>
          <p:cNvSpPr txBox="1">
            <a:spLocks/>
          </p:cNvSpPr>
          <p:nvPr/>
        </p:nvSpPr>
        <p:spPr>
          <a:xfrm>
            <a:off x="296938" y="1148056"/>
            <a:ext cx="9906970" cy="4926021"/>
          </a:xfrm>
          <a:prstGeom prst="rect">
            <a:avLst/>
          </a:prstGeom>
        </p:spPr>
        <p:txBody>
          <a:bodyPr vert="horz" lIns="115696" tIns="57849" rIns="115696" bIns="57849" rtlCol="0">
            <a:noAutofit/>
          </a:bodyPr>
          <a:lstStyle>
            <a:lvl1pPr marL="274241" indent="-272726" algn="l" defTabSz="872722" rtl="0" eaLnBrk="1" latinLnBrk="0" hangingPunct="1">
              <a:spcBef>
                <a:spcPct val="20000"/>
              </a:spcBef>
              <a:buClr>
                <a:srgbClr val="00915A"/>
              </a:buClr>
              <a:buFont typeface="Wingdings" panose="05000000000000000000" pitchFamily="2" charset="2"/>
              <a:buChar char=""/>
              <a:defRPr sz="1300" kern="1200">
                <a:solidFill>
                  <a:schemeClr val="tx1"/>
                </a:solidFill>
                <a:latin typeface="BNPP Sans" pitchFamily="50" charset="0"/>
                <a:ea typeface="+mn-ea"/>
                <a:cs typeface="+mn-cs"/>
              </a:defRPr>
            </a:lvl1pPr>
            <a:lvl2pPr marL="358775" indent="-152400" algn="l" defTabSz="872722" rtl="0" eaLnBrk="1" latinLnBrk="0" hangingPunct="1">
              <a:spcBef>
                <a:spcPct val="20000"/>
              </a:spcBef>
              <a:buFont typeface="Wingdings" panose="05000000000000000000" pitchFamily="2" charset="2"/>
              <a:buChar char="§"/>
              <a:defRPr lang="en-US" sz="1100" kern="0" dirty="0" smtClean="0">
                <a:solidFill>
                  <a:srgbClr val="000000"/>
                </a:solidFill>
                <a:latin typeface="BNPP Sans Light" pitchFamily="50" charset="0"/>
                <a:ea typeface="+mn-ea"/>
                <a:cs typeface="Arial" pitchFamily="34" charset="0"/>
              </a:defRPr>
            </a:lvl2pPr>
            <a:lvl3pPr marL="715963" indent="-163513" algn="l" defTabSz="872722" rtl="0" eaLnBrk="1" latinLnBrk="0" hangingPunct="1">
              <a:spcBef>
                <a:spcPct val="20000"/>
              </a:spcBef>
              <a:buFont typeface="Wingdings" panose="05000000000000000000" pitchFamily="2" charset="2"/>
              <a:buChar char="§"/>
              <a:defRPr lang="en-US" sz="1100" kern="0" dirty="0" smtClean="0">
                <a:solidFill>
                  <a:srgbClr val="000000"/>
                </a:solidFill>
                <a:latin typeface="BNPP Sans Light" pitchFamily="50" charset="0"/>
                <a:ea typeface="+mn-ea"/>
                <a:cs typeface="Arial" pitchFamily="34" charset="0"/>
              </a:defRPr>
            </a:lvl3pPr>
            <a:lvl4pPr marL="1074738" indent="-217488" algn="l" defTabSz="872722" rtl="0" eaLnBrk="1" latinLnBrk="0" hangingPunct="1">
              <a:spcBef>
                <a:spcPct val="20000"/>
              </a:spcBef>
              <a:buFont typeface="Wingdings" panose="05000000000000000000" pitchFamily="2" charset="2"/>
              <a:buChar char="§"/>
              <a:tabLst>
                <a:tab pos="81818" algn="l"/>
                <a:tab pos="768178" algn="l"/>
              </a:tabLst>
              <a:defRPr sz="1100" kern="1200">
                <a:solidFill>
                  <a:schemeClr val="tx1"/>
                </a:solidFill>
                <a:latin typeface="BNPP Sans Light" pitchFamily="50" charset="0"/>
                <a:ea typeface="+mn-ea"/>
                <a:cs typeface="+mn-cs"/>
              </a:defRPr>
            </a:lvl4pPr>
            <a:lvl5pPr marL="1431925" indent="-217488" algn="l" defTabSz="872722" rtl="0" eaLnBrk="1" latinLnBrk="0" hangingPunct="1">
              <a:spcBef>
                <a:spcPct val="20000"/>
              </a:spcBef>
              <a:buFont typeface="Wingdings" panose="05000000000000000000" pitchFamily="2" charset="2"/>
              <a:buChar char="§"/>
              <a:tabLst>
                <a:tab pos="80963" algn="l"/>
                <a:tab pos="766763" algn="l"/>
                <a:tab pos="1431925" algn="l"/>
              </a:tabLst>
              <a:defRPr sz="1100" kern="1200">
                <a:solidFill>
                  <a:schemeClr val="tx1"/>
                </a:solidFill>
                <a:latin typeface="BNPP Sans Light" pitchFamily="50" charset="0"/>
                <a:ea typeface="+mn-ea"/>
                <a:cs typeface="+mn-cs"/>
              </a:defRPr>
            </a:lvl5pPr>
            <a:lvl6pPr marL="2399987"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6pPr>
            <a:lvl7pPr marL="2836348"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7pPr>
            <a:lvl8pPr marL="3272709"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8pPr>
            <a:lvl9pPr marL="3709070"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795"/>
              </a:spcAft>
              <a:defRPr/>
            </a:pPr>
            <a:r>
              <a:rPr lang="en-US" sz="1723" dirty="0"/>
              <a:t>Overall Status  </a:t>
            </a:r>
          </a:p>
          <a:p>
            <a:pPr>
              <a:spcBef>
                <a:spcPts val="0"/>
              </a:spcBef>
              <a:spcAft>
                <a:spcPts val="795"/>
              </a:spcAft>
              <a:defRPr/>
            </a:pPr>
            <a:r>
              <a:rPr lang="en-US" sz="1723" dirty="0" smtClean="0"/>
              <a:t>Scope &amp; Effort</a:t>
            </a:r>
          </a:p>
          <a:p>
            <a:pPr>
              <a:spcBef>
                <a:spcPts val="0"/>
              </a:spcBef>
              <a:spcAft>
                <a:spcPts val="795"/>
              </a:spcAft>
              <a:defRPr/>
            </a:pPr>
            <a:r>
              <a:rPr lang="en-US" sz="1723" dirty="0" smtClean="0"/>
              <a:t>Resources &amp; Capacity</a:t>
            </a:r>
          </a:p>
          <a:p>
            <a:pPr>
              <a:spcBef>
                <a:spcPts val="0"/>
              </a:spcBef>
              <a:spcAft>
                <a:spcPts val="795"/>
              </a:spcAft>
              <a:defRPr/>
            </a:pPr>
            <a:r>
              <a:rPr lang="en-US" sz="1723" dirty="0" smtClean="0"/>
              <a:t>Scope Breakdown</a:t>
            </a:r>
          </a:p>
          <a:p>
            <a:pPr>
              <a:spcBef>
                <a:spcPts val="0"/>
              </a:spcBef>
              <a:spcAft>
                <a:spcPts val="795"/>
              </a:spcAft>
              <a:defRPr/>
            </a:pPr>
            <a:r>
              <a:rPr lang="en-US" sz="1723" dirty="0" smtClean="0"/>
              <a:t>Timeline</a:t>
            </a:r>
            <a:endParaRPr lang="en-US" sz="1723" dirty="0"/>
          </a:p>
          <a:p>
            <a:pPr>
              <a:spcBef>
                <a:spcPts val="0"/>
              </a:spcBef>
              <a:spcAft>
                <a:spcPts val="795"/>
              </a:spcAft>
              <a:defRPr/>
            </a:pPr>
            <a:r>
              <a:rPr lang="en-US" sz="1723" dirty="0" smtClean="0"/>
              <a:t>Epics Dashboard</a:t>
            </a:r>
            <a:endParaRPr lang="en-US" sz="1723" dirty="0" smtClean="0">
              <a:solidFill>
                <a:prstClr val="black"/>
              </a:solidFill>
            </a:endParaRPr>
          </a:p>
          <a:p>
            <a:pPr>
              <a:spcBef>
                <a:spcPts val="0"/>
              </a:spcBef>
              <a:spcAft>
                <a:spcPts val="795"/>
              </a:spcAft>
              <a:defRPr/>
            </a:pPr>
            <a:r>
              <a:rPr lang="en-US" sz="1723" dirty="0" smtClean="0">
                <a:solidFill>
                  <a:prstClr val="black"/>
                </a:solidFill>
              </a:rPr>
              <a:t>Features Dashboard</a:t>
            </a:r>
          </a:p>
          <a:p>
            <a:pPr>
              <a:spcBef>
                <a:spcPts val="0"/>
              </a:spcBef>
              <a:spcAft>
                <a:spcPts val="795"/>
              </a:spcAft>
              <a:defRPr/>
            </a:pPr>
            <a:r>
              <a:rPr lang="en-US" sz="1723" dirty="0" smtClean="0">
                <a:solidFill>
                  <a:prstClr val="black"/>
                </a:solidFill>
              </a:rPr>
              <a:t>Productivity</a:t>
            </a:r>
          </a:p>
          <a:p>
            <a:pPr>
              <a:spcBef>
                <a:spcPts val="0"/>
              </a:spcBef>
              <a:spcAft>
                <a:spcPts val="795"/>
              </a:spcAft>
              <a:defRPr/>
            </a:pPr>
            <a:r>
              <a:rPr lang="en-US" sz="1723" dirty="0" smtClean="0">
                <a:solidFill>
                  <a:prstClr val="black"/>
                </a:solidFill>
              </a:rPr>
              <a:t>Risk </a:t>
            </a:r>
            <a:r>
              <a:rPr lang="en-US" sz="1723" dirty="0">
                <a:solidFill>
                  <a:prstClr val="black"/>
                </a:solidFill>
              </a:rPr>
              <a:t>&amp; Issues</a:t>
            </a:r>
          </a:p>
          <a:p>
            <a:pPr>
              <a:spcBef>
                <a:spcPts val="0"/>
              </a:spcBef>
              <a:spcAft>
                <a:spcPts val="795"/>
              </a:spcAft>
              <a:defRPr/>
            </a:pPr>
            <a:r>
              <a:rPr lang="en-US" sz="1723" dirty="0">
                <a:solidFill>
                  <a:prstClr val="black"/>
                </a:solidFill>
              </a:rPr>
              <a:t>Deployments</a:t>
            </a:r>
          </a:p>
          <a:p>
            <a:pPr marL="363561" indent="-361553" defTabSz="1156968" fontAlgn="auto">
              <a:spcAft>
                <a:spcPts val="0"/>
              </a:spcAft>
              <a:defRPr/>
            </a:pPr>
            <a:endParaRPr lang="en-US" sz="1723" dirty="0">
              <a:solidFill>
                <a:prstClr val="black"/>
              </a:solidFill>
            </a:endParaRPr>
          </a:p>
          <a:p>
            <a:pPr marL="363561" indent="-361553" defTabSz="1156968" fontAlgn="auto">
              <a:spcAft>
                <a:spcPts val="0"/>
              </a:spcAft>
              <a:defRPr/>
            </a:pPr>
            <a:endParaRPr lang="en-US" sz="1723" dirty="0">
              <a:solidFill>
                <a:prstClr val="black"/>
              </a:solidFill>
            </a:endParaRPr>
          </a:p>
          <a:p>
            <a:pPr marL="363561" indent="-361553" defTabSz="1156968" fontAlgn="auto">
              <a:spcAft>
                <a:spcPts val="0"/>
              </a:spcAft>
              <a:defRPr/>
            </a:pPr>
            <a:endParaRPr lang="en-US" sz="1723" dirty="0">
              <a:solidFill>
                <a:prstClr val="black"/>
              </a:solidFill>
            </a:endParaRPr>
          </a:p>
          <a:p>
            <a:pPr marL="363561" indent="-361553" defTabSz="1156968" fontAlgn="auto">
              <a:spcAft>
                <a:spcPts val="0"/>
              </a:spcAft>
              <a:defRPr/>
            </a:pPr>
            <a:endParaRPr lang="en-US" sz="1723" dirty="0">
              <a:solidFill>
                <a:prstClr val="black"/>
              </a:solidFill>
            </a:endParaRPr>
          </a:p>
        </p:txBody>
      </p:sp>
      <p:sp>
        <p:nvSpPr>
          <p:cNvPr id="7" name="Date Placeholder 1">
            <a:extLst>
              <a:ext uri="{FF2B5EF4-FFF2-40B4-BE49-F238E27FC236}">
                <a16:creationId xmlns:a16="http://schemas.microsoft.com/office/drawing/2014/main" id="{FD8D2C2D-36FF-48F5-B637-400F0F7D8686}"/>
              </a:ext>
            </a:extLst>
          </p:cNvPr>
          <p:cNvSpPr>
            <a:spLocks noGrp="1"/>
          </p:cNvSpPr>
          <p:nvPr>
            <p:ph type="dt" sz="half" idx="2"/>
          </p:nvPr>
        </p:nvSpPr>
        <p:spPr>
          <a:xfrm>
            <a:off x="9273939" y="6460944"/>
            <a:ext cx="1757220" cy="363033"/>
          </a:xfrm>
        </p:spPr>
        <p:txBody>
          <a:bodyPr/>
          <a:lstStyle/>
          <a:p>
            <a:fld id="{99790D50-9F47-4DD0-9A0F-A4553368E28F}" type="datetime4">
              <a:rPr lang="en-US" smtClean="0">
                <a:solidFill>
                  <a:prstClr val="black"/>
                </a:solidFill>
              </a:rPr>
              <a:pPr/>
              <a:t>April 12, 2021</a:t>
            </a:fld>
            <a:endParaRPr lang="en-US" dirty="0">
              <a:solidFill>
                <a:prstClr val="black"/>
              </a:solidFill>
            </a:endParaRPr>
          </a:p>
        </p:txBody>
      </p:sp>
    </p:spTree>
    <p:extLst>
      <p:ext uri="{BB962C8B-B14F-4D97-AF65-F5344CB8AC3E}">
        <p14:creationId xmlns:p14="http://schemas.microsoft.com/office/powerpoint/2010/main" val="275661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CFE1616-6F41-43B5-A25E-3C34441A5BB6}"/>
              </a:ext>
            </a:extLst>
          </p:cNvPr>
          <p:cNvSpPr>
            <a:spLocks noGrp="1"/>
          </p:cNvSpPr>
          <p:nvPr>
            <p:ph type="title"/>
          </p:nvPr>
        </p:nvSpPr>
        <p:spPr/>
        <p:txBody>
          <a:bodyPr/>
          <a:lstStyle/>
          <a:p>
            <a:pPr>
              <a:tabLst>
                <a:tab pos="4160694" algn="l"/>
              </a:tabLst>
            </a:pPr>
            <a:r>
              <a:rPr lang="en-US" dirty="0" smtClean="0"/>
              <a:t>UI STREAM - Overall status</a:t>
            </a:r>
            <a:endParaRPr lang="en-US" baseline="40000" dirty="0">
              <a:solidFill>
                <a:srgbClr val="FF0000"/>
              </a:solidFill>
            </a:endParaRPr>
          </a:p>
        </p:txBody>
      </p:sp>
      <p:sp>
        <p:nvSpPr>
          <p:cNvPr id="3" name="Slide Number Placeholder 2">
            <a:extLst>
              <a:ext uri="{FF2B5EF4-FFF2-40B4-BE49-F238E27FC236}">
                <a16:creationId xmlns:a16="http://schemas.microsoft.com/office/drawing/2014/main" id="{8892E988-D538-4436-AE8C-AFD41D3F1D43}"/>
              </a:ext>
            </a:extLst>
          </p:cNvPr>
          <p:cNvSpPr>
            <a:spLocks noGrp="1"/>
          </p:cNvSpPr>
          <p:nvPr>
            <p:ph type="sldNum" sz="quarter" idx="4"/>
          </p:nvPr>
        </p:nvSpPr>
        <p:spPr/>
        <p:txBody>
          <a:bodyPr/>
          <a:lstStyle/>
          <a:p>
            <a:fld id="{D2A18EA6-A457-46CC-B195-A0AD97A50690}" type="slidenum">
              <a:rPr lang="en-US" smtClean="0">
                <a:solidFill>
                  <a:prstClr val="black"/>
                </a:solidFill>
              </a:rPr>
              <a:pPr/>
              <a:t>3</a:t>
            </a:fld>
            <a:endParaRPr lang="en-US" dirty="0">
              <a:solidFill>
                <a:prstClr val="black"/>
              </a:solidFill>
            </a:endParaRPr>
          </a:p>
        </p:txBody>
      </p:sp>
      <p:graphicFrame>
        <p:nvGraphicFramePr>
          <p:cNvPr id="13" name="Table 12">
            <a:extLst>
              <a:ext uri="{FF2B5EF4-FFF2-40B4-BE49-F238E27FC236}">
                <a16:creationId xmlns:a16="http://schemas.microsoft.com/office/drawing/2014/main" id="{F5EFDFEB-8247-425C-9C83-FA173D4D505F}"/>
              </a:ext>
            </a:extLst>
          </p:cNvPr>
          <p:cNvGraphicFramePr>
            <a:graphicFrameLocks noGrp="1"/>
          </p:cNvGraphicFramePr>
          <p:nvPr>
            <p:extLst>
              <p:ext uri="{D42A27DB-BD31-4B8C-83A1-F6EECF244321}">
                <p14:modId xmlns:p14="http://schemas.microsoft.com/office/powerpoint/2010/main" val="1764954989"/>
              </p:ext>
            </p:extLst>
          </p:nvPr>
        </p:nvGraphicFramePr>
        <p:xfrm>
          <a:off x="416080" y="4396010"/>
          <a:ext cx="5140940" cy="1125159"/>
        </p:xfrm>
        <a:graphic>
          <a:graphicData uri="http://schemas.openxmlformats.org/drawingml/2006/table">
            <a:tbl>
              <a:tblPr firstRow="1">
                <a:tableStyleId>{7DF18680-E054-41AD-8BC1-D1AEF772440D}</a:tableStyleId>
              </a:tblPr>
              <a:tblGrid>
                <a:gridCol w="3016984">
                  <a:extLst>
                    <a:ext uri="{9D8B030D-6E8A-4147-A177-3AD203B41FA5}">
                      <a16:colId xmlns:a16="http://schemas.microsoft.com/office/drawing/2014/main" val="20000"/>
                    </a:ext>
                  </a:extLst>
                </a:gridCol>
                <a:gridCol w="1103086">
                  <a:extLst>
                    <a:ext uri="{9D8B030D-6E8A-4147-A177-3AD203B41FA5}">
                      <a16:colId xmlns:a16="http://schemas.microsoft.com/office/drawing/2014/main" val="20001"/>
                    </a:ext>
                  </a:extLst>
                </a:gridCol>
                <a:gridCol w="1020870">
                  <a:extLst>
                    <a:ext uri="{9D8B030D-6E8A-4147-A177-3AD203B41FA5}">
                      <a16:colId xmlns:a16="http://schemas.microsoft.com/office/drawing/2014/main" val="20002"/>
                    </a:ext>
                  </a:extLst>
                </a:gridCol>
              </a:tblGrid>
              <a:tr h="334075">
                <a:tc>
                  <a:txBody>
                    <a:bodyPr/>
                    <a:lstStyle/>
                    <a:p>
                      <a:r>
                        <a:rPr lang="en-US" sz="1200" dirty="0">
                          <a:latin typeface="BNPP Sans Light" panose="02000503020000020004" pitchFamily="50" charset="0"/>
                        </a:rPr>
                        <a:t>Next Milestones and Delivery</a:t>
                      </a:r>
                    </a:p>
                  </a:txBody>
                  <a:tcPr marL="95450" marR="0" marT="0" marB="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2"/>
                    </a:solidFill>
                  </a:tcPr>
                </a:tc>
                <a:tc>
                  <a:txBody>
                    <a:bodyPr/>
                    <a:lstStyle/>
                    <a:p>
                      <a:pPr marL="0" algn="ctr" defTabSz="914403" rtl="0" eaLnBrk="0" fontAlgn="base" latinLnBrk="0" hangingPunct="0">
                        <a:spcBef>
                          <a:spcPct val="0"/>
                        </a:spcBef>
                        <a:spcAft>
                          <a:spcPct val="0"/>
                        </a:spcAft>
                      </a:pPr>
                      <a:r>
                        <a:rPr lang="en-GB" sz="1200" kern="1200" dirty="0">
                          <a:solidFill>
                            <a:schemeClr val="bg1"/>
                          </a:solidFill>
                          <a:latin typeface="BNPP Sans Light" panose="02000503020000020004" pitchFamily="50" charset="0"/>
                        </a:rPr>
                        <a:t>Target Date</a:t>
                      </a:r>
                      <a:endParaRPr lang="en-GB" sz="1200" b="1" kern="1200" dirty="0">
                        <a:solidFill>
                          <a:schemeClr val="bg1"/>
                        </a:solidFill>
                        <a:latin typeface="BNPP Sans Light" panose="02000503020000020004" pitchFamily="50" charset="0"/>
                        <a:ea typeface="+mn-ea"/>
                        <a:cs typeface="Arial" charset="0"/>
                      </a:endParaRPr>
                    </a:p>
                  </a:txBody>
                  <a:tcPr marL="0" marR="0" marT="0" marB="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2"/>
                    </a:solidFill>
                  </a:tcPr>
                </a:tc>
                <a:tc>
                  <a:txBody>
                    <a:bodyPr/>
                    <a:lstStyle/>
                    <a:p>
                      <a:pPr marL="0" algn="ctr" defTabSz="914403" rtl="0" eaLnBrk="0" fontAlgn="base" latinLnBrk="0" hangingPunct="0">
                        <a:spcBef>
                          <a:spcPct val="0"/>
                        </a:spcBef>
                        <a:spcAft>
                          <a:spcPct val="0"/>
                        </a:spcAft>
                      </a:pPr>
                      <a:r>
                        <a:rPr lang="en-GB" sz="1200" kern="1200" dirty="0">
                          <a:solidFill>
                            <a:schemeClr val="bg1"/>
                          </a:solidFill>
                          <a:latin typeface="BNPP Sans Light" panose="02000503020000020004" pitchFamily="50" charset="0"/>
                        </a:rPr>
                        <a:t>Status</a:t>
                      </a:r>
                      <a:endParaRPr lang="en-GB" sz="1200" b="1" kern="1200" dirty="0">
                        <a:solidFill>
                          <a:schemeClr val="bg1"/>
                        </a:solidFill>
                        <a:latin typeface="BNPP Sans Light" panose="02000503020000020004" pitchFamily="50" charset="0"/>
                        <a:ea typeface="+mn-ea"/>
                        <a:cs typeface="Arial" charset="0"/>
                      </a:endParaRPr>
                    </a:p>
                  </a:txBody>
                  <a:tcPr marL="0" marR="0" marT="0" marB="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6264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0" baseline="0" dirty="0" smtClean="0">
                          <a:solidFill>
                            <a:schemeClr val="tx1"/>
                          </a:solidFill>
                          <a:latin typeface="BNPP Sans Light" panose="02000503020000020004" pitchFamily="50" charset="0"/>
                        </a:rPr>
                        <a:t>Deployment of next drop increment in IST</a:t>
                      </a:r>
                      <a:endParaRPr lang="en-GB" sz="1200" b="0" dirty="0">
                        <a:solidFill>
                          <a:schemeClr val="tx1"/>
                        </a:solidFill>
                        <a:latin typeface="BNPP Sans Light" panose="02000503020000020004" pitchFamily="50" charset="0"/>
                      </a:endParaRPr>
                    </a:p>
                  </a:txBody>
                  <a:tcPr marL="95450" marR="121222" marT="60611" marB="60611"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marL="0" algn="ctr" defTabSz="872722" rtl="0" eaLnBrk="1" latinLnBrk="0" hangingPunct="1"/>
                      <a:r>
                        <a:rPr lang="en-GB" sz="1200" b="0" strike="noStrike" kern="1200" dirty="0" smtClean="0">
                          <a:solidFill>
                            <a:schemeClr val="tx1"/>
                          </a:solidFill>
                          <a:latin typeface="BNPP Sans Light" panose="02000503020000020004" pitchFamily="50" charset="0"/>
                          <a:ea typeface="+mn-ea"/>
                          <a:cs typeface="+mn-cs"/>
                        </a:rPr>
                        <a:t>TBD</a:t>
                      </a:r>
                      <a:endParaRPr lang="en-GB" sz="1200" b="0" strike="noStrike" kern="1200" dirty="0">
                        <a:solidFill>
                          <a:schemeClr val="tx1"/>
                        </a:solidFill>
                        <a:latin typeface="BNPP Sans Light" panose="02000503020000020004" pitchFamily="50" charset="0"/>
                        <a:ea typeface="+mn-ea"/>
                        <a:cs typeface="+mn-cs"/>
                      </a:endParaRPr>
                    </a:p>
                  </a:txBody>
                  <a:tcPr marL="60611" marR="60611" marT="60611" marB="60611"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200" b="0" dirty="0" smtClean="0">
                          <a:solidFill>
                            <a:schemeClr val="tx1"/>
                          </a:solidFill>
                          <a:latin typeface="BNPP Sans Light" panose="02000503020000020004" pitchFamily="50" charset="0"/>
                        </a:rPr>
                        <a:t>WIP</a:t>
                      </a:r>
                      <a:endParaRPr lang="en-GB" sz="1200" b="0" dirty="0">
                        <a:solidFill>
                          <a:schemeClr val="tx1"/>
                        </a:solidFill>
                        <a:latin typeface="BNPP Sans Light" panose="02000503020000020004" pitchFamily="50" charset="0"/>
                      </a:endParaRPr>
                    </a:p>
                  </a:txBody>
                  <a:tcPr marL="60611" marR="60611" marT="60611" marB="60611"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173218507"/>
                  </a:ext>
                </a:extLst>
              </a:tr>
              <a:tr h="26264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0" baseline="0" dirty="0" smtClean="0">
                          <a:solidFill>
                            <a:schemeClr val="tx1"/>
                          </a:solidFill>
                          <a:latin typeface="BNPP Sans Light" panose="02000503020000020004" pitchFamily="50" charset="0"/>
                        </a:rPr>
                        <a:t>Completion of epic: </a:t>
                      </a:r>
                      <a:r>
                        <a:rPr lang="en-US" sz="1200" b="0" dirty="0" smtClean="0">
                          <a:solidFill>
                            <a:schemeClr val="tx1"/>
                          </a:solidFill>
                          <a:latin typeface="BNPP Sans Light" panose="02000503020000020004" pitchFamily="50" charset="0"/>
                        </a:rPr>
                        <a:t>Effective Dating OW / UW – Security Mastering</a:t>
                      </a:r>
                    </a:p>
                  </a:txBody>
                  <a:tcPr marL="95450" marR="121222" marT="60611" marB="60611"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algn="ctr"/>
                      <a:r>
                        <a:rPr lang="en-GB" sz="1200" b="0" strike="noStrike" dirty="0" smtClean="0">
                          <a:solidFill>
                            <a:schemeClr val="tx1"/>
                          </a:solidFill>
                          <a:latin typeface="BNPP Sans Light" panose="02000503020000020004" pitchFamily="50" charset="0"/>
                        </a:rPr>
                        <a:t>TBD</a:t>
                      </a:r>
                      <a:endParaRPr lang="en-GB" sz="1200" b="0" strike="noStrike" dirty="0">
                        <a:solidFill>
                          <a:schemeClr val="tx1"/>
                        </a:solidFill>
                        <a:latin typeface="BNPP Sans Light" panose="02000503020000020004" pitchFamily="50" charset="0"/>
                      </a:endParaRPr>
                    </a:p>
                  </a:txBody>
                  <a:tcPr marL="60611" marR="60611" marT="60611" marB="60611"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200" b="0" dirty="0" smtClean="0">
                          <a:solidFill>
                            <a:schemeClr val="tx1"/>
                          </a:solidFill>
                          <a:latin typeface="BNPP Sans Light" panose="02000503020000020004" pitchFamily="50" charset="0"/>
                        </a:rPr>
                        <a:t>WIP</a:t>
                      </a:r>
                      <a:endParaRPr lang="en-GB" sz="1200" b="0" dirty="0">
                        <a:solidFill>
                          <a:schemeClr val="tx1"/>
                        </a:solidFill>
                        <a:latin typeface="BNPP Sans Light" panose="02000503020000020004" pitchFamily="50" charset="0"/>
                      </a:endParaRPr>
                    </a:p>
                  </a:txBody>
                  <a:tcPr marL="60611" marR="60611" marT="60611" marB="60611"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624550930"/>
                  </a:ext>
                </a:extLst>
              </a:tr>
            </a:tbl>
          </a:graphicData>
        </a:graphic>
      </p:graphicFrame>
      <p:sp>
        <p:nvSpPr>
          <p:cNvPr id="18" name="TextBox 17"/>
          <p:cNvSpPr txBox="1"/>
          <p:nvPr/>
        </p:nvSpPr>
        <p:spPr>
          <a:xfrm>
            <a:off x="439059" y="6094090"/>
            <a:ext cx="3192146" cy="235129"/>
          </a:xfrm>
          <a:prstGeom prst="rect">
            <a:avLst/>
          </a:prstGeom>
          <a:noFill/>
        </p:spPr>
        <p:txBody>
          <a:bodyPr wrap="square" rtlCol="0">
            <a:spAutoFit/>
          </a:bodyPr>
          <a:lstStyle/>
          <a:p>
            <a:r>
              <a:rPr lang="fr-FR" sz="928" dirty="0">
                <a:solidFill>
                  <a:schemeClr val="bg2"/>
                </a:solidFill>
                <a:sym typeface="Webdings" panose="05030102010509060703" pitchFamily="18" charset="2"/>
              </a:rPr>
              <a:t>L</a:t>
            </a:r>
            <a:r>
              <a:rPr lang="fr-FR" sz="928" dirty="0">
                <a:sym typeface="Webdings" panose="05030102010509060703" pitchFamily="18" charset="2"/>
              </a:rPr>
              <a:t>: </a:t>
            </a:r>
            <a:r>
              <a:rPr lang="fr-FR" sz="928" dirty="0" err="1">
                <a:sym typeface="Webdings" panose="05030102010509060703" pitchFamily="18" charset="2"/>
              </a:rPr>
              <a:t>Low</a:t>
            </a:r>
            <a:r>
              <a:rPr lang="fr-FR" sz="928" dirty="0">
                <a:sym typeface="Webdings" panose="05030102010509060703" pitchFamily="18" charset="2"/>
              </a:rPr>
              <a:t>, </a:t>
            </a:r>
            <a:r>
              <a:rPr lang="fr-FR" sz="928" dirty="0">
                <a:solidFill>
                  <a:srgbClr val="FFC000"/>
                </a:solidFill>
                <a:sym typeface="Webdings" panose="05030102010509060703" pitchFamily="18" charset="2"/>
              </a:rPr>
              <a:t>M</a:t>
            </a:r>
            <a:r>
              <a:rPr lang="fr-FR" sz="928" dirty="0"/>
              <a:t>: Medium, </a:t>
            </a:r>
            <a:r>
              <a:rPr lang="fr-FR" sz="928" dirty="0">
                <a:solidFill>
                  <a:srgbClr val="FF0000"/>
                </a:solidFill>
                <a:sym typeface="Webdings" panose="05030102010509060703" pitchFamily="18" charset="2"/>
              </a:rPr>
              <a:t>H</a:t>
            </a:r>
            <a:r>
              <a:rPr lang="fr-FR" sz="928" dirty="0"/>
              <a:t>: High</a:t>
            </a:r>
          </a:p>
        </p:txBody>
      </p:sp>
      <p:sp>
        <p:nvSpPr>
          <p:cNvPr id="12" name="Date Placeholder 1">
            <a:extLst>
              <a:ext uri="{FF2B5EF4-FFF2-40B4-BE49-F238E27FC236}">
                <a16:creationId xmlns:a16="http://schemas.microsoft.com/office/drawing/2014/main" id="{FD8D2C2D-36FF-48F5-B637-400F0F7D8686}"/>
              </a:ext>
            </a:extLst>
          </p:cNvPr>
          <p:cNvSpPr>
            <a:spLocks noGrp="1"/>
          </p:cNvSpPr>
          <p:nvPr>
            <p:ph type="dt" sz="half" idx="2"/>
          </p:nvPr>
        </p:nvSpPr>
        <p:spPr>
          <a:xfrm>
            <a:off x="9273939" y="6460944"/>
            <a:ext cx="1757220" cy="363033"/>
          </a:xfrm>
        </p:spPr>
        <p:txBody>
          <a:bodyPr/>
          <a:lstStyle/>
          <a:p>
            <a:fld id="{99790D50-9F47-4DD0-9A0F-A4553368E28F}" type="datetime4">
              <a:rPr lang="en-US" smtClean="0">
                <a:solidFill>
                  <a:prstClr val="black"/>
                </a:solidFill>
              </a:rPr>
              <a:pPr/>
              <a:t>April 12, 2021</a:t>
            </a:fld>
            <a:endParaRPr lang="en-US" dirty="0">
              <a:solidFill>
                <a:prstClr val="black"/>
              </a:solidFill>
            </a:endParaRPr>
          </a:p>
        </p:txBody>
      </p:sp>
      <p:sp>
        <p:nvSpPr>
          <p:cNvPr id="11" name="Text Box 71">
            <a:extLst>
              <a:ext uri="{FF2B5EF4-FFF2-40B4-BE49-F238E27FC236}">
                <a16:creationId xmlns:a16="http://schemas.microsoft.com/office/drawing/2014/main" id="{9E1A524F-9EB0-4884-8337-B12B242F0440}"/>
              </a:ext>
            </a:extLst>
          </p:cNvPr>
          <p:cNvSpPr txBox="1">
            <a:spLocks noChangeArrowheads="1"/>
          </p:cNvSpPr>
          <p:nvPr/>
        </p:nvSpPr>
        <p:spPr bwMode="auto">
          <a:xfrm>
            <a:off x="9157419" y="195445"/>
            <a:ext cx="2532690" cy="408018"/>
          </a:xfrm>
          <a:prstGeom prst="rect">
            <a:avLst/>
          </a:prstGeom>
          <a:noFill/>
          <a:ln>
            <a:solidFill>
              <a:srgbClr val="EA8744"/>
            </a:solidFill>
          </a:ln>
        </p:spPr>
        <p:style>
          <a:lnRef idx="2">
            <a:schemeClr val="accent1"/>
          </a:lnRef>
          <a:fillRef idx="1">
            <a:schemeClr val="lt1"/>
          </a:fillRef>
          <a:effectRef idx="0">
            <a:schemeClr val="accent1"/>
          </a:effectRef>
          <a:fontRef idx="minor">
            <a:schemeClr val="dk1"/>
          </a:fontRef>
        </p:style>
        <p:txBody>
          <a:bodyPr rtlCol="0" anchor="ctr"/>
          <a:lstStyle>
            <a:defPPr>
              <a:defRPr lang="fr-FR"/>
            </a:defPPr>
            <a:lvl1pPr algn="ctr">
              <a:defRPr sz="1100">
                <a:solidFill>
                  <a:schemeClr val="bg1">
                    <a:lumMod val="50000"/>
                  </a:schemeClr>
                </a:solidFill>
              </a:defRPr>
            </a:lvl1pPr>
          </a:lstStyle>
          <a:p>
            <a:pPr algn="l"/>
            <a:r>
              <a:rPr lang="en-GB" altLang="en-US" sz="1458" dirty="0"/>
              <a:t>Overall Status</a:t>
            </a:r>
          </a:p>
        </p:txBody>
      </p:sp>
      <p:graphicFrame>
        <p:nvGraphicFramePr>
          <p:cNvPr id="4" name="Table 3"/>
          <p:cNvGraphicFramePr>
            <a:graphicFrameLocks noGrp="1"/>
          </p:cNvGraphicFramePr>
          <p:nvPr>
            <p:extLst>
              <p:ext uri="{D42A27DB-BD31-4B8C-83A1-F6EECF244321}">
                <p14:modId xmlns:p14="http://schemas.microsoft.com/office/powerpoint/2010/main" val="3619704880"/>
              </p:ext>
            </p:extLst>
          </p:nvPr>
        </p:nvGraphicFramePr>
        <p:xfrm>
          <a:off x="1430104" y="1053531"/>
          <a:ext cx="10260000" cy="840954"/>
        </p:xfrm>
        <a:graphic>
          <a:graphicData uri="http://schemas.openxmlformats.org/drawingml/2006/table">
            <a:tbl>
              <a:tblPr/>
              <a:tblGrid>
                <a:gridCol w="1026000">
                  <a:extLst>
                    <a:ext uri="{9D8B030D-6E8A-4147-A177-3AD203B41FA5}">
                      <a16:colId xmlns:a16="http://schemas.microsoft.com/office/drawing/2014/main" val="1564176181"/>
                    </a:ext>
                  </a:extLst>
                </a:gridCol>
                <a:gridCol w="1026000">
                  <a:extLst>
                    <a:ext uri="{9D8B030D-6E8A-4147-A177-3AD203B41FA5}">
                      <a16:colId xmlns:a16="http://schemas.microsoft.com/office/drawing/2014/main" val="1428808203"/>
                    </a:ext>
                  </a:extLst>
                </a:gridCol>
                <a:gridCol w="1026000">
                  <a:extLst>
                    <a:ext uri="{9D8B030D-6E8A-4147-A177-3AD203B41FA5}">
                      <a16:colId xmlns:a16="http://schemas.microsoft.com/office/drawing/2014/main" val="1262316149"/>
                    </a:ext>
                  </a:extLst>
                </a:gridCol>
                <a:gridCol w="1026000">
                  <a:extLst>
                    <a:ext uri="{9D8B030D-6E8A-4147-A177-3AD203B41FA5}">
                      <a16:colId xmlns:a16="http://schemas.microsoft.com/office/drawing/2014/main" val="720303849"/>
                    </a:ext>
                  </a:extLst>
                </a:gridCol>
                <a:gridCol w="1026000">
                  <a:extLst>
                    <a:ext uri="{9D8B030D-6E8A-4147-A177-3AD203B41FA5}">
                      <a16:colId xmlns:a16="http://schemas.microsoft.com/office/drawing/2014/main" val="3841088123"/>
                    </a:ext>
                  </a:extLst>
                </a:gridCol>
                <a:gridCol w="1026000">
                  <a:extLst>
                    <a:ext uri="{9D8B030D-6E8A-4147-A177-3AD203B41FA5}">
                      <a16:colId xmlns:a16="http://schemas.microsoft.com/office/drawing/2014/main" val="2607993585"/>
                    </a:ext>
                  </a:extLst>
                </a:gridCol>
                <a:gridCol w="1026000">
                  <a:extLst>
                    <a:ext uri="{9D8B030D-6E8A-4147-A177-3AD203B41FA5}">
                      <a16:colId xmlns:a16="http://schemas.microsoft.com/office/drawing/2014/main" val="472942115"/>
                    </a:ext>
                  </a:extLst>
                </a:gridCol>
                <a:gridCol w="1026000">
                  <a:extLst>
                    <a:ext uri="{9D8B030D-6E8A-4147-A177-3AD203B41FA5}">
                      <a16:colId xmlns:a16="http://schemas.microsoft.com/office/drawing/2014/main" val="14951792"/>
                    </a:ext>
                  </a:extLst>
                </a:gridCol>
                <a:gridCol w="1026000">
                  <a:extLst>
                    <a:ext uri="{9D8B030D-6E8A-4147-A177-3AD203B41FA5}">
                      <a16:colId xmlns:a16="http://schemas.microsoft.com/office/drawing/2014/main" val="335055638"/>
                    </a:ext>
                  </a:extLst>
                </a:gridCol>
                <a:gridCol w="1026000">
                  <a:extLst>
                    <a:ext uri="{9D8B030D-6E8A-4147-A177-3AD203B41FA5}">
                      <a16:colId xmlns:a16="http://schemas.microsoft.com/office/drawing/2014/main" val="2181387578"/>
                    </a:ext>
                  </a:extLst>
                </a:gridCol>
              </a:tblGrid>
              <a:tr h="264955">
                <a:tc>
                  <a:txBody>
                    <a:bodyPr/>
                    <a:lstStyle/>
                    <a:p>
                      <a:pPr marL="0" indent="0" algn="r" fontAlgn="ctr">
                        <a:buNone/>
                      </a:pPr>
                      <a:r>
                        <a:rPr lang="en-US" sz="1000" b="0" i="0" u="none" strike="noStrike" noProof="0" dirty="0" smtClean="0">
                          <a:solidFill>
                            <a:srgbClr val="FFFFFF"/>
                          </a:solidFill>
                          <a:effectLst/>
                          <a:latin typeface="BNPP Sans Light" panose="02000503020000020004" pitchFamily="50" charset="0"/>
                        </a:rPr>
                        <a:t>09 Apr</a:t>
                      </a:r>
                      <a:endParaRPr lang="en-US" sz="1000" b="0" i="0" u="none" strike="noStrike" noProof="0" dirty="0">
                        <a:solidFill>
                          <a:srgbClr val="FFFFFF"/>
                        </a:solidFill>
                        <a:effectLst/>
                        <a:latin typeface="BNPP Sans Light" panose="02000503020000020004" pitchFamily="50" charset="0"/>
                      </a:endParaRPr>
                    </a:p>
                  </a:txBody>
                  <a:tcPr marL="0" marR="72000" marT="0" marB="0" anchor="ctr">
                    <a:lnL w="19050" cap="flat" cmpd="sng" algn="ctr">
                      <a:solidFill>
                        <a:schemeClr val="bg2"/>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rgbClr val="00915A"/>
                    </a:solidFill>
                  </a:tcPr>
                </a:tc>
                <a:tc>
                  <a:txBody>
                    <a:bodyPr/>
                    <a:lstStyle/>
                    <a:p>
                      <a:pPr marL="0" algn="r" defTabSz="1156967" rtl="0" eaLnBrk="1" fontAlgn="ctr" latinLnBrk="0" hangingPunct="1"/>
                      <a:r>
                        <a:rPr lang="en-US" sz="1000" b="0" i="0" u="none" strike="noStrike" kern="1200" baseline="0" noProof="0" dirty="0" smtClean="0">
                          <a:solidFill>
                            <a:schemeClr val="bg1"/>
                          </a:solidFill>
                          <a:effectLst/>
                          <a:latin typeface="Arial" panose="020B0604020202020204" pitchFamily="34" charset="0"/>
                          <a:ea typeface="+mn-ea"/>
                          <a:cs typeface="+mn-cs"/>
                        </a:rPr>
                        <a:t>16 Apr</a:t>
                      </a:r>
                      <a:endParaRPr lang="en-US" sz="1000" b="0" i="0" u="none" strike="noStrike" kern="1200" noProof="0" dirty="0">
                        <a:solidFill>
                          <a:schemeClr val="bg1"/>
                        </a:solidFill>
                        <a:effectLst/>
                        <a:latin typeface="Arial" panose="020B0604020202020204" pitchFamily="34" charset="0"/>
                        <a:ea typeface="+mn-ea"/>
                        <a:cs typeface="+mn-cs"/>
                      </a:endParaRPr>
                    </a:p>
                  </a:txBody>
                  <a:tcPr marL="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rgbClr val="00915A"/>
                    </a:solidFill>
                  </a:tcPr>
                </a:tc>
                <a:tc>
                  <a:txBody>
                    <a:bodyPr/>
                    <a:lstStyle/>
                    <a:p>
                      <a:pPr algn="r" fontAlgn="ctr"/>
                      <a:r>
                        <a:rPr lang="en-US" sz="1000" b="0" i="0" u="none" strike="noStrike" noProof="0" dirty="0" smtClean="0">
                          <a:solidFill>
                            <a:srgbClr val="FFFFFF"/>
                          </a:solidFill>
                          <a:effectLst/>
                          <a:latin typeface="BNPP Sans Light" panose="02000503020000020004" pitchFamily="50" charset="0"/>
                        </a:rPr>
                        <a:t>23 Apr</a:t>
                      </a:r>
                      <a:endParaRPr lang="en-US" sz="1000" b="0" i="0" u="none" strike="noStrike" noProof="0" dirty="0">
                        <a:solidFill>
                          <a:srgbClr val="FFFFFF"/>
                        </a:solidFill>
                        <a:effectLst/>
                        <a:latin typeface="BNPP Sans Light" panose="02000503020000020004" pitchFamily="50" charset="0"/>
                      </a:endParaRPr>
                    </a:p>
                  </a:txBody>
                  <a:tcPr marL="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rgbClr val="00915A"/>
                    </a:solidFill>
                  </a:tcPr>
                </a:tc>
                <a:tc>
                  <a:txBody>
                    <a:bodyPr/>
                    <a:lstStyle/>
                    <a:p>
                      <a:pPr algn="r" fontAlgn="ctr"/>
                      <a:r>
                        <a:rPr lang="en-US" sz="1000" b="0" i="0" u="none" strike="noStrike" noProof="0" dirty="0" smtClean="0">
                          <a:solidFill>
                            <a:srgbClr val="FFFFFF"/>
                          </a:solidFill>
                          <a:effectLst/>
                          <a:latin typeface="BNPP Sans Light" panose="02000503020000020004" pitchFamily="50" charset="0"/>
                        </a:rPr>
                        <a:t>30 Apr</a:t>
                      </a:r>
                      <a:endParaRPr lang="en-US" sz="1000" b="0" i="0" u="none" strike="noStrike" noProof="0" dirty="0">
                        <a:solidFill>
                          <a:srgbClr val="FFFFFF"/>
                        </a:solidFill>
                        <a:effectLst/>
                        <a:latin typeface="BNPP Sans Light" panose="02000503020000020004" pitchFamily="50" charset="0"/>
                      </a:endParaRPr>
                    </a:p>
                  </a:txBody>
                  <a:tcPr marL="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rgbClr val="00915A"/>
                    </a:solidFill>
                  </a:tcPr>
                </a:tc>
                <a:tc>
                  <a:txBody>
                    <a:bodyPr/>
                    <a:lstStyle/>
                    <a:p>
                      <a:pPr algn="r" fontAlgn="ctr"/>
                      <a:r>
                        <a:rPr lang="en-US" sz="1000" b="0" i="0" u="none" strike="noStrike" baseline="0" noProof="0" dirty="0" smtClean="0">
                          <a:solidFill>
                            <a:srgbClr val="FFFFFF"/>
                          </a:solidFill>
                          <a:effectLst/>
                          <a:latin typeface="BNPP Sans Light" panose="02000503020000020004" pitchFamily="50" charset="0"/>
                        </a:rPr>
                        <a:t> 07 Mai</a:t>
                      </a:r>
                      <a:endParaRPr lang="en-US" sz="1000" b="0" i="0" u="none" strike="noStrike" noProof="0" dirty="0">
                        <a:solidFill>
                          <a:srgbClr val="FFFFFF"/>
                        </a:solidFill>
                        <a:effectLst/>
                        <a:latin typeface="BNPP Sans Light" panose="02000503020000020004" pitchFamily="50" charset="0"/>
                      </a:endParaRPr>
                    </a:p>
                  </a:txBody>
                  <a:tcPr marL="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rgbClr val="00915A"/>
                    </a:solidFill>
                  </a:tcPr>
                </a:tc>
                <a:tc>
                  <a:txBody>
                    <a:bodyPr/>
                    <a:lstStyle/>
                    <a:p>
                      <a:pPr algn="r" fontAlgn="ctr"/>
                      <a:r>
                        <a:rPr lang="en-US" sz="1000" b="0" i="0" u="none" strike="noStrike" noProof="0" dirty="0" smtClean="0">
                          <a:solidFill>
                            <a:srgbClr val="FFFFFF"/>
                          </a:solidFill>
                          <a:effectLst/>
                          <a:latin typeface="BNPP Sans Light" panose="02000503020000020004" pitchFamily="50" charset="0"/>
                        </a:rPr>
                        <a:t>14 Mai</a:t>
                      </a:r>
                      <a:endParaRPr lang="en-US" sz="1000" b="0" i="0" u="none" strike="noStrike" noProof="0" dirty="0">
                        <a:solidFill>
                          <a:srgbClr val="FFFFFF"/>
                        </a:solidFill>
                        <a:effectLst/>
                        <a:latin typeface="BNPP Sans Light" panose="02000503020000020004" pitchFamily="50" charset="0"/>
                      </a:endParaRPr>
                    </a:p>
                  </a:txBody>
                  <a:tcPr marL="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rgbClr val="00915A"/>
                    </a:solidFill>
                  </a:tcPr>
                </a:tc>
                <a:tc>
                  <a:txBody>
                    <a:bodyPr/>
                    <a:lstStyle/>
                    <a:p>
                      <a:pPr algn="r" fontAlgn="ctr"/>
                      <a:r>
                        <a:rPr lang="en-US" sz="1000" b="0" i="0" u="none" strike="noStrike" noProof="0" dirty="0" smtClean="0">
                          <a:solidFill>
                            <a:srgbClr val="FFFFFF"/>
                          </a:solidFill>
                          <a:effectLst/>
                          <a:latin typeface="BNPP Sans Light" panose="02000503020000020004" pitchFamily="50" charset="0"/>
                        </a:rPr>
                        <a:t>21 Mai</a:t>
                      </a:r>
                      <a:endParaRPr lang="en-US" sz="1000" b="0" i="0" u="none" strike="noStrike" noProof="0" dirty="0">
                        <a:solidFill>
                          <a:srgbClr val="FFFFFF"/>
                        </a:solidFill>
                        <a:effectLst/>
                        <a:latin typeface="BNPP Sans Light" panose="02000503020000020004" pitchFamily="50" charset="0"/>
                      </a:endParaRPr>
                    </a:p>
                  </a:txBody>
                  <a:tcPr marL="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rgbClr val="00915A"/>
                    </a:solidFill>
                  </a:tcPr>
                </a:tc>
                <a:tc>
                  <a:txBody>
                    <a:bodyPr/>
                    <a:lstStyle/>
                    <a:p>
                      <a:pPr algn="r" fontAlgn="ctr"/>
                      <a:r>
                        <a:rPr lang="en-US" sz="1000" b="0" i="0" u="none" strike="noStrike" noProof="0" dirty="0" smtClean="0">
                          <a:solidFill>
                            <a:srgbClr val="FFFFFF"/>
                          </a:solidFill>
                          <a:effectLst/>
                          <a:latin typeface="BNPP Sans Light" panose="02000503020000020004" pitchFamily="50" charset="0"/>
                        </a:rPr>
                        <a:t>28 Mai</a:t>
                      </a:r>
                      <a:endParaRPr lang="en-US" sz="1000" b="0" i="0" u="none" strike="noStrike" noProof="0" dirty="0">
                        <a:solidFill>
                          <a:srgbClr val="FFFFFF"/>
                        </a:solidFill>
                        <a:effectLst/>
                        <a:latin typeface="BNPP Sans Light" panose="02000503020000020004" pitchFamily="50" charset="0"/>
                      </a:endParaRPr>
                    </a:p>
                  </a:txBody>
                  <a:tcPr marL="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rgbClr val="00915A"/>
                    </a:solidFill>
                  </a:tcPr>
                </a:tc>
                <a:tc>
                  <a:txBody>
                    <a:bodyPr/>
                    <a:lstStyle/>
                    <a:p>
                      <a:pPr algn="r" fontAlgn="ctr"/>
                      <a:r>
                        <a:rPr lang="en-US" sz="1000" b="0" i="0" u="none" strike="noStrike" noProof="0" dirty="0" smtClean="0">
                          <a:solidFill>
                            <a:srgbClr val="FFFFFF"/>
                          </a:solidFill>
                          <a:effectLst/>
                          <a:latin typeface="BNPP Sans Light" panose="02000503020000020004" pitchFamily="50" charset="0"/>
                        </a:rPr>
                        <a:t>04 Jun</a:t>
                      </a:r>
                      <a:endParaRPr lang="en-US" sz="1000" b="0" i="0" u="none" strike="noStrike" noProof="0" dirty="0">
                        <a:solidFill>
                          <a:srgbClr val="FFFFFF"/>
                        </a:solidFill>
                        <a:effectLst/>
                        <a:latin typeface="BNPP Sans Light" panose="02000503020000020004" pitchFamily="50" charset="0"/>
                      </a:endParaRPr>
                    </a:p>
                  </a:txBody>
                  <a:tcPr marL="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rgbClr val="00915A"/>
                    </a:solidFill>
                  </a:tcPr>
                </a:tc>
                <a:tc>
                  <a:txBody>
                    <a:bodyPr/>
                    <a:lstStyle/>
                    <a:p>
                      <a:pPr algn="r" fontAlgn="ctr"/>
                      <a:r>
                        <a:rPr lang="en-US" sz="1000" b="0" i="0" u="none" strike="noStrike" noProof="0" dirty="0" smtClean="0">
                          <a:solidFill>
                            <a:srgbClr val="FFFFFF"/>
                          </a:solidFill>
                          <a:effectLst/>
                          <a:latin typeface="BNPP Sans Light" panose="02000503020000020004" pitchFamily="50" charset="0"/>
                        </a:rPr>
                        <a:t>11 Jun</a:t>
                      </a:r>
                      <a:endParaRPr lang="en-US" sz="1000" b="0" i="0" u="none" strike="noStrike" noProof="0" dirty="0">
                        <a:solidFill>
                          <a:srgbClr val="FFFFFF"/>
                        </a:solidFill>
                        <a:effectLst/>
                        <a:latin typeface="BNPP Sans Light" panose="02000503020000020004" pitchFamily="50" charset="0"/>
                      </a:endParaRPr>
                    </a:p>
                  </a:txBody>
                  <a:tcPr marL="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rgbClr val="00915A"/>
                    </a:solidFill>
                  </a:tcPr>
                </a:tc>
                <a:extLst>
                  <a:ext uri="{0D108BD9-81ED-4DB2-BD59-A6C34878D82A}">
                    <a16:rowId xmlns:a16="http://schemas.microsoft.com/office/drawing/2014/main" val="970425105"/>
                  </a:ext>
                </a:extLst>
              </a:tr>
              <a:tr h="575999">
                <a:tc>
                  <a:txBody>
                    <a:bodyPr/>
                    <a:lstStyle/>
                    <a:p>
                      <a:pPr algn="ctr" fontAlgn="ctr"/>
                      <a:endParaRPr lang="fr-FR" sz="1000" b="0" i="0" u="none" strike="noStrike" dirty="0">
                        <a:solidFill>
                          <a:srgbClr val="FFFFFF"/>
                        </a:solidFill>
                        <a:effectLst/>
                        <a:latin typeface="Arial" panose="020B0604020202020204" pitchFamily="34" charset="0"/>
                      </a:endParaRPr>
                    </a:p>
                  </a:txBody>
                  <a:tcPr marL="0" marR="0" marT="0" marB="0" anchor="ctr">
                    <a:lnL w="19050" cap="flat" cmpd="sng" algn="ctr">
                      <a:solidFill>
                        <a:schemeClr val="bg2"/>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algn="ctr" defTabSz="1156967" rtl="0" eaLnBrk="1" fontAlgn="ctr" latinLnBrk="0" hangingPunct="1"/>
                      <a:endParaRPr lang="fr-FR" sz="1000" b="0" i="0" u="none" strike="noStrike" kern="1200" dirty="0">
                        <a:solidFill>
                          <a:srgbClr val="FFFFFF"/>
                        </a:solidFill>
                        <a:effectLst/>
                        <a:latin typeface="Arial" panose="020B0604020202020204" pitchFamily="34" charset="0"/>
                        <a:ea typeface="+mn-ea"/>
                        <a:cs typeface="+mn-cs"/>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algn="ctr" fontAlgn="ctr"/>
                      <a:endParaRPr lang="fr-FR" sz="1000" b="0" i="0" u="none" strike="noStrike" dirty="0">
                        <a:solidFill>
                          <a:srgbClr val="FFFFFF"/>
                        </a:solidFill>
                        <a:effectLst/>
                        <a:latin typeface="Arial" panose="020B0604020202020204" pitchFamily="34"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algn="ctr" fontAlgn="ctr"/>
                      <a:endParaRPr lang="fr-FR" sz="1000" b="0" i="0" u="none" strike="noStrike" dirty="0">
                        <a:solidFill>
                          <a:srgbClr val="FFFFFF"/>
                        </a:solidFill>
                        <a:effectLst/>
                        <a:latin typeface="Arial" panose="020B0604020202020204" pitchFamily="34"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algn="ctr" fontAlgn="ctr"/>
                      <a:endParaRPr lang="fr-FR" sz="1000" b="0" i="0" u="none" strike="noStrike" dirty="0">
                        <a:solidFill>
                          <a:srgbClr val="FFFFFF"/>
                        </a:solidFill>
                        <a:effectLst/>
                        <a:latin typeface="Arial" panose="020B0604020202020204" pitchFamily="34"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algn="ctr" fontAlgn="ctr"/>
                      <a:endParaRPr lang="fr-FR" sz="1000" b="0" i="0" u="none" strike="noStrike" dirty="0">
                        <a:solidFill>
                          <a:srgbClr val="FFFFFF"/>
                        </a:solidFill>
                        <a:effectLst/>
                        <a:latin typeface="Arial" panose="020B0604020202020204" pitchFamily="34"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algn="ctr" fontAlgn="ctr"/>
                      <a:endParaRPr lang="fr-FR" sz="1000" b="0" i="0" u="none" strike="noStrike" dirty="0">
                        <a:solidFill>
                          <a:srgbClr val="FFFFFF"/>
                        </a:solidFill>
                        <a:effectLst/>
                        <a:latin typeface="Arial" panose="020B0604020202020204" pitchFamily="34"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algn="ctr" fontAlgn="ctr"/>
                      <a:endParaRPr lang="fr-FR" sz="1000" b="0" i="0" u="none" strike="noStrike" dirty="0">
                        <a:solidFill>
                          <a:srgbClr val="FFFFFF"/>
                        </a:solidFill>
                        <a:effectLst/>
                        <a:latin typeface="Arial" panose="020B0604020202020204" pitchFamily="34"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algn="ctr" fontAlgn="ctr"/>
                      <a:endParaRPr lang="fr-FR" sz="1000" b="0" i="0" u="none" strike="noStrike" dirty="0">
                        <a:solidFill>
                          <a:srgbClr val="FFFFFF"/>
                        </a:solidFill>
                        <a:effectLst/>
                        <a:latin typeface="Arial" panose="020B0604020202020204" pitchFamily="34"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algn="ctr" fontAlgn="ctr"/>
                      <a:endParaRPr lang="fr-FR" sz="1000" b="0" i="0" u="none" strike="noStrike" dirty="0">
                        <a:solidFill>
                          <a:srgbClr val="FFFFFF"/>
                        </a:solidFill>
                        <a:effectLst/>
                        <a:latin typeface="Arial" panose="020B0604020202020204" pitchFamily="34" charset="0"/>
                      </a:endParaRPr>
                    </a:p>
                  </a:txBody>
                  <a:tcPr marL="0" marR="0" marT="0" marB="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3255654833"/>
                  </a:ext>
                </a:extLst>
              </a:tr>
            </a:tbl>
          </a:graphicData>
        </a:graphic>
      </p:graphicFrame>
      <p:sp>
        <p:nvSpPr>
          <p:cNvPr id="20" name="Rectangle 19"/>
          <p:cNvSpPr/>
          <p:nvPr/>
        </p:nvSpPr>
        <p:spPr>
          <a:xfrm>
            <a:off x="444451" y="1056346"/>
            <a:ext cx="985604" cy="238162"/>
          </a:xfrm>
          <a:prstGeom prst="rect">
            <a:avLst/>
          </a:prstGeom>
        </p:spPr>
        <p:txBody>
          <a:bodyPr wrap="square" lIns="36000" tIns="0" rIns="36000" bIns="0" anchor="ctr">
            <a:noAutofit/>
          </a:bodyPr>
          <a:lstStyle/>
          <a:p>
            <a:r>
              <a:rPr lang="en-US" sz="1061" dirty="0"/>
              <a:t>Week ending</a:t>
            </a:r>
            <a:endParaRPr lang="en-GB" sz="1061" dirty="0"/>
          </a:p>
        </p:txBody>
      </p:sp>
      <p:cxnSp>
        <p:nvCxnSpPr>
          <p:cNvPr id="7" name="Straight Connector 6"/>
          <p:cNvCxnSpPr/>
          <p:nvPr/>
        </p:nvCxnSpPr>
        <p:spPr>
          <a:xfrm flipV="1">
            <a:off x="1740595" y="1571627"/>
            <a:ext cx="9949509" cy="5019"/>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25" name="Rectangle 6">
            <a:extLst>
              <a:ext uri="{FF2B5EF4-FFF2-40B4-BE49-F238E27FC236}">
                <a16:creationId xmlns:a16="http://schemas.microsoft.com/office/drawing/2014/main" id="{3D7F97D8-4E09-4FE3-8A0E-656BFD3F85C5}"/>
              </a:ext>
            </a:extLst>
          </p:cNvPr>
          <p:cNvSpPr>
            <a:spLocks noChangeArrowheads="1"/>
          </p:cNvSpPr>
          <p:nvPr/>
        </p:nvSpPr>
        <p:spPr bwMode="auto">
          <a:xfrm>
            <a:off x="444451" y="693490"/>
            <a:ext cx="5545138" cy="334075"/>
          </a:xfrm>
          <a:prstGeom prst="rect">
            <a:avLst/>
          </a:prstGeom>
          <a:noFill/>
          <a:ln w="6350">
            <a:noFill/>
            <a:headEnd/>
            <a:tailEnd/>
          </a:ln>
        </p:spPr>
        <p:style>
          <a:lnRef idx="2">
            <a:schemeClr val="accent1">
              <a:shade val="50000"/>
            </a:schemeClr>
          </a:lnRef>
          <a:fillRef idx="1">
            <a:schemeClr val="accent1"/>
          </a:fillRef>
          <a:effectRef idx="0">
            <a:schemeClr val="accent1"/>
          </a:effectRef>
          <a:fontRef idx="minor">
            <a:schemeClr val="lt1"/>
          </a:fontRef>
        </p:style>
        <p:txBody>
          <a:bodyPr wrap="none" lIns="36576" tIns="36000" rIns="0" bIns="36000" anchor="ctr"/>
          <a:lstStyle/>
          <a:p>
            <a:pPr defTabSz="1212224"/>
            <a:r>
              <a:rPr lang="en-US" sz="1200" dirty="0">
                <a:solidFill>
                  <a:schemeClr val="tx1"/>
                </a:solidFill>
                <a:latin typeface="BNPP Sans Light" panose="02000503020000020004" pitchFamily="50" charset="0"/>
                <a:cs typeface="Arial" charset="0"/>
              </a:rPr>
              <a:t>Key Milestones </a:t>
            </a:r>
            <a:r>
              <a:rPr lang="en-US" sz="1200" dirty="0" smtClean="0">
                <a:solidFill>
                  <a:schemeClr val="tx1"/>
                </a:solidFill>
                <a:latin typeface="BNPP Sans Light" panose="02000503020000020004" pitchFamily="50" charset="0"/>
                <a:cs typeface="Arial" charset="0"/>
              </a:rPr>
              <a:t>of </a:t>
            </a:r>
            <a:r>
              <a:rPr lang="en-US" sz="1200" b="1" dirty="0" smtClean="0">
                <a:solidFill>
                  <a:schemeClr val="tx1"/>
                </a:solidFill>
                <a:latin typeface="BNPP Sans Light" panose="02000503020000020004" pitchFamily="50" charset="0"/>
                <a:cs typeface="Arial" charset="0"/>
              </a:rPr>
              <a:t>Release 2021.2 - </a:t>
            </a:r>
            <a:r>
              <a:rPr lang="en-US" sz="1400" b="1" dirty="0" smtClean="0">
                <a:solidFill>
                  <a:schemeClr val="bg2"/>
                </a:solidFill>
                <a:latin typeface="BNPP Sans Light" panose="02000503020000020004" pitchFamily="50" charset="0"/>
                <a:cs typeface="Arial" charset="0"/>
              </a:rPr>
              <a:t>Sprints</a:t>
            </a:r>
            <a:endParaRPr lang="en-US" sz="1200" b="1" dirty="0">
              <a:solidFill>
                <a:schemeClr val="bg2"/>
              </a:solidFill>
              <a:latin typeface="BNPP Sans Light" panose="02000503020000020004" pitchFamily="50" charset="0"/>
              <a:cs typeface="Arial" charset="0"/>
            </a:endParaRPr>
          </a:p>
        </p:txBody>
      </p:sp>
      <p:sp>
        <p:nvSpPr>
          <p:cNvPr id="26" name="Rectangle 25"/>
          <p:cNvSpPr/>
          <p:nvPr/>
        </p:nvSpPr>
        <p:spPr>
          <a:xfrm>
            <a:off x="444451" y="1294507"/>
            <a:ext cx="964217" cy="599977"/>
          </a:xfrm>
          <a:prstGeom prst="rect">
            <a:avLst/>
          </a:prstGeom>
        </p:spPr>
        <p:txBody>
          <a:bodyPr wrap="square" lIns="36000" tIns="0" rIns="36000" bIns="0" anchor="ctr">
            <a:noAutofit/>
          </a:bodyPr>
          <a:lstStyle/>
          <a:p>
            <a:r>
              <a:rPr lang="en-US" sz="1061" dirty="0"/>
              <a:t>Milestones </a:t>
            </a:r>
            <a:endParaRPr lang="en-GB" sz="1061" dirty="0"/>
          </a:p>
        </p:txBody>
      </p:sp>
      <p:sp>
        <p:nvSpPr>
          <p:cNvPr id="29" name="Diamond 28">
            <a:extLst>
              <a:ext uri="{FF2B5EF4-FFF2-40B4-BE49-F238E27FC236}">
                <a16:creationId xmlns:a16="http://schemas.microsoft.com/office/drawing/2014/main" id="{7123BB2C-F5BF-45F2-A998-5ABCE1CE61CC}"/>
              </a:ext>
            </a:extLst>
          </p:cNvPr>
          <p:cNvSpPr>
            <a:spLocks noChangeAspect="1"/>
          </p:cNvSpPr>
          <p:nvPr/>
        </p:nvSpPr>
        <p:spPr>
          <a:xfrm>
            <a:off x="3372591" y="1461899"/>
            <a:ext cx="192230" cy="219456"/>
          </a:xfrm>
          <a:prstGeom prst="diamond">
            <a:avLst/>
          </a:prstGeom>
          <a:solidFill>
            <a:srgbClr val="00915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4572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smtClean="0">
                <a:ln>
                  <a:noFill/>
                </a:ln>
                <a:solidFill>
                  <a:srgbClr val="00915A"/>
                </a:solidFill>
                <a:effectLst/>
                <a:uLnTx/>
                <a:uFillTx/>
                <a:latin typeface="BNPP Sans Light" panose="02000503020000020004" pitchFamily="50" charset="0"/>
              </a:rPr>
              <a:t>SIT</a:t>
            </a:r>
            <a:endParaRPr kumimoji="0" lang="en-US" sz="1000" b="1" i="0" u="none" strike="noStrike" kern="1200" cap="none" spc="0" normalizeH="0" baseline="0" noProof="0" dirty="0">
              <a:ln>
                <a:noFill/>
              </a:ln>
              <a:solidFill>
                <a:srgbClr val="00915A"/>
              </a:solidFill>
              <a:effectLst/>
              <a:uLnTx/>
              <a:uFillTx/>
              <a:latin typeface="BNPP Sans Light" panose="02000503020000020004" pitchFamily="50" charset="0"/>
            </a:endParaRPr>
          </a:p>
        </p:txBody>
      </p:sp>
      <p:sp>
        <p:nvSpPr>
          <p:cNvPr id="23" name="Rectangle 72">
            <a:extLst>
              <a:ext uri="{FF2B5EF4-FFF2-40B4-BE49-F238E27FC236}">
                <a16:creationId xmlns:a16="http://schemas.microsoft.com/office/drawing/2014/main" id="{C1D3FF63-F8F1-4A06-A07A-935817C52469}"/>
              </a:ext>
            </a:extLst>
          </p:cNvPr>
          <p:cNvSpPr>
            <a:spLocks noChangeArrowheads="1"/>
          </p:cNvSpPr>
          <p:nvPr/>
        </p:nvSpPr>
        <p:spPr bwMode="auto">
          <a:xfrm>
            <a:off x="7789267" y="280140"/>
            <a:ext cx="968818" cy="238625"/>
          </a:xfrm>
          <a:prstGeom prst="rect">
            <a:avLst/>
          </a:prstGeom>
          <a:noFill/>
          <a:ln>
            <a:noFill/>
            <a:headEnd/>
            <a:tailEnd/>
          </a:ln>
        </p:spPr>
        <p:style>
          <a:lnRef idx="2">
            <a:schemeClr val="accent1">
              <a:shade val="50000"/>
            </a:schemeClr>
          </a:lnRef>
          <a:fillRef idx="1">
            <a:schemeClr val="accent1"/>
          </a:fillRef>
          <a:effectRef idx="0">
            <a:schemeClr val="accent1"/>
          </a:effectRef>
          <a:fontRef idx="minor">
            <a:schemeClr val="lt1"/>
          </a:fontRef>
        </p:style>
        <p:txBody>
          <a:bodyPr wrap="none" tIns="0" bIns="0" anchor="ctr"/>
          <a:lstStyle>
            <a:lvl1pPr marL="177800" indent="-177800" algn="l" eaLnBrk="0" hangingPunct="0">
              <a:spcBef>
                <a:spcPct val="20000"/>
              </a:spcBef>
              <a:buClr>
                <a:srgbClr val="E98300"/>
              </a:buClr>
              <a:buFont typeface="Wingdings 2" pitchFamily="18" charset="2"/>
              <a:buChar char=""/>
              <a:defRPr sz="2200">
                <a:solidFill>
                  <a:srgbClr val="665546"/>
                </a:solidFill>
                <a:latin typeface="Arial Narrow" pitchFamily="34" charset="0"/>
                <a:cs typeface="Arial" charset="0"/>
              </a:defRPr>
            </a:lvl1pPr>
            <a:lvl2pPr marL="742950" indent="-285750" algn="l" eaLnBrk="0" hangingPunct="0">
              <a:spcBef>
                <a:spcPct val="20000"/>
              </a:spcBef>
              <a:buClr>
                <a:srgbClr val="E98300"/>
              </a:buClr>
              <a:buSzPct val="95000"/>
              <a:buFont typeface="Wingdings 2" pitchFamily="18" charset="2"/>
              <a:buChar char=""/>
              <a:defRPr sz="2000">
                <a:solidFill>
                  <a:srgbClr val="665546"/>
                </a:solidFill>
                <a:latin typeface="Arial Narrow" pitchFamily="34" charset="0"/>
                <a:cs typeface="Arial" charset="0"/>
              </a:defRPr>
            </a:lvl2pPr>
            <a:lvl3pPr marL="1143000" indent="-228600" algn="l" eaLnBrk="0" hangingPunct="0">
              <a:spcBef>
                <a:spcPct val="20000"/>
              </a:spcBef>
              <a:buClr>
                <a:srgbClr val="E98300"/>
              </a:buClr>
              <a:buSzPct val="90000"/>
              <a:buFont typeface="Wingdings 2" pitchFamily="18" charset="2"/>
              <a:buChar char=""/>
              <a:defRPr>
                <a:solidFill>
                  <a:srgbClr val="665546"/>
                </a:solidFill>
                <a:latin typeface="Arial Narrow" pitchFamily="34" charset="0"/>
                <a:cs typeface="Arial" charset="0"/>
              </a:defRPr>
            </a:lvl3pPr>
            <a:lvl4pPr marL="1600200" indent="-228600" algn="l" eaLnBrk="0" hangingPunct="0">
              <a:spcBef>
                <a:spcPct val="20000"/>
              </a:spcBef>
              <a:buClr>
                <a:srgbClr val="E98300"/>
              </a:buClr>
              <a:buSzPct val="85000"/>
              <a:buFont typeface="Wingdings 2" pitchFamily="18" charset="2"/>
              <a:buChar char=""/>
              <a:defRPr sz="1600">
                <a:solidFill>
                  <a:srgbClr val="665546"/>
                </a:solidFill>
                <a:latin typeface="Arial Narrow" pitchFamily="34" charset="0"/>
                <a:cs typeface="Arial" charset="0"/>
              </a:defRPr>
            </a:lvl4pPr>
            <a:lvl5pPr marL="2057400" indent="-228600" algn="l" eaLnBrk="0" hangingPunct="0">
              <a:spcBef>
                <a:spcPct val="20000"/>
              </a:spcBef>
              <a:buClr>
                <a:srgbClr val="E98300"/>
              </a:buClr>
              <a:buSzPct val="80000"/>
              <a:buFont typeface="Wingdings 2" pitchFamily="18" charset="2"/>
              <a:buChar char=""/>
              <a:defRPr sz="1400">
                <a:solidFill>
                  <a:srgbClr val="665546"/>
                </a:solidFill>
                <a:latin typeface="Arial Narrow" pitchFamily="34" charset="0"/>
                <a:cs typeface="Arial" charset="0"/>
              </a:defRPr>
            </a:lvl5pPr>
            <a:lvl6pPr marL="2514600" indent="-228600" eaLnBrk="0" fontAlgn="base" hangingPunct="0">
              <a:spcBef>
                <a:spcPct val="20000"/>
              </a:spcBef>
              <a:spcAft>
                <a:spcPct val="0"/>
              </a:spcAft>
              <a:buClr>
                <a:srgbClr val="E98300"/>
              </a:buClr>
              <a:buSzPct val="80000"/>
              <a:buFont typeface="Wingdings 2" pitchFamily="18" charset="2"/>
              <a:buChar char=""/>
              <a:defRPr sz="1400">
                <a:solidFill>
                  <a:srgbClr val="665546"/>
                </a:solidFill>
                <a:latin typeface="Arial Narrow" pitchFamily="34" charset="0"/>
                <a:cs typeface="Arial" charset="0"/>
              </a:defRPr>
            </a:lvl6pPr>
            <a:lvl7pPr marL="2971800" indent="-228600" eaLnBrk="0" fontAlgn="base" hangingPunct="0">
              <a:spcBef>
                <a:spcPct val="20000"/>
              </a:spcBef>
              <a:spcAft>
                <a:spcPct val="0"/>
              </a:spcAft>
              <a:buClr>
                <a:srgbClr val="E98300"/>
              </a:buClr>
              <a:buSzPct val="80000"/>
              <a:buFont typeface="Wingdings 2" pitchFamily="18" charset="2"/>
              <a:buChar char=""/>
              <a:defRPr sz="1400">
                <a:solidFill>
                  <a:srgbClr val="665546"/>
                </a:solidFill>
                <a:latin typeface="Arial Narrow" pitchFamily="34" charset="0"/>
                <a:cs typeface="Arial" charset="0"/>
              </a:defRPr>
            </a:lvl7pPr>
            <a:lvl8pPr marL="3429000" indent="-228600" eaLnBrk="0" fontAlgn="base" hangingPunct="0">
              <a:spcBef>
                <a:spcPct val="20000"/>
              </a:spcBef>
              <a:spcAft>
                <a:spcPct val="0"/>
              </a:spcAft>
              <a:buClr>
                <a:srgbClr val="E98300"/>
              </a:buClr>
              <a:buSzPct val="80000"/>
              <a:buFont typeface="Wingdings 2" pitchFamily="18" charset="2"/>
              <a:buChar char=""/>
              <a:defRPr sz="1400">
                <a:solidFill>
                  <a:srgbClr val="665546"/>
                </a:solidFill>
                <a:latin typeface="Arial Narrow" pitchFamily="34" charset="0"/>
                <a:cs typeface="Arial" charset="0"/>
              </a:defRPr>
            </a:lvl8pPr>
            <a:lvl9pPr marL="3886200" indent="-228600" eaLnBrk="0" fontAlgn="base" hangingPunct="0">
              <a:spcBef>
                <a:spcPct val="20000"/>
              </a:spcBef>
              <a:spcAft>
                <a:spcPct val="0"/>
              </a:spcAft>
              <a:buClr>
                <a:srgbClr val="E98300"/>
              </a:buClr>
              <a:buSzPct val="80000"/>
              <a:buFont typeface="Wingdings 2" pitchFamily="18" charset="2"/>
              <a:buChar char=""/>
              <a:defRPr sz="1400">
                <a:solidFill>
                  <a:srgbClr val="665546"/>
                </a:solidFill>
                <a:latin typeface="Arial Narrow" pitchFamily="34" charset="0"/>
                <a:cs typeface="Arial" charset="0"/>
              </a:defRPr>
            </a:lvl9pPr>
          </a:lstStyle>
          <a:p>
            <a:pPr algn="ctr" defTabSz="1254322">
              <a:spcBef>
                <a:spcPct val="0"/>
              </a:spcBef>
              <a:buClrTx/>
              <a:buNone/>
            </a:pPr>
            <a:r>
              <a:rPr lang="en-GB" altLang="en-US" sz="1193" b="1" dirty="0" smtClean="0">
                <a:solidFill>
                  <a:schemeClr val="tx1"/>
                </a:solidFill>
                <a:latin typeface="BNPP Sans Light" panose="02000503020000020004" pitchFamily="50" charset="0"/>
              </a:rPr>
              <a:t>Owner : José</a:t>
            </a:r>
            <a:endParaRPr lang="en-GB" altLang="en-US" sz="1326" b="1" dirty="0">
              <a:solidFill>
                <a:schemeClr val="tx1"/>
              </a:solidFill>
              <a:latin typeface="BNPP Sans Light" panose="02000503020000020004" pitchFamily="50" charset="0"/>
            </a:endParaRPr>
          </a:p>
        </p:txBody>
      </p:sp>
      <p:sp>
        <p:nvSpPr>
          <p:cNvPr id="28" name="Rectangle 72">
            <a:extLst>
              <a:ext uri="{FF2B5EF4-FFF2-40B4-BE49-F238E27FC236}">
                <a16:creationId xmlns:a16="http://schemas.microsoft.com/office/drawing/2014/main" id="{C1D3FF63-F8F1-4A06-A07A-935817C52469}"/>
              </a:ext>
            </a:extLst>
          </p:cNvPr>
          <p:cNvSpPr>
            <a:spLocks noChangeArrowheads="1"/>
          </p:cNvSpPr>
          <p:nvPr/>
        </p:nvSpPr>
        <p:spPr bwMode="auto">
          <a:xfrm>
            <a:off x="10597579" y="280141"/>
            <a:ext cx="918169" cy="269334"/>
          </a:xfrm>
          <a:prstGeom prst="rect">
            <a:avLst/>
          </a:prstGeom>
          <a:solidFill>
            <a:srgbClr val="EA8744"/>
          </a:solidFill>
          <a:ln>
            <a:no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lvl1pPr marL="177800" indent="-177800" algn="l" eaLnBrk="0" hangingPunct="0">
              <a:spcBef>
                <a:spcPct val="20000"/>
              </a:spcBef>
              <a:buClr>
                <a:srgbClr val="E98300"/>
              </a:buClr>
              <a:buFont typeface="Wingdings 2" pitchFamily="18" charset="2"/>
              <a:buChar char=""/>
              <a:defRPr sz="2200">
                <a:solidFill>
                  <a:srgbClr val="665546"/>
                </a:solidFill>
                <a:latin typeface="Arial Narrow" pitchFamily="34" charset="0"/>
                <a:cs typeface="Arial" charset="0"/>
              </a:defRPr>
            </a:lvl1pPr>
            <a:lvl2pPr marL="742950" indent="-285750" algn="l" eaLnBrk="0" hangingPunct="0">
              <a:spcBef>
                <a:spcPct val="20000"/>
              </a:spcBef>
              <a:buClr>
                <a:srgbClr val="E98300"/>
              </a:buClr>
              <a:buSzPct val="95000"/>
              <a:buFont typeface="Wingdings 2" pitchFamily="18" charset="2"/>
              <a:buChar char=""/>
              <a:defRPr sz="2000">
                <a:solidFill>
                  <a:srgbClr val="665546"/>
                </a:solidFill>
                <a:latin typeface="Arial Narrow" pitchFamily="34" charset="0"/>
                <a:cs typeface="Arial" charset="0"/>
              </a:defRPr>
            </a:lvl2pPr>
            <a:lvl3pPr marL="1143000" indent="-228600" algn="l" eaLnBrk="0" hangingPunct="0">
              <a:spcBef>
                <a:spcPct val="20000"/>
              </a:spcBef>
              <a:buClr>
                <a:srgbClr val="E98300"/>
              </a:buClr>
              <a:buSzPct val="90000"/>
              <a:buFont typeface="Wingdings 2" pitchFamily="18" charset="2"/>
              <a:buChar char=""/>
              <a:defRPr>
                <a:solidFill>
                  <a:srgbClr val="665546"/>
                </a:solidFill>
                <a:latin typeface="Arial Narrow" pitchFamily="34" charset="0"/>
                <a:cs typeface="Arial" charset="0"/>
              </a:defRPr>
            </a:lvl3pPr>
            <a:lvl4pPr marL="1600200" indent="-228600" algn="l" eaLnBrk="0" hangingPunct="0">
              <a:spcBef>
                <a:spcPct val="20000"/>
              </a:spcBef>
              <a:buClr>
                <a:srgbClr val="E98300"/>
              </a:buClr>
              <a:buSzPct val="85000"/>
              <a:buFont typeface="Wingdings 2" pitchFamily="18" charset="2"/>
              <a:buChar char=""/>
              <a:defRPr sz="1600">
                <a:solidFill>
                  <a:srgbClr val="665546"/>
                </a:solidFill>
                <a:latin typeface="Arial Narrow" pitchFamily="34" charset="0"/>
                <a:cs typeface="Arial" charset="0"/>
              </a:defRPr>
            </a:lvl4pPr>
            <a:lvl5pPr marL="2057400" indent="-228600" algn="l" eaLnBrk="0" hangingPunct="0">
              <a:spcBef>
                <a:spcPct val="20000"/>
              </a:spcBef>
              <a:buClr>
                <a:srgbClr val="E98300"/>
              </a:buClr>
              <a:buSzPct val="80000"/>
              <a:buFont typeface="Wingdings 2" pitchFamily="18" charset="2"/>
              <a:buChar char=""/>
              <a:defRPr sz="1400">
                <a:solidFill>
                  <a:srgbClr val="665546"/>
                </a:solidFill>
                <a:latin typeface="Arial Narrow" pitchFamily="34" charset="0"/>
                <a:cs typeface="Arial" charset="0"/>
              </a:defRPr>
            </a:lvl5pPr>
            <a:lvl6pPr marL="2514600" indent="-228600" eaLnBrk="0" fontAlgn="base" hangingPunct="0">
              <a:spcBef>
                <a:spcPct val="20000"/>
              </a:spcBef>
              <a:spcAft>
                <a:spcPct val="0"/>
              </a:spcAft>
              <a:buClr>
                <a:srgbClr val="E98300"/>
              </a:buClr>
              <a:buSzPct val="80000"/>
              <a:buFont typeface="Wingdings 2" pitchFamily="18" charset="2"/>
              <a:buChar char=""/>
              <a:defRPr sz="1400">
                <a:solidFill>
                  <a:srgbClr val="665546"/>
                </a:solidFill>
                <a:latin typeface="Arial Narrow" pitchFamily="34" charset="0"/>
                <a:cs typeface="Arial" charset="0"/>
              </a:defRPr>
            </a:lvl6pPr>
            <a:lvl7pPr marL="2971800" indent="-228600" eaLnBrk="0" fontAlgn="base" hangingPunct="0">
              <a:spcBef>
                <a:spcPct val="20000"/>
              </a:spcBef>
              <a:spcAft>
                <a:spcPct val="0"/>
              </a:spcAft>
              <a:buClr>
                <a:srgbClr val="E98300"/>
              </a:buClr>
              <a:buSzPct val="80000"/>
              <a:buFont typeface="Wingdings 2" pitchFamily="18" charset="2"/>
              <a:buChar char=""/>
              <a:defRPr sz="1400">
                <a:solidFill>
                  <a:srgbClr val="665546"/>
                </a:solidFill>
                <a:latin typeface="Arial Narrow" pitchFamily="34" charset="0"/>
                <a:cs typeface="Arial" charset="0"/>
              </a:defRPr>
            </a:lvl7pPr>
            <a:lvl8pPr marL="3429000" indent="-228600" eaLnBrk="0" fontAlgn="base" hangingPunct="0">
              <a:spcBef>
                <a:spcPct val="20000"/>
              </a:spcBef>
              <a:spcAft>
                <a:spcPct val="0"/>
              </a:spcAft>
              <a:buClr>
                <a:srgbClr val="E98300"/>
              </a:buClr>
              <a:buSzPct val="80000"/>
              <a:buFont typeface="Wingdings 2" pitchFamily="18" charset="2"/>
              <a:buChar char=""/>
              <a:defRPr sz="1400">
                <a:solidFill>
                  <a:srgbClr val="665546"/>
                </a:solidFill>
                <a:latin typeface="Arial Narrow" pitchFamily="34" charset="0"/>
                <a:cs typeface="Arial" charset="0"/>
              </a:defRPr>
            </a:lvl8pPr>
            <a:lvl9pPr marL="3886200" indent="-228600" eaLnBrk="0" fontAlgn="base" hangingPunct="0">
              <a:spcBef>
                <a:spcPct val="20000"/>
              </a:spcBef>
              <a:spcAft>
                <a:spcPct val="0"/>
              </a:spcAft>
              <a:buClr>
                <a:srgbClr val="E98300"/>
              </a:buClr>
              <a:buSzPct val="80000"/>
              <a:buFont typeface="Wingdings 2" pitchFamily="18" charset="2"/>
              <a:buChar char=""/>
              <a:defRPr sz="1400">
                <a:solidFill>
                  <a:srgbClr val="665546"/>
                </a:solidFill>
                <a:latin typeface="Arial Narrow" pitchFamily="34" charset="0"/>
                <a:cs typeface="Arial" charset="0"/>
              </a:defRPr>
            </a:lvl9pPr>
          </a:lstStyle>
          <a:p>
            <a:pPr algn="ctr" defTabSz="946158">
              <a:lnSpc>
                <a:spcPct val="90000"/>
              </a:lnSpc>
              <a:spcBef>
                <a:spcPct val="0"/>
              </a:spcBef>
              <a:buClrTx/>
              <a:buFontTx/>
              <a:buNone/>
            </a:pPr>
            <a:r>
              <a:rPr lang="en-GB" altLang="en-US" sz="900" b="1" dirty="0" smtClean="0">
                <a:solidFill>
                  <a:srgbClr val="FFFFFF"/>
                </a:solidFill>
                <a:latin typeface="BNPP Sans Light" panose="02000503020000020004" pitchFamily="50" charset="0"/>
              </a:rPr>
              <a:t>Challenged</a:t>
            </a:r>
            <a:endParaRPr lang="en-GB" altLang="en-US" sz="1000" b="1" dirty="0">
              <a:solidFill>
                <a:srgbClr val="FFFFFF"/>
              </a:solidFill>
              <a:latin typeface="BNPP Sans Light" panose="02000503020000020004" pitchFamily="50" charset="0"/>
            </a:endParaRPr>
          </a:p>
        </p:txBody>
      </p:sp>
      <p:graphicFrame>
        <p:nvGraphicFramePr>
          <p:cNvPr id="30" name="Tableau 4">
            <a:extLst>
              <a:ext uri="{FF2B5EF4-FFF2-40B4-BE49-F238E27FC236}">
                <a16:creationId xmlns:a16="http://schemas.microsoft.com/office/drawing/2014/main" id="{BDE2D09A-41D5-4A54-B0FC-C41F35A62225}"/>
              </a:ext>
            </a:extLst>
          </p:cNvPr>
          <p:cNvGraphicFramePr>
            <a:graphicFrameLocks noGrp="1"/>
          </p:cNvGraphicFramePr>
          <p:nvPr>
            <p:extLst>
              <p:ext uri="{D42A27DB-BD31-4B8C-83A1-F6EECF244321}">
                <p14:modId xmlns:p14="http://schemas.microsoft.com/office/powerpoint/2010/main" val="2815510660"/>
              </p:ext>
            </p:extLst>
          </p:nvPr>
        </p:nvGraphicFramePr>
        <p:xfrm>
          <a:off x="5649301" y="2039361"/>
          <a:ext cx="6040803" cy="1088264"/>
        </p:xfrm>
        <a:graphic>
          <a:graphicData uri="http://schemas.openxmlformats.org/drawingml/2006/table">
            <a:tbl>
              <a:tblPr firstRow="1" bandRow="1">
                <a:tableStyleId>{7DF18680-E054-41AD-8BC1-D1AEF772440D}</a:tableStyleId>
              </a:tblPr>
              <a:tblGrid>
                <a:gridCol w="5668358">
                  <a:extLst>
                    <a:ext uri="{9D8B030D-6E8A-4147-A177-3AD203B41FA5}">
                      <a16:colId xmlns:a16="http://schemas.microsoft.com/office/drawing/2014/main" val="20000"/>
                    </a:ext>
                  </a:extLst>
                </a:gridCol>
                <a:gridCol w="372445">
                  <a:extLst>
                    <a:ext uri="{9D8B030D-6E8A-4147-A177-3AD203B41FA5}">
                      <a16:colId xmlns:a16="http://schemas.microsoft.com/office/drawing/2014/main" val="20001"/>
                    </a:ext>
                  </a:extLst>
                </a:gridCol>
              </a:tblGrid>
              <a:tr h="351437">
                <a:tc>
                  <a:txBody>
                    <a:bodyPr/>
                    <a:lstStyle/>
                    <a:p>
                      <a:pPr marL="0" marR="0" indent="0" algn="l" defTabSz="914403" rtl="0" eaLnBrk="0" fontAlgn="base" latinLnBrk="0" hangingPunct="0">
                        <a:lnSpc>
                          <a:spcPct val="100000"/>
                        </a:lnSpc>
                        <a:spcBef>
                          <a:spcPct val="0"/>
                        </a:spcBef>
                        <a:spcAft>
                          <a:spcPct val="0"/>
                        </a:spcAft>
                        <a:buClrTx/>
                        <a:buSzTx/>
                        <a:buFontTx/>
                        <a:buNone/>
                        <a:tabLst/>
                        <a:defRPr/>
                      </a:pPr>
                      <a:r>
                        <a:rPr lang="en-US" sz="1050" dirty="0">
                          <a:solidFill>
                            <a:srgbClr val="FFFFFF"/>
                          </a:solidFill>
                          <a:latin typeface="BNPP Sans Light" panose="02000503020000020004" pitchFamily="50" charset="0"/>
                          <a:cs typeface="Arial" charset="0"/>
                        </a:rPr>
                        <a:t>Main Issues / Risks</a:t>
                      </a:r>
                    </a:p>
                  </a:txBody>
                  <a:tcPr marL="121222" marR="121222" marT="60611" marB="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2"/>
                    </a:solidFill>
                  </a:tcPr>
                </a:tc>
                <a:tc>
                  <a:txBody>
                    <a:bodyPr/>
                    <a:lstStyle/>
                    <a:p>
                      <a:pPr marL="0" algn="ctr" defTabSz="914403" rtl="0" eaLnBrk="0" fontAlgn="base" latinLnBrk="0" hangingPunct="0">
                        <a:spcBef>
                          <a:spcPct val="0"/>
                        </a:spcBef>
                        <a:spcAft>
                          <a:spcPct val="0"/>
                        </a:spcAft>
                      </a:pPr>
                      <a:r>
                        <a:rPr lang="en-GB" sz="900" b="1" kern="1200" dirty="0">
                          <a:solidFill>
                            <a:schemeClr val="bg1"/>
                          </a:solidFill>
                          <a:latin typeface="BNPP Sans Light" panose="02000503020000020004" pitchFamily="50" charset="0"/>
                          <a:ea typeface="+mn-ea"/>
                          <a:cs typeface="+mn-cs"/>
                        </a:rPr>
                        <a:t>Impact</a:t>
                      </a:r>
                      <a:endParaRPr lang="en-GB" sz="700" b="1" kern="1200" dirty="0">
                        <a:solidFill>
                          <a:schemeClr val="bg1"/>
                        </a:solidFill>
                        <a:latin typeface="BNPP Sans Light" panose="02000503020000020004" pitchFamily="50" charset="0"/>
                        <a:ea typeface="+mn-ea"/>
                        <a:cs typeface="Arial" charset="0"/>
                      </a:endParaRPr>
                    </a:p>
                  </a:txBody>
                  <a:tcPr marL="45720" marR="4572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70229">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1050" b="1" kern="1200" baseline="0" dirty="0" smtClean="0">
                          <a:solidFill>
                            <a:srgbClr val="FF0000"/>
                          </a:solidFill>
                          <a:effectLst/>
                          <a:latin typeface="BNPP Sans Light" panose="02000503020000020004" pitchFamily="50" charset="0"/>
                          <a:ea typeface="+mn-ea"/>
                          <a:cs typeface="+mn-cs"/>
                        </a:rPr>
                        <a:t>E2E test milestones are not finalized </a:t>
                      </a:r>
                      <a:r>
                        <a:rPr lang="en-US" sz="1050" b="0" kern="1200" baseline="0" dirty="0" smtClean="0">
                          <a:solidFill>
                            <a:schemeClr val="dk1"/>
                          </a:solidFill>
                          <a:effectLst/>
                          <a:latin typeface="BNPP Sans Light" panose="02000503020000020004" pitchFamily="50" charset="0"/>
                          <a:ea typeface="+mn-ea"/>
                          <a:cs typeface="+mn-cs"/>
                        </a:rPr>
                        <a:t>for release 2021.2, which brings risks for time</a:t>
                      </a:r>
                    </a:p>
                  </a:txBody>
                  <a:tcPr marL="121222" marR="121222" marT="60611" marB="60611"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050" b="0" strike="noStrike" dirty="0" smtClean="0">
                          <a:solidFill>
                            <a:srgbClr val="FF0000"/>
                          </a:solidFill>
                          <a:latin typeface="BNPP Sans Light" panose="02000503020000020004" pitchFamily="50" charset="0"/>
                        </a:rPr>
                        <a:t>H</a:t>
                      </a:r>
                    </a:p>
                  </a:txBody>
                  <a:tcPr marL="121222" marR="121222" marT="47725" marB="47725"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693859186"/>
                  </a:ext>
                </a:extLst>
              </a:tr>
              <a:tr h="423982">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1050" b="0" kern="1200" baseline="0" dirty="0" smtClean="0">
                          <a:solidFill>
                            <a:srgbClr val="FF0000"/>
                          </a:solidFill>
                          <a:effectLst/>
                          <a:latin typeface="BNPP Sans Light" panose="02000503020000020004" pitchFamily="50" charset="0"/>
                          <a:ea typeface="+mn-ea"/>
                          <a:cs typeface="+mn-cs"/>
                        </a:rPr>
                        <a:t>Requirements started late </a:t>
                      </a:r>
                      <a:r>
                        <a:rPr lang="en-US" sz="1050" b="0" kern="1200" baseline="0" dirty="0" smtClean="0">
                          <a:solidFill>
                            <a:schemeClr val="dk1"/>
                          </a:solidFill>
                          <a:effectLst/>
                          <a:latin typeface="BNPP Sans Light" panose="02000503020000020004" pitchFamily="50" charset="0"/>
                          <a:ea typeface="+mn-ea"/>
                          <a:cs typeface="+mn-cs"/>
                        </a:rPr>
                        <a:t>for release 2021.2, which is delaying estimations and impacting planning</a:t>
                      </a:r>
                    </a:p>
                  </a:txBody>
                  <a:tcPr marL="121222" marR="121222" marT="60611" marB="60611"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050" b="0" strike="noStrike" dirty="0" smtClean="0">
                          <a:solidFill>
                            <a:srgbClr val="FF0000"/>
                          </a:solidFill>
                          <a:latin typeface="BNPP Sans Light" panose="02000503020000020004" pitchFamily="50" charset="0"/>
                        </a:rPr>
                        <a:t>H</a:t>
                      </a:r>
                    </a:p>
                  </a:txBody>
                  <a:tcPr marL="121222" marR="121222" marT="47725" marB="47725"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419267794"/>
                  </a:ext>
                </a:extLst>
              </a:tr>
            </a:tbl>
          </a:graphicData>
        </a:graphic>
      </p:graphicFrame>
      <p:graphicFrame>
        <p:nvGraphicFramePr>
          <p:cNvPr id="31" name="Table 30">
            <a:extLst>
              <a:ext uri="{FF2B5EF4-FFF2-40B4-BE49-F238E27FC236}">
                <a16:creationId xmlns:a16="http://schemas.microsoft.com/office/drawing/2014/main" id="{F5EFDFEB-8247-425C-9C83-FA173D4D505F}"/>
              </a:ext>
            </a:extLst>
          </p:cNvPr>
          <p:cNvGraphicFramePr>
            <a:graphicFrameLocks noGrp="1"/>
          </p:cNvGraphicFramePr>
          <p:nvPr>
            <p:extLst>
              <p:ext uri="{D42A27DB-BD31-4B8C-83A1-F6EECF244321}">
                <p14:modId xmlns:p14="http://schemas.microsoft.com/office/powerpoint/2010/main" val="1827334510"/>
              </p:ext>
            </p:extLst>
          </p:nvPr>
        </p:nvGraphicFramePr>
        <p:xfrm>
          <a:off x="416081" y="2049717"/>
          <a:ext cx="5140938" cy="2096676"/>
        </p:xfrm>
        <a:graphic>
          <a:graphicData uri="http://schemas.openxmlformats.org/drawingml/2006/table">
            <a:tbl>
              <a:tblPr firstRow="1">
                <a:tableStyleId>{7DF18680-E054-41AD-8BC1-D1AEF772440D}</a:tableStyleId>
              </a:tblPr>
              <a:tblGrid>
                <a:gridCol w="5140938">
                  <a:extLst>
                    <a:ext uri="{9D8B030D-6E8A-4147-A177-3AD203B41FA5}">
                      <a16:colId xmlns:a16="http://schemas.microsoft.com/office/drawing/2014/main" val="20000"/>
                    </a:ext>
                  </a:extLst>
                </a:gridCol>
              </a:tblGrid>
              <a:tr h="325235">
                <a:tc>
                  <a:txBody>
                    <a:bodyPr/>
                    <a:lstStyle/>
                    <a:p>
                      <a:r>
                        <a:rPr lang="en-US" sz="1200" dirty="0" smtClean="0">
                          <a:latin typeface="BNPP Sans Light" panose="02000503020000020004" pitchFamily="50" charset="0"/>
                        </a:rPr>
                        <a:t>Main Achievements</a:t>
                      </a:r>
                      <a:endParaRPr lang="en-US" sz="1200" dirty="0">
                        <a:latin typeface="BNPP Sans Light" panose="02000503020000020004" pitchFamily="50" charset="0"/>
                      </a:endParaRPr>
                    </a:p>
                  </a:txBody>
                  <a:tcPr marL="95450" marR="0" marT="0" marB="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771441">
                <a:tc>
                  <a:txBody>
                    <a:bodyPr/>
                    <a:lstStyle/>
                    <a:p>
                      <a:pPr marL="266700" marR="0" lvl="1" indent="-190500" algn="l" defTabSz="1156967" rtl="0" eaLnBrk="1" fontAlgn="auto" latinLnBrk="0" hangingPunct="1">
                        <a:lnSpc>
                          <a:spcPct val="100000"/>
                        </a:lnSpc>
                        <a:spcBef>
                          <a:spcPts val="0"/>
                        </a:spcBef>
                        <a:spcAft>
                          <a:spcPts val="0"/>
                        </a:spcAft>
                        <a:buClr>
                          <a:schemeClr val="bg2"/>
                        </a:buClr>
                        <a:buSzTx/>
                        <a:buFont typeface="Wingdings" panose="05000000000000000000" pitchFamily="2" charset="2"/>
                        <a:buChar char="§"/>
                        <a:tabLst>
                          <a:tab pos="914400" algn="l"/>
                        </a:tabLst>
                        <a:defRPr/>
                      </a:pPr>
                      <a:r>
                        <a:rPr lang="en-GB" sz="1200" kern="1200" baseline="0" dirty="0" smtClean="0">
                          <a:solidFill>
                            <a:schemeClr val="dk1"/>
                          </a:solidFill>
                          <a:effectLst/>
                          <a:latin typeface="BNPP Sans Light" panose="02000503020000020004" pitchFamily="50" charset="0"/>
                          <a:ea typeface="+mn-ea"/>
                          <a:cs typeface="+mn-cs"/>
                        </a:rPr>
                        <a:t>Quality gate passed for all the new code and improved for legacy code</a:t>
                      </a:r>
                    </a:p>
                  </a:txBody>
                  <a:tcPr marL="95450" marR="121222" marT="60611" marB="60611">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301718661"/>
                  </a:ext>
                </a:extLst>
              </a:tr>
            </a:tbl>
          </a:graphicData>
        </a:graphic>
      </p:graphicFrame>
      <p:sp>
        <p:nvSpPr>
          <p:cNvPr id="74" name="Diamond 73">
            <a:extLst>
              <a:ext uri="{FF2B5EF4-FFF2-40B4-BE49-F238E27FC236}">
                <a16:creationId xmlns:a16="http://schemas.microsoft.com/office/drawing/2014/main" id="{7123BB2C-F5BF-45F2-A998-5ABCE1CE61CC}"/>
              </a:ext>
            </a:extLst>
          </p:cNvPr>
          <p:cNvSpPr>
            <a:spLocks noChangeAspect="1"/>
          </p:cNvSpPr>
          <p:nvPr/>
        </p:nvSpPr>
        <p:spPr>
          <a:xfrm>
            <a:off x="5427006" y="1465775"/>
            <a:ext cx="192230" cy="219456"/>
          </a:xfrm>
          <a:prstGeom prst="diamond">
            <a:avLst/>
          </a:prstGeom>
          <a:solidFill>
            <a:srgbClr val="00915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457200" rtlCol="0" anchor="ctr"/>
          <a:lstStyle/>
          <a:p>
            <a:pPr algn="ctr" defTabSz="914400" eaLnBrk="1" fontAlgn="auto" hangingPunct="1">
              <a:spcBef>
                <a:spcPts val="0"/>
              </a:spcBef>
              <a:spcAft>
                <a:spcPts val="0"/>
              </a:spcAft>
            </a:pPr>
            <a:r>
              <a:rPr lang="en-US" sz="1050" b="1" dirty="0">
                <a:solidFill>
                  <a:srgbClr val="00915A"/>
                </a:solidFill>
                <a:latin typeface="BNPP Sans Light" panose="02000503020000020004" pitchFamily="50" charset="0"/>
              </a:rPr>
              <a:t>SIT</a:t>
            </a:r>
          </a:p>
        </p:txBody>
      </p:sp>
      <p:sp>
        <p:nvSpPr>
          <p:cNvPr id="75" name="Diamond 74">
            <a:extLst>
              <a:ext uri="{FF2B5EF4-FFF2-40B4-BE49-F238E27FC236}">
                <a16:creationId xmlns:a16="http://schemas.microsoft.com/office/drawing/2014/main" id="{7123BB2C-F5BF-45F2-A998-5ABCE1CE61CC}"/>
              </a:ext>
            </a:extLst>
          </p:cNvPr>
          <p:cNvSpPr>
            <a:spLocks noChangeAspect="1"/>
          </p:cNvSpPr>
          <p:nvPr/>
        </p:nvSpPr>
        <p:spPr>
          <a:xfrm>
            <a:off x="11593989" y="1461899"/>
            <a:ext cx="192230" cy="219456"/>
          </a:xfrm>
          <a:prstGeom prst="diamond">
            <a:avLst/>
          </a:prstGeom>
          <a:solidFill>
            <a:srgbClr val="00915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457200" rtlCol="0" anchor="ctr"/>
          <a:lstStyle/>
          <a:p>
            <a:pPr algn="ctr" defTabSz="914400" eaLnBrk="1" fontAlgn="auto" hangingPunct="1">
              <a:spcBef>
                <a:spcPts val="0"/>
              </a:spcBef>
              <a:spcAft>
                <a:spcPts val="0"/>
              </a:spcAft>
            </a:pPr>
            <a:r>
              <a:rPr lang="en-US" sz="1050" b="1" dirty="0">
                <a:solidFill>
                  <a:srgbClr val="00915A"/>
                </a:solidFill>
                <a:latin typeface="BNPP Sans Light" panose="02000503020000020004" pitchFamily="50" charset="0"/>
              </a:rPr>
              <a:t>SIT</a:t>
            </a:r>
          </a:p>
        </p:txBody>
      </p:sp>
      <p:sp>
        <p:nvSpPr>
          <p:cNvPr id="76" name="Diamond 75">
            <a:extLst>
              <a:ext uri="{FF2B5EF4-FFF2-40B4-BE49-F238E27FC236}">
                <a16:creationId xmlns:a16="http://schemas.microsoft.com/office/drawing/2014/main" id="{7123BB2C-F5BF-45F2-A998-5ABCE1CE61CC}"/>
              </a:ext>
            </a:extLst>
          </p:cNvPr>
          <p:cNvSpPr>
            <a:spLocks noChangeAspect="1"/>
          </p:cNvSpPr>
          <p:nvPr/>
        </p:nvSpPr>
        <p:spPr>
          <a:xfrm>
            <a:off x="9517459" y="1482649"/>
            <a:ext cx="192230" cy="219456"/>
          </a:xfrm>
          <a:prstGeom prst="diamond">
            <a:avLst/>
          </a:prstGeom>
          <a:solidFill>
            <a:srgbClr val="00915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457200" rtlCol="0" anchor="ctr"/>
          <a:lstStyle/>
          <a:p>
            <a:pPr algn="ctr" defTabSz="914400" eaLnBrk="1" fontAlgn="auto" hangingPunct="1">
              <a:spcBef>
                <a:spcPts val="0"/>
              </a:spcBef>
              <a:spcAft>
                <a:spcPts val="0"/>
              </a:spcAft>
            </a:pPr>
            <a:r>
              <a:rPr lang="en-US" sz="1050" b="1" dirty="0">
                <a:solidFill>
                  <a:srgbClr val="007A4C"/>
                </a:solidFill>
                <a:latin typeface="BNPP Sans Light" panose="02000503020000020004" pitchFamily="50" charset="0"/>
              </a:rPr>
              <a:t>SIT</a:t>
            </a:r>
          </a:p>
        </p:txBody>
      </p:sp>
      <p:sp>
        <p:nvSpPr>
          <p:cNvPr id="77" name="Diamond 76">
            <a:extLst>
              <a:ext uri="{FF2B5EF4-FFF2-40B4-BE49-F238E27FC236}">
                <a16:creationId xmlns:a16="http://schemas.microsoft.com/office/drawing/2014/main" id="{7123BB2C-F5BF-45F2-A998-5ABCE1CE61CC}"/>
              </a:ext>
            </a:extLst>
          </p:cNvPr>
          <p:cNvSpPr>
            <a:spLocks noChangeAspect="1"/>
          </p:cNvSpPr>
          <p:nvPr/>
        </p:nvSpPr>
        <p:spPr>
          <a:xfrm>
            <a:off x="7482667" y="1476796"/>
            <a:ext cx="192230" cy="219456"/>
          </a:xfrm>
          <a:prstGeom prst="diamond">
            <a:avLst/>
          </a:prstGeom>
          <a:solidFill>
            <a:srgbClr val="00915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457200" rtlCol="0" anchor="ctr"/>
          <a:lstStyle/>
          <a:p>
            <a:pPr algn="ctr" defTabSz="914400" eaLnBrk="1" fontAlgn="auto" hangingPunct="1">
              <a:spcBef>
                <a:spcPts val="0"/>
              </a:spcBef>
              <a:spcAft>
                <a:spcPts val="0"/>
              </a:spcAft>
            </a:pPr>
            <a:r>
              <a:rPr lang="en-US" sz="1050" b="1" dirty="0">
                <a:solidFill>
                  <a:srgbClr val="00915A"/>
                </a:solidFill>
                <a:latin typeface="BNPP Sans Light" panose="02000503020000020004" pitchFamily="50" charset="0"/>
              </a:rPr>
              <a:t>SIT</a:t>
            </a:r>
          </a:p>
        </p:txBody>
      </p:sp>
    </p:spTree>
    <p:extLst>
      <p:ext uri="{BB962C8B-B14F-4D97-AF65-F5344CB8AC3E}">
        <p14:creationId xmlns:p14="http://schemas.microsoft.com/office/powerpoint/2010/main" val="2013552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067" y="191665"/>
            <a:ext cx="11374733" cy="425683"/>
          </a:xfrm>
        </p:spPr>
        <p:txBody>
          <a:bodyPr/>
          <a:lstStyle/>
          <a:p>
            <a:r>
              <a:rPr lang="en-GB" dirty="0" smtClean="0"/>
              <a:t>UI </a:t>
            </a:r>
            <a:r>
              <a:rPr lang="en-US" dirty="0"/>
              <a:t>STREAM </a:t>
            </a:r>
            <a:r>
              <a:rPr lang="en-GB" dirty="0" smtClean="0"/>
              <a:t>– Scope &amp; estimates (High Level)</a:t>
            </a:r>
            <a:endParaRPr lang="en-GB" dirty="0"/>
          </a:p>
        </p:txBody>
      </p:sp>
      <p:sp>
        <p:nvSpPr>
          <p:cNvPr id="4" name="Date Placeholder 3"/>
          <p:cNvSpPr>
            <a:spLocks noGrp="1"/>
          </p:cNvSpPr>
          <p:nvPr>
            <p:ph type="dt" sz="half" idx="2"/>
          </p:nvPr>
        </p:nvSpPr>
        <p:spPr/>
        <p:txBody>
          <a:bodyPr/>
          <a:lstStyle/>
          <a:p>
            <a:fld id="{99790D50-9F47-4DD0-9A0F-A4553368E28F}" type="datetime4">
              <a:rPr lang="en-US" smtClean="0">
                <a:solidFill>
                  <a:prstClr val="black"/>
                </a:solidFill>
              </a:rPr>
              <a:pPr/>
              <a:t>April 12, 2021</a:t>
            </a:fld>
            <a:endParaRPr lang="en-US" dirty="0">
              <a:solidFill>
                <a:prstClr val="black"/>
              </a:solidFill>
            </a:endParaRPr>
          </a:p>
        </p:txBody>
      </p:sp>
      <p:sp>
        <p:nvSpPr>
          <p:cNvPr id="5" name="Slide Number Placeholder 4"/>
          <p:cNvSpPr>
            <a:spLocks noGrp="1"/>
          </p:cNvSpPr>
          <p:nvPr>
            <p:ph type="sldNum" sz="quarter" idx="4"/>
          </p:nvPr>
        </p:nvSpPr>
        <p:spPr/>
        <p:txBody>
          <a:bodyPr/>
          <a:lstStyle/>
          <a:p>
            <a:fld id="{D2A18EA6-A457-46CC-B195-A0AD97A50690}" type="slidenum">
              <a:rPr lang="en-US" smtClean="0">
                <a:solidFill>
                  <a:prstClr val="black"/>
                </a:solidFill>
              </a:rPr>
              <a:pPr/>
              <a:t>4</a:t>
            </a:fld>
            <a:endParaRPr lang="en-US" dirty="0">
              <a:solidFill>
                <a:prstClr val="black"/>
              </a:solidFill>
            </a:endParaRPr>
          </a:p>
        </p:txBody>
      </p:sp>
      <p:sp>
        <p:nvSpPr>
          <p:cNvPr id="8" name="TextBox 7"/>
          <p:cNvSpPr txBox="1"/>
          <p:nvPr/>
        </p:nvSpPr>
        <p:spPr>
          <a:xfrm>
            <a:off x="6100053" y="509626"/>
            <a:ext cx="5651469" cy="215444"/>
          </a:xfrm>
          <a:prstGeom prst="rect">
            <a:avLst/>
          </a:prstGeom>
          <a:solidFill>
            <a:schemeClr val="bg1"/>
          </a:solidFill>
        </p:spPr>
        <p:txBody>
          <a:bodyPr wrap="square" rtlCol="0">
            <a:spAutoFit/>
          </a:bodyPr>
          <a:lstStyle/>
          <a:p>
            <a:pPr algn="r"/>
            <a:r>
              <a:rPr lang="en-GB" sz="800" dirty="0">
                <a:sym typeface="Webdings" panose="05030102010509060703" pitchFamily="18" charset="2"/>
              </a:rPr>
              <a:t>*Real-World Engineering Days (excluding QA)</a:t>
            </a:r>
          </a:p>
        </p:txBody>
      </p:sp>
      <p:graphicFrame>
        <p:nvGraphicFramePr>
          <p:cNvPr id="7" name="Table 6"/>
          <p:cNvGraphicFramePr>
            <a:graphicFrameLocks noGrp="1"/>
          </p:cNvGraphicFramePr>
          <p:nvPr>
            <p:extLst>
              <p:ext uri="{D42A27DB-BD31-4B8C-83A1-F6EECF244321}">
                <p14:modId xmlns:p14="http://schemas.microsoft.com/office/powerpoint/2010/main" val="1128328003"/>
              </p:ext>
            </p:extLst>
          </p:nvPr>
        </p:nvGraphicFramePr>
        <p:xfrm>
          <a:off x="444450" y="935898"/>
          <a:ext cx="11245653" cy="5158190"/>
        </p:xfrm>
        <a:graphic>
          <a:graphicData uri="http://schemas.openxmlformats.org/drawingml/2006/table">
            <a:tbl>
              <a:tblPr firstRow="1" lastRow="1" bandRow="1">
                <a:tableStyleId>{5C22544A-7EE6-4342-B048-85BDC9FD1C3A}</a:tableStyleId>
              </a:tblPr>
              <a:tblGrid>
                <a:gridCol w="4089328">
                  <a:extLst>
                    <a:ext uri="{9D8B030D-6E8A-4147-A177-3AD203B41FA5}">
                      <a16:colId xmlns:a16="http://schemas.microsoft.com/office/drawing/2014/main" val="1793246284"/>
                    </a:ext>
                  </a:extLst>
                </a:gridCol>
                <a:gridCol w="1022332">
                  <a:extLst>
                    <a:ext uri="{9D8B030D-6E8A-4147-A177-3AD203B41FA5}">
                      <a16:colId xmlns:a16="http://schemas.microsoft.com/office/drawing/2014/main" val="1360593020"/>
                    </a:ext>
                  </a:extLst>
                </a:gridCol>
                <a:gridCol w="920099">
                  <a:extLst>
                    <a:ext uri="{9D8B030D-6E8A-4147-A177-3AD203B41FA5}">
                      <a16:colId xmlns:a16="http://schemas.microsoft.com/office/drawing/2014/main" val="1850491065"/>
                    </a:ext>
                  </a:extLst>
                </a:gridCol>
                <a:gridCol w="1022332">
                  <a:extLst>
                    <a:ext uri="{9D8B030D-6E8A-4147-A177-3AD203B41FA5}">
                      <a16:colId xmlns:a16="http://schemas.microsoft.com/office/drawing/2014/main" val="3383077093"/>
                    </a:ext>
                  </a:extLst>
                </a:gridCol>
                <a:gridCol w="4191562">
                  <a:extLst>
                    <a:ext uri="{9D8B030D-6E8A-4147-A177-3AD203B41FA5}">
                      <a16:colId xmlns:a16="http://schemas.microsoft.com/office/drawing/2014/main" val="2367522078"/>
                    </a:ext>
                  </a:extLst>
                </a:gridCol>
              </a:tblGrid>
              <a:tr h="440715">
                <a:tc>
                  <a:txBody>
                    <a:bodyPr/>
                    <a:lstStyle/>
                    <a:p>
                      <a:pPr algn="l" fontAlgn="ctr"/>
                      <a:r>
                        <a:rPr lang="en-US" sz="1000" u="none" strike="noStrike" dirty="0" smtClean="0">
                          <a:effectLst/>
                          <a:latin typeface="BNPP Sans Light" panose="02000503020000020004" pitchFamily="50" charset="0"/>
                        </a:rPr>
                        <a:t>Epic</a:t>
                      </a:r>
                      <a:endParaRPr lang="en-US" sz="1000" b="1" i="0" u="none" strike="noStrike" dirty="0">
                        <a:solidFill>
                          <a:srgbClr val="FFFFFF"/>
                        </a:solidFill>
                        <a:effectLst/>
                        <a:latin typeface="BNPP Sans Light" panose="02000503020000020004" pitchFamily="50" charset="0"/>
                      </a:endParaRPr>
                    </a:p>
                  </a:txBody>
                  <a:tcPr marL="45720" marR="45720" anchor="ctr"/>
                </a:tc>
                <a:tc>
                  <a:txBody>
                    <a:bodyPr/>
                    <a:lstStyle/>
                    <a:p>
                      <a:pPr algn="ctr" fontAlgn="ctr"/>
                      <a:r>
                        <a:rPr lang="en-US" sz="1000" u="none" strike="noStrike" dirty="0" smtClean="0">
                          <a:effectLst/>
                          <a:latin typeface="BNPP Sans Light" panose="02000503020000020004" pitchFamily="50" charset="0"/>
                        </a:rPr>
                        <a:t>Effort*</a:t>
                      </a:r>
                      <a:endParaRPr lang="en-US" sz="1000" b="1" i="0" u="none" strike="noStrike" dirty="0">
                        <a:solidFill>
                          <a:srgbClr val="FFFFFF"/>
                        </a:solidFill>
                        <a:effectLst/>
                        <a:latin typeface="BNPP Sans Light" panose="02000503020000020004" pitchFamily="50" charset="0"/>
                      </a:endParaRPr>
                    </a:p>
                  </a:txBody>
                  <a:tcPr marL="45720" marR="45720" anchor="ctr"/>
                </a:tc>
                <a:tc>
                  <a:txBody>
                    <a:bodyPr/>
                    <a:lstStyle/>
                    <a:p>
                      <a:pPr algn="ctr" fontAlgn="ctr"/>
                      <a:r>
                        <a:rPr lang="en-US" sz="1000" b="1" i="0" u="none" strike="noStrike" dirty="0" smtClean="0">
                          <a:solidFill>
                            <a:srgbClr val="FFFFFF"/>
                          </a:solidFill>
                          <a:effectLst/>
                          <a:latin typeface="BNPP Sans Light" panose="02000503020000020004" pitchFamily="50" charset="0"/>
                        </a:rPr>
                        <a:t>UI*</a:t>
                      </a:r>
                      <a:endParaRPr lang="en-US" sz="1000" b="1" i="0" u="none" strike="noStrike" dirty="0">
                        <a:solidFill>
                          <a:srgbClr val="FFFFFF"/>
                        </a:solidFill>
                        <a:effectLst/>
                        <a:latin typeface="BNPP Sans Light" panose="02000503020000020004" pitchFamily="50" charset="0"/>
                      </a:endParaRPr>
                    </a:p>
                  </a:txBody>
                  <a:tcPr marL="45720" marR="45720" anchor="ctr"/>
                </a:tc>
                <a:tc>
                  <a:txBody>
                    <a:bodyPr/>
                    <a:lstStyle/>
                    <a:p>
                      <a:pPr algn="ctr" fontAlgn="ctr"/>
                      <a:r>
                        <a:rPr lang="en-US" sz="1000" u="none" strike="noStrike" dirty="0" smtClean="0">
                          <a:effectLst/>
                          <a:latin typeface="BNPP Sans Light" panose="02000503020000020004" pitchFamily="50" charset="0"/>
                        </a:rPr>
                        <a:t>API*</a:t>
                      </a:r>
                      <a:endParaRPr lang="en-US" sz="1000" b="1" i="0" u="none" strike="noStrike" dirty="0">
                        <a:solidFill>
                          <a:srgbClr val="FFFFFF"/>
                        </a:solidFill>
                        <a:effectLst/>
                        <a:latin typeface="BNPP Sans Light" panose="02000503020000020004" pitchFamily="50" charset="0"/>
                      </a:endParaRPr>
                    </a:p>
                  </a:txBody>
                  <a:tcPr marL="45720" marR="45720" anchor="ctr"/>
                </a:tc>
                <a:tc>
                  <a:txBody>
                    <a:bodyPr/>
                    <a:lstStyle/>
                    <a:p>
                      <a:pPr algn="l" fontAlgn="ctr"/>
                      <a:r>
                        <a:rPr lang="en-US" sz="1000" u="none" strike="noStrike" dirty="0" smtClean="0">
                          <a:effectLst/>
                          <a:latin typeface="BNPP Sans Light" panose="02000503020000020004" pitchFamily="50" charset="0"/>
                        </a:rPr>
                        <a:t>Remarks</a:t>
                      </a:r>
                      <a:endParaRPr lang="en-US" sz="1000" b="1" i="0" u="none" strike="noStrike" dirty="0">
                        <a:solidFill>
                          <a:srgbClr val="FFFFFF"/>
                        </a:solidFill>
                        <a:effectLst/>
                        <a:latin typeface="BNPP Sans Light" panose="02000503020000020004" pitchFamily="50" charset="0"/>
                      </a:endParaRPr>
                    </a:p>
                  </a:txBody>
                  <a:tcPr marL="45720" marR="45720" anchor="ctr"/>
                </a:tc>
                <a:extLst>
                  <a:ext uri="{0D108BD9-81ED-4DB2-BD59-A6C34878D82A}">
                    <a16:rowId xmlns:a16="http://schemas.microsoft.com/office/drawing/2014/main" val="1567892360"/>
                  </a:ext>
                </a:extLst>
              </a:tr>
              <a:tr h="500164">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Technical debt - Upgrade old Java Packages (XRAY)</a:t>
                      </a:r>
                      <a:endParaRPr lang="en-GB" sz="900" u="none" strike="noStrike" kern="1200" dirty="0" smtClean="0">
                        <a:solidFill>
                          <a:schemeClr val="dk1"/>
                        </a:solidFill>
                        <a:effectLst/>
                        <a:latin typeface="BNPP Sans Light" panose="02000503020000020004" pitchFamily="50" charset="0"/>
                        <a:ea typeface="+mn-ea"/>
                        <a:cs typeface="+mn-cs"/>
                      </a:endParaRPr>
                    </a:p>
                  </a:txBody>
                  <a:tcPr marL="45458" marR="45458" marT="45458" marB="45458"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1000" u="none" strike="noStrike" dirty="0" smtClean="0">
                          <a:effectLst/>
                          <a:latin typeface="BNPP Sans Light" panose="02000503020000020004" pitchFamily="50" charset="0"/>
                        </a:rPr>
                        <a:t>10</a:t>
                      </a:r>
                      <a:endParaRPr lang="en-US" sz="1000" b="0" i="0" u="none" strike="noStrike" dirty="0" smtClean="0">
                        <a:solidFill>
                          <a:srgbClr val="000000"/>
                        </a:solidFill>
                        <a:effectLst/>
                        <a:latin typeface="BNPP Sans Light" panose="02000503020000020004" pitchFamily="50" charset="0"/>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BNPP Sans Light" panose="02000503020000020004" pitchFamily="50" charset="0"/>
                        </a:rPr>
                        <a:t>0</a:t>
                      </a: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1000" u="none" strike="noStrike" kern="1200" dirty="0" smtClean="0">
                          <a:solidFill>
                            <a:schemeClr val="dk1"/>
                          </a:solidFill>
                          <a:effectLst/>
                          <a:latin typeface="BNPP Sans Light" panose="02000503020000020004" pitchFamily="50" charset="0"/>
                          <a:ea typeface="+mn-ea"/>
                          <a:cs typeface="+mn-cs"/>
                        </a:rPr>
                        <a:t>10</a:t>
                      </a:r>
                    </a:p>
                  </a:txBody>
                  <a:tcPr marL="45720" marR="45720" anchor="ctr"/>
                </a:tc>
                <a:tc>
                  <a:txBody>
                    <a:bodyPr/>
                    <a:lstStyle/>
                    <a:p>
                      <a:pPr marL="171450" marR="0" lvl="0" indent="-171450" algn="l" defTabSz="1156967"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en-US" sz="1000" u="none" strike="noStrike" kern="1200" dirty="0" smtClean="0">
                        <a:solidFill>
                          <a:srgbClr val="FF0000"/>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396277426"/>
                  </a:ext>
                </a:extLst>
              </a:tr>
              <a:tr h="500164">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p>
                      <a:pPr marL="0" marR="0" lvl="0" indent="0" algn="l" defTabSz="1156967" rtl="0" eaLnBrk="1" fontAlgn="auto"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Time series – Accounts</a:t>
                      </a:r>
                      <a:endParaRPr lang="en-GB" sz="900" u="none" strike="noStrike" kern="1200" dirty="0" smtClean="0">
                        <a:solidFill>
                          <a:schemeClr val="dk1"/>
                        </a:solidFill>
                        <a:effectLst/>
                        <a:latin typeface="BNPP Sans Light" panose="02000503020000020004" pitchFamily="50" charset="0"/>
                        <a:ea typeface="+mn-ea"/>
                        <a:cs typeface="+mn-cs"/>
                      </a:endParaRPr>
                    </a:p>
                  </a:txBody>
                  <a:tcPr marL="45458" marR="45458" marT="45458" marB="45458"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1000" u="none" strike="noStrike" dirty="0" smtClean="0">
                          <a:effectLst/>
                          <a:latin typeface="BNPP Sans Light" panose="02000503020000020004" pitchFamily="50" charset="0"/>
                        </a:rPr>
                        <a:t>35</a:t>
                      </a:r>
                      <a:endParaRPr lang="en-US" sz="1000" b="0" i="0" u="none" strike="noStrike" dirty="0" smtClean="0">
                        <a:solidFill>
                          <a:srgbClr val="000000"/>
                        </a:solidFill>
                        <a:effectLst/>
                        <a:latin typeface="BNPP Sans Light" panose="02000503020000020004" pitchFamily="50" charset="0"/>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BNPP Sans Light" panose="02000503020000020004" pitchFamily="50" charset="0"/>
                        </a:rPr>
                        <a:t>15</a:t>
                      </a:r>
                    </a:p>
                  </a:txBody>
                  <a:tcPr marL="45720" marR="45720" anchor="ctr"/>
                </a:tc>
                <a:tc>
                  <a:txBody>
                    <a:bodyPr/>
                    <a:lstStyle/>
                    <a:p>
                      <a:pPr marL="0" algn="ctr" defTabSz="1156967" rtl="0" eaLnBrk="1" fontAlgn="ctr" latinLnBrk="0" hangingPunct="1"/>
                      <a:r>
                        <a:rPr lang="en-US" sz="1000" u="none" strike="noStrike" kern="1200" dirty="0" smtClean="0">
                          <a:solidFill>
                            <a:schemeClr val="dk1"/>
                          </a:solidFill>
                          <a:effectLst/>
                          <a:latin typeface="BNPP Sans Light" panose="02000503020000020004" pitchFamily="50" charset="0"/>
                          <a:ea typeface="+mn-ea"/>
                          <a:cs typeface="+mn-cs"/>
                        </a:rPr>
                        <a:t>20</a:t>
                      </a:r>
                      <a:endParaRPr lang="en-US" sz="10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171450" marR="0" lvl="0" indent="-171450" algn="l" defTabSz="115696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000" b="1" u="none" strike="noStrike" kern="1200" dirty="0" smtClean="0">
                        <a:solidFill>
                          <a:schemeClr val="dk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2902131044"/>
                  </a:ext>
                </a:extLst>
              </a:tr>
              <a:tr h="500164">
                <a:tc>
                  <a:txBody>
                    <a:bodyPr/>
                    <a:lstStyle/>
                    <a:p>
                      <a:pPr marL="0" algn="l" defTabSz="1156967" rtl="0" eaLnBrk="1" latinLnBrk="0" hangingPunct="1"/>
                      <a:r>
                        <a:rPr lang="en-US" sz="900" u="none" strike="noStrike" kern="1200" dirty="0" smtClean="0">
                          <a:solidFill>
                            <a:schemeClr val="dk1"/>
                          </a:solidFill>
                          <a:effectLst/>
                          <a:latin typeface="BNPP Sans Light" panose="02000503020000020004" pitchFamily="50" charset="0"/>
                          <a:ea typeface="+mn-ea"/>
                          <a:cs typeface="+mn-cs"/>
                        </a:rPr>
                        <a:t>IDMTST - UI Enhancements</a:t>
                      </a:r>
                      <a:endParaRPr lang="en-GB" sz="900" u="none" strike="noStrike" kern="1200" dirty="0" smtClean="0">
                        <a:solidFill>
                          <a:schemeClr val="dk1"/>
                        </a:solidFill>
                        <a:effectLst/>
                        <a:latin typeface="BNPP Sans Light" panose="02000503020000020004" pitchFamily="50" charset="0"/>
                        <a:ea typeface="+mn-ea"/>
                        <a:cs typeface="+mn-cs"/>
                      </a:endParaRPr>
                    </a:p>
                  </a:txBody>
                  <a:tcPr marL="45458" marR="45458" marT="45458" marB="45458" anchor="ctr"/>
                </a:tc>
                <a:tc>
                  <a:txBody>
                    <a:bodyPr/>
                    <a:lstStyle/>
                    <a:p>
                      <a:pPr algn="ctr" fontAlgn="ctr"/>
                      <a:r>
                        <a:rPr lang="en-US" sz="1000" b="0" i="0" u="none" strike="noStrike" dirty="0" smtClean="0">
                          <a:solidFill>
                            <a:srgbClr val="000000"/>
                          </a:solidFill>
                          <a:effectLst/>
                          <a:latin typeface="BNPP Sans Light" panose="02000503020000020004" pitchFamily="50" charset="0"/>
                        </a:rPr>
                        <a:t>10</a:t>
                      </a:r>
                      <a:endParaRPr lang="en-US" sz="1000" b="0" i="0" u="none" strike="noStrike" dirty="0">
                        <a:solidFill>
                          <a:srgbClr val="000000"/>
                        </a:solidFill>
                        <a:effectLst/>
                        <a:latin typeface="BNPP Sans Light" panose="02000503020000020004" pitchFamily="50" charset="0"/>
                      </a:endParaRPr>
                    </a:p>
                  </a:txBody>
                  <a:tcPr marL="45720" marR="45720" anchor="ctr"/>
                </a:tc>
                <a:tc>
                  <a:txBody>
                    <a:bodyPr/>
                    <a:lstStyle/>
                    <a:p>
                      <a:pPr algn="ctr" fontAlgn="ctr"/>
                      <a:r>
                        <a:rPr lang="en-US" sz="1000" b="0" i="0" u="none" strike="noStrike" dirty="0" smtClean="0">
                          <a:solidFill>
                            <a:srgbClr val="000000"/>
                          </a:solidFill>
                          <a:effectLst/>
                          <a:latin typeface="BNPP Sans Light" panose="02000503020000020004" pitchFamily="50" charset="0"/>
                        </a:rPr>
                        <a:t>5</a:t>
                      </a:r>
                      <a:endParaRPr lang="en-US" sz="1000" b="0" i="0" u="none" strike="noStrike" dirty="0">
                        <a:solidFill>
                          <a:srgbClr val="000000"/>
                        </a:solidFill>
                        <a:effectLst/>
                        <a:latin typeface="BNPP Sans Light" panose="02000503020000020004" pitchFamily="50" charset="0"/>
                      </a:endParaRPr>
                    </a:p>
                  </a:txBody>
                  <a:tcPr marL="45720" marR="45720" anchor="ctr"/>
                </a:tc>
                <a:tc>
                  <a:txBody>
                    <a:bodyPr/>
                    <a:lstStyle/>
                    <a:p>
                      <a:pPr marL="0" algn="ctr" defTabSz="1156967" rtl="0" eaLnBrk="1" fontAlgn="ctr" latinLnBrk="0" hangingPunct="1"/>
                      <a:r>
                        <a:rPr lang="en-US" sz="1000" u="none" strike="noStrike" kern="1200" dirty="0" smtClean="0">
                          <a:solidFill>
                            <a:schemeClr val="dk1"/>
                          </a:solidFill>
                          <a:effectLst/>
                          <a:latin typeface="BNPP Sans Light" panose="02000503020000020004" pitchFamily="50" charset="0"/>
                          <a:ea typeface="+mn-ea"/>
                          <a:cs typeface="+mn-cs"/>
                        </a:rPr>
                        <a:t>5</a:t>
                      </a:r>
                      <a:endParaRPr lang="en-US" sz="10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171450" marR="0" lvl="0" indent="-171450" algn="l" defTabSz="1156967" rtl="0" eaLnBrk="1" fontAlgn="ctr" latinLnBrk="0" hangingPunct="1">
                        <a:lnSpc>
                          <a:spcPct val="100000"/>
                        </a:lnSpc>
                        <a:spcBef>
                          <a:spcPts val="0"/>
                        </a:spcBef>
                        <a:spcAft>
                          <a:spcPts val="0"/>
                        </a:spcAft>
                        <a:buClrTx/>
                        <a:buSzTx/>
                        <a:buFont typeface="Arial" panose="020B0604020202020204" pitchFamily="34" charset="0"/>
                        <a:buChar char="•"/>
                        <a:tabLst/>
                        <a:defRPr/>
                      </a:pPr>
                      <a:endParaRPr kumimoji="0" lang="en-US" sz="1000" b="1" u="none" strike="noStrike" kern="1200" cap="none" spc="0" normalizeH="0" baseline="0" noProof="0" dirty="0" smtClean="0">
                        <a:ln>
                          <a:noFill/>
                        </a:ln>
                        <a:solidFill>
                          <a:srgbClr val="FF0000"/>
                        </a:solidFill>
                        <a:effectLst/>
                        <a:uLnTx/>
                        <a:uFillTx/>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3789982212"/>
                  </a:ext>
                </a:extLst>
              </a:tr>
              <a:tr h="500164">
                <a:tc>
                  <a:txBody>
                    <a:bodyPr/>
                    <a:lstStyle/>
                    <a:p>
                      <a:r>
                        <a:rPr lang="en-GB" sz="900" u="none" strike="noStrike" kern="1200" dirty="0" err="1" smtClean="0">
                          <a:solidFill>
                            <a:schemeClr val="dk1"/>
                          </a:solidFill>
                          <a:effectLst/>
                          <a:latin typeface="BNPP Sans Light" panose="02000503020000020004" pitchFamily="50" charset="0"/>
                          <a:ea typeface="+mn-ea"/>
                          <a:cs typeface="+mn-cs"/>
                        </a:rPr>
                        <a:t>Xref</a:t>
                      </a:r>
                      <a:r>
                        <a:rPr lang="en-GB" sz="900" u="none" strike="noStrike" kern="1200" dirty="0" smtClean="0">
                          <a:solidFill>
                            <a:schemeClr val="dk1"/>
                          </a:solidFill>
                          <a:effectLst/>
                          <a:latin typeface="BNPP Sans Light" panose="02000503020000020004" pitchFamily="50" charset="0"/>
                          <a:ea typeface="+mn-ea"/>
                          <a:cs typeface="+mn-cs"/>
                        </a:rPr>
                        <a:t> table updates in </a:t>
                      </a:r>
                      <a:r>
                        <a:rPr lang="en-GB" sz="900" u="none" strike="noStrike" kern="1200" dirty="0" err="1" smtClean="0">
                          <a:solidFill>
                            <a:schemeClr val="dk1"/>
                          </a:solidFill>
                          <a:effectLst/>
                          <a:latin typeface="BNPP Sans Light" panose="02000503020000020004" pitchFamily="50" charset="0"/>
                          <a:ea typeface="+mn-ea"/>
                          <a:cs typeface="+mn-cs"/>
                        </a:rPr>
                        <a:t>Datahub</a:t>
                      </a:r>
                      <a:r>
                        <a:rPr lang="en-GB" sz="900" u="none" strike="noStrike" kern="1200" dirty="0" smtClean="0">
                          <a:solidFill>
                            <a:schemeClr val="dk1"/>
                          </a:solidFill>
                          <a:effectLst/>
                          <a:latin typeface="BNPP Sans Light" panose="02000503020000020004" pitchFamily="50" charset="0"/>
                          <a:ea typeface="+mn-ea"/>
                          <a:cs typeface="+mn-cs"/>
                        </a:rPr>
                        <a:t> - UI Enhancements – Operations updates</a:t>
                      </a:r>
                    </a:p>
                  </a:txBody>
                  <a:tcPr marL="45458" marR="45458" marT="45458" marB="45458" anchor="ctr"/>
                </a:tc>
                <a:tc>
                  <a:txBody>
                    <a:bodyPr/>
                    <a:lstStyle/>
                    <a:p>
                      <a:pPr marL="0" algn="ctr" defTabSz="1156967" rtl="0" eaLnBrk="1" fontAlgn="ctr" latinLnBrk="0" hangingPunct="1"/>
                      <a:r>
                        <a:rPr lang="en-US" sz="1000" b="0" i="0" u="none" strike="noStrike" kern="1200" dirty="0" smtClean="0">
                          <a:solidFill>
                            <a:srgbClr val="000000"/>
                          </a:solidFill>
                          <a:effectLst/>
                          <a:latin typeface="BNPP Sans Light" panose="02000503020000020004" pitchFamily="50" charset="0"/>
                          <a:ea typeface="+mn-ea"/>
                          <a:cs typeface="+mn-cs"/>
                        </a:rPr>
                        <a:t>28</a:t>
                      </a:r>
                      <a:endParaRPr lang="en-US" sz="1000" b="0" i="0" u="none" strike="noStrike" kern="1200" dirty="0">
                        <a:solidFill>
                          <a:srgbClr val="000000"/>
                        </a:solidFill>
                        <a:effectLst/>
                        <a:latin typeface="BNPP Sans Light" panose="02000503020000020004" pitchFamily="50" charset="0"/>
                        <a:ea typeface="+mn-ea"/>
                        <a:cs typeface="+mn-cs"/>
                      </a:endParaRPr>
                    </a:p>
                  </a:txBody>
                  <a:tcPr marL="45720" marR="45720" anchor="ctr"/>
                </a:tc>
                <a:tc>
                  <a:txBody>
                    <a:bodyPr/>
                    <a:lstStyle/>
                    <a:p>
                      <a:pPr marL="0" algn="ctr" defTabSz="1156967" rtl="0" eaLnBrk="1" fontAlgn="ctr" latinLnBrk="0" hangingPunct="1"/>
                      <a:r>
                        <a:rPr lang="en-US" sz="1000" b="0" i="0" u="none" strike="noStrike" kern="1200" dirty="0" smtClean="0">
                          <a:solidFill>
                            <a:srgbClr val="000000"/>
                          </a:solidFill>
                          <a:effectLst/>
                          <a:latin typeface="BNPP Sans Light" panose="02000503020000020004" pitchFamily="50" charset="0"/>
                          <a:ea typeface="+mn-ea"/>
                          <a:cs typeface="+mn-cs"/>
                        </a:rPr>
                        <a:t>14</a:t>
                      </a:r>
                      <a:endParaRPr lang="en-US" sz="1000" b="0" i="0" u="none" strike="noStrike" kern="1200" dirty="0">
                        <a:solidFill>
                          <a:srgbClr val="000000"/>
                        </a:solidFill>
                        <a:effectLst/>
                        <a:latin typeface="BNPP Sans Light" panose="02000503020000020004" pitchFamily="50" charset="0"/>
                        <a:ea typeface="+mn-ea"/>
                        <a:cs typeface="+mn-cs"/>
                      </a:endParaRPr>
                    </a:p>
                  </a:txBody>
                  <a:tcPr marL="45720" marR="45720" anchor="ctr"/>
                </a:tc>
                <a:tc>
                  <a:txBody>
                    <a:bodyPr/>
                    <a:lstStyle/>
                    <a:p>
                      <a:pPr marL="0" algn="ctr" defTabSz="1156967" rtl="0" eaLnBrk="1" fontAlgn="ctr" latinLnBrk="0" hangingPunct="1"/>
                      <a:r>
                        <a:rPr lang="en-US" sz="1000" b="0" i="0" u="none" strike="noStrike" kern="1200" dirty="0" smtClean="0">
                          <a:solidFill>
                            <a:srgbClr val="000000"/>
                          </a:solidFill>
                          <a:effectLst/>
                          <a:latin typeface="BNPP Sans Light" panose="02000503020000020004" pitchFamily="50" charset="0"/>
                          <a:ea typeface="+mn-ea"/>
                          <a:cs typeface="+mn-cs"/>
                        </a:rPr>
                        <a:t>14</a:t>
                      </a:r>
                      <a:endParaRPr lang="en-US" sz="1000" b="0" i="0" u="none" strike="noStrike" kern="1200" dirty="0">
                        <a:solidFill>
                          <a:srgbClr val="000000"/>
                        </a:solidFill>
                        <a:effectLst/>
                        <a:latin typeface="BNPP Sans Light" panose="02000503020000020004" pitchFamily="50" charset="0"/>
                        <a:ea typeface="+mn-ea"/>
                        <a:cs typeface="+mn-cs"/>
                      </a:endParaRPr>
                    </a:p>
                  </a:txBody>
                  <a:tcPr marL="45720" marR="45720" anchor="ctr"/>
                </a:tc>
                <a:tc>
                  <a:txBody>
                    <a:bodyPr/>
                    <a:lstStyle/>
                    <a:p>
                      <a:pPr marL="0" indent="0" algn="l" fontAlgn="ctr">
                        <a:buFont typeface="Arial" panose="020B0604020202020204" pitchFamily="34" charset="0"/>
                        <a:buNone/>
                      </a:pPr>
                      <a:endParaRPr lang="en-US" sz="1000" b="0" i="0" u="none" strike="sngStrike" dirty="0">
                        <a:solidFill>
                          <a:srgbClr val="FF0000"/>
                        </a:solidFill>
                        <a:effectLst/>
                        <a:latin typeface="BNPP Sans Light" panose="02000503020000020004" pitchFamily="50" charset="0"/>
                      </a:endParaRPr>
                    </a:p>
                  </a:txBody>
                  <a:tcPr marL="45720" marR="45720" anchor="ctr"/>
                </a:tc>
                <a:extLst>
                  <a:ext uri="{0D108BD9-81ED-4DB2-BD59-A6C34878D82A}">
                    <a16:rowId xmlns:a16="http://schemas.microsoft.com/office/drawing/2014/main" val="1244198618"/>
                  </a:ext>
                </a:extLst>
              </a:tr>
              <a:tr h="500164">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chemeClr val="dk1"/>
                          </a:solidFill>
                          <a:effectLst/>
                          <a:latin typeface="BNPP Sans Light" panose="02000503020000020004" pitchFamily="50" charset="0"/>
                          <a:ea typeface="+mn-ea"/>
                          <a:cs typeface="+mn-cs"/>
                        </a:rPr>
                        <a:t>UI Enhancements approvals screen x2 / UI Risk Measurements timestamps</a:t>
                      </a:r>
                      <a:endParaRPr lang="en-GB" sz="900" u="none" strike="noStrike" kern="1200" dirty="0" smtClean="0">
                        <a:solidFill>
                          <a:schemeClr val="dk1"/>
                        </a:solidFill>
                        <a:effectLst/>
                        <a:latin typeface="BNPP Sans Light" panose="02000503020000020004" pitchFamily="50" charset="0"/>
                        <a:ea typeface="+mn-ea"/>
                        <a:cs typeface="+mn-cs"/>
                      </a:endParaRPr>
                    </a:p>
                  </a:txBody>
                  <a:tcPr marL="45458" marR="45458" marT="45458" marB="45458"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1000" u="none" strike="noStrike" kern="1200" dirty="0" smtClean="0">
                          <a:solidFill>
                            <a:schemeClr val="dk1"/>
                          </a:solidFill>
                          <a:effectLst/>
                          <a:latin typeface="BNPP Sans Light" panose="02000503020000020004" pitchFamily="50" charset="0"/>
                          <a:ea typeface="+mn-ea"/>
                          <a:cs typeface="+mn-cs"/>
                        </a:rPr>
                        <a:t>5</a:t>
                      </a:r>
                      <a:endParaRPr lang="en-US" sz="10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1000" u="none" strike="noStrike" kern="1200" dirty="0" smtClean="0">
                          <a:solidFill>
                            <a:schemeClr val="dk1"/>
                          </a:solidFill>
                          <a:effectLst/>
                          <a:latin typeface="BNPP Sans Light" panose="02000503020000020004" pitchFamily="50" charset="0"/>
                          <a:ea typeface="+mn-ea"/>
                          <a:cs typeface="+mn-cs"/>
                        </a:rPr>
                        <a:t>4</a:t>
                      </a:r>
                      <a:endParaRPr lang="en-US" sz="10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1000" u="none" strike="noStrike" kern="1200" dirty="0" smtClean="0">
                          <a:solidFill>
                            <a:schemeClr val="dk1"/>
                          </a:solidFill>
                          <a:effectLst/>
                          <a:latin typeface="BNPP Sans Light" panose="02000503020000020004" pitchFamily="50" charset="0"/>
                          <a:ea typeface="+mn-ea"/>
                          <a:cs typeface="+mn-cs"/>
                        </a:rPr>
                        <a:t>1</a:t>
                      </a:r>
                      <a:endParaRPr lang="en-US" sz="10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171450" marR="0" lvl="0" indent="-171450" algn="l" defTabSz="115696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1" i="1" u="none" strike="noStrike" kern="1200" dirty="0">
                        <a:solidFill>
                          <a:srgbClr val="FF0000"/>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1993549879"/>
                  </a:ext>
                </a:extLst>
              </a:tr>
              <a:tr h="500164">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chemeClr val="dk1"/>
                          </a:solidFill>
                          <a:effectLst/>
                          <a:latin typeface="BNPP Sans Light" panose="02000503020000020004" pitchFamily="50" charset="0"/>
                          <a:ea typeface="+mn-ea"/>
                          <a:cs typeface="+mn-cs"/>
                        </a:rPr>
                        <a:t>Technical debt - Data API Upgrade</a:t>
                      </a:r>
                      <a:endParaRPr lang="en-GB" sz="900" u="none" strike="noStrike" kern="1200" dirty="0" smtClean="0">
                        <a:solidFill>
                          <a:schemeClr val="dk1"/>
                        </a:solidFill>
                        <a:effectLst/>
                        <a:latin typeface="BNPP Sans Light" panose="02000503020000020004" pitchFamily="50" charset="0"/>
                        <a:ea typeface="+mn-ea"/>
                        <a:cs typeface="+mn-cs"/>
                      </a:endParaRPr>
                    </a:p>
                  </a:txBody>
                  <a:tcPr marL="45458" marR="45458" marT="45458" marB="45458"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1000" u="none" strike="noStrike" kern="1200" dirty="0" smtClean="0">
                          <a:solidFill>
                            <a:schemeClr val="dk1"/>
                          </a:solidFill>
                          <a:effectLst/>
                          <a:latin typeface="BNPP Sans Light" panose="02000503020000020004" pitchFamily="50" charset="0"/>
                          <a:ea typeface="+mn-ea"/>
                          <a:cs typeface="+mn-cs"/>
                        </a:rPr>
                        <a:t>15</a:t>
                      </a:r>
                      <a:endParaRPr lang="en-US" sz="10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1000" u="none" strike="noStrike" kern="1200" dirty="0" smtClean="0">
                          <a:solidFill>
                            <a:schemeClr val="dk1"/>
                          </a:solidFill>
                          <a:effectLst/>
                          <a:latin typeface="BNPP Sans Light" panose="02000503020000020004" pitchFamily="50" charset="0"/>
                          <a:ea typeface="+mn-ea"/>
                          <a:cs typeface="+mn-cs"/>
                        </a:rPr>
                        <a:t>0</a:t>
                      </a:r>
                      <a:endParaRPr lang="en-US" sz="10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1000" u="none" strike="noStrike" kern="1200" dirty="0" smtClean="0">
                          <a:solidFill>
                            <a:schemeClr val="dk1"/>
                          </a:solidFill>
                          <a:effectLst/>
                          <a:latin typeface="BNPP Sans Light" panose="02000503020000020004" pitchFamily="50" charset="0"/>
                          <a:ea typeface="+mn-ea"/>
                          <a:cs typeface="+mn-cs"/>
                        </a:rPr>
                        <a:t>15</a:t>
                      </a:r>
                      <a:endParaRPr lang="en-US" sz="10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indent="0" algn="l" fontAlgn="ctr">
                        <a:buFont typeface="Arial" panose="020B0604020202020204" pitchFamily="34" charset="0"/>
                        <a:buNone/>
                      </a:pPr>
                      <a:endParaRPr lang="en-US" sz="1000" b="0" i="0" u="none" strike="sngStrike" dirty="0">
                        <a:solidFill>
                          <a:srgbClr val="FF0000"/>
                        </a:solidFill>
                        <a:effectLst/>
                        <a:latin typeface="BNPP Sans Light" panose="02000503020000020004" pitchFamily="50" charset="0"/>
                      </a:endParaRPr>
                    </a:p>
                  </a:txBody>
                  <a:tcPr marL="45720" marR="45720" anchor="ctr"/>
                </a:tc>
                <a:extLst>
                  <a:ext uri="{0D108BD9-81ED-4DB2-BD59-A6C34878D82A}">
                    <a16:rowId xmlns:a16="http://schemas.microsoft.com/office/drawing/2014/main" val="3230860398"/>
                  </a:ext>
                </a:extLst>
              </a:tr>
              <a:tr h="500164">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chemeClr val="dk1"/>
                          </a:solidFill>
                          <a:effectLst/>
                          <a:latin typeface="BNPP Sans Light" panose="02000503020000020004" pitchFamily="50" charset="0"/>
                          <a:ea typeface="+mn-ea"/>
                          <a:cs typeface="+mn-cs"/>
                        </a:rPr>
                        <a:t>Technical debt - Fund Structure optimization to improve performance</a:t>
                      </a:r>
                      <a:endParaRPr lang="en-GB" sz="900" u="none" strike="noStrike" kern="1200" dirty="0" smtClean="0">
                        <a:solidFill>
                          <a:schemeClr val="dk1"/>
                        </a:solidFill>
                        <a:effectLst/>
                        <a:latin typeface="BNPP Sans Light" panose="02000503020000020004" pitchFamily="50" charset="0"/>
                        <a:ea typeface="+mn-ea"/>
                        <a:cs typeface="+mn-cs"/>
                      </a:endParaRPr>
                    </a:p>
                  </a:txBody>
                  <a:tcPr marL="45458" marR="45458" marT="45458" marB="45458"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1000" u="none" strike="noStrike" kern="1200" dirty="0" smtClean="0">
                          <a:solidFill>
                            <a:schemeClr val="dk1"/>
                          </a:solidFill>
                          <a:effectLst/>
                          <a:latin typeface="BNPP Sans Light" panose="02000503020000020004" pitchFamily="50" charset="0"/>
                          <a:ea typeface="+mn-ea"/>
                          <a:cs typeface="+mn-cs"/>
                        </a:rPr>
                        <a:t>30</a:t>
                      </a:r>
                      <a:endParaRPr lang="en-US" sz="10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1000" u="none" strike="noStrike" kern="1200" dirty="0" smtClean="0">
                          <a:solidFill>
                            <a:schemeClr val="dk1"/>
                          </a:solidFill>
                          <a:effectLst/>
                          <a:latin typeface="BNPP Sans Light" panose="02000503020000020004" pitchFamily="50" charset="0"/>
                          <a:ea typeface="+mn-ea"/>
                          <a:cs typeface="+mn-cs"/>
                        </a:rPr>
                        <a:t>20</a:t>
                      </a:r>
                      <a:endParaRPr lang="en-US" sz="10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1000" u="none" strike="noStrike" kern="1200" dirty="0" smtClean="0">
                          <a:solidFill>
                            <a:schemeClr val="dk1"/>
                          </a:solidFill>
                          <a:effectLst/>
                          <a:latin typeface="BNPP Sans Light" panose="02000503020000020004" pitchFamily="50" charset="0"/>
                          <a:ea typeface="+mn-ea"/>
                          <a:cs typeface="+mn-cs"/>
                        </a:rPr>
                        <a:t>10</a:t>
                      </a:r>
                      <a:endParaRPr lang="en-US" sz="10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indent="0" algn="l" fontAlgn="ctr">
                        <a:buFont typeface="Arial" panose="020B0604020202020204" pitchFamily="34" charset="0"/>
                        <a:buNone/>
                      </a:pPr>
                      <a:endParaRPr lang="en-US" sz="1000" b="0" i="0" u="none" strike="noStrike" dirty="0">
                        <a:solidFill>
                          <a:srgbClr val="FF0000"/>
                        </a:solidFill>
                        <a:effectLst/>
                        <a:latin typeface="BNPP Sans Light" panose="02000503020000020004" pitchFamily="50" charset="0"/>
                      </a:endParaRPr>
                    </a:p>
                  </a:txBody>
                  <a:tcPr marL="45720" marR="45720" anchor="ctr"/>
                </a:tc>
                <a:extLst>
                  <a:ext uri="{0D108BD9-81ED-4DB2-BD59-A6C34878D82A}">
                    <a16:rowId xmlns:a16="http://schemas.microsoft.com/office/drawing/2014/main" val="3233830134"/>
                  </a:ext>
                </a:extLst>
              </a:tr>
              <a:tr h="716163">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u="none" strike="noStrike" kern="1200" dirty="0" smtClean="0">
                          <a:solidFill>
                            <a:schemeClr val="dk1"/>
                          </a:solidFill>
                          <a:effectLst/>
                          <a:latin typeface="BNPP Sans Light" panose="02000503020000020004" pitchFamily="50" charset="0"/>
                          <a:ea typeface="+mn-ea"/>
                          <a:cs typeface="+mn-cs"/>
                        </a:rPr>
                        <a:t>Auditing and reporting</a:t>
                      </a:r>
                    </a:p>
                  </a:txBody>
                  <a:tcPr marL="45458" marR="45458" marT="45458" marB="45458" anchor="ctr"/>
                </a:tc>
                <a:tc>
                  <a:txBody>
                    <a:bodyPr/>
                    <a:lstStyle/>
                    <a:p>
                      <a:pPr marL="0" algn="ctr" defTabSz="1156967" rtl="0" eaLnBrk="1" fontAlgn="ctr" latinLnBrk="0" hangingPunct="1"/>
                      <a:r>
                        <a:rPr lang="en-US" sz="1000" b="0" u="none" strike="noStrike" kern="1200" dirty="0" smtClean="0">
                          <a:solidFill>
                            <a:schemeClr val="dk1"/>
                          </a:solidFill>
                          <a:effectLst/>
                          <a:latin typeface="BNPP Sans Light" panose="02000503020000020004" pitchFamily="50" charset="0"/>
                          <a:ea typeface="+mn-ea"/>
                          <a:cs typeface="+mn-cs"/>
                        </a:rPr>
                        <a:t>15</a:t>
                      </a:r>
                      <a:endParaRPr lang="en-US" sz="1000" b="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algn="ctr" defTabSz="1156967" rtl="0" eaLnBrk="1" fontAlgn="ctr" latinLnBrk="0" hangingPunct="1"/>
                      <a:r>
                        <a:rPr lang="en-US" sz="1000" b="0" u="none" strike="noStrike" kern="1200" dirty="0" smtClean="0">
                          <a:solidFill>
                            <a:schemeClr val="dk1"/>
                          </a:solidFill>
                          <a:effectLst/>
                          <a:latin typeface="BNPP Sans Light" panose="02000503020000020004" pitchFamily="50" charset="0"/>
                          <a:ea typeface="+mn-ea"/>
                          <a:cs typeface="+mn-cs"/>
                        </a:rPr>
                        <a:t>0</a:t>
                      </a:r>
                      <a:endParaRPr lang="en-US" sz="1000" b="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algn="ctr" defTabSz="1156967" rtl="0" eaLnBrk="1" fontAlgn="ctr" latinLnBrk="0" hangingPunct="1"/>
                      <a:r>
                        <a:rPr lang="en-US" sz="1000" b="0" u="none" strike="noStrike" kern="1200" dirty="0" smtClean="0">
                          <a:solidFill>
                            <a:schemeClr val="dk1"/>
                          </a:solidFill>
                          <a:effectLst/>
                          <a:latin typeface="BNPP Sans Light" panose="02000503020000020004" pitchFamily="50" charset="0"/>
                          <a:ea typeface="+mn-ea"/>
                          <a:cs typeface="+mn-cs"/>
                        </a:rPr>
                        <a:t>15</a:t>
                      </a:r>
                      <a:endParaRPr lang="en-US" sz="1000" b="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indent="0" algn="l" fontAlgn="ctr">
                        <a:buFont typeface="Arial" panose="020B0604020202020204" pitchFamily="34" charset="0"/>
                        <a:buNone/>
                      </a:pPr>
                      <a:endParaRPr lang="en-US" sz="1000" b="0" i="0" u="none" strike="sngStrike" dirty="0">
                        <a:solidFill>
                          <a:srgbClr val="FF0000"/>
                        </a:solidFill>
                        <a:effectLst/>
                        <a:latin typeface="BNPP Sans Light" panose="02000503020000020004" pitchFamily="50" charset="0"/>
                      </a:endParaRPr>
                    </a:p>
                  </a:txBody>
                  <a:tcPr marL="45720" marR="45720" anchor="ctr"/>
                </a:tc>
                <a:extLst>
                  <a:ext uri="{0D108BD9-81ED-4DB2-BD59-A6C34878D82A}">
                    <a16:rowId xmlns:a16="http://schemas.microsoft.com/office/drawing/2014/main" val="2693199524"/>
                  </a:ext>
                </a:extLst>
              </a:tr>
              <a:tr h="500164">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000" b="1" u="none" strike="noStrike" kern="1200" dirty="0" smtClean="0">
                          <a:solidFill>
                            <a:schemeClr val="bg1"/>
                          </a:solidFill>
                          <a:effectLst/>
                          <a:latin typeface="BNPP Sans Light" panose="02000503020000020004" pitchFamily="50" charset="0"/>
                          <a:ea typeface="+mn-ea"/>
                          <a:cs typeface="+mn-cs"/>
                        </a:rPr>
                        <a:t>TOTAL</a:t>
                      </a:r>
                    </a:p>
                  </a:txBody>
                  <a:tcPr marL="45720" marR="45720" anchor="ctr"/>
                </a:tc>
                <a:tc>
                  <a:txBody>
                    <a:bodyPr/>
                    <a:lstStyle/>
                    <a:p>
                      <a:pPr marL="0" algn="ctr" defTabSz="1156967" rtl="0" eaLnBrk="1" fontAlgn="ctr" latinLnBrk="0" hangingPunct="1"/>
                      <a:r>
                        <a:rPr lang="en-US" sz="1000" b="1" u="none" strike="noStrike" kern="1200" dirty="0" smtClean="0">
                          <a:solidFill>
                            <a:schemeClr val="bg1"/>
                          </a:solidFill>
                          <a:effectLst/>
                          <a:latin typeface="BNPP Sans Light" panose="02000503020000020004" pitchFamily="50" charset="0"/>
                          <a:ea typeface="+mn-ea"/>
                          <a:cs typeface="+mn-cs"/>
                        </a:rPr>
                        <a:t>148</a:t>
                      </a:r>
                      <a:endParaRPr lang="en-US" sz="1000" b="1" u="none" strike="noStrike" kern="1200" dirty="0">
                        <a:solidFill>
                          <a:schemeClr val="bg1"/>
                        </a:solidFill>
                        <a:effectLst/>
                        <a:latin typeface="BNPP Sans Light" panose="02000503020000020004" pitchFamily="50" charset="0"/>
                        <a:ea typeface="+mn-ea"/>
                        <a:cs typeface="+mn-cs"/>
                      </a:endParaRPr>
                    </a:p>
                  </a:txBody>
                  <a:tcPr marL="45720" marR="45720" anchor="ctr"/>
                </a:tc>
                <a:tc>
                  <a:txBody>
                    <a:bodyPr/>
                    <a:lstStyle/>
                    <a:p>
                      <a:pPr marL="0" algn="ctr" defTabSz="1156967" rtl="0" eaLnBrk="1" fontAlgn="ctr" latinLnBrk="0" hangingPunct="1"/>
                      <a:r>
                        <a:rPr lang="en-US" sz="1000" b="1" u="none" strike="noStrike" kern="1200" dirty="0" smtClean="0">
                          <a:solidFill>
                            <a:schemeClr val="bg1"/>
                          </a:solidFill>
                          <a:effectLst/>
                          <a:latin typeface="BNPP Sans Light" panose="02000503020000020004" pitchFamily="50" charset="0"/>
                          <a:ea typeface="+mn-ea"/>
                          <a:cs typeface="+mn-cs"/>
                        </a:rPr>
                        <a:t>48</a:t>
                      </a:r>
                      <a:endParaRPr lang="en-US" sz="1000" b="1" u="none" strike="noStrike" kern="1200" dirty="0">
                        <a:solidFill>
                          <a:schemeClr val="bg1"/>
                        </a:solidFill>
                        <a:effectLst/>
                        <a:latin typeface="BNPP Sans Light" panose="02000503020000020004" pitchFamily="50" charset="0"/>
                        <a:ea typeface="+mn-ea"/>
                        <a:cs typeface="+mn-cs"/>
                      </a:endParaRPr>
                    </a:p>
                  </a:txBody>
                  <a:tcPr marL="45720" marR="45720" anchor="ctr"/>
                </a:tc>
                <a:tc>
                  <a:txBody>
                    <a:bodyPr/>
                    <a:lstStyle/>
                    <a:p>
                      <a:pPr marL="0" algn="ctr" defTabSz="1156967" rtl="0" eaLnBrk="1" fontAlgn="ctr" latinLnBrk="0" hangingPunct="1"/>
                      <a:r>
                        <a:rPr lang="en-US" sz="1000" b="1" u="none" strike="noStrike" kern="1200" dirty="0" smtClean="0">
                          <a:solidFill>
                            <a:schemeClr val="bg1"/>
                          </a:solidFill>
                          <a:effectLst/>
                          <a:latin typeface="BNPP Sans Light" panose="02000503020000020004" pitchFamily="50" charset="0"/>
                          <a:ea typeface="+mn-ea"/>
                          <a:cs typeface="+mn-cs"/>
                        </a:rPr>
                        <a:t>100</a:t>
                      </a:r>
                      <a:endParaRPr lang="en-US" sz="1000" b="1" u="none" strike="noStrike" kern="1200" dirty="0">
                        <a:solidFill>
                          <a:schemeClr val="bg1"/>
                        </a:solidFill>
                        <a:effectLst/>
                        <a:latin typeface="BNPP Sans Light" panose="02000503020000020004" pitchFamily="50" charset="0"/>
                        <a:ea typeface="+mn-ea"/>
                        <a:cs typeface="+mn-cs"/>
                      </a:endParaRPr>
                    </a:p>
                  </a:txBody>
                  <a:tcPr marL="45720" marR="45720" anchor="ctr"/>
                </a:tc>
                <a:tc>
                  <a:txBody>
                    <a:bodyPr/>
                    <a:lstStyle/>
                    <a:p>
                      <a:pPr algn="l" fontAlgn="ctr"/>
                      <a:endParaRPr lang="en-US" sz="1000" b="1" i="0" u="none" strike="noStrike" dirty="0">
                        <a:solidFill>
                          <a:schemeClr val="bg1"/>
                        </a:solidFill>
                        <a:effectLst/>
                        <a:latin typeface="BNPP Sans Light" panose="02000503020000020004" pitchFamily="50" charset="0"/>
                      </a:endParaRPr>
                    </a:p>
                  </a:txBody>
                  <a:tcPr marL="45720" marR="45720" anchor="ctr"/>
                </a:tc>
                <a:extLst>
                  <a:ext uri="{0D108BD9-81ED-4DB2-BD59-A6C34878D82A}">
                    <a16:rowId xmlns:a16="http://schemas.microsoft.com/office/drawing/2014/main" val="798705311"/>
                  </a:ext>
                </a:extLst>
              </a:tr>
            </a:tbl>
          </a:graphicData>
        </a:graphic>
      </p:graphicFrame>
    </p:spTree>
    <p:extLst>
      <p:ext uri="{BB962C8B-B14F-4D97-AF65-F5344CB8AC3E}">
        <p14:creationId xmlns:p14="http://schemas.microsoft.com/office/powerpoint/2010/main" val="2339015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92E988-D538-4436-AE8C-AFD41D3F1D43}"/>
              </a:ext>
            </a:extLst>
          </p:cNvPr>
          <p:cNvSpPr>
            <a:spLocks noGrp="1"/>
          </p:cNvSpPr>
          <p:nvPr>
            <p:ph type="sldNum" sz="quarter" idx="4"/>
          </p:nvPr>
        </p:nvSpPr>
        <p:spPr/>
        <p:txBody>
          <a:bodyPr/>
          <a:lstStyle/>
          <a:p>
            <a:pPr defTabSz="1212221" eaLnBrk="1" fontAlgn="auto" hangingPunct="1">
              <a:spcBef>
                <a:spcPts val="0"/>
              </a:spcBef>
              <a:spcAft>
                <a:spcPts val="0"/>
              </a:spcAft>
            </a:pPr>
            <a:fld id="{D2A18EA6-A457-46CC-B195-A0AD97A50690}" type="slidenum">
              <a:rPr lang="en-US">
                <a:solidFill>
                  <a:prstClr val="black"/>
                </a:solidFill>
              </a:rPr>
              <a:pPr defTabSz="1212221" eaLnBrk="1" fontAlgn="auto" hangingPunct="1">
                <a:spcBef>
                  <a:spcPts val="0"/>
                </a:spcBef>
                <a:spcAft>
                  <a:spcPts val="0"/>
                </a:spcAft>
              </a:pPr>
              <a:t>5</a:t>
            </a:fld>
            <a:endParaRPr lang="en-US" dirty="0">
              <a:solidFill>
                <a:prstClr val="black"/>
              </a:solidFill>
            </a:endParaRPr>
          </a:p>
        </p:txBody>
      </p:sp>
      <p:sp>
        <p:nvSpPr>
          <p:cNvPr id="52" name="Title 5">
            <a:extLst>
              <a:ext uri="{FF2B5EF4-FFF2-40B4-BE49-F238E27FC236}">
                <a16:creationId xmlns:a16="http://schemas.microsoft.com/office/drawing/2014/main" id="{0CFE1616-6F41-43B5-A25E-3C34441A5BB6}"/>
              </a:ext>
            </a:extLst>
          </p:cNvPr>
          <p:cNvSpPr>
            <a:spLocks noGrp="1"/>
          </p:cNvSpPr>
          <p:nvPr>
            <p:ph type="title"/>
          </p:nvPr>
        </p:nvSpPr>
        <p:spPr>
          <a:xfrm>
            <a:off x="296940" y="210962"/>
            <a:ext cx="6124176" cy="423146"/>
          </a:xfrm>
        </p:spPr>
        <p:txBody>
          <a:bodyPr/>
          <a:lstStyle/>
          <a:p>
            <a:r>
              <a:rPr lang="en-US" dirty="0"/>
              <a:t> </a:t>
            </a:r>
            <a:r>
              <a:rPr lang="en-US" dirty="0" smtClean="0"/>
              <a:t>UI STREAM – pre-requisites (EPICS)</a:t>
            </a:r>
            <a:endParaRPr lang="en-US" dirty="0">
              <a:solidFill>
                <a:srgbClr val="FF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963439041"/>
              </p:ext>
            </p:extLst>
          </p:nvPr>
        </p:nvGraphicFramePr>
        <p:xfrm>
          <a:off x="442698" y="793024"/>
          <a:ext cx="11247406" cy="5301064"/>
        </p:xfrm>
        <a:graphic>
          <a:graphicData uri="http://schemas.openxmlformats.org/drawingml/2006/table">
            <a:tbl>
              <a:tblPr firstRow="1" lastRow="1" bandRow="1">
                <a:tableStyleId>{5C22544A-7EE6-4342-B048-85BDC9FD1C3A}</a:tableStyleId>
              </a:tblPr>
              <a:tblGrid>
                <a:gridCol w="745212">
                  <a:extLst>
                    <a:ext uri="{9D8B030D-6E8A-4147-A177-3AD203B41FA5}">
                      <a16:colId xmlns:a16="http://schemas.microsoft.com/office/drawing/2014/main" val="3109005691"/>
                    </a:ext>
                  </a:extLst>
                </a:gridCol>
                <a:gridCol w="2126943">
                  <a:extLst>
                    <a:ext uri="{9D8B030D-6E8A-4147-A177-3AD203B41FA5}">
                      <a16:colId xmlns:a16="http://schemas.microsoft.com/office/drawing/2014/main" val="1853591040"/>
                    </a:ext>
                  </a:extLst>
                </a:gridCol>
                <a:gridCol w="788072">
                  <a:extLst>
                    <a:ext uri="{9D8B030D-6E8A-4147-A177-3AD203B41FA5}">
                      <a16:colId xmlns:a16="http://schemas.microsoft.com/office/drawing/2014/main" val="3268067987"/>
                    </a:ext>
                  </a:extLst>
                </a:gridCol>
                <a:gridCol w="788072">
                  <a:extLst>
                    <a:ext uri="{9D8B030D-6E8A-4147-A177-3AD203B41FA5}">
                      <a16:colId xmlns:a16="http://schemas.microsoft.com/office/drawing/2014/main" val="1927881935"/>
                    </a:ext>
                  </a:extLst>
                </a:gridCol>
                <a:gridCol w="788072">
                  <a:extLst>
                    <a:ext uri="{9D8B030D-6E8A-4147-A177-3AD203B41FA5}">
                      <a16:colId xmlns:a16="http://schemas.microsoft.com/office/drawing/2014/main" val="331148388"/>
                    </a:ext>
                  </a:extLst>
                </a:gridCol>
                <a:gridCol w="788072">
                  <a:extLst>
                    <a:ext uri="{9D8B030D-6E8A-4147-A177-3AD203B41FA5}">
                      <a16:colId xmlns:a16="http://schemas.microsoft.com/office/drawing/2014/main" val="3983305080"/>
                    </a:ext>
                  </a:extLst>
                </a:gridCol>
                <a:gridCol w="788072">
                  <a:extLst>
                    <a:ext uri="{9D8B030D-6E8A-4147-A177-3AD203B41FA5}">
                      <a16:colId xmlns:a16="http://schemas.microsoft.com/office/drawing/2014/main" val="3327978225"/>
                    </a:ext>
                  </a:extLst>
                </a:gridCol>
                <a:gridCol w="788072">
                  <a:extLst>
                    <a:ext uri="{9D8B030D-6E8A-4147-A177-3AD203B41FA5}">
                      <a16:colId xmlns:a16="http://schemas.microsoft.com/office/drawing/2014/main" val="1670891225"/>
                    </a:ext>
                  </a:extLst>
                </a:gridCol>
                <a:gridCol w="3646819">
                  <a:extLst>
                    <a:ext uri="{9D8B030D-6E8A-4147-A177-3AD203B41FA5}">
                      <a16:colId xmlns:a16="http://schemas.microsoft.com/office/drawing/2014/main" val="2994823115"/>
                    </a:ext>
                  </a:extLst>
                </a:gridCol>
              </a:tblGrid>
              <a:tr h="427634">
                <a:tc>
                  <a:txBody>
                    <a:bodyPr/>
                    <a:lstStyle/>
                    <a:p>
                      <a:pPr algn="ctr" rtl="0" fontAlgn="ctr"/>
                      <a:r>
                        <a:rPr lang="en-US" sz="1000" b="1" i="0" u="none" strike="noStrike" noProof="0" dirty="0" smtClean="0">
                          <a:solidFill>
                            <a:schemeClr val="bg1"/>
                          </a:solidFill>
                          <a:effectLst/>
                          <a:latin typeface="BNPP Sans Light" panose="02000503020000020004" pitchFamily="50" charset="0"/>
                        </a:rPr>
                        <a:t>Team</a:t>
                      </a:r>
                      <a:endParaRPr lang="en-US" sz="1000" b="1" i="0" u="none" strike="noStrike" noProof="0" dirty="0">
                        <a:solidFill>
                          <a:schemeClr val="bg1"/>
                        </a:solidFill>
                        <a:effectLst/>
                        <a:latin typeface="BNPP Sans Light" panose="02000503020000020004" pitchFamily="50" charset="0"/>
                      </a:endParaRPr>
                    </a:p>
                  </a:txBody>
                  <a:tcPr marL="45720" marR="45720" anchor="ctr"/>
                </a:tc>
                <a:tc>
                  <a:txBody>
                    <a:bodyPr/>
                    <a:lstStyle/>
                    <a:p>
                      <a:pPr algn="ctr" rtl="0" fontAlgn="ctr"/>
                      <a:r>
                        <a:rPr lang="en-US" sz="1000" b="1" u="none" strike="noStrike" noProof="0" dirty="0" smtClean="0">
                          <a:effectLst/>
                          <a:latin typeface="BNPP Sans Light" panose="02000503020000020004" pitchFamily="50" charset="0"/>
                        </a:rPr>
                        <a:t>Epic (Team)</a:t>
                      </a:r>
                      <a:endParaRPr lang="en-US" sz="1000" b="1" i="0" u="none" strike="noStrike" noProof="0" dirty="0">
                        <a:solidFill>
                          <a:schemeClr val="bg1"/>
                        </a:solidFill>
                        <a:effectLst/>
                        <a:latin typeface="BNPP Sans Light" panose="02000503020000020004" pitchFamily="50" charset="0"/>
                      </a:endParaRPr>
                    </a:p>
                  </a:txBody>
                  <a:tcPr marL="45720" marR="45720" anchor="ctr"/>
                </a:tc>
                <a:tc>
                  <a:txBody>
                    <a:bodyPr/>
                    <a:lstStyle/>
                    <a:p>
                      <a:pPr algn="ctr" rtl="0" fontAlgn="ctr"/>
                      <a:r>
                        <a:rPr lang="en-US" sz="1000" b="1" u="none" strike="noStrike" noProof="0" dirty="0">
                          <a:effectLst/>
                          <a:latin typeface="BNPP Sans Light" panose="02000503020000020004" pitchFamily="50" charset="0"/>
                        </a:rPr>
                        <a:t>Overall</a:t>
                      </a:r>
                      <a:endParaRPr lang="en-US" sz="1000" b="1" i="0" u="none" strike="noStrike" noProof="0" dirty="0">
                        <a:solidFill>
                          <a:schemeClr val="bg1"/>
                        </a:solidFill>
                        <a:effectLst/>
                        <a:latin typeface="BNPP Sans Light" panose="02000503020000020004" pitchFamily="50" charset="0"/>
                      </a:endParaRPr>
                    </a:p>
                  </a:txBody>
                  <a:tcPr marL="45720" marR="45720" anchor="ctr"/>
                </a:tc>
                <a:tc>
                  <a:txBody>
                    <a:bodyPr/>
                    <a:lstStyle/>
                    <a:p>
                      <a:pPr marL="0" marR="0" indent="0" algn="ctr" defTabSz="914403" rtl="0" eaLnBrk="0" fontAlgn="base" latinLnBrk="0" hangingPunct="0">
                        <a:lnSpc>
                          <a:spcPct val="100000"/>
                        </a:lnSpc>
                        <a:spcBef>
                          <a:spcPct val="0"/>
                        </a:spcBef>
                        <a:spcAft>
                          <a:spcPct val="0"/>
                        </a:spcAft>
                        <a:buClrTx/>
                        <a:buSzTx/>
                        <a:buFontTx/>
                        <a:buNone/>
                        <a:tabLst/>
                        <a:defRPr/>
                      </a:pPr>
                      <a:r>
                        <a:rPr lang="en-GB" sz="800" b="1" kern="1200" dirty="0" smtClean="0">
                          <a:latin typeface="BNPP Sans Light" panose="02000503020000020004" pitchFamily="50" charset="0"/>
                        </a:rPr>
                        <a:t>Requirements</a:t>
                      </a:r>
                      <a:endParaRPr lang="en-GB" sz="800" b="1" kern="1200" dirty="0">
                        <a:solidFill>
                          <a:schemeClr val="bg1"/>
                        </a:solidFill>
                        <a:latin typeface="BNPP Sans Light" panose="02000503020000020004" pitchFamily="50" charset="0"/>
                        <a:ea typeface="+mn-ea"/>
                        <a:cs typeface="Arial" charset="0"/>
                      </a:endParaRPr>
                    </a:p>
                  </a:txBody>
                  <a:tcPr marL="45720" marR="45720" anchor="ctr"/>
                </a:tc>
                <a:tc>
                  <a:txBody>
                    <a:bodyPr/>
                    <a:lstStyle/>
                    <a:p>
                      <a:pPr marL="0" marR="0" indent="0" algn="ctr" defTabSz="914403" rtl="0" eaLnBrk="0" fontAlgn="base" latinLnBrk="0" hangingPunct="0">
                        <a:lnSpc>
                          <a:spcPct val="100000"/>
                        </a:lnSpc>
                        <a:spcBef>
                          <a:spcPct val="0"/>
                        </a:spcBef>
                        <a:spcAft>
                          <a:spcPct val="0"/>
                        </a:spcAft>
                        <a:buClrTx/>
                        <a:buSzTx/>
                        <a:buFontTx/>
                        <a:buNone/>
                        <a:tabLst/>
                        <a:defRPr/>
                      </a:pPr>
                      <a:r>
                        <a:rPr lang="en-GB" sz="1000" b="1" kern="1200" dirty="0" smtClean="0">
                          <a:latin typeface="BNPP Sans Light" panose="02000503020000020004" pitchFamily="50" charset="0"/>
                        </a:rPr>
                        <a:t>UX</a:t>
                      </a:r>
                      <a:endParaRPr lang="en-GB" sz="1000" b="1" kern="1200" dirty="0">
                        <a:solidFill>
                          <a:schemeClr val="bg1"/>
                        </a:solidFill>
                        <a:latin typeface="BNPP Sans Light" panose="02000503020000020004" pitchFamily="50" charset="0"/>
                        <a:ea typeface="+mn-ea"/>
                        <a:cs typeface="Arial" charset="0"/>
                      </a:endParaRPr>
                    </a:p>
                  </a:txBody>
                  <a:tcPr marL="45720" marR="45720" anchor="ctr"/>
                </a:tc>
                <a:tc>
                  <a:txBody>
                    <a:bodyPr/>
                    <a:lstStyle/>
                    <a:p>
                      <a:pPr marL="0" marR="0" indent="0" algn="ctr" defTabSz="914403" rtl="0" eaLnBrk="0" fontAlgn="base" latinLnBrk="0" hangingPunct="0">
                        <a:lnSpc>
                          <a:spcPct val="100000"/>
                        </a:lnSpc>
                        <a:spcBef>
                          <a:spcPct val="0"/>
                        </a:spcBef>
                        <a:spcAft>
                          <a:spcPct val="0"/>
                        </a:spcAft>
                        <a:buClrTx/>
                        <a:buSzTx/>
                        <a:buFontTx/>
                        <a:buNone/>
                        <a:tabLst/>
                        <a:defRPr/>
                      </a:pPr>
                      <a:r>
                        <a:rPr lang="en-GB" sz="1000" b="1" kern="1200" dirty="0" smtClean="0">
                          <a:latin typeface="BNPP Sans Light" panose="02000503020000020004" pitchFamily="50" charset="0"/>
                        </a:rPr>
                        <a:t>User</a:t>
                      </a:r>
                      <a:r>
                        <a:rPr lang="en-GB" sz="1000" b="1" kern="1200" baseline="0" dirty="0" smtClean="0">
                          <a:latin typeface="BNPP Sans Light" panose="02000503020000020004" pitchFamily="50" charset="0"/>
                        </a:rPr>
                        <a:t> </a:t>
                      </a:r>
                      <a:br>
                        <a:rPr lang="en-GB" sz="1000" b="1" kern="1200" baseline="0" dirty="0" smtClean="0">
                          <a:latin typeface="BNPP Sans Light" panose="02000503020000020004" pitchFamily="50" charset="0"/>
                        </a:rPr>
                      </a:br>
                      <a:r>
                        <a:rPr lang="en-GB" sz="1000" b="1" kern="1200" baseline="0" dirty="0" smtClean="0">
                          <a:latin typeface="BNPP Sans Light" panose="02000503020000020004" pitchFamily="50" charset="0"/>
                        </a:rPr>
                        <a:t>Stories</a:t>
                      </a:r>
                      <a:endParaRPr lang="en-GB" sz="1000" b="1" kern="1200" dirty="0">
                        <a:solidFill>
                          <a:schemeClr val="bg1"/>
                        </a:solidFill>
                        <a:latin typeface="BNPP Sans Light" panose="02000503020000020004" pitchFamily="50" charset="0"/>
                        <a:ea typeface="+mn-ea"/>
                        <a:cs typeface="Arial" charset="0"/>
                      </a:endParaRPr>
                    </a:p>
                  </a:txBody>
                  <a:tcPr marL="45720" marR="45720" anchor="ctr"/>
                </a:tc>
                <a:tc>
                  <a:txBody>
                    <a:bodyPr/>
                    <a:lstStyle/>
                    <a:p>
                      <a:pPr marL="0" marR="0" lvl="1" indent="0" algn="ctr" defTabSz="914403" rtl="0" eaLnBrk="0" fontAlgn="base" latinLnBrk="0" hangingPunct="0">
                        <a:lnSpc>
                          <a:spcPct val="100000"/>
                        </a:lnSpc>
                        <a:spcBef>
                          <a:spcPct val="0"/>
                        </a:spcBef>
                        <a:spcAft>
                          <a:spcPct val="0"/>
                        </a:spcAft>
                        <a:buClrTx/>
                        <a:buSzTx/>
                        <a:buFontTx/>
                        <a:buNone/>
                        <a:tabLst/>
                        <a:defRPr/>
                      </a:pPr>
                      <a:r>
                        <a:rPr lang="en-GB" sz="1000" b="1" kern="1200" dirty="0" smtClean="0">
                          <a:solidFill>
                            <a:schemeClr val="bg1"/>
                          </a:solidFill>
                          <a:latin typeface="BNPP Sans Light" panose="02000503020000020004" pitchFamily="50" charset="0"/>
                          <a:ea typeface="+mn-ea"/>
                          <a:cs typeface="Arial" charset="0"/>
                        </a:rPr>
                        <a:t>Refinement</a:t>
                      </a:r>
                      <a:endParaRPr lang="en-GB" sz="1000" b="1" kern="1200" dirty="0">
                        <a:solidFill>
                          <a:schemeClr val="bg1"/>
                        </a:solidFill>
                        <a:latin typeface="BNPP Sans Light" panose="02000503020000020004" pitchFamily="50" charset="0"/>
                        <a:ea typeface="+mn-ea"/>
                        <a:cs typeface="Arial" charset="0"/>
                      </a:endParaRPr>
                    </a:p>
                  </a:txBody>
                  <a:tcPr marL="45720" marR="45720" anchor="ctr"/>
                </a:tc>
                <a:tc>
                  <a:txBody>
                    <a:bodyPr/>
                    <a:lstStyle/>
                    <a:p>
                      <a:pPr marL="0" marR="0" lvl="1" indent="0" algn="ctr" defTabSz="914403" rtl="0" eaLnBrk="0" fontAlgn="base" latinLnBrk="0" hangingPunct="0">
                        <a:lnSpc>
                          <a:spcPct val="100000"/>
                        </a:lnSpc>
                        <a:spcBef>
                          <a:spcPct val="0"/>
                        </a:spcBef>
                        <a:spcAft>
                          <a:spcPct val="0"/>
                        </a:spcAft>
                        <a:buClrTx/>
                        <a:buSzTx/>
                        <a:buFontTx/>
                        <a:buNone/>
                        <a:tabLst/>
                        <a:defRPr/>
                      </a:pPr>
                      <a:r>
                        <a:rPr lang="en-GB" sz="800" b="1" kern="1200" dirty="0" smtClean="0">
                          <a:latin typeface="BNPP Sans Light" panose="02000503020000020004" pitchFamily="50" charset="0"/>
                        </a:rPr>
                        <a:t>Data Dependencies </a:t>
                      </a:r>
                      <a:endParaRPr lang="en-GB" sz="800" b="1" kern="1200" dirty="0">
                        <a:solidFill>
                          <a:schemeClr val="bg1"/>
                        </a:solidFill>
                        <a:latin typeface="BNPP Sans Light" panose="02000503020000020004" pitchFamily="50" charset="0"/>
                        <a:ea typeface="+mn-ea"/>
                        <a:cs typeface="Arial" charset="0"/>
                      </a:endParaRPr>
                    </a:p>
                  </a:txBody>
                  <a:tcPr marL="45720" marR="45720" anchor="ctr"/>
                </a:tc>
                <a:tc>
                  <a:txBody>
                    <a:bodyPr/>
                    <a:lstStyle/>
                    <a:p>
                      <a:pPr algn="l" rtl="0" fontAlgn="ctr"/>
                      <a:r>
                        <a:rPr lang="en-US" sz="1000" b="1" u="none" strike="noStrike" noProof="0" dirty="0" smtClean="0">
                          <a:effectLst/>
                          <a:latin typeface="BNPP Sans Light" panose="02000503020000020004" pitchFamily="50" charset="0"/>
                        </a:rPr>
                        <a:t>Remarks</a:t>
                      </a:r>
                      <a:endParaRPr lang="en-US" sz="1000" b="1" i="0" u="none" strike="noStrike" noProof="0" dirty="0">
                        <a:solidFill>
                          <a:schemeClr val="bg1"/>
                        </a:solidFill>
                        <a:effectLst/>
                        <a:latin typeface="BNPP Sans Light" panose="02000503020000020004" pitchFamily="50" charset="0"/>
                      </a:endParaRPr>
                    </a:p>
                  </a:txBody>
                  <a:tcPr marL="45720" marR="45720" anchor="ctr"/>
                </a:tc>
                <a:extLst>
                  <a:ext uri="{0D108BD9-81ED-4DB2-BD59-A6C34878D82A}">
                    <a16:rowId xmlns:a16="http://schemas.microsoft.com/office/drawing/2014/main" val="3140124796"/>
                  </a:ext>
                </a:extLst>
              </a:tr>
              <a:tr h="562485">
                <a:tc>
                  <a:txBody>
                    <a:bodyPr/>
                    <a:lstStyle/>
                    <a:p>
                      <a:pPr algn="ctr"/>
                      <a:r>
                        <a:rPr lang="en-US" sz="900" b="0" u="none" strike="noStrike" kern="1200" dirty="0" smtClean="0">
                          <a:solidFill>
                            <a:schemeClr val="tx1"/>
                          </a:solidFill>
                          <a:effectLst/>
                          <a:latin typeface="BNPP Sans Light" panose="02000503020000020004" pitchFamily="50" charset="0"/>
                          <a:ea typeface="+mn-ea"/>
                          <a:cs typeface="+mn-cs"/>
                        </a:rPr>
                        <a:t>Orange</a:t>
                      </a:r>
                      <a:endParaRPr lang="en-GB" sz="900" b="0" u="none" strike="noStrike" kern="1200" dirty="0" smtClean="0">
                        <a:solidFill>
                          <a:schemeClr val="tx1"/>
                        </a:solidFill>
                        <a:effectLst/>
                        <a:latin typeface="BNPP Sans Light" panose="02000503020000020004" pitchFamily="50" charset="0"/>
                        <a:ea typeface="+mn-ea"/>
                        <a:cs typeface="+mn-cs"/>
                      </a:endParaRPr>
                    </a:p>
                  </a:txBody>
                  <a:tcPr marL="45458" marR="45458" marT="45458" marB="45458" anchor="ctr"/>
                </a:tc>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Technical debt - Upgrade old Java Packages (XRAY)</a:t>
                      </a:r>
                      <a:endParaRPr lang="en-GB" sz="900" u="none" strike="noStrike" kern="1200" dirty="0" smtClean="0">
                        <a:solidFill>
                          <a:schemeClr val="dk1"/>
                        </a:solidFill>
                        <a:effectLst/>
                        <a:latin typeface="BNPP Sans Light" panose="02000503020000020004" pitchFamily="50" charset="0"/>
                        <a:ea typeface="+mn-ea"/>
                        <a:cs typeface="+mn-cs"/>
                      </a:endParaRPr>
                    </a:p>
                  </a:txBody>
                  <a:tcPr marL="45458" marR="45458" marT="45458" marB="45458"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0" indent="0" algn="l" defTabSz="1163600" rtl="0" eaLnBrk="1" fontAlgn="ctr" latinLnBrk="0" hangingPunct="1">
                        <a:lnSpc>
                          <a:spcPct val="100000"/>
                        </a:lnSpc>
                        <a:spcBef>
                          <a:spcPts val="0"/>
                        </a:spcBef>
                        <a:spcAft>
                          <a:spcPts val="0"/>
                        </a:spcAft>
                        <a:buClrTx/>
                        <a:buSzTx/>
                        <a:buFontTx/>
                        <a:buNone/>
                        <a:tabLst/>
                        <a:defRPr/>
                      </a:pPr>
                      <a:endParaRPr kumimoji="0" lang="en-US" sz="900" u="none" strike="noStrike" kern="1200" cap="none" spc="0" normalizeH="0" baseline="0" noProof="0" dirty="0" smtClean="0">
                        <a:ln>
                          <a:noFill/>
                        </a:ln>
                        <a:solidFill>
                          <a:schemeClr val="dk1"/>
                        </a:solidFill>
                        <a:effectLst/>
                        <a:uLnTx/>
                        <a:uFillTx/>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1691036287"/>
                  </a:ext>
                </a:extLst>
              </a:tr>
              <a:tr h="562485">
                <a:tc>
                  <a:txBody>
                    <a:bodyPr/>
                    <a:lstStyle/>
                    <a:p>
                      <a:pPr algn="ctr"/>
                      <a:r>
                        <a:rPr lang="en-GB" sz="900" b="0" u="none" strike="noStrike" kern="1200" dirty="0" smtClean="0">
                          <a:solidFill>
                            <a:schemeClr val="tx1"/>
                          </a:solidFill>
                          <a:effectLst/>
                          <a:latin typeface="BNPP Sans Light" panose="02000503020000020004" pitchFamily="50" charset="0"/>
                          <a:ea typeface="+mn-ea"/>
                          <a:cs typeface="+mn-cs"/>
                        </a:rPr>
                        <a:t>Orange</a:t>
                      </a:r>
                    </a:p>
                  </a:txBody>
                  <a:tcPr marL="45458" marR="45458" marT="45458" marB="45458" anchor="ctr"/>
                </a:tc>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p>
                      <a:pPr marL="0" marR="0" lvl="0" indent="0" algn="l" defTabSz="1156967" rtl="0" eaLnBrk="1" fontAlgn="auto"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Time series – Accounts</a:t>
                      </a:r>
                      <a:endParaRPr lang="en-GB" sz="900" u="none" strike="noStrike" kern="1200" dirty="0" smtClean="0">
                        <a:solidFill>
                          <a:schemeClr val="dk1"/>
                        </a:solidFill>
                        <a:effectLst/>
                        <a:latin typeface="BNPP Sans Light" panose="02000503020000020004" pitchFamily="50" charset="0"/>
                        <a:ea typeface="+mn-ea"/>
                        <a:cs typeface="+mn-cs"/>
                      </a:endParaRPr>
                    </a:p>
                    <a:p>
                      <a:endParaRPr lang="fr-FR" sz="900" u="none" strike="noStrike" kern="1200" dirty="0">
                        <a:solidFill>
                          <a:schemeClr val="dk1"/>
                        </a:solidFill>
                        <a:effectLst/>
                        <a:latin typeface="BNPP Sans Light" panose="02000503020000020004" pitchFamily="50" charset="0"/>
                        <a:ea typeface="+mn-ea"/>
                        <a:cs typeface="+mn-cs"/>
                      </a:endParaRPr>
                    </a:p>
                  </a:txBody>
                  <a:tcPr marL="45458" marR="45458" marT="45458" marB="45458"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171450" marR="0" lvl="0" indent="-171450" algn="l" defTabSz="1163600" rtl="0" eaLnBrk="1" fontAlgn="ctr" latinLnBrk="0" hangingPunct="1">
                        <a:lnSpc>
                          <a:spcPct val="100000"/>
                        </a:lnSpc>
                        <a:spcBef>
                          <a:spcPts val="0"/>
                        </a:spcBef>
                        <a:spcAft>
                          <a:spcPts val="0"/>
                        </a:spcAft>
                        <a:buClrTx/>
                        <a:buSzTx/>
                        <a:buFontTx/>
                        <a:buChar char="-"/>
                        <a:tabLst/>
                        <a:defRPr/>
                      </a:pPr>
                      <a:endParaRPr kumimoji="0" lang="en-US" sz="900" b="0" u="none" strike="noStrike" kern="1200" cap="none" spc="0" normalizeH="0" baseline="0" noProof="0" dirty="0" smtClean="0">
                        <a:ln>
                          <a:noFill/>
                        </a:ln>
                        <a:solidFill>
                          <a:srgbClr val="FF0000"/>
                        </a:solidFill>
                        <a:effectLst/>
                        <a:uLnTx/>
                        <a:uFillTx/>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2077223234"/>
                  </a:ext>
                </a:extLst>
              </a:tr>
              <a:tr h="562485">
                <a:tc>
                  <a:txBody>
                    <a:bodyPr/>
                    <a:lstStyle/>
                    <a:p>
                      <a:pPr algn="ctr"/>
                      <a:r>
                        <a:rPr lang="en-GB" sz="900" b="0" u="none" strike="noStrike" kern="1200" dirty="0" smtClean="0">
                          <a:solidFill>
                            <a:schemeClr val="tx1"/>
                          </a:solidFill>
                          <a:effectLst/>
                          <a:latin typeface="BNPP Sans Light" panose="02000503020000020004" pitchFamily="50" charset="0"/>
                          <a:ea typeface="+mn-ea"/>
                          <a:cs typeface="+mn-cs"/>
                        </a:rPr>
                        <a:t>Orange</a:t>
                      </a:r>
                    </a:p>
                  </a:txBody>
                  <a:tcPr marL="45458" marR="45458" marT="45458" marB="45458" anchor="ctr"/>
                </a:tc>
                <a:tc>
                  <a:txBody>
                    <a:bodyPr/>
                    <a:lstStyle/>
                    <a:p>
                      <a:pPr marL="0" algn="l" defTabSz="1156967" rtl="0" eaLnBrk="1" latinLnBrk="0" hangingPunct="1"/>
                      <a:r>
                        <a:rPr lang="en-US" sz="900" u="none" strike="noStrike" kern="1200" dirty="0" smtClean="0">
                          <a:solidFill>
                            <a:schemeClr val="dk1"/>
                          </a:solidFill>
                          <a:effectLst/>
                          <a:latin typeface="BNPP Sans Light" panose="02000503020000020004" pitchFamily="50" charset="0"/>
                          <a:ea typeface="+mn-ea"/>
                          <a:cs typeface="+mn-cs"/>
                        </a:rPr>
                        <a:t>IDMTST - UI Enhancements</a:t>
                      </a:r>
                      <a:endParaRPr lang="en-GB" sz="900" u="none" strike="noStrike" kern="1200" dirty="0" smtClean="0">
                        <a:solidFill>
                          <a:schemeClr val="dk1"/>
                        </a:solidFill>
                        <a:effectLst/>
                        <a:latin typeface="BNPP Sans Light" panose="02000503020000020004" pitchFamily="50" charset="0"/>
                        <a:ea typeface="+mn-ea"/>
                        <a:cs typeface="+mn-cs"/>
                      </a:endParaRPr>
                    </a:p>
                  </a:txBody>
                  <a:tcPr marL="45458" marR="45458" marT="45458" marB="45458"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0" indent="0" algn="l" defTabSz="1163600" rtl="0" eaLnBrk="1" fontAlgn="ctr" latinLnBrk="0" hangingPunct="1">
                        <a:lnSpc>
                          <a:spcPct val="100000"/>
                        </a:lnSpc>
                        <a:spcBef>
                          <a:spcPts val="0"/>
                        </a:spcBef>
                        <a:spcAft>
                          <a:spcPts val="0"/>
                        </a:spcAft>
                        <a:buClrTx/>
                        <a:buSzTx/>
                        <a:buFontTx/>
                        <a:buNone/>
                        <a:tabLst/>
                        <a:defRPr/>
                      </a:pPr>
                      <a:endParaRPr kumimoji="0" lang="en-US" sz="900" u="none" strike="noStrike" kern="1200" cap="none" spc="0" normalizeH="0" baseline="0" noProof="0" dirty="0" smtClean="0">
                        <a:ln>
                          <a:noFill/>
                        </a:ln>
                        <a:solidFill>
                          <a:srgbClr val="FF0000"/>
                        </a:solidFill>
                        <a:effectLst/>
                        <a:uLnTx/>
                        <a:uFillTx/>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2612657459"/>
                  </a:ext>
                </a:extLst>
              </a:tr>
              <a:tr h="562485">
                <a:tc>
                  <a:txBody>
                    <a:bodyPr/>
                    <a:lstStyle/>
                    <a:p>
                      <a:pPr algn="ctr"/>
                      <a:r>
                        <a:rPr lang="en-GB" sz="900" u="none" strike="noStrike" kern="1200" dirty="0" smtClean="0">
                          <a:solidFill>
                            <a:schemeClr val="dk1"/>
                          </a:solidFill>
                          <a:effectLst/>
                          <a:latin typeface="BNPP Sans Light" panose="02000503020000020004" pitchFamily="50" charset="0"/>
                          <a:ea typeface="+mn-ea"/>
                          <a:cs typeface="+mn-cs"/>
                        </a:rPr>
                        <a:t>White</a:t>
                      </a:r>
                    </a:p>
                  </a:txBody>
                  <a:tcPr marL="45458" marR="45458" marT="45458" marB="45458" anchor="ctr"/>
                </a:tc>
                <a:tc>
                  <a:txBody>
                    <a:bodyPr/>
                    <a:lstStyle/>
                    <a:p>
                      <a:r>
                        <a:rPr lang="en-GB" sz="900" u="none" strike="noStrike" kern="1200" dirty="0" err="1" smtClean="0">
                          <a:solidFill>
                            <a:schemeClr val="dk1"/>
                          </a:solidFill>
                          <a:effectLst/>
                          <a:latin typeface="BNPP Sans Light" panose="02000503020000020004" pitchFamily="50" charset="0"/>
                          <a:ea typeface="+mn-ea"/>
                          <a:cs typeface="+mn-cs"/>
                        </a:rPr>
                        <a:t>Xref</a:t>
                      </a:r>
                      <a:r>
                        <a:rPr lang="en-GB" sz="900" u="none" strike="noStrike" kern="1200" dirty="0" smtClean="0">
                          <a:solidFill>
                            <a:schemeClr val="dk1"/>
                          </a:solidFill>
                          <a:effectLst/>
                          <a:latin typeface="BNPP Sans Light" panose="02000503020000020004" pitchFamily="50" charset="0"/>
                          <a:ea typeface="+mn-ea"/>
                          <a:cs typeface="+mn-cs"/>
                        </a:rPr>
                        <a:t> table updates in </a:t>
                      </a:r>
                      <a:r>
                        <a:rPr lang="en-GB" sz="900" u="none" strike="noStrike" kern="1200" dirty="0" err="1" smtClean="0">
                          <a:solidFill>
                            <a:schemeClr val="dk1"/>
                          </a:solidFill>
                          <a:effectLst/>
                          <a:latin typeface="BNPP Sans Light" panose="02000503020000020004" pitchFamily="50" charset="0"/>
                          <a:ea typeface="+mn-ea"/>
                          <a:cs typeface="+mn-cs"/>
                        </a:rPr>
                        <a:t>Datahub</a:t>
                      </a:r>
                      <a:r>
                        <a:rPr lang="en-GB" sz="900" u="none" strike="noStrike" kern="1200" dirty="0" smtClean="0">
                          <a:solidFill>
                            <a:schemeClr val="dk1"/>
                          </a:solidFill>
                          <a:effectLst/>
                          <a:latin typeface="BNPP Sans Light" panose="02000503020000020004" pitchFamily="50" charset="0"/>
                          <a:ea typeface="+mn-ea"/>
                          <a:cs typeface="+mn-cs"/>
                        </a:rPr>
                        <a:t> - UI Enhancements – Operations updates</a:t>
                      </a:r>
                    </a:p>
                  </a:txBody>
                  <a:tcPr marL="45458" marR="45458" marT="45458" marB="45458"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endParaRPr kumimoji="0" lang="en-US" sz="1000" b="0" i="0" u="none" strike="sngStrike" kern="1200" cap="none" spc="0" normalizeH="0" baseline="0" noProof="0" dirty="0" smtClean="0">
                        <a:ln>
                          <a:noFill/>
                        </a:ln>
                        <a:solidFill>
                          <a:schemeClr val="bg1">
                            <a:lumMod val="65000"/>
                          </a:schemeClr>
                        </a:solidFill>
                        <a:effectLst/>
                        <a:uLnTx/>
                        <a:uFillTx/>
                        <a:latin typeface="BNPP Sans Light" panose="02000503020000020004" pitchFamily="50" charset="0"/>
                        <a:ea typeface="+mn-ea"/>
                        <a:cs typeface="+mn-cs"/>
                      </a:endParaRPr>
                    </a:p>
                  </a:txBody>
                  <a:tcPr marL="0" marR="0" marT="0" marB="0" anchor="ctr"/>
                </a:tc>
                <a:tc>
                  <a:txBody>
                    <a:bodyPr/>
                    <a:lstStyle/>
                    <a:p>
                      <a:pPr marL="171450" marR="0" lvl="0" indent="-171450" algn="l" defTabSz="1163600" rtl="0" eaLnBrk="1" fontAlgn="ctr" latinLnBrk="0" hangingPunct="1">
                        <a:lnSpc>
                          <a:spcPct val="100000"/>
                        </a:lnSpc>
                        <a:spcBef>
                          <a:spcPts val="0"/>
                        </a:spcBef>
                        <a:spcAft>
                          <a:spcPts val="0"/>
                        </a:spcAft>
                        <a:buClrTx/>
                        <a:buSzTx/>
                        <a:buFontTx/>
                        <a:buChar char="-"/>
                        <a:tabLst/>
                        <a:defRPr/>
                      </a:pPr>
                      <a:endParaRPr kumimoji="0" lang="en-US" sz="900" b="0" u="none" strike="noStrike" kern="1200" cap="none" spc="0" normalizeH="0" baseline="0" noProof="0" dirty="0" smtClean="0">
                        <a:ln>
                          <a:noFill/>
                        </a:ln>
                        <a:solidFill>
                          <a:srgbClr val="FF0000"/>
                        </a:solidFill>
                        <a:effectLst/>
                        <a:uLnTx/>
                        <a:uFillTx/>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3219403588"/>
                  </a:ext>
                </a:extLst>
              </a:tr>
              <a:tr h="562485">
                <a:tc>
                  <a:txBody>
                    <a:bodyPr/>
                    <a:lstStyle/>
                    <a:p>
                      <a:pPr algn="ctr"/>
                      <a:r>
                        <a:rPr lang="en-GB" sz="900" u="none" strike="noStrike" kern="1200" dirty="0" smtClean="0">
                          <a:solidFill>
                            <a:schemeClr val="dk1"/>
                          </a:solidFill>
                          <a:effectLst/>
                          <a:latin typeface="BNPP Sans Light" panose="02000503020000020004" pitchFamily="50" charset="0"/>
                          <a:ea typeface="+mn-ea"/>
                          <a:cs typeface="+mn-cs"/>
                        </a:rPr>
                        <a:t>Orange</a:t>
                      </a:r>
                    </a:p>
                  </a:txBody>
                  <a:tcPr marL="45458" marR="45458" marT="45458" marB="45458" anchor="ctr"/>
                </a:tc>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chemeClr val="dk1"/>
                          </a:solidFill>
                          <a:effectLst/>
                          <a:latin typeface="BNPP Sans Light" panose="02000503020000020004" pitchFamily="50" charset="0"/>
                          <a:ea typeface="+mn-ea"/>
                          <a:cs typeface="+mn-cs"/>
                        </a:rPr>
                        <a:t>UI Enhancements approvals screen x2 / UI Risk Measurements timestamps</a:t>
                      </a:r>
                      <a:endParaRPr lang="en-GB" sz="900" u="none" strike="noStrike" kern="1200" dirty="0" smtClean="0">
                        <a:solidFill>
                          <a:schemeClr val="dk1"/>
                        </a:solidFill>
                        <a:effectLst/>
                        <a:latin typeface="BNPP Sans Light" panose="02000503020000020004" pitchFamily="50" charset="0"/>
                        <a:ea typeface="+mn-ea"/>
                        <a:cs typeface="+mn-cs"/>
                      </a:endParaRPr>
                    </a:p>
                  </a:txBody>
                  <a:tcPr marL="45458" marR="45458" marT="45458" marB="45458"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endParaRPr kumimoji="0" lang="en-US" sz="1000" b="0" i="0" u="none" strike="sngStrike" kern="1200" cap="none" spc="0" normalizeH="0" baseline="0" noProof="0" dirty="0" smtClean="0">
                        <a:ln>
                          <a:noFill/>
                        </a:ln>
                        <a:solidFill>
                          <a:schemeClr val="bg1">
                            <a:lumMod val="65000"/>
                          </a:schemeClr>
                        </a:solidFill>
                        <a:effectLst/>
                        <a:uLnTx/>
                        <a:uFillTx/>
                        <a:latin typeface="BNPP Sans Light" panose="02000503020000020004" pitchFamily="50" charset="0"/>
                        <a:ea typeface="+mn-ea"/>
                        <a:cs typeface="+mn-cs"/>
                      </a:endParaRPr>
                    </a:p>
                  </a:txBody>
                  <a:tcPr marL="0" marR="0" marT="0" marB="0" anchor="ctr"/>
                </a:tc>
                <a:tc>
                  <a:txBody>
                    <a:bodyPr/>
                    <a:lstStyle/>
                    <a:p>
                      <a:pPr marL="171450" marR="0" lvl="0" indent="-171450" algn="l" defTabSz="1163600" rtl="0" eaLnBrk="1" fontAlgn="ctr" latinLnBrk="0" hangingPunct="1">
                        <a:lnSpc>
                          <a:spcPct val="100000"/>
                        </a:lnSpc>
                        <a:spcBef>
                          <a:spcPts val="0"/>
                        </a:spcBef>
                        <a:spcAft>
                          <a:spcPts val="0"/>
                        </a:spcAft>
                        <a:buClrTx/>
                        <a:buSzTx/>
                        <a:buFontTx/>
                        <a:buChar char="-"/>
                        <a:tabLst/>
                        <a:defRPr/>
                      </a:pPr>
                      <a:endParaRPr kumimoji="0" lang="en-US" sz="900" b="0" u="none" strike="noStrike" kern="1200" cap="none" spc="0" normalizeH="0" baseline="0" noProof="0" dirty="0" smtClean="0">
                        <a:ln>
                          <a:noFill/>
                        </a:ln>
                        <a:solidFill>
                          <a:srgbClr val="FF0000"/>
                        </a:solidFill>
                        <a:effectLst/>
                        <a:uLnTx/>
                        <a:uFillTx/>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3030602828"/>
                  </a:ext>
                </a:extLst>
              </a:tr>
              <a:tr h="562485">
                <a:tc>
                  <a:txBody>
                    <a:bodyPr/>
                    <a:lstStyle/>
                    <a:p>
                      <a:pPr algn="ctr"/>
                      <a:r>
                        <a:rPr lang="en-GB" sz="900" u="none" strike="noStrike" kern="1200" dirty="0" smtClean="0">
                          <a:solidFill>
                            <a:schemeClr val="dk1"/>
                          </a:solidFill>
                          <a:effectLst/>
                          <a:latin typeface="BNPP Sans Light" panose="02000503020000020004" pitchFamily="50" charset="0"/>
                          <a:ea typeface="+mn-ea"/>
                          <a:cs typeface="+mn-cs"/>
                        </a:rPr>
                        <a:t>White</a:t>
                      </a:r>
                    </a:p>
                  </a:txBody>
                  <a:tcPr marL="45458" marR="45458" marT="45458" marB="45458" anchor="ctr"/>
                </a:tc>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chemeClr val="dk1"/>
                          </a:solidFill>
                          <a:effectLst/>
                          <a:latin typeface="BNPP Sans Light" panose="02000503020000020004" pitchFamily="50" charset="0"/>
                          <a:ea typeface="+mn-ea"/>
                          <a:cs typeface="+mn-cs"/>
                        </a:rPr>
                        <a:t>Technical debt - Data API Upgrade</a:t>
                      </a:r>
                      <a:endParaRPr lang="en-GB" sz="900" u="none" strike="noStrike" kern="1200" dirty="0" smtClean="0">
                        <a:solidFill>
                          <a:schemeClr val="dk1"/>
                        </a:solidFill>
                        <a:effectLst/>
                        <a:latin typeface="BNPP Sans Light" panose="02000503020000020004" pitchFamily="50" charset="0"/>
                        <a:ea typeface="+mn-ea"/>
                        <a:cs typeface="+mn-cs"/>
                      </a:endParaRPr>
                    </a:p>
                  </a:txBody>
                  <a:tcPr marL="45458" marR="45458" marT="45458" marB="45458"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endParaRPr kumimoji="0" lang="en-US"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endParaRPr kumimoji="0" lang="en-US" sz="1000" b="0" i="0" u="none" strike="sngStrike" kern="1200" cap="none" spc="0" normalizeH="0" baseline="0" noProof="0" dirty="0" smtClean="0">
                        <a:ln>
                          <a:noFill/>
                        </a:ln>
                        <a:solidFill>
                          <a:schemeClr val="bg1">
                            <a:lumMod val="65000"/>
                          </a:schemeClr>
                        </a:solidFill>
                        <a:effectLst/>
                        <a:uLnTx/>
                        <a:uFillTx/>
                        <a:latin typeface="BNPP Sans Light" panose="02000503020000020004" pitchFamily="50" charset="0"/>
                        <a:ea typeface="+mn-ea"/>
                        <a:cs typeface="+mn-cs"/>
                      </a:endParaRPr>
                    </a:p>
                  </a:txBody>
                  <a:tcPr marL="0" marR="0" marT="0" marB="0" anchor="ctr"/>
                </a:tc>
                <a:tc>
                  <a:txBody>
                    <a:bodyPr/>
                    <a:lstStyle/>
                    <a:p>
                      <a:pPr marL="171450" marR="0" lvl="0" indent="-171450" algn="l" defTabSz="1163600" rtl="0" eaLnBrk="1" fontAlgn="ctr" latinLnBrk="0" hangingPunct="1">
                        <a:lnSpc>
                          <a:spcPct val="100000"/>
                        </a:lnSpc>
                        <a:spcBef>
                          <a:spcPts val="0"/>
                        </a:spcBef>
                        <a:spcAft>
                          <a:spcPts val="0"/>
                        </a:spcAft>
                        <a:buClrTx/>
                        <a:buSzTx/>
                        <a:buFontTx/>
                        <a:buChar char="-"/>
                        <a:tabLst/>
                        <a:defRPr/>
                      </a:pPr>
                      <a:endParaRPr kumimoji="0" lang="en-US" sz="900" b="0" u="none" strike="noStrike" kern="1200" cap="none" spc="0" normalizeH="0" baseline="0" noProof="0" dirty="0" smtClean="0">
                        <a:ln>
                          <a:noFill/>
                        </a:ln>
                        <a:solidFill>
                          <a:srgbClr val="FF0000"/>
                        </a:solidFill>
                        <a:effectLst/>
                        <a:uLnTx/>
                        <a:uFillTx/>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3351393804"/>
                  </a:ext>
                </a:extLst>
              </a:tr>
              <a:tr h="562485">
                <a:tc>
                  <a:txBody>
                    <a:bodyPr/>
                    <a:lstStyle/>
                    <a:p>
                      <a:pPr algn="ctr"/>
                      <a:r>
                        <a:rPr lang="en-GB" sz="900" u="none" strike="noStrike" kern="1200" dirty="0" smtClean="0">
                          <a:solidFill>
                            <a:schemeClr val="dk1"/>
                          </a:solidFill>
                          <a:effectLst/>
                          <a:latin typeface="BNPP Sans Light" panose="02000503020000020004" pitchFamily="50" charset="0"/>
                          <a:ea typeface="+mn-ea"/>
                          <a:cs typeface="+mn-cs"/>
                        </a:rPr>
                        <a:t>White</a:t>
                      </a:r>
                    </a:p>
                  </a:txBody>
                  <a:tcPr marL="45458" marR="45458" marT="45458" marB="45458" anchor="ctr"/>
                </a:tc>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chemeClr val="dk1"/>
                          </a:solidFill>
                          <a:effectLst/>
                          <a:latin typeface="BNPP Sans Light" panose="02000503020000020004" pitchFamily="50" charset="0"/>
                          <a:ea typeface="+mn-ea"/>
                          <a:cs typeface="+mn-cs"/>
                        </a:rPr>
                        <a:t>Technical debt - Fund Structure optimization to improve performance</a:t>
                      </a:r>
                      <a:endParaRPr lang="en-GB" sz="900" u="none" strike="noStrike" kern="1200" dirty="0" smtClean="0">
                        <a:solidFill>
                          <a:schemeClr val="dk1"/>
                        </a:solidFill>
                        <a:effectLst/>
                        <a:latin typeface="BNPP Sans Light" panose="02000503020000020004" pitchFamily="50" charset="0"/>
                        <a:ea typeface="+mn-ea"/>
                        <a:cs typeface="+mn-cs"/>
                      </a:endParaRPr>
                    </a:p>
                  </a:txBody>
                  <a:tcPr marL="45458" marR="45458" marT="45458" marB="45458"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endParaRPr kumimoji="0" lang="en-US"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B0F0"/>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915A"/>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endParaRPr kumimoji="0" lang="en-US" sz="1000" b="0" i="0" u="none" strike="sngStrike" kern="1200" cap="none" spc="0" normalizeH="0" baseline="0" noProof="0" dirty="0" smtClean="0">
                        <a:ln>
                          <a:noFill/>
                        </a:ln>
                        <a:solidFill>
                          <a:schemeClr val="bg1">
                            <a:lumMod val="65000"/>
                          </a:schemeClr>
                        </a:solidFill>
                        <a:effectLst/>
                        <a:uLnTx/>
                        <a:uFillTx/>
                        <a:latin typeface="BNPP Sans Light" panose="02000503020000020004" pitchFamily="50" charset="0"/>
                        <a:ea typeface="+mn-ea"/>
                        <a:cs typeface="+mn-cs"/>
                      </a:endParaRPr>
                    </a:p>
                  </a:txBody>
                  <a:tcPr marL="0" marR="0" marT="0" marB="0" anchor="ctr"/>
                </a:tc>
                <a:tc>
                  <a:txBody>
                    <a:bodyPr/>
                    <a:lstStyle/>
                    <a:p>
                      <a:pPr marL="171450" marR="0" lvl="0" indent="-171450" algn="l" defTabSz="1163600" rtl="0" eaLnBrk="1" fontAlgn="ctr" latinLnBrk="0" hangingPunct="1">
                        <a:lnSpc>
                          <a:spcPct val="100000"/>
                        </a:lnSpc>
                        <a:spcBef>
                          <a:spcPts val="0"/>
                        </a:spcBef>
                        <a:spcAft>
                          <a:spcPts val="0"/>
                        </a:spcAft>
                        <a:buClrTx/>
                        <a:buSzTx/>
                        <a:buFontTx/>
                        <a:buChar char="-"/>
                        <a:tabLst/>
                        <a:defRPr/>
                      </a:pPr>
                      <a:endParaRPr kumimoji="0" lang="en-US" sz="900" b="0" u="none" strike="noStrike" kern="1200" cap="none" spc="0" normalizeH="0" baseline="0" noProof="0" dirty="0" smtClean="0">
                        <a:ln>
                          <a:noFill/>
                        </a:ln>
                        <a:solidFill>
                          <a:srgbClr val="FF0000"/>
                        </a:solidFill>
                        <a:effectLst/>
                        <a:uLnTx/>
                        <a:uFillTx/>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2077300302"/>
                  </a:ext>
                </a:extLst>
              </a:tr>
              <a:tr h="562485">
                <a:tc>
                  <a:txBody>
                    <a:bodyPr/>
                    <a:lstStyle/>
                    <a:p>
                      <a:pPr algn="ctr"/>
                      <a:r>
                        <a:rPr lang="en-GB" sz="900" u="none" strike="noStrike" kern="1200" smtClean="0">
                          <a:solidFill>
                            <a:schemeClr val="dk1"/>
                          </a:solidFill>
                          <a:effectLst/>
                          <a:latin typeface="BNPP Sans Light" panose="02000503020000020004" pitchFamily="50" charset="0"/>
                          <a:ea typeface="+mn-ea"/>
                          <a:cs typeface="+mn-cs"/>
                        </a:rPr>
                        <a:t>White</a:t>
                      </a:r>
                      <a:endParaRPr lang="en-GB" sz="900" u="none" strike="noStrike" kern="1200" dirty="0" smtClean="0">
                        <a:solidFill>
                          <a:schemeClr val="dk1"/>
                        </a:solidFill>
                        <a:effectLst/>
                        <a:latin typeface="BNPP Sans Light" panose="02000503020000020004" pitchFamily="50" charset="0"/>
                        <a:ea typeface="+mn-ea"/>
                        <a:cs typeface="+mn-cs"/>
                      </a:endParaRPr>
                    </a:p>
                  </a:txBody>
                  <a:tcPr marL="45458" marR="45458" marT="45458" marB="45458" anchor="ctr"/>
                </a:tc>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u="none" strike="noStrike" kern="1200" dirty="0" smtClean="0">
                          <a:solidFill>
                            <a:schemeClr val="dk1"/>
                          </a:solidFill>
                          <a:effectLst/>
                          <a:latin typeface="BNPP Sans Light" panose="02000503020000020004" pitchFamily="50" charset="0"/>
                          <a:ea typeface="+mn-ea"/>
                          <a:cs typeface="+mn-cs"/>
                        </a:rPr>
                        <a:t>Auditing and reporting</a:t>
                      </a:r>
                    </a:p>
                  </a:txBody>
                  <a:tcPr marL="45458" marR="45458" marT="45458" marB="45458"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endParaRPr kumimoji="0" lang="en-US" sz="1000" b="0" i="0" u="none" strike="sngStrike" kern="1200" cap="none" spc="0" normalizeH="0" baseline="0" noProof="0" dirty="0" smtClean="0">
                        <a:ln>
                          <a:noFill/>
                        </a:ln>
                        <a:solidFill>
                          <a:schemeClr val="bg1">
                            <a:lumMod val="65000"/>
                          </a:schemeClr>
                        </a:solidFill>
                        <a:effectLst/>
                        <a:uLnTx/>
                        <a:uFillTx/>
                        <a:latin typeface="BNPP Sans Light" panose="02000503020000020004" pitchFamily="50" charset="0"/>
                        <a:ea typeface="+mn-ea"/>
                        <a:cs typeface="+mn-cs"/>
                      </a:endParaRPr>
                    </a:p>
                  </a:txBody>
                  <a:tcPr marL="0" marR="0" marT="0" marB="0" anchor="ctr"/>
                </a:tc>
                <a:tc>
                  <a:txBody>
                    <a:bodyPr/>
                    <a:lstStyle/>
                    <a:p>
                      <a:pPr marL="171450" marR="0" lvl="0" indent="-171450" algn="l" defTabSz="1163600" rtl="0" eaLnBrk="1" fontAlgn="ctr" latinLnBrk="0" hangingPunct="1">
                        <a:lnSpc>
                          <a:spcPct val="100000"/>
                        </a:lnSpc>
                        <a:spcBef>
                          <a:spcPts val="0"/>
                        </a:spcBef>
                        <a:spcAft>
                          <a:spcPts val="0"/>
                        </a:spcAft>
                        <a:buClrTx/>
                        <a:buSzTx/>
                        <a:buFontTx/>
                        <a:buChar char="-"/>
                        <a:tabLst/>
                        <a:defRPr/>
                      </a:pPr>
                      <a:endParaRPr kumimoji="0" lang="en-US" sz="900" b="0" u="none" strike="noStrike" kern="1200" cap="none" spc="0" normalizeH="0" baseline="0" noProof="0" dirty="0" smtClean="0">
                        <a:ln>
                          <a:noFill/>
                        </a:ln>
                        <a:solidFill>
                          <a:srgbClr val="FF0000"/>
                        </a:solidFill>
                        <a:effectLst/>
                        <a:uLnTx/>
                        <a:uFillTx/>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3552095906"/>
                  </a:ext>
                </a:extLst>
              </a:tr>
              <a:tr h="373550">
                <a:tc>
                  <a:txBody>
                    <a:bodyPr/>
                    <a:lstStyle/>
                    <a:p>
                      <a:pPr marL="0" algn="l" defTabSz="1156967" rtl="0" eaLnBrk="1" fontAlgn="ctr" latinLnBrk="0" hangingPunct="1"/>
                      <a:endParaRPr lang="en-GB" sz="900" b="1" u="none" strike="noStrike" kern="1200" dirty="0" smtClean="0">
                        <a:solidFill>
                          <a:schemeClr val="lt1"/>
                        </a:solidFill>
                        <a:effectLst/>
                        <a:latin typeface="BNPP Sans Light" panose="02000503020000020004" pitchFamily="50" charset="0"/>
                        <a:ea typeface="+mn-ea"/>
                        <a:cs typeface="+mn-cs"/>
                      </a:endParaRPr>
                    </a:p>
                  </a:txBody>
                  <a:tcPr marL="45458" marR="45458" marT="45458" marB="45458" anchor="ctr"/>
                </a:tc>
                <a:tc>
                  <a:txBody>
                    <a:bodyPr/>
                    <a:lstStyle/>
                    <a:p>
                      <a:pPr marL="0" marR="0" lvl="0" indent="0" algn="l" defTabSz="1156967" rtl="0" eaLnBrk="1" fontAlgn="ctr" latinLnBrk="0" hangingPunct="1">
                        <a:lnSpc>
                          <a:spcPct val="100000"/>
                        </a:lnSpc>
                        <a:spcBef>
                          <a:spcPts val="0"/>
                        </a:spcBef>
                        <a:spcAft>
                          <a:spcPts val="0"/>
                        </a:spcAft>
                        <a:buClrTx/>
                        <a:buSzTx/>
                        <a:buFont typeface="Arial" panose="020B0604020202020204" pitchFamily="34" charset="0"/>
                        <a:buNone/>
                        <a:tabLst/>
                        <a:defRPr/>
                      </a:pPr>
                      <a:r>
                        <a:rPr lang="en-GB" sz="1000" b="1" u="none" strike="noStrike" kern="1200" dirty="0" smtClean="0">
                          <a:solidFill>
                            <a:schemeClr val="lt1"/>
                          </a:solidFill>
                          <a:effectLst/>
                          <a:latin typeface="BNPP Sans Light" panose="02000503020000020004" pitchFamily="50" charset="0"/>
                          <a:ea typeface="+mn-ea"/>
                          <a:cs typeface="+mn-cs"/>
                        </a:rPr>
                        <a:t>Overall</a:t>
                      </a:r>
                      <a:endParaRPr lang="en-GB" sz="900" b="1" u="none" strike="noStrike" kern="1200" dirty="0" smtClean="0">
                        <a:solidFill>
                          <a:schemeClr val="lt1"/>
                        </a:solidFill>
                        <a:effectLst/>
                        <a:latin typeface="BNPP Sans Light" panose="02000503020000020004" pitchFamily="50" charset="0"/>
                        <a:ea typeface="+mn-ea"/>
                        <a:cs typeface="+mn-cs"/>
                      </a:endParaRPr>
                    </a:p>
                  </a:txBody>
                  <a:tcPr marL="45458" marR="45458" marT="45458" marB="45458"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457200" rtl="0" eaLnBrk="1" fontAlgn="auto"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1156967" rtl="0" eaLnBrk="1" fontAlgn="ctr" latinLnBrk="0" hangingPunct="1">
                        <a:lnSpc>
                          <a:spcPts val="960"/>
                        </a:lnSpc>
                        <a:spcBef>
                          <a:spcPts val="0"/>
                        </a:spcBef>
                        <a:spcAft>
                          <a:spcPts val="0"/>
                        </a:spcAft>
                        <a:buClrTx/>
                        <a:buSzTx/>
                        <a:buFontTx/>
                        <a:buNone/>
                        <a:tabLst/>
                        <a:defRPr/>
                      </a:pPr>
                      <a:r>
                        <a:rPr kumimoji="0" lang="en-GB"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sym typeface="Webdings" panose="05030102010509060703" pitchFamily="18" charset="2"/>
                        </a:rPr>
                        <a:t></a:t>
                      </a:r>
                      <a:endParaRPr kumimoji="0" lang="en-US" sz="1000" b="0" i="0" u="none" strike="noStrike" kern="1200" cap="none" spc="0" normalizeH="0" baseline="0" noProof="0" dirty="0" smtClean="0">
                        <a:ln>
                          <a:noFill/>
                        </a:ln>
                        <a:solidFill>
                          <a:srgbClr val="007A4C"/>
                        </a:solidFill>
                        <a:effectLst/>
                        <a:uLnTx/>
                        <a:uFillTx/>
                        <a:latin typeface="BNPP Sans Light" panose="02000503020000020004" pitchFamily="50" charset="0"/>
                        <a:ea typeface="+mn-ea"/>
                        <a:cs typeface="+mn-cs"/>
                      </a:endParaRPr>
                    </a:p>
                  </a:txBody>
                  <a:tcPr marL="0" marR="0" marT="0" marB="0" anchor="ctr"/>
                </a:tc>
                <a:tc>
                  <a:txBody>
                    <a:bodyPr/>
                    <a:lstStyle/>
                    <a:p>
                      <a:pPr marL="0" marR="0" lvl="5" indent="0" algn="ctr" defTabSz="1156967" rtl="0" eaLnBrk="1" fontAlgn="ctr" latinLnBrk="0" hangingPunct="1">
                        <a:lnSpc>
                          <a:spcPts val="960"/>
                        </a:lnSpc>
                        <a:spcBef>
                          <a:spcPts val="0"/>
                        </a:spcBef>
                        <a:spcAft>
                          <a:spcPts val="0"/>
                        </a:spcAft>
                        <a:buClrTx/>
                        <a:buSzTx/>
                        <a:buFontTx/>
                        <a:buNone/>
                        <a:tabLst/>
                        <a:defRPr/>
                      </a:pPr>
                      <a:endParaRPr lang="en-US" sz="1000" b="1" u="none" strike="noStrike" kern="1200" noProof="0" dirty="0" smtClean="0">
                        <a:solidFill>
                          <a:schemeClr val="lt1"/>
                        </a:solidFill>
                        <a:effectLst/>
                        <a:latin typeface="BNPP Sans Light" panose="02000503020000020004" pitchFamily="50" charset="0"/>
                        <a:ea typeface="+mn-ea"/>
                        <a:cs typeface="+mn-cs"/>
                      </a:endParaRPr>
                    </a:p>
                  </a:txBody>
                  <a:tcPr marL="0" marR="0" marT="0" marB="0" anchor="ctr"/>
                </a:tc>
                <a:tc>
                  <a:txBody>
                    <a:bodyPr/>
                    <a:lstStyle/>
                    <a:p>
                      <a:pPr marL="0" marR="0" lvl="0" indent="-171450" algn="l" defTabSz="1156967" rtl="0" eaLnBrk="1" fontAlgn="ctr" latinLnBrk="0" hangingPunct="1">
                        <a:lnSpc>
                          <a:spcPct val="100000"/>
                        </a:lnSpc>
                        <a:spcBef>
                          <a:spcPts val="0"/>
                        </a:spcBef>
                        <a:spcAft>
                          <a:spcPts val="0"/>
                        </a:spcAft>
                        <a:buClrTx/>
                        <a:buSzTx/>
                        <a:buFontTx/>
                        <a:buChar char="-"/>
                        <a:tabLst/>
                        <a:defRPr/>
                      </a:pPr>
                      <a:endParaRPr lang="en-US" sz="900" b="1" u="none" strike="noStrike" kern="1200" noProof="0" dirty="0" smtClean="0">
                        <a:solidFill>
                          <a:schemeClr val="lt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2099950753"/>
                  </a:ext>
                </a:extLst>
              </a:tr>
            </a:tbl>
          </a:graphicData>
        </a:graphic>
      </p:graphicFrame>
      <p:sp>
        <p:nvSpPr>
          <p:cNvPr id="7" name="TextBox 6"/>
          <p:cNvSpPr txBox="1"/>
          <p:nvPr/>
        </p:nvSpPr>
        <p:spPr>
          <a:xfrm>
            <a:off x="6585980" y="387886"/>
            <a:ext cx="5133447" cy="246221"/>
          </a:xfrm>
          <a:prstGeom prst="rect">
            <a:avLst/>
          </a:prstGeom>
          <a:noFill/>
        </p:spPr>
        <p:txBody>
          <a:bodyPr wrap="square" rtlCol="0">
            <a:spAutoFit/>
          </a:bodyPr>
          <a:lstStyle/>
          <a:p>
            <a:pPr algn="r"/>
            <a:r>
              <a:rPr lang="en-US" sz="1000" dirty="0" smtClean="0">
                <a:sym typeface="Webdings" panose="05030102010509060703" pitchFamily="18" charset="2"/>
              </a:rPr>
              <a:t>Color legend:</a:t>
            </a:r>
            <a:r>
              <a:rPr lang="en-US" sz="1000" dirty="0" smtClean="0">
                <a:solidFill>
                  <a:srgbClr val="00B0F0"/>
                </a:solidFill>
                <a:sym typeface="Webdings" panose="05030102010509060703" pitchFamily="18" charset="2"/>
              </a:rPr>
              <a:t></a:t>
            </a:r>
            <a:r>
              <a:rPr lang="en-US" sz="1000" dirty="0" smtClean="0"/>
              <a:t>Completed,</a:t>
            </a:r>
            <a:r>
              <a:rPr lang="en-US" sz="1000" dirty="0" smtClean="0">
                <a:solidFill>
                  <a:srgbClr val="00B0F0"/>
                </a:solidFill>
                <a:sym typeface="Webdings" panose="05030102010509060703" pitchFamily="18" charset="2"/>
              </a:rPr>
              <a:t> </a:t>
            </a:r>
            <a:r>
              <a:rPr lang="en-US" sz="1000" dirty="0" smtClean="0">
                <a:solidFill>
                  <a:schemeClr val="bg2"/>
                </a:solidFill>
                <a:sym typeface="Webdings" panose="05030102010509060703" pitchFamily="18" charset="2"/>
              </a:rPr>
              <a:t></a:t>
            </a:r>
            <a:r>
              <a:rPr lang="en-US" sz="1000" dirty="0" smtClean="0">
                <a:sym typeface="Webdings" panose="05030102010509060703" pitchFamily="18" charset="2"/>
              </a:rPr>
              <a:t>On track, </a:t>
            </a:r>
            <a:r>
              <a:rPr lang="en-US" sz="1000" dirty="0" smtClean="0">
                <a:solidFill>
                  <a:srgbClr val="FFC000"/>
                </a:solidFill>
                <a:sym typeface="Webdings" panose="05030102010509060703" pitchFamily="18" charset="2"/>
              </a:rPr>
              <a:t></a:t>
            </a:r>
            <a:r>
              <a:rPr lang="en-US" sz="1000" dirty="0" smtClean="0">
                <a:sym typeface="Webdings" panose="05030102010509060703" pitchFamily="18" charset="2"/>
              </a:rPr>
              <a:t>Challenged</a:t>
            </a:r>
            <a:r>
              <a:rPr lang="en-US" sz="1000" dirty="0" smtClean="0"/>
              <a:t>, </a:t>
            </a:r>
            <a:r>
              <a:rPr lang="en-US" sz="1000" dirty="0" smtClean="0">
                <a:solidFill>
                  <a:srgbClr val="FF0000"/>
                </a:solidFill>
                <a:sym typeface="Webdings" panose="05030102010509060703" pitchFamily="18" charset="2"/>
              </a:rPr>
              <a:t></a:t>
            </a:r>
            <a:r>
              <a:rPr lang="en-US" sz="1000" dirty="0" smtClean="0"/>
              <a:t>Blocked, </a:t>
            </a:r>
            <a:r>
              <a:rPr lang="en-US" sz="1000" b="1" dirty="0" smtClean="0"/>
              <a:t>-</a:t>
            </a:r>
            <a:r>
              <a:rPr lang="en-US" sz="1000" dirty="0" smtClean="0"/>
              <a:t> </a:t>
            </a:r>
            <a:r>
              <a:rPr lang="en-US" sz="1000" dirty="0" err="1" smtClean="0"/>
              <a:t>na</a:t>
            </a:r>
            <a:endParaRPr lang="en-US" sz="1000" dirty="0"/>
          </a:p>
        </p:txBody>
      </p:sp>
      <p:sp>
        <p:nvSpPr>
          <p:cNvPr id="14" name="Date Placeholder 1">
            <a:extLst>
              <a:ext uri="{FF2B5EF4-FFF2-40B4-BE49-F238E27FC236}">
                <a16:creationId xmlns:a16="http://schemas.microsoft.com/office/drawing/2014/main" id="{FD8D2C2D-36FF-48F5-B637-400F0F7D8686}"/>
              </a:ext>
            </a:extLst>
          </p:cNvPr>
          <p:cNvSpPr>
            <a:spLocks noGrp="1"/>
          </p:cNvSpPr>
          <p:nvPr>
            <p:ph type="dt" sz="half" idx="2"/>
          </p:nvPr>
        </p:nvSpPr>
        <p:spPr>
          <a:xfrm>
            <a:off x="9273939" y="6460944"/>
            <a:ext cx="1757220" cy="363033"/>
          </a:xfrm>
        </p:spPr>
        <p:txBody>
          <a:bodyPr/>
          <a:lstStyle/>
          <a:p>
            <a:fld id="{99790D50-9F47-4DD0-9A0F-A4553368E28F}" type="datetime4">
              <a:rPr lang="en-US" smtClean="0">
                <a:solidFill>
                  <a:prstClr val="black"/>
                </a:solidFill>
              </a:rPr>
              <a:pPr/>
              <a:t>April 12, 2021</a:t>
            </a:fld>
            <a:endParaRPr lang="en-US" dirty="0">
              <a:solidFill>
                <a:prstClr val="black"/>
              </a:solidFill>
            </a:endParaRPr>
          </a:p>
        </p:txBody>
      </p:sp>
    </p:spTree>
    <p:extLst>
      <p:ext uri="{BB962C8B-B14F-4D97-AF65-F5344CB8AC3E}">
        <p14:creationId xmlns:p14="http://schemas.microsoft.com/office/powerpoint/2010/main" val="1036415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067" y="191665"/>
            <a:ext cx="11374733" cy="425683"/>
          </a:xfrm>
        </p:spPr>
        <p:txBody>
          <a:bodyPr/>
          <a:lstStyle/>
          <a:p>
            <a:r>
              <a:rPr lang="en-GB" dirty="0" smtClean="0"/>
              <a:t>UI </a:t>
            </a:r>
            <a:r>
              <a:rPr lang="en-US" dirty="0"/>
              <a:t>STREAM </a:t>
            </a:r>
            <a:r>
              <a:rPr lang="en-GB" dirty="0" smtClean="0"/>
              <a:t>– Scope &amp; ESTIMATES (breakdown) </a:t>
            </a:r>
            <a:r>
              <a:rPr lang="en-US" baseline="30000" dirty="0" smtClean="0"/>
              <a:t>(1/2</a:t>
            </a:r>
            <a:r>
              <a:rPr lang="en-US" baseline="30000" dirty="0"/>
              <a:t>)</a:t>
            </a:r>
            <a:endParaRPr lang="en-GB" dirty="0"/>
          </a:p>
        </p:txBody>
      </p:sp>
      <p:sp>
        <p:nvSpPr>
          <p:cNvPr id="4" name="Date Placeholder 3"/>
          <p:cNvSpPr>
            <a:spLocks noGrp="1"/>
          </p:cNvSpPr>
          <p:nvPr>
            <p:ph type="dt" sz="half" idx="2"/>
          </p:nvPr>
        </p:nvSpPr>
        <p:spPr/>
        <p:txBody>
          <a:bodyPr/>
          <a:lstStyle/>
          <a:p>
            <a:fld id="{99790D50-9F47-4DD0-9A0F-A4553368E28F}" type="datetime4">
              <a:rPr lang="en-US" smtClean="0">
                <a:solidFill>
                  <a:prstClr val="black"/>
                </a:solidFill>
              </a:rPr>
              <a:pPr/>
              <a:t>April 12, 2021</a:t>
            </a:fld>
            <a:endParaRPr lang="en-US" dirty="0">
              <a:solidFill>
                <a:prstClr val="black"/>
              </a:solidFill>
            </a:endParaRPr>
          </a:p>
        </p:txBody>
      </p:sp>
      <p:sp>
        <p:nvSpPr>
          <p:cNvPr id="5" name="Slide Number Placeholder 4"/>
          <p:cNvSpPr>
            <a:spLocks noGrp="1"/>
          </p:cNvSpPr>
          <p:nvPr>
            <p:ph type="sldNum" sz="quarter" idx="4"/>
          </p:nvPr>
        </p:nvSpPr>
        <p:spPr/>
        <p:txBody>
          <a:bodyPr/>
          <a:lstStyle/>
          <a:p>
            <a:fld id="{D2A18EA6-A457-46CC-B195-A0AD97A50690}" type="slidenum">
              <a:rPr lang="en-US" smtClean="0">
                <a:solidFill>
                  <a:prstClr val="black"/>
                </a:solidFill>
              </a:rPr>
              <a:pPr/>
              <a:t>6</a:t>
            </a:fld>
            <a:endParaRPr lang="en-US" dirty="0">
              <a:solidFill>
                <a:prstClr val="black"/>
              </a:solidFill>
            </a:endParaRPr>
          </a:p>
        </p:txBody>
      </p:sp>
      <p:sp>
        <p:nvSpPr>
          <p:cNvPr id="8" name="TextBox 7"/>
          <p:cNvSpPr txBox="1"/>
          <p:nvPr/>
        </p:nvSpPr>
        <p:spPr>
          <a:xfrm>
            <a:off x="6100053" y="509626"/>
            <a:ext cx="5651469" cy="215444"/>
          </a:xfrm>
          <a:prstGeom prst="rect">
            <a:avLst/>
          </a:prstGeom>
          <a:solidFill>
            <a:schemeClr val="bg1"/>
          </a:solidFill>
        </p:spPr>
        <p:txBody>
          <a:bodyPr wrap="square" rtlCol="0">
            <a:spAutoFit/>
          </a:bodyPr>
          <a:lstStyle/>
          <a:p>
            <a:pPr algn="r"/>
            <a:r>
              <a:rPr lang="en-GB" sz="800" dirty="0" smtClean="0">
                <a:sym typeface="Webdings" panose="05030102010509060703" pitchFamily="18" charset="2"/>
              </a:rPr>
              <a:t>*Real-World </a:t>
            </a:r>
            <a:r>
              <a:rPr lang="en-GB" sz="800" dirty="0">
                <a:sym typeface="Webdings" panose="05030102010509060703" pitchFamily="18" charset="2"/>
              </a:rPr>
              <a:t>Engineering </a:t>
            </a:r>
            <a:r>
              <a:rPr lang="en-GB" sz="800" dirty="0" smtClean="0">
                <a:sym typeface="Webdings" panose="05030102010509060703" pitchFamily="18" charset="2"/>
              </a:rPr>
              <a:t>Days (excluding QA)</a:t>
            </a:r>
          </a:p>
        </p:txBody>
      </p:sp>
      <p:graphicFrame>
        <p:nvGraphicFramePr>
          <p:cNvPr id="7" name="Table 6"/>
          <p:cNvGraphicFramePr>
            <a:graphicFrameLocks noGrp="1"/>
          </p:cNvGraphicFramePr>
          <p:nvPr>
            <p:extLst>
              <p:ext uri="{D42A27DB-BD31-4B8C-83A1-F6EECF244321}">
                <p14:modId xmlns:p14="http://schemas.microsoft.com/office/powerpoint/2010/main" val="14615828"/>
              </p:ext>
            </p:extLst>
          </p:nvPr>
        </p:nvGraphicFramePr>
        <p:xfrm>
          <a:off x="444450" y="761082"/>
          <a:ext cx="11338560" cy="5496525"/>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1793246284"/>
                    </a:ext>
                  </a:extLst>
                </a:gridCol>
                <a:gridCol w="640080">
                  <a:extLst>
                    <a:ext uri="{9D8B030D-6E8A-4147-A177-3AD203B41FA5}">
                      <a16:colId xmlns:a16="http://schemas.microsoft.com/office/drawing/2014/main" val="1360593020"/>
                    </a:ext>
                  </a:extLst>
                </a:gridCol>
                <a:gridCol w="3657600">
                  <a:extLst>
                    <a:ext uri="{9D8B030D-6E8A-4147-A177-3AD203B41FA5}">
                      <a16:colId xmlns:a16="http://schemas.microsoft.com/office/drawing/2014/main" val="3507866163"/>
                    </a:ext>
                  </a:extLst>
                </a:gridCol>
                <a:gridCol w="640080">
                  <a:extLst>
                    <a:ext uri="{9D8B030D-6E8A-4147-A177-3AD203B41FA5}">
                      <a16:colId xmlns:a16="http://schemas.microsoft.com/office/drawing/2014/main" val="3383077093"/>
                    </a:ext>
                  </a:extLst>
                </a:gridCol>
                <a:gridCol w="4572000">
                  <a:extLst>
                    <a:ext uri="{9D8B030D-6E8A-4147-A177-3AD203B41FA5}">
                      <a16:colId xmlns:a16="http://schemas.microsoft.com/office/drawing/2014/main" val="2367522078"/>
                    </a:ext>
                  </a:extLst>
                </a:gridCol>
              </a:tblGrid>
              <a:tr h="321789">
                <a:tc>
                  <a:txBody>
                    <a:bodyPr/>
                    <a:lstStyle/>
                    <a:p>
                      <a:pPr algn="l" fontAlgn="ctr"/>
                      <a:r>
                        <a:rPr lang="en-US" sz="900" u="none" strike="noStrike" dirty="0" smtClean="0">
                          <a:effectLst/>
                          <a:latin typeface="BNPP Sans Light" panose="02000503020000020004" pitchFamily="50" charset="0"/>
                        </a:rPr>
                        <a:t>Epic</a:t>
                      </a:r>
                      <a:endParaRPr lang="en-US" sz="900" b="1" i="0" u="none" strike="noStrike" dirty="0">
                        <a:solidFill>
                          <a:srgbClr val="FFFFFF"/>
                        </a:solidFill>
                        <a:effectLst/>
                        <a:latin typeface="BNPP Sans Light" panose="02000503020000020004" pitchFamily="50" charset="0"/>
                      </a:endParaRPr>
                    </a:p>
                  </a:txBody>
                  <a:tcPr marL="45720" marR="45720" anchor="ctr"/>
                </a:tc>
                <a:tc>
                  <a:txBody>
                    <a:bodyPr/>
                    <a:lstStyle/>
                    <a:p>
                      <a:pPr algn="ctr" fontAlgn="ctr"/>
                      <a:r>
                        <a:rPr lang="en-US" sz="900" u="none" strike="noStrike" dirty="0" smtClean="0">
                          <a:effectLst/>
                          <a:latin typeface="BNPP Sans Light" panose="02000503020000020004" pitchFamily="50" charset="0"/>
                        </a:rPr>
                        <a:t>Effort*</a:t>
                      </a:r>
                      <a:endParaRPr lang="en-US" sz="900" b="1" i="0" u="none" strike="noStrike" dirty="0">
                        <a:solidFill>
                          <a:srgbClr val="FFFFFF"/>
                        </a:solidFill>
                        <a:effectLst/>
                        <a:latin typeface="BNPP Sans Light" panose="02000503020000020004" pitchFamily="50" charset="0"/>
                      </a:endParaRPr>
                    </a:p>
                  </a:txBody>
                  <a:tcPr marL="45720" marR="45720" anchor="ctr"/>
                </a:tc>
                <a:tc>
                  <a:txBody>
                    <a:bodyPr/>
                    <a:lstStyle/>
                    <a:p>
                      <a:pPr algn="l" fontAlgn="ctr"/>
                      <a:r>
                        <a:rPr lang="en-US" sz="900" u="none" strike="noStrike" dirty="0" smtClean="0">
                          <a:effectLst/>
                          <a:latin typeface="BNPP Sans Light" panose="02000503020000020004" pitchFamily="50" charset="0"/>
                        </a:rPr>
                        <a:t>Features breakdown</a:t>
                      </a:r>
                      <a:endParaRPr lang="en-US" sz="900" b="1" i="0" u="none" strike="noStrike" dirty="0">
                        <a:solidFill>
                          <a:srgbClr val="FFFFFF"/>
                        </a:solidFill>
                        <a:effectLst/>
                        <a:latin typeface="BNPP Sans Light" panose="02000503020000020004" pitchFamily="50" charset="0"/>
                      </a:endParaRPr>
                    </a:p>
                  </a:txBody>
                  <a:tcPr marL="45720" marR="45720" anchor="ctr"/>
                </a:tc>
                <a:tc>
                  <a:txBody>
                    <a:bodyPr/>
                    <a:lstStyle/>
                    <a:p>
                      <a:pPr algn="ctr" fontAlgn="ctr"/>
                      <a:r>
                        <a:rPr lang="en-US" sz="900" u="none" strike="noStrike" dirty="0" smtClean="0">
                          <a:effectLst/>
                          <a:latin typeface="BNPP Sans Light" panose="02000503020000020004" pitchFamily="50" charset="0"/>
                        </a:rPr>
                        <a:t>Effort*</a:t>
                      </a:r>
                      <a:endParaRPr lang="en-US" sz="900" b="1" i="0" u="none" strike="noStrike" dirty="0">
                        <a:solidFill>
                          <a:srgbClr val="FFFFFF"/>
                        </a:solidFill>
                        <a:effectLst/>
                        <a:latin typeface="BNPP Sans Light" panose="02000503020000020004" pitchFamily="50" charset="0"/>
                      </a:endParaRPr>
                    </a:p>
                  </a:txBody>
                  <a:tcPr marL="45720" marR="45720" anchor="ctr"/>
                </a:tc>
                <a:tc>
                  <a:txBody>
                    <a:bodyPr/>
                    <a:lstStyle/>
                    <a:p>
                      <a:pPr algn="l" fontAlgn="ctr"/>
                      <a:r>
                        <a:rPr lang="en-US" sz="900" u="none" strike="noStrike" dirty="0" smtClean="0">
                          <a:effectLst/>
                          <a:latin typeface="BNPP Sans Light" panose="02000503020000020004" pitchFamily="50" charset="0"/>
                        </a:rPr>
                        <a:t>Remarks</a:t>
                      </a:r>
                      <a:endParaRPr lang="en-US" sz="900" b="1" i="0" u="none" strike="noStrike" dirty="0">
                        <a:solidFill>
                          <a:srgbClr val="FFFFFF"/>
                        </a:solidFill>
                        <a:effectLst/>
                        <a:latin typeface="BNPP Sans Light" panose="02000503020000020004" pitchFamily="50" charset="0"/>
                      </a:endParaRPr>
                    </a:p>
                  </a:txBody>
                  <a:tcPr marL="45720" marR="45720" anchor="ctr"/>
                </a:tc>
                <a:extLst>
                  <a:ext uri="{0D108BD9-81ED-4DB2-BD59-A6C34878D82A}">
                    <a16:rowId xmlns:a16="http://schemas.microsoft.com/office/drawing/2014/main" val="1567892360"/>
                  </a:ext>
                </a:extLst>
              </a:tr>
              <a:tr h="356010">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Technical debt - Upgrade old Java Packages (XRAY)</a:t>
                      </a:r>
                      <a:endParaRPr lang="en-GB"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dirty="0" smtClean="0">
                          <a:effectLst/>
                          <a:latin typeface="BNPP Sans Light" panose="02000503020000020004" pitchFamily="50" charset="0"/>
                        </a:rPr>
                        <a:t>10</a:t>
                      </a:r>
                      <a:endParaRPr lang="en-US" sz="900" b="0" i="0" u="none" strike="noStrike" dirty="0" smtClean="0">
                        <a:solidFill>
                          <a:srgbClr val="000000"/>
                        </a:solidFill>
                        <a:effectLst/>
                        <a:latin typeface="BNPP Sans Light" panose="02000503020000020004" pitchFamily="50" charset="0"/>
                      </a:endParaRPr>
                    </a:p>
                  </a:txBody>
                  <a:tcPr marL="45720" marR="45720" anchor="ctr"/>
                </a:tc>
                <a:tc>
                  <a:txBody>
                    <a:bodyPr/>
                    <a:lstStyle/>
                    <a:p>
                      <a:pPr algn="l" fontAlgn="ctr"/>
                      <a:r>
                        <a:rPr lang="en-US" sz="900" u="none" strike="noStrike" dirty="0" smtClean="0">
                          <a:effectLst/>
                          <a:latin typeface="BNPP Sans Light" panose="02000503020000020004" pitchFamily="50" charset="0"/>
                        </a:rPr>
                        <a:t>Java Package </a:t>
                      </a:r>
                      <a:r>
                        <a:rPr lang="en-US" sz="900" u="none" strike="noStrike" dirty="0" err="1" smtClean="0">
                          <a:effectLst/>
                          <a:latin typeface="BNPP Sans Light" panose="02000503020000020004" pitchFamily="50" charset="0"/>
                        </a:rPr>
                        <a:t>Upgarde</a:t>
                      </a:r>
                      <a:endParaRPr lang="en-US" sz="900" u="none" strike="noStrike" dirty="0">
                        <a:effectLst/>
                        <a:latin typeface="BNPP Sans Light" panose="02000503020000020004" pitchFamily="50" charset="0"/>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10</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endParaRPr lang="en-US" sz="900" u="none" strike="noStrike" dirty="0" smtClean="0">
                        <a:effectLst/>
                        <a:latin typeface="BNPP Sans Light" panose="02000503020000020004" pitchFamily="50" charset="0"/>
                      </a:endParaRPr>
                    </a:p>
                  </a:txBody>
                  <a:tcPr marL="45720" marR="45720" anchor="ctr"/>
                </a:tc>
                <a:extLst>
                  <a:ext uri="{0D108BD9-81ED-4DB2-BD59-A6C34878D82A}">
                    <a16:rowId xmlns:a16="http://schemas.microsoft.com/office/drawing/2014/main" val="3855850069"/>
                  </a:ext>
                </a:extLst>
              </a:tr>
              <a:tr h="277701">
                <a:tc rowSpan="6">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Time series – Accounts</a:t>
                      </a:r>
                      <a:endParaRPr lang="en-GB"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rowSpan="6">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b="0" i="0" u="none" strike="noStrike" dirty="0" smtClean="0">
                          <a:solidFill>
                            <a:schemeClr val="dk1"/>
                          </a:solidFill>
                          <a:effectLst/>
                          <a:latin typeface="BNPP Sans Light" panose="02000503020000020004" pitchFamily="50" charset="0"/>
                        </a:rPr>
                        <a:t>35</a:t>
                      </a:r>
                      <a:endParaRPr lang="en-US" sz="900" b="0" i="0" u="none" strike="noStrike" dirty="0" smtClean="0">
                        <a:solidFill>
                          <a:srgbClr val="000000"/>
                        </a:solidFill>
                        <a:effectLst/>
                        <a:latin typeface="BNPP Sans Light" panose="02000503020000020004" pitchFamily="50" charset="0"/>
                      </a:endParaRPr>
                    </a:p>
                    <a:p>
                      <a:pPr algn="ctr" fontAlgn="ctr"/>
                      <a:endParaRPr lang="en-US" sz="900" b="0" i="0" u="none" strike="noStrike" dirty="0">
                        <a:solidFill>
                          <a:srgbClr val="000000"/>
                        </a:solidFill>
                        <a:effectLst/>
                        <a:latin typeface="BNPP Sans Light" panose="02000503020000020004" pitchFamily="50" charset="0"/>
                      </a:endParaRPr>
                    </a:p>
                  </a:txBody>
                  <a:tcPr marL="45720" marR="45720" anchor="ctr"/>
                </a:tc>
                <a:tc>
                  <a:txBody>
                    <a:bodyPr/>
                    <a:lstStyle/>
                    <a:p>
                      <a:pPr marL="0" algn="l"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Add TS Record</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5</a:t>
                      </a:r>
                    </a:p>
                  </a:txBody>
                  <a:tcPr marL="45720" marR="45720" anchor="ctr"/>
                </a:tc>
                <a:tc>
                  <a:txBody>
                    <a:bodyPr/>
                    <a:lstStyle/>
                    <a:p>
                      <a:pPr algn="l" fontAlgn="ct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3423266577"/>
                  </a:ext>
                </a:extLst>
              </a:tr>
              <a:tr h="277701">
                <a:tc vMerge="1">
                  <a:txBody>
                    <a:bodyPr/>
                    <a:lstStyle/>
                    <a:p>
                      <a:endParaRPr lang="en-US"/>
                    </a:p>
                  </a:txBody>
                  <a:tcPr/>
                </a:tc>
                <a:tc vMerge="1">
                  <a:txBody>
                    <a:bodyPr/>
                    <a:lstStyle/>
                    <a:p>
                      <a:endParaRPr lang="en-US"/>
                    </a:p>
                  </a:txBody>
                  <a:tcPr/>
                </a:tc>
                <a:tc>
                  <a:txBody>
                    <a:bodyPr/>
                    <a:lstStyle/>
                    <a:p>
                      <a:pPr marL="0" algn="l"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TS AM Approval List</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4</a:t>
                      </a:r>
                    </a:p>
                  </a:txBody>
                  <a:tcPr marL="45720" marR="45720" anchor="ctr"/>
                </a:tc>
                <a:tc>
                  <a:txBody>
                    <a:bodyPr/>
                    <a:lstStyle/>
                    <a:p>
                      <a:pPr algn="l" fontAlgn="ct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2391278107"/>
                  </a:ext>
                </a:extLst>
              </a:tr>
              <a:tr h="277701">
                <a:tc vMerge="1">
                  <a:txBody>
                    <a:bodyPr/>
                    <a:lstStyle/>
                    <a:p>
                      <a:endParaRPr lang="en-US"/>
                    </a:p>
                  </a:txBody>
                  <a:tcPr/>
                </a:tc>
                <a:tc vMerge="1">
                  <a:txBody>
                    <a:bodyPr/>
                    <a:lstStyle/>
                    <a:p>
                      <a:endParaRPr lang="en-US"/>
                    </a:p>
                  </a:txBody>
                  <a:tcPr/>
                </a:tc>
                <a:tc>
                  <a:txBody>
                    <a:bodyPr/>
                    <a:lstStyle/>
                    <a:p>
                      <a:pPr marL="0" algn="l"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TS AM Approve Reject</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6</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677966804"/>
                  </a:ext>
                </a:extLst>
              </a:tr>
              <a:tr h="277701">
                <a:tc vMerge="1">
                  <a:txBody>
                    <a:bodyPr/>
                    <a:lstStyle/>
                    <a:p>
                      <a:endParaRPr lang="en-US"/>
                    </a:p>
                  </a:txBody>
                  <a:tcPr/>
                </a:tc>
                <a:tc vMerge="1">
                  <a:txBody>
                    <a:bodyPr/>
                    <a:lstStyle/>
                    <a:p>
                      <a:endParaRPr lang="en-US"/>
                    </a:p>
                  </a:txBody>
                  <a:tcPr/>
                </a:tc>
                <a:tc>
                  <a:txBody>
                    <a:bodyPr/>
                    <a:lstStyle/>
                    <a:p>
                      <a:pPr marL="0" algn="l"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TS AM Create Account</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algn="ctr"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5</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602808092"/>
                  </a:ext>
                </a:extLst>
              </a:tr>
              <a:tr h="277701">
                <a:tc vMerge="1">
                  <a:txBody>
                    <a:bodyPr/>
                    <a:lstStyle/>
                    <a:p>
                      <a:endParaRPr lang="en-US"/>
                    </a:p>
                  </a:txBody>
                  <a:tcPr/>
                </a:tc>
                <a:tc vMerge="1">
                  <a:txBody>
                    <a:bodyPr/>
                    <a:lstStyle/>
                    <a:p>
                      <a:endParaRPr lang="en-US"/>
                    </a:p>
                  </a:txBody>
                  <a:tcPr/>
                </a:tc>
                <a:tc>
                  <a:txBody>
                    <a:bodyPr/>
                    <a:lstStyle/>
                    <a:p>
                      <a:pPr marL="0" algn="l"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TS AM Edit</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algn="ctr"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4</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1005018476"/>
                  </a:ext>
                </a:extLst>
              </a:tr>
              <a:tr h="277701">
                <a:tc vMerge="1">
                  <a:txBody>
                    <a:bodyPr/>
                    <a:lstStyle/>
                    <a:p>
                      <a:endParaRPr lang="en-US"/>
                    </a:p>
                  </a:txBody>
                  <a:tcPr/>
                </a:tc>
                <a:tc vMerge="1">
                  <a:txBody>
                    <a:bodyPr/>
                    <a:lstStyle/>
                    <a:p>
                      <a:endParaRPr lang="en-US"/>
                    </a:p>
                  </a:txBody>
                  <a:tcPr/>
                </a:tc>
                <a:tc>
                  <a:txBody>
                    <a:bodyPr/>
                    <a:lstStyle/>
                    <a:p>
                      <a:pPr marL="0" algn="l"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TS</a:t>
                      </a:r>
                      <a:r>
                        <a:rPr lang="en-US" sz="900" u="none" strike="noStrike" kern="1200" baseline="0" dirty="0" smtClean="0">
                          <a:solidFill>
                            <a:schemeClr val="dk1"/>
                          </a:solidFill>
                          <a:effectLst/>
                          <a:latin typeface="BNPP Sans Light" panose="02000503020000020004" pitchFamily="50" charset="0"/>
                          <a:ea typeface="+mn-ea"/>
                          <a:cs typeface="+mn-cs"/>
                        </a:rPr>
                        <a:t> AM List View</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10</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2220046434"/>
                  </a:ext>
                </a:extLst>
              </a:tr>
              <a:tr h="356010">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IDMTST - UI Enhancements</a:t>
                      </a:r>
                      <a:endParaRPr lang="en-GB" sz="900" u="none" strike="noStrike" kern="1200" dirty="0" smtClean="0">
                        <a:solidFill>
                          <a:schemeClr val="dk1"/>
                        </a:solidFill>
                        <a:effectLst/>
                        <a:latin typeface="BNPP Sans Light" panose="02000503020000020004" pitchFamily="50" charset="0"/>
                        <a:ea typeface="+mn-ea"/>
                        <a:cs typeface="+mn-cs"/>
                      </a:endParaRPr>
                    </a:p>
                    <a:p>
                      <a:pPr marL="0" marR="0" lvl="0" indent="0" algn="l" defTabSz="1156967" rtl="0" eaLnBrk="1" fontAlgn="auto" latinLnBrk="0" hangingPunct="1">
                        <a:lnSpc>
                          <a:spcPct val="100000"/>
                        </a:lnSpc>
                        <a:spcBef>
                          <a:spcPts val="0"/>
                        </a:spcBef>
                        <a:spcAft>
                          <a:spcPts val="0"/>
                        </a:spcAft>
                        <a:buClrTx/>
                        <a:buSzTx/>
                        <a:buFontTx/>
                        <a:buNone/>
                        <a:tabLst/>
                        <a:defRPr/>
                      </a:pPr>
                      <a:endParaRPr lang="en-GB"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10</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algn="l"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IDMTST</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10</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407033623"/>
                  </a:ext>
                </a:extLst>
              </a:tr>
              <a:tr h="277701">
                <a:tc rowSpan="10">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GB" sz="900" u="none" strike="noStrike" kern="1200" dirty="0" err="1" smtClean="0">
                          <a:solidFill>
                            <a:schemeClr val="dk1"/>
                          </a:solidFill>
                          <a:effectLst/>
                          <a:latin typeface="BNPP Sans Light" panose="02000503020000020004" pitchFamily="50" charset="0"/>
                          <a:ea typeface="+mn-ea"/>
                          <a:cs typeface="+mn-cs"/>
                        </a:rPr>
                        <a:t>Xref</a:t>
                      </a:r>
                      <a:r>
                        <a:rPr lang="en-GB" sz="900" u="none" strike="noStrike" kern="1200" dirty="0" smtClean="0">
                          <a:solidFill>
                            <a:schemeClr val="dk1"/>
                          </a:solidFill>
                          <a:effectLst/>
                          <a:latin typeface="BNPP Sans Light" panose="02000503020000020004" pitchFamily="50" charset="0"/>
                          <a:ea typeface="+mn-ea"/>
                          <a:cs typeface="+mn-cs"/>
                        </a:rPr>
                        <a:t> table updates in </a:t>
                      </a:r>
                      <a:r>
                        <a:rPr lang="en-GB" sz="900" u="none" strike="noStrike" kern="1200" dirty="0" err="1" smtClean="0">
                          <a:solidFill>
                            <a:schemeClr val="dk1"/>
                          </a:solidFill>
                          <a:effectLst/>
                          <a:latin typeface="BNPP Sans Light" panose="02000503020000020004" pitchFamily="50" charset="0"/>
                          <a:ea typeface="+mn-ea"/>
                          <a:cs typeface="+mn-cs"/>
                        </a:rPr>
                        <a:t>Datahub</a:t>
                      </a:r>
                      <a:endParaRPr lang="en-GB"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rowSpan="10">
                  <a:txBody>
                    <a:bodyPr/>
                    <a:lstStyle/>
                    <a:p>
                      <a:pPr marL="0" marR="0" lvl="0" indent="0" algn="ctr" defTabSz="1156967" rtl="0" eaLnBrk="1" fontAlgn="auto"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28</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algn="l"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Amend</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2</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3427780302"/>
                  </a:ext>
                </a:extLst>
              </a:tr>
              <a:tr h="277701">
                <a:tc vMerge="1">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endParaRPr lang="en-GB"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vMerge="1">
                  <a:txBody>
                    <a:bodyPr/>
                    <a:lstStyle/>
                    <a:p>
                      <a:pPr marL="0" marR="0" lvl="0" indent="0" algn="ctr" defTabSz="1156967" rtl="0" eaLnBrk="1" fontAlgn="auto" latinLnBrk="0" hangingPunct="1">
                        <a:lnSpc>
                          <a:spcPct val="100000"/>
                        </a:lnSpc>
                        <a:spcBef>
                          <a:spcPts val="0"/>
                        </a:spcBef>
                        <a:spcAft>
                          <a:spcPts val="0"/>
                        </a:spcAft>
                        <a:buClrTx/>
                        <a:buSzTx/>
                        <a:buFontTx/>
                        <a:buNone/>
                        <a:tabLst/>
                        <a:defRPr/>
                      </a:pP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algn="l"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Approve/Reject</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4</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2592803938"/>
                  </a:ext>
                </a:extLst>
              </a:tr>
              <a:tr h="277701">
                <a:tc vMerge="1">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endParaRPr lang="en-GB"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vMerge="1">
                  <a:txBody>
                    <a:bodyPr/>
                    <a:lstStyle/>
                    <a:p>
                      <a:pPr marL="0" marR="0" lvl="0" indent="0" algn="ctr" defTabSz="1156967" rtl="0" eaLnBrk="1" fontAlgn="auto" latinLnBrk="0" hangingPunct="1">
                        <a:lnSpc>
                          <a:spcPct val="100000"/>
                        </a:lnSpc>
                        <a:spcBef>
                          <a:spcPts val="0"/>
                        </a:spcBef>
                        <a:spcAft>
                          <a:spcPts val="0"/>
                        </a:spcAft>
                        <a:buClrTx/>
                        <a:buSzTx/>
                        <a:buFontTx/>
                        <a:buNone/>
                        <a:tabLst/>
                        <a:defRPr/>
                      </a:pP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algn="l"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Create</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4</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1814958928"/>
                  </a:ext>
                </a:extLst>
              </a:tr>
              <a:tr h="277701">
                <a:tc vMerge="1">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endParaRPr lang="en-GB"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vMerge="1">
                  <a:txBody>
                    <a:bodyPr/>
                    <a:lstStyle/>
                    <a:p>
                      <a:pPr marL="0" marR="0" lvl="0" indent="0" algn="ctr" defTabSz="1156967" rtl="0" eaLnBrk="1" fontAlgn="auto" latinLnBrk="0" hangingPunct="1">
                        <a:lnSpc>
                          <a:spcPct val="100000"/>
                        </a:lnSpc>
                        <a:spcBef>
                          <a:spcPts val="0"/>
                        </a:spcBef>
                        <a:spcAft>
                          <a:spcPts val="0"/>
                        </a:spcAft>
                        <a:buClrTx/>
                        <a:buSzTx/>
                        <a:buFontTx/>
                        <a:buNone/>
                        <a:tabLst/>
                        <a:defRPr/>
                      </a:pP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algn="l"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Edit</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2</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2344668413"/>
                  </a:ext>
                </a:extLst>
              </a:tr>
              <a:tr h="277701">
                <a:tc vMerge="1">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endParaRPr lang="en-GB"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vMerge="1">
                  <a:txBody>
                    <a:bodyPr/>
                    <a:lstStyle/>
                    <a:p>
                      <a:pPr marL="0" marR="0" lvl="0" indent="0" algn="ctr" defTabSz="1156967" rtl="0" eaLnBrk="1" fontAlgn="auto" latinLnBrk="0" hangingPunct="1">
                        <a:lnSpc>
                          <a:spcPct val="100000"/>
                        </a:lnSpc>
                        <a:spcBef>
                          <a:spcPts val="0"/>
                        </a:spcBef>
                        <a:spcAft>
                          <a:spcPts val="0"/>
                        </a:spcAft>
                        <a:buClrTx/>
                        <a:buSzTx/>
                        <a:buFontTx/>
                        <a:buNone/>
                        <a:tabLst/>
                        <a:defRPr/>
                      </a:pP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algn="l"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General</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3</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2416344977"/>
                  </a:ext>
                </a:extLst>
              </a:tr>
              <a:tr h="277701">
                <a:tc vMerge="1">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endParaRPr lang="en-GB"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vMerge="1">
                  <a:txBody>
                    <a:bodyPr/>
                    <a:lstStyle/>
                    <a:p>
                      <a:pPr marL="0" marR="0" lvl="0" indent="0" algn="ctr" defTabSz="1156967" rtl="0" eaLnBrk="1" fontAlgn="auto" latinLnBrk="0" hangingPunct="1">
                        <a:lnSpc>
                          <a:spcPct val="100000"/>
                        </a:lnSpc>
                        <a:spcBef>
                          <a:spcPts val="0"/>
                        </a:spcBef>
                        <a:spcAft>
                          <a:spcPts val="0"/>
                        </a:spcAft>
                        <a:buClrTx/>
                        <a:buSzTx/>
                        <a:buFontTx/>
                        <a:buNone/>
                        <a:tabLst/>
                        <a:defRPr/>
                      </a:pP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algn="l"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Inactivating</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2</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383247809"/>
                  </a:ext>
                </a:extLst>
              </a:tr>
              <a:tr h="277701">
                <a:tc vMerge="1">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endParaRPr lang="en-GB"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vMerge="1">
                  <a:txBody>
                    <a:bodyPr/>
                    <a:lstStyle/>
                    <a:p>
                      <a:pPr marL="0" marR="0" lvl="0" indent="0" algn="ctr" defTabSz="1156967" rtl="0" eaLnBrk="1" fontAlgn="auto" latinLnBrk="0" hangingPunct="1">
                        <a:lnSpc>
                          <a:spcPct val="100000"/>
                        </a:lnSpc>
                        <a:spcBef>
                          <a:spcPts val="0"/>
                        </a:spcBef>
                        <a:spcAft>
                          <a:spcPts val="0"/>
                        </a:spcAft>
                        <a:buClrTx/>
                        <a:buSzTx/>
                        <a:buFontTx/>
                        <a:buNone/>
                        <a:tabLst/>
                        <a:defRPr/>
                      </a:pP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algn="l"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List View</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4</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974665208"/>
                  </a:ext>
                </a:extLst>
              </a:tr>
              <a:tr h="277701">
                <a:tc vMerge="1">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endParaRPr lang="en-GB"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vMerge="1">
                  <a:txBody>
                    <a:bodyPr/>
                    <a:lstStyle/>
                    <a:p>
                      <a:pPr marL="0" marR="0" lvl="0" indent="0" algn="ctr" defTabSz="1156967" rtl="0" eaLnBrk="1" fontAlgn="auto" latinLnBrk="0" hangingPunct="1">
                        <a:lnSpc>
                          <a:spcPct val="100000"/>
                        </a:lnSpc>
                        <a:spcBef>
                          <a:spcPts val="0"/>
                        </a:spcBef>
                        <a:spcAft>
                          <a:spcPts val="0"/>
                        </a:spcAft>
                        <a:buClrTx/>
                        <a:buSzTx/>
                        <a:buFontTx/>
                        <a:buNone/>
                        <a:tabLst/>
                        <a:defRPr/>
                      </a:pP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algn="l"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Pre-</a:t>
                      </a:r>
                      <a:r>
                        <a:rPr lang="en-US" sz="900" u="none" strike="noStrike" kern="1200" dirty="0" err="1" smtClean="0">
                          <a:solidFill>
                            <a:schemeClr val="dk1"/>
                          </a:solidFill>
                          <a:effectLst/>
                          <a:latin typeface="BNPP Sans Light" panose="02000503020000020004" pitchFamily="50" charset="0"/>
                          <a:ea typeface="+mn-ea"/>
                          <a:cs typeface="+mn-cs"/>
                        </a:rPr>
                        <a:t>visualiation</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2</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3463743361"/>
                  </a:ext>
                </a:extLst>
              </a:tr>
              <a:tr h="277701">
                <a:tc vMerge="1">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endParaRPr lang="en-GB"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vMerge="1">
                  <a:txBody>
                    <a:bodyPr/>
                    <a:lstStyle/>
                    <a:p>
                      <a:pPr marL="0" marR="0" lvl="0" indent="0" algn="ctr" defTabSz="1156967" rtl="0" eaLnBrk="1" fontAlgn="auto" latinLnBrk="0" hangingPunct="1">
                        <a:lnSpc>
                          <a:spcPct val="100000"/>
                        </a:lnSpc>
                        <a:spcBef>
                          <a:spcPts val="0"/>
                        </a:spcBef>
                        <a:spcAft>
                          <a:spcPts val="0"/>
                        </a:spcAft>
                        <a:buClrTx/>
                        <a:buSzTx/>
                        <a:buFontTx/>
                        <a:buNone/>
                        <a:tabLst/>
                        <a:defRPr/>
                      </a:pP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algn="l"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Send for Approval</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3</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839162754"/>
                  </a:ext>
                </a:extLst>
              </a:tr>
              <a:tr h="277701">
                <a:tc vMerge="1">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endParaRPr lang="en-GB"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vMerge="1">
                  <a:txBody>
                    <a:bodyPr/>
                    <a:lstStyle/>
                    <a:p>
                      <a:pPr marL="0" marR="0" lvl="0" indent="0" algn="ctr" defTabSz="1156967" rtl="0" eaLnBrk="1" fontAlgn="auto" latinLnBrk="0" hangingPunct="1">
                        <a:lnSpc>
                          <a:spcPct val="100000"/>
                        </a:lnSpc>
                        <a:spcBef>
                          <a:spcPts val="0"/>
                        </a:spcBef>
                        <a:spcAft>
                          <a:spcPts val="0"/>
                        </a:spcAft>
                        <a:buClrTx/>
                        <a:buSzTx/>
                        <a:buFontTx/>
                        <a:buNone/>
                        <a:tabLst/>
                        <a:defRPr/>
                      </a:pP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algn="l" defTabSz="1156967" rtl="0" eaLnBrk="1" fontAlgn="ctr" latinLnBrk="0" hangingPunct="1"/>
                      <a:r>
                        <a:rPr lang="en-US" sz="900" u="none" strike="noStrike" kern="1200" dirty="0" smtClean="0">
                          <a:solidFill>
                            <a:schemeClr val="dk1"/>
                          </a:solidFill>
                          <a:effectLst/>
                          <a:latin typeface="BNPP Sans Light" panose="02000503020000020004" pitchFamily="50" charset="0"/>
                          <a:ea typeface="+mn-ea"/>
                          <a:cs typeface="+mn-cs"/>
                        </a:rPr>
                        <a:t>View</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2</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endParaRPr lang="en-US"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2900394216"/>
                  </a:ext>
                </a:extLst>
              </a:tr>
            </a:tbl>
          </a:graphicData>
        </a:graphic>
      </p:graphicFrame>
    </p:spTree>
    <p:extLst>
      <p:ext uri="{BB962C8B-B14F-4D97-AF65-F5344CB8AC3E}">
        <p14:creationId xmlns:p14="http://schemas.microsoft.com/office/powerpoint/2010/main" val="2761170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067" y="191665"/>
            <a:ext cx="11374733" cy="425683"/>
          </a:xfrm>
        </p:spPr>
        <p:txBody>
          <a:bodyPr/>
          <a:lstStyle/>
          <a:p>
            <a:r>
              <a:rPr lang="en-GB" dirty="0" smtClean="0"/>
              <a:t>UI </a:t>
            </a:r>
            <a:r>
              <a:rPr lang="en-US" dirty="0"/>
              <a:t>STREAM </a:t>
            </a:r>
            <a:r>
              <a:rPr lang="en-GB" dirty="0" smtClean="0"/>
              <a:t>– </a:t>
            </a:r>
            <a:r>
              <a:rPr lang="en-GB" dirty="0"/>
              <a:t>Scope &amp; ESTIMATES (breakdown) </a:t>
            </a:r>
            <a:r>
              <a:rPr lang="en-US" baseline="30000" dirty="0" smtClean="0"/>
              <a:t>(2/2)</a:t>
            </a:r>
            <a:endParaRPr lang="en-GB" dirty="0"/>
          </a:p>
        </p:txBody>
      </p:sp>
      <p:sp>
        <p:nvSpPr>
          <p:cNvPr id="4" name="Date Placeholder 3"/>
          <p:cNvSpPr>
            <a:spLocks noGrp="1"/>
          </p:cNvSpPr>
          <p:nvPr>
            <p:ph type="dt" sz="half" idx="2"/>
          </p:nvPr>
        </p:nvSpPr>
        <p:spPr/>
        <p:txBody>
          <a:bodyPr/>
          <a:lstStyle/>
          <a:p>
            <a:fld id="{99790D50-9F47-4DD0-9A0F-A4553368E28F}" type="datetime4">
              <a:rPr lang="en-US" smtClean="0">
                <a:solidFill>
                  <a:prstClr val="black"/>
                </a:solidFill>
              </a:rPr>
              <a:pPr/>
              <a:t>April 12, 2021</a:t>
            </a:fld>
            <a:endParaRPr lang="en-US" dirty="0">
              <a:solidFill>
                <a:prstClr val="black"/>
              </a:solidFill>
            </a:endParaRPr>
          </a:p>
        </p:txBody>
      </p:sp>
      <p:sp>
        <p:nvSpPr>
          <p:cNvPr id="5" name="Slide Number Placeholder 4"/>
          <p:cNvSpPr>
            <a:spLocks noGrp="1"/>
          </p:cNvSpPr>
          <p:nvPr>
            <p:ph type="sldNum" sz="quarter" idx="4"/>
          </p:nvPr>
        </p:nvSpPr>
        <p:spPr/>
        <p:txBody>
          <a:bodyPr/>
          <a:lstStyle/>
          <a:p>
            <a:fld id="{D2A18EA6-A457-46CC-B195-A0AD97A50690}" type="slidenum">
              <a:rPr lang="en-US" smtClean="0">
                <a:solidFill>
                  <a:prstClr val="black"/>
                </a:solidFill>
              </a:rPr>
              <a:pPr/>
              <a:t>7</a:t>
            </a:fld>
            <a:endParaRPr lang="en-US" dirty="0">
              <a:solidFill>
                <a:prstClr val="black"/>
              </a:solidFill>
            </a:endParaRPr>
          </a:p>
        </p:txBody>
      </p:sp>
      <p:sp>
        <p:nvSpPr>
          <p:cNvPr id="8" name="TextBox 7"/>
          <p:cNvSpPr txBox="1"/>
          <p:nvPr/>
        </p:nvSpPr>
        <p:spPr>
          <a:xfrm>
            <a:off x="6100053" y="509626"/>
            <a:ext cx="5651469" cy="215444"/>
          </a:xfrm>
          <a:prstGeom prst="rect">
            <a:avLst/>
          </a:prstGeom>
          <a:solidFill>
            <a:schemeClr val="bg1"/>
          </a:solidFill>
        </p:spPr>
        <p:txBody>
          <a:bodyPr wrap="square" rtlCol="0">
            <a:spAutoFit/>
          </a:bodyPr>
          <a:lstStyle/>
          <a:p>
            <a:pPr algn="r"/>
            <a:r>
              <a:rPr lang="en-GB" sz="800" dirty="0" smtClean="0">
                <a:sym typeface="Webdings" panose="05030102010509060703" pitchFamily="18" charset="2"/>
              </a:rPr>
              <a:t>*Real-World </a:t>
            </a:r>
            <a:r>
              <a:rPr lang="en-GB" sz="800" dirty="0">
                <a:sym typeface="Webdings" panose="05030102010509060703" pitchFamily="18" charset="2"/>
              </a:rPr>
              <a:t>Engineering </a:t>
            </a:r>
            <a:r>
              <a:rPr lang="en-GB" sz="800" dirty="0" smtClean="0">
                <a:sym typeface="Webdings" panose="05030102010509060703" pitchFamily="18" charset="2"/>
              </a:rPr>
              <a:t>Days (excluding QA)</a:t>
            </a:r>
          </a:p>
        </p:txBody>
      </p:sp>
      <p:graphicFrame>
        <p:nvGraphicFramePr>
          <p:cNvPr id="7" name="Table 6"/>
          <p:cNvGraphicFramePr>
            <a:graphicFrameLocks noGrp="1"/>
          </p:cNvGraphicFramePr>
          <p:nvPr>
            <p:extLst>
              <p:ext uri="{D42A27DB-BD31-4B8C-83A1-F6EECF244321}">
                <p14:modId xmlns:p14="http://schemas.microsoft.com/office/powerpoint/2010/main" val="3994940215"/>
              </p:ext>
            </p:extLst>
          </p:nvPr>
        </p:nvGraphicFramePr>
        <p:xfrm>
          <a:off x="444450" y="765498"/>
          <a:ext cx="11338560" cy="2664297"/>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1793246284"/>
                    </a:ext>
                  </a:extLst>
                </a:gridCol>
                <a:gridCol w="640080">
                  <a:extLst>
                    <a:ext uri="{9D8B030D-6E8A-4147-A177-3AD203B41FA5}">
                      <a16:colId xmlns:a16="http://schemas.microsoft.com/office/drawing/2014/main" val="1360593020"/>
                    </a:ext>
                  </a:extLst>
                </a:gridCol>
                <a:gridCol w="3657600">
                  <a:extLst>
                    <a:ext uri="{9D8B030D-6E8A-4147-A177-3AD203B41FA5}">
                      <a16:colId xmlns:a16="http://schemas.microsoft.com/office/drawing/2014/main" val="3507866163"/>
                    </a:ext>
                  </a:extLst>
                </a:gridCol>
                <a:gridCol w="640080">
                  <a:extLst>
                    <a:ext uri="{9D8B030D-6E8A-4147-A177-3AD203B41FA5}">
                      <a16:colId xmlns:a16="http://schemas.microsoft.com/office/drawing/2014/main" val="3383077093"/>
                    </a:ext>
                  </a:extLst>
                </a:gridCol>
                <a:gridCol w="4572000">
                  <a:extLst>
                    <a:ext uri="{9D8B030D-6E8A-4147-A177-3AD203B41FA5}">
                      <a16:colId xmlns:a16="http://schemas.microsoft.com/office/drawing/2014/main" val="2367522078"/>
                    </a:ext>
                  </a:extLst>
                </a:gridCol>
              </a:tblGrid>
              <a:tr h="292359">
                <a:tc>
                  <a:txBody>
                    <a:bodyPr/>
                    <a:lstStyle/>
                    <a:p>
                      <a:pPr algn="l" fontAlgn="ctr"/>
                      <a:r>
                        <a:rPr lang="en-US" sz="900" u="none" strike="noStrike" dirty="0" smtClean="0">
                          <a:effectLst/>
                          <a:latin typeface="BNPP Sans Light" panose="02000503020000020004" pitchFamily="50" charset="0"/>
                        </a:rPr>
                        <a:t>Epic</a:t>
                      </a:r>
                      <a:endParaRPr lang="en-US" sz="900" b="1" i="0" u="none" strike="noStrike" dirty="0">
                        <a:solidFill>
                          <a:srgbClr val="FFFFFF"/>
                        </a:solidFill>
                        <a:effectLst/>
                        <a:latin typeface="BNPP Sans Light" panose="02000503020000020004" pitchFamily="50" charset="0"/>
                      </a:endParaRPr>
                    </a:p>
                  </a:txBody>
                  <a:tcPr marL="45720" marR="45720" anchor="ctr"/>
                </a:tc>
                <a:tc>
                  <a:txBody>
                    <a:bodyPr/>
                    <a:lstStyle/>
                    <a:p>
                      <a:pPr algn="ctr" fontAlgn="ctr"/>
                      <a:r>
                        <a:rPr lang="en-US" sz="900" u="none" strike="noStrike" dirty="0" smtClean="0">
                          <a:effectLst/>
                          <a:latin typeface="BNPP Sans Light" panose="02000503020000020004" pitchFamily="50" charset="0"/>
                        </a:rPr>
                        <a:t>Effort*</a:t>
                      </a:r>
                      <a:endParaRPr lang="en-US" sz="900" b="1" i="0" u="none" strike="noStrike" dirty="0">
                        <a:solidFill>
                          <a:srgbClr val="FFFFFF"/>
                        </a:solidFill>
                        <a:effectLst/>
                        <a:latin typeface="BNPP Sans Light" panose="02000503020000020004" pitchFamily="50" charset="0"/>
                      </a:endParaRPr>
                    </a:p>
                  </a:txBody>
                  <a:tcPr marL="45720" marR="45720" anchor="ctr"/>
                </a:tc>
                <a:tc>
                  <a:txBody>
                    <a:bodyPr/>
                    <a:lstStyle/>
                    <a:p>
                      <a:pPr algn="l" fontAlgn="ctr"/>
                      <a:r>
                        <a:rPr lang="en-US" sz="900" u="none" strike="noStrike" dirty="0" smtClean="0">
                          <a:effectLst/>
                          <a:latin typeface="BNPP Sans Light" panose="02000503020000020004" pitchFamily="50" charset="0"/>
                        </a:rPr>
                        <a:t>Features breakdown</a:t>
                      </a:r>
                      <a:endParaRPr lang="en-US" sz="900" b="1" i="0" u="none" strike="noStrike" dirty="0">
                        <a:solidFill>
                          <a:srgbClr val="FFFFFF"/>
                        </a:solidFill>
                        <a:effectLst/>
                        <a:latin typeface="BNPP Sans Light" panose="02000503020000020004" pitchFamily="50" charset="0"/>
                      </a:endParaRPr>
                    </a:p>
                  </a:txBody>
                  <a:tcPr marL="45720" marR="45720" anchor="ctr"/>
                </a:tc>
                <a:tc>
                  <a:txBody>
                    <a:bodyPr/>
                    <a:lstStyle/>
                    <a:p>
                      <a:pPr algn="ctr" fontAlgn="ctr"/>
                      <a:r>
                        <a:rPr lang="en-US" sz="900" u="none" strike="noStrike" dirty="0" smtClean="0">
                          <a:effectLst/>
                          <a:latin typeface="BNPP Sans Light" panose="02000503020000020004" pitchFamily="50" charset="0"/>
                        </a:rPr>
                        <a:t>Effort*</a:t>
                      </a:r>
                      <a:endParaRPr lang="en-US" sz="900" b="1" i="0" u="none" strike="noStrike" dirty="0">
                        <a:solidFill>
                          <a:srgbClr val="FFFFFF"/>
                        </a:solidFill>
                        <a:effectLst/>
                        <a:latin typeface="BNPP Sans Light" panose="02000503020000020004" pitchFamily="50" charset="0"/>
                      </a:endParaRPr>
                    </a:p>
                  </a:txBody>
                  <a:tcPr marL="45720" marR="45720" anchor="ctr"/>
                </a:tc>
                <a:tc>
                  <a:txBody>
                    <a:bodyPr/>
                    <a:lstStyle/>
                    <a:p>
                      <a:pPr algn="l" fontAlgn="ctr"/>
                      <a:r>
                        <a:rPr lang="en-US" sz="900" u="none" strike="noStrike" dirty="0" smtClean="0">
                          <a:effectLst/>
                          <a:latin typeface="BNPP Sans Light" panose="02000503020000020004" pitchFamily="50" charset="0"/>
                        </a:rPr>
                        <a:t>Remarks</a:t>
                      </a:r>
                      <a:endParaRPr lang="en-US" sz="900" b="1" i="0" u="none" strike="noStrike" dirty="0">
                        <a:solidFill>
                          <a:srgbClr val="FFFFFF"/>
                        </a:solidFill>
                        <a:effectLst/>
                        <a:latin typeface="BNPP Sans Light" panose="02000503020000020004" pitchFamily="50" charset="0"/>
                      </a:endParaRPr>
                    </a:p>
                  </a:txBody>
                  <a:tcPr marL="45720" marR="45720" anchor="ctr"/>
                </a:tc>
                <a:extLst>
                  <a:ext uri="{0D108BD9-81ED-4DB2-BD59-A6C34878D82A}">
                    <a16:rowId xmlns:a16="http://schemas.microsoft.com/office/drawing/2014/main" val="1567892360"/>
                  </a:ext>
                </a:extLst>
              </a:tr>
              <a:tr h="569904">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chemeClr val="dk1"/>
                          </a:solidFill>
                          <a:effectLst/>
                          <a:latin typeface="BNPP Sans Light" panose="02000503020000020004" pitchFamily="50" charset="0"/>
                          <a:ea typeface="+mn-ea"/>
                          <a:cs typeface="+mn-cs"/>
                        </a:rPr>
                        <a:t>UI Enhancements approvals screen x2 / UI Risk Measurements timestamps</a:t>
                      </a:r>
                      <a:endParaRPr lang="en-GB" sz="900" b="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algn="ctr" fontAlgn="ctr"/>
                      <a:r>
                        <a:rPr lang="en-US" sz="900" b="0" i="0" u="none" strike="noStrike" dirty="0" smtClean="0">
                          <a:solidFill>
                            <a:srgbClr val="000000"/>
                          </a:solidFill>
                          <a:effectLst/>
                          <a:latin typeface="BNPP Sans Light" panose="02000503020000020004" pitchFamily="50" charset="0"/>
                        </a:rPr>
                        <a:t>5</a:t>
                      </a:r>
                      <a:endParaRPr lang="en-US" sz="900" b="0" i="0" u="none" strike="noStrike" dirty="0">
                        <a:solidFill>
                          <a:srgbClr val="000000"/>
                        </a:solidFill>
                        <a:effectLst/>
                        <a:latin typeface="BNPP Sans Light" panose="02000503020000020004" pitchFamily="50" charset="0"/>
                      </a:endParaRPr>
                    </a:p>
                  </a:txBody>
                  <a:tcPr marL="45720" marR="45720" anchor="ctr"/>
                </a:tc>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chemeClr val="dk1"/>
                          </a:solidFill>
                          <a:effectLst/>
                          <a:latin typeface="BNPP Sans Light" panose="02000503020000020004" pitchFamily="50" charset="0"/>
                          <a:ea typeface="+mn-ea"/>
                          <a:cs typeface="+mn-cs"/>
                        </a:rPr>
                        <a:t>UI Enhancements approvals screen x2 / UI Risk Measurements timestamps</a:t>
                      </a:r>
                      <a:endParaRPr lang="en-GB" sz="900" b="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5</a:t>
                      </a:r>
                    </a:p>
                  </a:txBody>
                  <a:tcPr marL="45720" marR="45720" anchor="ctr"/>
                </a:tc>
                <a:tc>
                  <a:txBody>
                    <a:bodyPr/>
                    <a:lstStyle/>
                    <a:p>
                      <a:endParaRPr lang="fr-FR" dirty="0"/>
                    </a:p>
                  </a:txBody>
                  <a:tcPr marL="45720" marR="45720" anchor="ctr"/>
                </a:tc>
                <a:extLst>
                  <a:ext uri="{0D108BD9-81ED-4DB2-BD59-A6C34878D82A}">
                    <a16:rowId xmlns:a16="http://schemas.microsoft.com/office/drawing/2014/main" val="396277426"/>
                  </a:ext>
                </a:extLst>
              </a:tr>
              <a:tr h="515648">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chemeClr val="dk1"/>
                          </a:solidFill>
                          <a:effectLst/>
                          <a:latin typeface="BNPP Sans Light" panose="02000503020000020004" pitchFamily="50" charset="0"/>
                          <a:ea typeface="+mn-ea"/>
                          <a:cs typeface="+mn-cs"/>
                        </a:rPr>
                        <a:t>Technical debt - Data API Upgrade</a:t>
                      </a:r>
                      <a:endParaRPr lang="en-GB"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15</a:t>
                      </a:r>
                      <a:endParaRPr lang="en-US" sz="90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dk1"/>
                          </a:solidFill>
                          <a:effectLst/>
                          <a:latin typeface="BNPP Sans Light" panose="02000503020000020004" pitchFamily="50" charset="0"/>
                          <a:ea typeface="+mn-ea"/>
                          <a:cs typeface="+mn-cs"/>
                        </a:rPr>
                        <a:t>Data API Upgrade</a:t>
                      </a: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u="none" strike="noStrike" kern="1200" dirty="0" smtClean="0">
                          <a:solidFill>
                            <a:schemeClr val="tx1"/>
                          </a:solidFill>
                          <a:effectLst/>
                          <a:latin typeface="BNPP Sans Light" panose="02000503020000020004" pitchFamily="50" charset="0"/>
                          <a:ea typeface="+mn-ea"/>
                          <a:cs typeface="+mn-cs"/>
                        </a:rPr>
                        <a:t>15</a:t>
                      </a:r>
                    </a:p>
                  </a:txBody>
                  <a:tcPr marL="45720" marR="45720" anchor="ctr"/>
                </a:tc>
                <a:tc>
                  <a:txBody>
                    <a:bodyPr/>
                    <a:lstStyle/>
                    <a:p>
                      <a:endParaRPr lang="fr-FR"/>
                    </a:p>
                  </a:txBody>
                  <a:tcPr marL="45720" marR="45720" anchor="ctr"/>
                </a:tc>
                <a:extLst>
                  <a:ext uri="{0D108BD9-81ED-4DB2-BD59-A6C34878D82A}">
                    <a16:rowId xmlns:a16="http://schemas.microsoft.com/office/drawing/2014/main" val="1743263065"/>
                  </a:ext>
                </a:extLst>
              </a:tr>
              <a:tr h="643193">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chemeClr val="dk1"/>
                          </a:solidFill>
                          <a:effectLst/>
                          <a:latin typeface="BNPP Sans Light" panose="02000503020000020004" pitchFamily="50" charset="0"/>
                          <a:ea typeface="+mn-ea"/>
                          <a:cs typeface="+mn-cs"/>
                        </a:rPr>
                        <a:t>Technical debt - Fund Structure optimization to improve performance</a:t>
                      </a:r>
                      <a:endParaRPr lang="en-GB"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b="0" u="none" strike="noStrike" kern="1200" dirty="0" smtClean="0">
                          <a:solidFill>
                            <a:schemeClr val="dk1"/>
                          </a:solidFill>
                          <a:effectLst/>
                          <a:latin typeface="BNPP Sans Light" panose="02000503020000020004" pitchFamily="50" charset="0"/>
                          <a:ea typeface="+mn-ea"/>
                          <a:cs typeface="+mn-cs"/>
                        </a:rPr>
                        <a:t>30</a:t>
                      </a:r>
                      <a:endParaRPr lang="en-US" sz="900" b="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u="none" strike="noStrike" kern="1200" dirty="0" smtClean="0">
                          <a:solidFill>
                            <a:schemeClr val="dk1"/>
                          </a:solidFill>
                          <a:effectLst/>
                          <a:latin typeface="BNPP Sans Light" panose="02000503020000020004" pitchFamily="50" charset="0"/>
                          <a:ea typeface="+mn-ea"/>
                          <a:cs typeface="+mn-cs"/>
                        </a:rPr>
                        <a:t>Fund Structure optimization to improve performance</a:t>
                      </a:r>
                      <a:endParaRPr lang="en-GB" sz="90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b="0" u="none" strike="noStrike" kern="1200" dirty="0" smtClean="0">
                          <a:solidFill>
                            <a:schemeClr val="dk1"/>
                          </a:solidFill>
                          <a:effectLst/>
                          <a:latin typeface="BNPP Sans Light" panose="02000503020000020004" pitchFamily="50" charset="0"/>
                          <a:ea typeface="+mn-ea"/>
                          <a:cs typeface="+mn-cs"/>
                        </a:rPr>
                        <a:t>30</a:t>
                      </a:r>
                    </a:p>
                  </a:txBody>
                  <a:tcPr marL="45720" marR="45720" anchor="ctr"/>
                </a:tc>
                <a:tc>
                  <a:txBody>
                    <a:bodyPr/>
                    <a:lstStyle/>
                    <a:p>
                      <a:endParaRPr lang="fr-FR" dirty="0"/>
                    </a:p>
                  </a:txBody>
                  <a:tcPr marL="45720" marR="45720" anchor="ctr"/>
                </a:tc>
                <a:extLst>
                  <a:ext uri="{0D108BD9-81ED-4DB2-BD59-A6C34878D82A}">
                    <a16:rowId xmlns:a16="http://schemas.microsoft.com/office/drawing/2014/main" val="3832446857"/>
                  </a:ext>
                </a:extLst>
              </a:tr>
              <a:tr h="643193">
                <a:tc>
                  <a:txBody>
                    <a:bodyPr/>
                    <a:lstStyle/>
                    <a:p>
                      <a:pPr marL="0" marR="0" lvl="0" indent="0" algn="l" defTabSz="1156967"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u="none" strike="noStrike" kern="1200" dirty="0" smtClean="0">
                          <a:solidFill>
                            <a:schemeClr val="dk1"/>
                          </a:solidFill>
                          <a:effectLst/>
                          <a:latin typeface="BNPP Sans Light" panose="02000503020000020004" pitchFamily="50" charset="0"/>
                          <a:ea typeface="+mn-ea"/>
                          <a:cs typeface="+mn-cs"/>
                        </a:rPr>
                        <a:t>Auditing and reporting</a:t>
                      </a: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b="0" u="none" strike="noStrike" kern="1200" dirty="0" smtClean="0">
                          <a:solidFill>
                            <a:schemeClr val="dk1"/>
                          </a:solidFill>
                          <a:effectLst/>
                          <a:latin typeface="BNPP Sans Light" panose="02000503020000020004" pitchFamily="50" charset="0"/>
                          <a:ea typeface="+mn-ea"/>
                          <a:cs typeface="+mn-cs"/>
                        </a:rPr>
                        <a:t>15</a:t>
                      </a:r>
                      <a:endParaRPr lang="en-US" sz="900" b="0"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endParaRPr lang="en-US" sz="900" b="0" u="none" strike="noStrike" kern="1200" dirty="0" smtClean="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en-US" sz="900" b="0" u="none" strike="noStrike" kern="1200" dirty="0" smtClean="0">
                          <a:solidFill>
                            <a:schemeClr val="dk1"/>
                          </a:solidFill>
                          <a:effectLst/>
                          <a:latin typeface="BNPP Sans Light" panose="02000503020000020004" pitchFamily="50" charset="0"/>
                          <a:ea typeface="+mn-ea"/>
                          <a:cs typeface="+mn-cs"/>
                        </a:rPr>
                        <a:t>15</a:t>
                      </a:r>
                    </a:p>
                  </a:txBody>
                  <a:tcPr marL="45720" marR="45720" anchor="ctr"/>
                </a:tc>
                <a:tc>
                  <a:txBody>
                    <a:bodyPr/>
                    <a:lstStyle/>
                    <a:p>
                      <a:pPr marL="0" marR="0" lvl="0" indent="0" algn="l" defTabSz="1156967" rtl="0" eaLnBrk="1" fontAlgn="ctr" latinLnBrk="0" hangingPunct="1">
                        <a:lnSpc>
                          <a:spcPct val="100000"/>
                        </a:lnSpc>
                        <a:spcBef>
                          <a:spcPts val="0"/>
                        </a:spcBef>
                        <a:spcAft>
                          <a:spcPts val="0"/>
                        </a:spcAft>
                        <a:buClrTx/>
                        <a:buSzTx/>
                        <a:buFontTx/>
                        <a:buNone/>
                        <a:tabLst/>
                        <a:defRPr/>
                      </a:pPr>
                      <a:endParaRPr lang="en-US" sz="900" u="none" strike="sngStrike" kern="1200" dirty="0" smtClean="0">
                        <a:solidFill>
                          <a:schemeClr val="bg1">
                            <a:lumMod val="65000"/>
                          </a:schemeClr>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114980780"/>
                  </a:ext>
                </a:extLst>
              </a:tr>
            </a:tbl>
          </a:graphicData>
        </a:graphic>
      </p:graphicFrame>
      <p:sp>
        <p:nvSpPr>
          <p:cNvPr id="12" name="Rounded Rectangular Callout 11"/>
          <p:cNvSpPr/>
          <p:nvPr/>
        </p:nvSpPr>
        <p:spPr>
          <a:xfrm>
            <a:off x="3565752" y="7428640"/>
            <a:ext cx="3024336" cy="648072"/>
          </a:xfrm>
          <a:prstGeom prst="wedgeRoundRectCallout">
            <a:avLst>
              <a:gd name="adj1" fmla="val -95530"/>
              <a:gd name="adj2" fmla="val 7914"/>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50000"/>
                  </a:schemeClr>
                </a:solidFill>
                <a:sym typeface="Webdings" panose="05030102010509060703" pitchFamily="18" charset="2"/>
              </a:rPr>
              <a:t>Risk: </a:t>
            </a:r>
            <a:r>
              <a:rPr lang="en-US" sz="1100" dirty="0" smtClean="0">
                <a:solidFill>
                  <a:srgbClr val="FF0000"/>
                </a:solidFill>
                <a:sym typeface="Webdings" panose="05030102010509060703" pitchFamily="18" charset="2"/>
              </a:rPr>
              <a:t>E</a:t>
            </a:r>
            <a:r>
              <a:rPr lang="en-US" sz="1100" dirty="0">
                <a:solidFill>
                  <a:srgbClr val="FF0000"/>
                </a:solidFill>
                <a:sym typeface="Webdings" panose="05030102010509060703" pitchFamily="18" charset="2"/>
              </a:rPr>
              <a:t>ffort </a:t>
            </a:r>
            <a:r>
              <a:rPr lang="en-US" sz="1100" dirty="0" smtClean="0">
                <a:solidFill>
                  <a:srgbClr val="FF0000"/>
                </a:solidFill>
                <a:sym typeface="Webdings" panose="05030102010509060703" pitchFamily="18" charset="2"/>
              </a:rPr>
              <a:t>in creased to 30 MD and therefore </a:t>
            </a:r>
            <a:r>
              <a:rPr lang="en-US" sz="1100" dirty="0" err="1" smtClean="0">
                <a:solidFill>
                  <a:srgbClr val="FF0000"/>
                </a:solidFill>
                <a:sym typeface="Webdings" panose="05030102010509060703" pitchFamily="18" charset="2"/>
              </a:rPr>
              <a:t>descoped</a:t>
            </a:r>
            <a:r>
              <a:rPr lang="en-US" sz="1100" dirty="0" smtClean="0">
                <a:solidFill>
                  <a:srgbClr val="FF0000"/>
                </a:solidFill>
                <a:sym typeface="Webdings" panose="05030102010509060703" pitchFamily="18" charset="2"/>
              </a:rPr>
              <a:t> from the release 2021.1</a:t>
            </a:r>
            <a:endParaRPr lang="en-GB" sz="1100" b="1" dirty="0">
              <a:solidFill>
                <a:srgbClr val="FF0000"/>
              </a:solidFill>
            </a:endParaRPr>
          </a:p>
        </p:txBody>
      </p:sp>
      <p:sp>
        <p:nvSpPr>
          <p:cNvPr id="14" name="Rounded Rectangular Callout 29"/>
          <p:cNvSpPr/>
          <p:nvPr/>
        </p:nvSpPr>
        <p:spPr>
          <a:xfrm>
            <a:off x="948507" y="3861842"/>
            <a:ext cx="1944216" cy="648072"/>
          </a:xfrm>
          <a:prstGeom prst="wedgeRoundRectCallout">
            <a:avLst>
              <a:gd name="adj1" fmla="val -41805"/>
              <a:gd name="adj2" fmla="val -150008"/>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en-GB" sz="1100" dirty="0" smtClean="0">
                <a:solidFill>
                  <a:schemeClr val="bg1">
                    <a:lumMod val="50000"/>
                  </a:schemeClr>
                </a:solidFill>
                <a:sym typeface="Webdings" panose="05030102010509060703" pitchFamily="18" charset="2"/>
              </a:rPr>
              <a:t>Risk: </a:t>
            </a:r>
            <a:r>
              <a:rPr lang="en-GB" sz="1100" dirty="0" smtClean="0">
                <a:solidFill>
                  <a:srgbClr val="FF0000"/>
                </a:solidFill>
                <a:sym typeface="Webdings" panose="05030102010509060703" pitchFamily="18" charset="2"/>
              </a:rPr>
              <a:t>We didn’t get any requirement yet for Auditing and reporting</a:t>
            </a:r>
          </a:p>
        </p:txBody>
      </p:sp>
    </p:spTree>
    <p:extLst>
      <p:ext uri="{BB962C8B-B14F-4D97-AF65-F5344CB8AC3E}">
        <p14:creationId xmlns:p14="http://schemas.microsoft.com/office/powerpoint/2010/main" val="1749953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92E988-D538-4436-AE8C-AFD41D3F1D43}"/>
              </a:ext>
            </a:extLst>
          </p:cNvPr>
          <p:cNvSpPr>
            <a:spLocks noGrp="1"/>
          </p:cNvSpPr>
          <p:nvPr>
            <p:ph type="sldNum" sz="quarter" idx="4"/>
          </p:nvPr>
        </p:nvSpPr>
        <p:spPr/>
        <p:txBody>
          <a:bodyPr/>
          <a:lstStyle/>
          <a:p>
            <a:pPr defTabSz="1212221" eaLnBrk="1" fontAlgn="auto" hangingPunct="1">
              <a:spcBef>
                <a:spcPts val="0"/>
              </a:spcBef>
              <a:spcAft>
                <a:spcPts val="0"/>
              </a:spcAft>
            </a:pPr>
            <a:fld id="{D2A18EA6-A457-46CC-B195-A0AD97A50690}" type="slidenum">
              <a:rPr lang="en-US">
                <a:solidFill>
                  <a:prstClr val="black"/>
                </a:solidFill>
              </a:rPr>
              <a:pPr defTabSz="1212221" eaLnBrk="1" fontAlgn="auto" hangingPunct="1">
                <a:spcBef>
                  <a:spcPts val="0"/>
                </a:spcBef>
                <a:spcAft>
                  <a:spcPts val="0"/>
                </a:spcAft>
              </a:pPr>
              <a:t>8</a:t>
            </a:fld>
            <a:endParaRPr lang="en-US" dirty="0">
              <a:solidFill>
                <a:prstClr val="black"/>
              </a:solidFill>
            </a:endParaRPr>
          </a:p>
        </p:txBody>
      </p:sp>
      <p:sp>
        <p:nvSpPr>
          <p:cNvPr id="52" name="Title 5">
            <a:extLst>
              <a:ext uri="{FF2B5EF4-FFF2-40B4-BE49-F238E27FC236}">
                <a16:creationId xmlns:a16="http://schemas.microsoft.com/office/drawing/2014/main" id="{0CFE1616-6F41-43B5-A25E-3C34441A5BB6}"/>
              </a:ext>
            </a:extLst>
          </p:cNvPr>
          <p:cNvSpPr>
            <a:spLocks noGrp="1"/>
          </p:cNvSpPr>
          <p:nvPr>
            <p:ph type="title"/>
          </p:nvPr>
        </p:nvSpPr>
        <p:spPr>
          <a:xfrm>
            <a:off x="296939" y="210962"/>
            <a:ext cx="11374733" cy="423146"/>
          </a:xfrm>
        </p:spPr>
        <p:txBody>
          <a:bodyPr/>
          <a:lstStyle/>
          <a:p>
            <a:r>
              <a:rPr lang="en-US" dirty="0"/>
              <a:t> </a:t>
            </a:r>
            <a:r>
              <a:rPr lang="en-US" dirty="0" smtClean="0"/>
              <a:t>UI STREAM – Team Capacity</a:t>
            </a:r>
            <a:endParaRPr lang="en-US" baseline="30000" dirty="0"/>
          </a:p>
        </p:txBody>
      </p:sp>
      <p:sp>
        <p:nvSpPr>
          <p:cNvPr id="14" name="Date Placeholder 1">
            <a:extLst>
              <a:ext uri="{FF2B5EF4-FFF2-40B4-BE49-F238E27FC236}">
                <a16:creationId xmlns:a16="http://schemas.microsoft.com/office/drawing/2014/main" id="{FD8D2C2D-36FF-48F5-B637-400F0F7D8686}"/>
              </a:ext>
            </a:extLst>
          </p:cNvPr>
          <p:cNvSpPr>
            <a:spLocks noGrp="1"/>
          </p:cNvSpPr>
          <p:nvPr>
            <p:ph type="dt" sz="half" idx="2"/>
          </p:nvPr>
        </p:nvSpPr>
        <p:spPr>
          <a:xfrm>
            <a:off x="9273939" y="6460944"/>
            <a:ext cx="1757220" cy="363033"/>
          </a:xfrm>
        </p:spPr>
        <p:txBody>
          <a:bodyPr/>
          <a:lstStyle/>
          <a:p>
            <a:fld id="{99790D50-9F47-4DD0-9A0F-A4553368E28F}" type="datetime4">
              <a:rPr lang="en-US" smtClean="0">
                <a:solidFill>
                  <a:prstClr val="black"/>
                </a:solidFill>
              </a:rPr>
              <a:pPr/>
              <a:t>April 12, 2021</a:t>
            </a:fld>
            <a:endParaRPr lang="en-US" dirty="0">
              <a:solidFill>
                <a:prstClr val="black"/>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2800408087"/>
              </p:ext>
            </p:extLst>
          </p:nvPr>
        </p:nvGraphicFramePr>
        <p:xfrm>
          <a:off x="372443" y="908533"/>
          <a:ext cx="6696744" cy="793069"/>
        </p:xfrm>
        <a:graphic>
          <a:graphicData uri="http://schemas.openxmlformats.org/drawingml/2006/table">
            <a:tbl>
              <a:tblPr firstRow="1" firstCol="1" lastRow="1" bandCol="1">
                <a:tableStyleId>{5C22544A-7EE6-4342-B048-85BDC9FD1C3A}</a:tableStyleId>
              </a:tblPr>
              <a:tblGrid>
                <a:gridCol w="1300452">
                  <a:extLst>
                    <a:ext uri="{9D8B030D-6E8A-4147-A177-3AD203B41FA5}">
                      <a16:colId xmlns:a16="http://schemas.microsoft.com/office/drawing/2014/main" val="1831764276"/>
                    </a:ext>
                  </a:extLst>
                </a:gridCol>
                <a:gridCol w="1349073">
                  <a:extLst>
                    <a:ext uri="{9D8B030D-6E8A-4147-A177-3AD203B41FA5}">
                      <a16:colId xmlns:a16="http://schemas.microsoft.com/office/drawing/2014/main" val="98870898"/>
                    </a:ext>
                  </a:extLst>
                </a:gridCol>
                <a:gridCol w="1349073">
                  <a:extLst>
                    <a:ext uri="{9D8B030D-6E8A-4147-A177-3AD203B41FA5}">
                      <a16:colId xmlns:a16="http://schemas.microsoft.com/office/drawing/2014/main" val="2262825312"/>
                    </a:ext>
                  </a:extLst>
                </a:gridCol>
                <a:gridCol w="1349073">
                  <a:extLst>
                    <a:ext uri="{9D8B030D-6E8A-4147-A177-3AD203B41FA5}">
                      <a16:colId xmlns:a16="http://schemas.microsoft.com/office/drawing/2014/main" val="3539458878"/>
                    </a:ext>
                  </a:extLst>
                </a:gridCol>
                <a:gridCol w="1349073">
                  <a:extLst>
                    <a:ext uri="{9D8B030D-6E8A-4147-A177-3AD203B41FA5}">
                      <a16:colId xmlns:a16="http://schemas.microsoft.com/office/drawing/2014/main" val="3605057920"/>
                    </a:ext>
                  </a:extLst>
                </a:gridCol>
              </a:tblGrid>
              <a:tr h="200025">
                <a:tc>
                  <a:txBody>
                    <a:bodyPr/>
                    <a:lstStyle/>
                    <a:p>
                      <a:pPr algn="ctr" rtl="0" fontAlgn="ctr"/>
                      <a:r>
                        <a:rPr lang="en-US" sz="900" b="0" u="none" strike="noStrike" noProof="0" dirty="0" smtClean="0">
                          <a:effectLst/>
                          <a:latin typeface="BNPP Sans Light" panose="02000503020000020004" pitchFamily="50" charset="0"/>
                        </a:rPr>
                        <a:t>UI Team</a:t>
                      </a:r>
                      <a:endParaRPr lang="en-US" sz="900" b="0" i="0" u="none" strike="noStrike" noProof="0" dirty="0">
                        <a:solidFill>
                          <a:srgbClr val="FFFFFF"/>
                        </a:solidFill>
                        <a:effectLst/>
                        <a:latin typeface="BNPP Sans Light" panose="02000503020000020004" pitchFamily="50" charset="0"/>
                      </a:endParaRPr>
                    </a:p>
                  </a:txBody>
                  <a:tcPr marL="0" marR="0" marT="0" marB="0" anchor="ctr"/>
                </a:tc>
                <a:tc>
                  <a:txBody>
                    <a:bodyPr/>
                    <a:lstStyle/>
                    <a:p>
                      <a:pPr algn="ctr" rtl="0" fontAlgn="ctr"/>
                      <a:r>
                        <a:rPr lang="en-US" sz="900" b="0" u="none" strike="noStrike" noProof="0" dirty="0" smtClean="0">
                          <a:effectLst/>
                          <a:latin typeface="BNPP Sans Light" panose="02000503020000020004" pitchFamily="50" charset="0"/>
                        </a:rPr>
                        <a:t>Sprint 26</a:t>
                      </a:r>
                      <a:endParaRPr lang="en-US" sz="900" b="0" i="0" u="none" strike="noStrike" noProof="0" dirty="0">
                        <a:solidFill>
                          <a:srgbClr val="FFFFFF"/>
                        </a:solidFill>
                        <a:effectLst/>
                        <a:latin typeface="BNPP Sans Light" panose="02000503020000020004" pitchFamily="50" charset="0"/>
                      </a:endParaRPr>
                    </a:p>
                  </a:txBody>
                  <a:tcPr marL="0" marR="0" marT="0" marB="0" anchor="ctr">
                    <a:solidFill>
                      <a:srgbClr val="686F00"/>
                    </a:solidFill>
                  </a:tcPr>
                </a:tc>
                <a:tc>
                  <a:txBody>
                    <a:bodyPr/>
                    <a:lstStyle/>
                    <a:p>
                      <a:pPr algn="ctr" rtl="0" fontAlgn="ctr"/>
                      <a:r>
                        <a:rPr lang="fr-FR" sz="900" b="0" u="none" strike="noStrike" dirty="0" smtClean="0">
                          <a:effectLst/>
                          <a:latin typeface="BNPP Sans Light" panose="02000503020000020004" pitchFamily="50" charset="0"/>
                        </a:rPr>
                        <a:t>Sprint 27</a:t>
                      </a:r>
                      <a:endParaRPr lang="fr-FR" sz="900" b="0" i="0" u="none" strike="noStrike" dirty="0">
                        <a:solidFill>
                          <a:srgbClr val="FFFFFF"/>
                        </a:solidFill>
                        <a:effectLst/>
                        <a:latin typeface="BNPP Sans Light" panose="02000503020000020004" pitchFamily="50" charset="0"/>
                      </a:endParaRPr>
                    </a:p>
                  </a:txBody>
                  <a:tcPr marL="0" marR="0" marT="0" marB="0" anchor="ctr">
                    <a:solidFill>
                      <a:srgbClr val="64A05A"/>
                    </a:solidFill>
                  </a:tcPr>
                </a:tc>
                <a:tc>
                  <a:txBody>
                    <a:bodyPr/>
                    <a:lstStyle/>
                    <a:p>
                      <a:pPr algn="ctr" rtl="0" fontAlgn="ctr"/>
                      <a:r>
                        <a:rPr lang="fr-FR" sz="900" b="0" u="none" strike="noStrike" dirty="0" smtClean="0">
                          <a:effectLst/>
                          <a:latin typeface="BNPP Sans Light" panose="02000503020000020004" pitchFamily="50" charset="0"/>
                        </a:rPr>
                        <a:t>Sprint</a:t>
                      </a:r>
                      <a:r>
                        <a:rPr lang="fr-FR" sz="900" b="0" u="none" strike="noStrike" baseline="0" dirty="0" smtClean="0">
                          <a:effectLst/>
                          <a:latin typeface="BNPP Sans Light" panose="02000503020000020004" pitchFamily="50" charset="0"/>
                        </a:rPr>
                        <a:t> 28</a:t>
                      </a:r>
                      <a:endParaRPr lang="fr-FR" sz="900" b="0" i="0" u="none" strike="noStrike" dirty="0">
                        <a:solidFill>
                          <a:srgbClr val="FFFFFF"/>
                        </a:solidFill>
                        <a:effectLst/>
                        <a:latin typeface="BNPP Sans Light" panose="02000503020000020004" pitchFamily="50" charset="0"/>
                      </a:endParaRPr>
                    </a:p>
                  </a:txBody>
                  <a:tcPr marL="0" marR="0" marT="0" marB="0" anchor="ctr"/>
                </a:tc>
                <a:tc>
                  <a:txBody>
                    <a:bodyPr/>
                    <a:lstStyle/>
                    <a:p>
                      <a:pPr algn="ctr" rtl="0" fontAlgn="ctr"/>
                      <a:r>
                        <a:rPr lang="fr-FR" sz="900" b="0" u="none" strike="noStrike" dirty="0" smtClean="0">
                          <a:effectLst/>
                          <a:latin typeface="BNPP Sans Light" panose="02000503020000020004" pitchFamily="50" charset="0"/>
                        </a:rPr>
                        <a:t>Sprint</a:t>
                      </a:r>
                      <a:r>
                        <a:rPr lang="fr-FR" sz="900" b="0" u="none" strike="noStrike" baseline="0" dirty="0" smtClean="0">
                          <a:effectLst/>
                          <a:latin typeface="BNPP Sans Light" panose="02000503020000020004" pitchFamily="50" charset="0"/>
                        </a:rPr>
                        <a:t> 29</a:t>
                      </a:r>
                      <a:endParaRPr lang="fr-FR" sz="900" b="0" i="0" u="none" strike="noStrike" dirty="0">
                        <a:solidFill>
                          <a:srgbClr val="FFFFFF"/>
                        </a:solidFill>
                        <a:effectLst/>
                        <a:latin typeface="BNPP Sans Light" panose="02000503020000020004" pitchFamily="50" charset="0"/>
                      </a:endParaRPr>
                    </a:p>
                  </a:txBody>
                  <a:tcPr marL="0" marR="0" marT="0" marB="0" anchor="ctr">
                    <a:solidFill>
                      <a:srgbClr val="64A05A"/>
                    </a:solidFill>
                  </a:tcPr>
                </a:tc>
                <a:extLst>
                  <a:ext uri="{0D108BD9-81ED-4DB2-BD59-A6C34878D82A}">
                    <a16:rowId xmlns:a16="http://schemas.microsoft.com/office/drawing/2014/main" val="1873202513"/>
                  </a:ext>
                </a:extLst>
              </a:tr>
              <a:tr h="200025">
                <a:tc>
                  <a:txBody>
                    <a:bodyPr/>
                    <a:lstStyle/>
                    <a:p>
                      <a:pPr algn="ctr" rtl="0" fontAlgn="ctr"/>
                      <a:r>
                        <a:rPr lang="en-US" sz="900" b="0" u="none" strike="noStrike" noProof="0" dirty="0" smtClean="0">
                          <a:effectLst/>
                          <a:latin typeface="BNPP Sans Light" panose="02000503020000020004" pitchFamily="50" charset="0"/>
                        </a:rPr>
                        <a:t>White</a:t>
                      </a:r>
                      <a:endParaRPr lang="en-US" sz="900" b="0" i="0" u="none" strike="noStrike" noProof="0" dirty="0">
                        <a:solidFill>
                          <a:srgbClr val="000000"/>
                        </a:solidFill>
                        <a:effectLst/>
                        <a:latin typeface="BNPP Sans Light" panose="02000503020000020004" pitchFamily="50" charset="0"/>
                      </a:endParaRPr>
                    </a:p>
                  </a:txBody>
                  <a:tcPr marL="0" marR="0" marT="0" marB="0" anchor="ctr"/>
                </a:tc>
                <a:tc>
                  <a:txBody>
                    <a:bodyPr/>
                    <a:lstStyle/>
                    <a:p>
                      <a:pPr algn="ctr" fontAlgn="b"/>
                      <a:r>
                        <a:rPr lang="en-US" sz="900" b="0" i="0" u="none" strike="noStrike" dirty="0">
                          <a:solidFill>
                            <a:srgbClr val="000000"/>
                          </a:solidFill>
                          <a:effectLst/>
                          <a:latin typeface="BNPP Sans Light" panose="02000503020000020004" pitchFamily="50" charset="0"/>
                        </a:rPr>
                        <a:t>18.2</a:t>
                      </a:r>
                    </a:p>
                  </a:txBody>
                  <a:tcPr marL="0" marR="0" marT="0" marB="0" anchor="b"/>
                </a:tc>
                <a:tc>
                  <a:txBody>
                    <a:bodyPr/>
                    <a:lstStyle/>
                    <a:p>
                      <a:pPr algn="ctr" fontAlgn="b"/>
                      <a:r>
                        <a:rPr lang="en-US" sz="900" b="0" i="0" u="none" strike="noStrike" dirty="0">
                          <a:solidFill>
                            <a:srgbClr val="000000"/>
                          </a:solidFill>
                          <a:effectLst/>
                          <a:latin typeface="BNPP Sans Light" panose="02000503020000020004" pitchFamily="50" charset="0"/>
                        </a:rPr>
                        <a:t>13.2</a:t>
                      </a:r>
                    </a:p>
                  </a:txBody>
                  <a:tcPr marL="0" marR="0" marT="0" marB="0" anchor="b"/>
                </a:tc>
                <a:tc>
                  <a:txBody>
                    <a:bodyPr/>
                    <a:lstStyle/>
                    <a:p>
                      <a:pPr algn="ctr" fontAlgn="b"/>
                      <a:r>
                        <a:rPr lang="en-US" sz="900" b="0" i="0" u="none" strike="noStrike" dirty="0">
                          <a:solidFill>
                            <a:srgbClr val="000000"/>
                          </a:solidFill>
                          <a:effectLst/>
                          <a:latin typeface="BNPP Sans Light" panose="02000503020000020004" pitchFamily="50" charset="0"/>
                        </a:rPr>
                        <a:t>10.0</a:t>
                      </a:r>
                    </a:p>
                  </a:txBody>
                  <a:tcPr marL="0" marR="0" marT="0" marB="0" anchor="b"/>
                </a:tc>
                <a:tc>
                  <a:txBody>
                    <a:bodyPr/>
                    <a:lstStyle/>
                    <a:p>
                      <a:pPr algn="ctr" fontAlgn="b"/>
                      <a:r>
                        <a:rPr lang="en-US" sz="900" b="0" i="0" u="none" strike="noStrike" dirty="0">
                          <a:solidFill>
                            <a:srgbClr val="000000"/>
                          </a:solidFill>
                          <a:effectLst/>
                          <a:latin typeface="BNPP Sans Light" panose="02000503020000020004" pitchFamily="50" charset="0"/>
                        </a:rPr>
                        <a:t>12.7</a:t>
                      </a:r>
                    </a:p>
                  </a:txBody>
                  <a:tcPr marL="0" marR="0" marT="0" marB="0" anchor="b"/>
                </a:tc>
                <a:extLst>
                  <a:ext uri="{0D108BD9-81ED-4DB2-BD59-A6C34878D82A}">
                    <a16:rowId xmlns:a16="http://schemas.microsoft.com/office/drawing/2014/main" val="235646865"/>
                  </a:ext>
                </a:extLst>
              </a:tr>
              <a:tr h="200025">
                <a:tc>
                  <a:txBody>
                    <a:bodyPr/>
                    <a:lstStyle/>
                    <a:p>
                      <a:pPr algn="ctr" rtl="0" fontAlgn="ctr"/>
                      <a:r>
                        <a:rPr lang="en-US" sz="900" b="0" u="none" strike="noStrike" noProof="0" dirty="0" smtClean="0">
                          <a:effectLst/>
                          <a:latin typeface="BNPP Sans Light" panose="02000503020000020004" pitchFamily="50" charset="0"/>
                        </a:rPr>
                        <a:t>Orange</a:t>
                      </a:r>
                      <a:endParaRPr lang="en-US" sz="900" b="0" i="0" u="none" strike="noStrike" noProof="0" dirty="0">
                        <a:solidFill>
                          <a:srgbClr val="000000"/>
                        </a:solidFill>
                        <a:effectLst/>
                        <a:latin typeface="BNPP Sans Light" panose="02000503020000020004" pitchFamily="50" charset="0"/>
                      </a:endParaRPr>
                    </a:p>
                  </a:txBody>
                  <a:tcPr marL="0" marR="0" marT="0" marB="0" anchor="ctr"/>
                </a:tc>
                <a:tc>
                  <a:txBody>
                    <a:bodyPr/>
                    <a:lstStyle/>
                    <a:p>
                      <a:pPr algn="ctr" fontAlgn="b"/>
                      <a:r>
                        <a:rPr lang="en-US" sz="900" b="0" i="0" u="none" strike="noStrike" dirty="0">
                          <a:solidFill>
                            <a:srgbClr val="000000"/>
                          </a:solidFill>
                          <a:effectLst/>
                          <a:latin typeface="BNPP Sans Light" panose="02000503020000020004" pitchFamily="50" charset="0"/>
                        </a:rPr>
                        <a:t>13.7</a:t>
                      </a:r>
                    </a:p>
                  </a:txBody>
                  <a:tcPr marL="0" marR="0" marT="0" marB="0" anchor="b"/>
                </a:tc>
                <a:tc>
                  <a:txBody>
                    <a:bodyPr/>
                    <a:lstStyle/>
                    <a:p>
                      <a:pPr algn="ctr" fontAlgn="b"/>
                      <a:r>
                        <a:rPr lang="en-US" sz="900" b="0" i="0" u="none" strike="noStrike" dirty="0">
                          <a:solidFill>
                            <a:srgbClr val="000000"/>
                          </a:solidFill>
                          <a:effectLst/>
                          <a:latin typeface="BNPP Sans Light" panose="02000503020000020004" pitchFamily="50" charset="0"/>
                        </a:rPr>
                        <a:t>10.9</a:t>
                      </a:r>
                    </a:p>
                  </a:txBody>
                  <a:tcPr marL="0" marR="0" marT="0" marB="0" anchor="b"/>
                </a:tc>
                <a:tc>
                  <a:txBody>
                    <a:bodyPr/>
                    <a:lstStyle/>
                    <a:p>
                      <a:pPr algn="ctr" fontAlgn="b"/>
                      <a:r>
                        <a:rPr lang="en-US" sz="900" b="0" i="0" u="none" strike="noStrike" dirty="0">
                          <a:solidFill>
                            <a:srgbClr val="000000"/>
                          </a:solidFill>
                          <a:effectLst/>
                          <a:latin typeface="BNPP Sans Light" panose="02000503020000020004" pitchFamily="50" charset="0"/>
                        </a:rPr>
                        <a:t>11.4</a:t>
                      </a:r>
                    </a:p>
                  </a:txBody>
                  <a:tcPr marL="0" marR="0" marT="0" marB="0" anchor="b"/>
                </a:tc>
                <a:tc>
                  <a:txBody>
                    <a:bodyPr/>
                    <a:lstStyle/>
                    <a:p>
                      <a:pPr algn="ctr" fontAlgn="b"/>
                      <a:r>
                        <a:rPr lang="en-US" sz="900" b="0" i="0" u="none" strike="noStrike" dirty="0">
                          <a:solidFill>
                            <a:srgbClr val="000000"/>
                          </a:solidFill>
                          <a:effectLst/>
                          <a:latin typeface="BNPP Sans Light" panose="02000503020000020004" pitchFamily="50" charset="0"/>
                        </a:rPr>
                        <a:t>8.6</a:t>
                      </a:r>
                    </a:p>
                  </a:txBody>
                  <a:tcPr marL="0" marR="0" marT="0" marB="0" anchor="b"/>
                </a:tc>
                <a:extLst>
                  <a:ext uri="{0D108BD9-81ED-4DB2-BD59-A6C34878D82A}">
                    <a16:rowId xmlns:a16="http://schemas.microsoft.com/office/drawing/2014/main" val="1195000641"/>
                  </a:ext>
                </a:extLst>
              </a:tr>
              <a:tr h="192994">
                <a:tc>
                  <a:txBody>
                    <a:bodyPr/>
                    <a:lstStyle/>
                    <a:p>
                      <a:pPr marL="0" marR="0" lvl="0" indent="0" algn="ctr" defTabSz="1156967" rtl="0" eaLnBrk="1" fontAlgn="ctr" latinLnBrk="0" hangingPunct="1">
                        <a:lnSpc>
                          <a:spcPct val="100000"/>
                        </a:lnSpc>
                        <a:spcBef>
                          <a:spcPts val="0"/>
                        </a:spcBef>
                        <a:spcAft>
                          <a:spcPts val="0"/>
                        </a:spcAft>
                        <a:buClrTx/>
                        <a:buSzTx/>
                        <a:buFontTx/>
                        <a:buNone/>
                        <a:tabLst/>
                        <a:defRPr/>
                      </a:pPr>
                      <a:r>
                        <a:rPr lang="fr-FR" sz="900" b="0" kern="1200" dirty="0" smtClean="0">
                          <a:effectLst/>
                          <a:latin typeface="BNPP Sans Light" panose="02000503020000020004" pitchFamily="50" charset="0"/>
                        </a:rPr>
                        <a:t> </a:t>
                      </a:r>
                      <a:r>
                        <a:rPr lang="fr-FR" sz="900" b="0" kern="1200" noProof="0" dirty="0" smtClean="0">
                          <a:effectLst/>
                          <a:latin typeface="BNPP Sans Light" panose="02000503020000020004" pitchFamily="50" charset="0"/>
                        </a:rPr>
                        <a:t>TOTAL</a:t>
                      </a:r>
                      <a:endParaRPr lang="fr-FR" sz="900" b="0" kern="1200" noProof="0" dirty="0" smtClean="0">
                        <a:solidFill>
                          <a:schemeClr val="tx1"/>
                        </a:solidFill>
                        <a:effectLst/>
                        <a:latin typeface="BNPP Sans Light" panose="02000503020000020004" pitchFamily="50" charset="0"/>
                        <a:ea typeface="Calibri" panose="020F0502020204030204" pitchFamily="34" charset="0"/>
                        <a:cs typeface="+mn-cs"/>
                      </a:endParaRPr>
                    </a:p>
                  </a:txBody>
                  <a:tcPr marL="0" marR="0" marT="0" marB="0" anchor="ctr"/>
                </a:tc>
                <a:tc>
                  <a:txBody>
                    <a:bodyPr/>
                    <a:lstStyle/>
                    <a:p>
                      <a:pPr algn="ctr" fontAlgn="b"/>
                      <a:r>
                        <a:rPr lang="en-US" sz="900" b="0" i="0" u="none" strike="noStrike" dirty="0">
                          <a:solidFill>
                            <a:schemeClr val="bg1"/>
                          </a:solidFill>
                          <a:effectLst/>
                          <a:latin typeface="BNPP Sans Light" panose="02000503020000020004" pitchFamily="50" charset="0"/>
                        </a:rPr>
                        <a:t>31.9</a:t>
                      </a:r>
                    </a:p>
                  </a:txBody>
                  <a:tcPr marL="0" marR="0" marT="0" marB="0" anchor="b">
                    <a:solidFill>
                      <a:srgbClr val="686F00"/>
                    </a:solidFill>
                  </a:tcPr>
                </a:tc>
                <a:tc>
                  <a:txBody>
                    <a:bodyPr/>
                    <a:lstStyle/>
                    <a:p>
                      <a:pPr algn="ctr" fontAlgn="b"/>
                      <a:r>
                        <a:rPr lang="en-US" sz="900" b="0" i="0" u="none" strike="noStrike" dirty="0">
                          <a:solidFill>
                            <a:schemeClr val="bg1"/>
                          </a:solidFill>
                          <a:effectLst/>
                          <a:latin typeface="BNPP Sans Light" panose="02000503020000020004" pitchFamily="50" charset="0"/>
                        </a:rPr>
                        <a:t>24.1</a:t>
                      </a:r>
                    </a:p>
                  </a:txBody>
                  <a:tcPr marL="0" marR="0" marT="0" marB="0" anchor="b">
                    <a:solidFill>
                      <a:srgbClr val="64A05A"/>
                    </a:solidFill>
                  </a:tcPr>
                </a:tc>
                <a:tc>
                  <a:txBody>
                    <a:bodyPr/>
                    <a:lstStyle/>
                    <a:p>
                      <a:pPr algn="ctr" fontAlgn="b"/>
                      <a:r>
                        <a:rPr lang="en-US" sz="900" b="0" i="0" u="none" strike="noStrike" dirty="0">
                          <a:solidFill>
                            <a:schemeClr val="bg1"/>
                          </a:solidFill>
                          <a:effectLst/>
                          <a:latin typeface="BNPP Sans Light" panose="02000503020000020004" pitchFamily="50" charset="0"/>
                        </a:rPr>
                        <a:t>21.4</a:t>
                      </a:r>
                    </a:p>
                  </a:txBody>
                  <a:tcPr marL="0" marR="0" marT="0" marB="0" anchor="b"/>
                </a:tc>
                <a:tc>
                  <a:txBody>
                    <a:bodyPr/>
                    <a:lstStyle/>
                    <a:p>
                      <a:pPr algn="ctr" fontAlgn="b"/>
                      <a:r>
                        <a:rPr lang="en-US" sz="900" b="0" i="0" u="none" strike="noStrike" dirty="0">
                          <a:solidFill>
                            <a:schemeClr val="bg1"/>
                          </a:solidFill>
                          <a:effectLst/>
                          <a:latin typeface="BNPP Sans Light" panose="02000503020000020004" pitchFamily="50" charset="0"/>
                        </a:rPr>
                        <a:t>21.4</a:t>
                      </a:r>
                    </a:p>
                  </a:txBody>
                  <a:tcPr marL="0" marR="0" marT="0" marB="0" anchor="b">
                    <a:solidFill>
                      <a:srgbClr val="64A05A"/>
                    </a:solidFill>
                  </a:tcPr>
                </a:tc>
                <a:extLst>
                  <a:ext uri="{0D108BD9-81ED-4DB2-BD59-A6C34878D82A}">
                    <a16:rowId xmlns:a16="http://schemas.microsoft.com/office/drawing/2014/main" val="1562393863"/>
                  </a:ext>
                </a:extLst>
              </a:tr>
            </a:tbl>
          </a:graphicData>
        </a:graphic>
      </p:graphicFrame>
      <p:sp>
        <p:nvSpPr>
          <p:cNvPr id="17" name="Rectangle 16">
            <a:extLst>
              <a:ext uri="{FF2B5EF4-FFF2-40B4-BE49-F238E27FC236}">
                <a16:creationId xmlns:a16="http://schemas.microsoft.com/office/drawing/2014/main" id="{3D7F97D8-4E09-4FE3-8A0E-656BFD3F85C5}"/>
              </a:ext>
            </a:extLst>
          </p:cNvPr>
          <p:cNvSpPr>
            <a:spLocks noChangeArrowheads="1"/>
          </p:cNvSpPr>
          <p:nvPr/>
        </p:nvSpPr>
        <p:spPr bwMode="auto">
          <a:xfrm>
            <a:off x="6180121" y="426166"/>
            <a:ext cx="5545138" cy="334075"/>
          </a:xfrm>
          <a:prstGeom prst="rect">
            <a:avLst/>
          </a:prstGeom>
          <a:noFill/>
          <a:ln w="6350">
            <a:noFill/>
            <a:headEnd/>
            <a:tailEnd/>
          </a:ln>
        </p:spPr>
        <p:style>
          <a:lnRef idx="2">
            <a:schemeClr val="accent1">
              <a:shade val="50000"/>
            </a:schemeClr>
          </a:lnRef>
          <a:fillRef idx="1">
            <a:schemeClr val="accent1"/>
          </a:fillRef>
          <a:effectRef idx="0">
            <a:schemeClr val="accent1"/>
          </a:effectRef>
          <a:fontRef idx="minor">
            <a:schemeClr val="lt1"/>
          </a:fontRef>
        </p:style>
        <p:txBody>
          <a:bodyPr wrap="none" lIns="121200" tIns="36000" rIns="0" bIns="36000" anchor="ctr"/>
          <a:lstStyle/>
          <a:p>
            <a:pPr algn="r" defTabSz="1212224"/>
            <a:r>
              <a:rPr lang="en-US" sz="1100" b="1" dirty="0">
                <a:solidFill>
                  <a:schemeClr val="tx1"/>
                </a:solidFill>
                <a:latin typeface="BNPP Sans Light" panose="02000503020000020004" pitchFamily="50" charset="0"/>
                <a:cs typeface="Arial" charset="0"/>
              </a:rPr>
              <a:t>Baseline</a:t>
            </a:r>
            <a:r>
              <a:rPr lang="en-US" sz="1000" b="1" dirty="0">
                <a:solidFill>
                  <a:schemeClr val="tx1"/>
                </a:solidFill>
                <a:latin typeface="BNPP Sans Light" panose="02000503020000020004" pitchFamily="50" charset="0"/>
                <a:cs typeface="Arial" charset="0"/>
              </a:rPr>
              <a:t> </a:t>
            </a:r>
            <a:r>
              <a:rPr lang="en-US" sz="1100" b="1" dirty="0">
                <a:solidFill>
                  <a:schemeClr val="tx1"/>
                </a:solidFill>
                <a:latin typeface="BNPP Sans Light" panose="02000503020000020004" pitchFamily="50" charset="0"/>
                <a:cs typeface="Arial" charset="0"/>
              </a:rPr>
              <a:t>Capacity – incl. </a:t>
            </a:r>
            <a:r>
              <a:rPr lang="en-US" sz="1100" b="1" dirty="0" smtClean="0">
                <a:solidFill>
                  <a:schemeClr val="tx1"/>
                </a:solidFill>
                <a:latin typeface="BNPP Sans Light" panose="02000503020000020004" pitchFamily="50" charset="0"/>
                <a:cs typeface="Arial" charset="0"/>
              </a:rPr>
              <a:t>Vacations and Holidays</a:t>
            </a:r>
            <a:endParaRPr lang="en-US" sz="1100" b="1" dirty="0">
              <a:solidFill>
                <a:schemeClr val="tx1"/>
              </a:solidFill>
              <a:latin typeface="BNPP Sans Light" panose="02000503020000020004" pitchFamily="50" charset="0"/>
              <a:cs typeface="Arial" charset="0"/>
            </a:endParaRPr>
          </a:p>
        </p:txBody>
      </p:sp>
      <p:sp>
        <p:nvSpPr>
          <p:cNvPr id="18" name="Text Placeholder 6">
            <a:extLst>
              <a:ext uri="{FF2B5EF4-FFF2-40B4-BE49-F238E27FC236}">
                <a16:creationId xmlns:a16="http://schemas.microsoft.com/office/drawing/2014/main" id="{A036CA0D-4C03-4AD6-B5E8-D11CC591908D}"/>
              </a:ext>
            </a:extLst>
          </p:cNvPr>
          <p:cNvSpPr txBox="1">
            <a:spLocks/>
          </p:cNvSpPr>
          <p:nvPr/>
        </p:nvSpPr>
        <p:spPr>
          <a:xfrm>
            <a:off x="7357219" y="3429794"/>
            <a:ext cx="2756966" cy="252000"/>
          </a:xfrm>
          <a:prstGeom prst="rect">
            <a:avLst/>
          </a:prstGeom>
        </p:spPr>
        <p:txBody>
          <a:bodyPr vert="horz" lIns="87272" tIns="43637" rIns="87272" bIns="43637" rtlCol="0">
            <a:noAutofit/>
          </a:bodyPr>
          <a:lstStyle>
            <a:lvl1pPr marL="274241" indent="-272726" algn="l" defTabSz="872722" rtl="0" eaLnBrk="1" latinLnBrk="0" hangingPunct="1">
              <a:spcBef>
                <a:spcPct val="20000"/>
              </a:spcBef>
              <a:buClr>
                <a:srgbClr val="00915A"/>
              </a:buClr>
              <a:buFont typeface="Wingdings" panose="05000000000000000000" pitchFamily="2" charset="2"/>
              <a:buChar char=""/>
              <a:defRPr sz="1300" kern="1200">
                <a:solidFill>
                  <a:schemeClr val="tx1"/>
                </a:solidFill>
                <a:latin typeface="BNPP Sans" pitchFamily="50" charset="0"/>
                <a:ea typeface="+mn-ea"/>
                <a:cs typeface="+mn-cs"/>
              </a:defRPr>
            </a:lvl1pPr>
            <a:lvl2pPr marL="358775" indent="-152400" algn="l" defTabSz="872722" rtl="0" eaLnBrk="1" latinLnBrk="0" hangingPunct="1">
              <a:spcBef>
                <a:spcPct val="20000"/>
              </a:spcBef>
              <a:buFont typeface="Wingdings" panose="05000000000000000000" pitchFamily="2" charset="2"/>
              <a:buChar char="§"/>
              <a:defRPr lang="en-US" sz="1100" kern="0" dirty="0" smtClean="0">
                <a:solidFill>
                  <a:srgbClr val="000000"/>
                </a:solidFill>
                <a:latin typeface="BNPP Sans Light" pitchFamily="50" charset="0"/>
                <a:ea typeface="+mn-ea"/>
                <a:cs typeface="Arial" pitchFamily="34" charset="0"/>
              </a:defRPr>
            </a:lvl2pPr>
            <a:lvl3pPr marL="715963" indent="-163513" algn="l" defTabSz="872722" rtl="0" eaLnBrk="1" latinLnBrk="0" hangingPunct="1">
              <a:spcBef>
                <a:spcPct val="20000"/>
              </a:spcBef>
              <a:buFont typeface="Wingdings" panose="05000000000000000000" pitchFamily="2" charset="2"/>
              <a:buChar char="§"/>
              <a:defRPr lang="en-US" sz="1100" kern="0" dirty="0" smtClean="0">
                <a:solidFill>
                  <a:srgbClr val="000000"/>
                </a:solidFill>
                <a:latin typeface="BNPP Sans Light" pitchFamily="50" charset="0"/>
                <a:ea typeface="+mn-ea"/>
                <a:cs typeface="Arial" pitchFamily="34" charset="0"/>
              </a:defRPr>
            </a:lvl3pPr>
            <a:lvl4pPr marL="1074738" indent="-217488" algn="l" defTabSz="872722" rtl="0" eaLnBrk="1" latinLnBrk="0" hangingPunct="1">
              <a:spcBef>
                <a:spcPct val="20000"/>
              </a:spcBef>
              <a:buFont typeface="Wingdings" panose="05000000000000000000" pitchFamily="2" charset="2"/>
              <a:buChar char="§"/>
              <a:tabLst>
                <a:tab pos="81818" algn="l"/>
                <a:tab pos="768178" algn="l"/>
              </a:tabLst>
              <a:defRPr sz="1100" kern="1200">
                <a:solidFill>
                  <a:schemeClr val="tx1"/>
                </a:solidFill>
                <a:latin typeface="BNPP Sans Light" pitchFamily="50" charset="0"/>
                <a:ea typeface="+mn-ea"/>
                <a:cs typeface="+mn-cs"/>
              </a:defRPr>
            </a:lvl4pPr>
            <a:lvl5pPr marL="1431925" indent="-217488" algn="l" defTabSz="872722" rtl="0" eaLnBrk="1" latinLnBrk="0" hangingPunct="1">
              <a:spcBef>
                <a:spcPct val="20000"/>
              </a:spcBef>
              <a:buFont typeface="Wingdings" panose="05000000000000000000" pitchFamily="2" charset="2"/>
              <a:buChar char="§"/>
              <a:tabLst>
                <a:tab pos="80963" algn="l"/>
                <a:tab pos="766763" algn="l"/>
                <a:tab pos="1431925" algn="l"/>
              </a:tabLst>
              <a:defRPr sz="1100" kern="1200">
                <a:solidFill>
                  <a:schemeClr val="tx1"/>
                </a:solidFill>
                <a:latin typeface="BNPP Sans Light" pitchFamily="50" charset="0"/>
                <a:ea typeface="+mn-ea"/>
                <a:cs typeface="+mn-cs"/>
              </a:defRPr>
            </a:lvl5pPr>
            <a:lvl6pPr marL="2399987"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6pPr>
            <a:lvl7pPr marL="2836348"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7pPr>
            <a:lvl8pPr marL="3272709"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8pPr>
            <a:lvl9pPr marL="3709070"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9pPr>
          </a:lstStyle>
          <a:p>
            <a:pPr marL="1515" indent="0" algn="ctr" defTabSz="1212224" eaLnBrk="0" hangingPunct="0">
              <a:spcBef>
                <a:spcPct val="0"/>
              </a:spcBef>
              <a:buNone/>
              <a:defRPr/>
            </a:pPr>
            <a:r>
              <a:rPr lang="en-US" sz="1500" b="1" dirty="0">
                <a:latin typeface="BNPP Sans Light" panose="02000503020000020004" pitchFamily="50" charset="0"/>
                <a:cs typeface="Arial" charset="0"/>
              </a:rPr>
              <a:t>Team </a:t>
            </a:r>
            <a:r>
              <a:rPr lang="en-US" sz="1500" b="1" dirty="0" smtClean="0">
                <a:latin typeface="BNPP Sans Light" panose="02000503020000020004" pitchFamily="50" charset="0"/>
                <a:cs typeface="Arial" charset="0"/>
              </a:rPr>
              <a:t>2 - White</a:t>
            </a:r>
            <a:endParaRPr kumimoji="0" lang="en-US" sz="1300" b="0" i="0" u="none" strike="noStrike" kern="1200" cap="none" spc="0" normalizeH="0" baseline="0" noProof="0" dirty="0">
              <a:ln>
                <a:noFill/>
              </a:ln>
              <a:effectLst/>
              <a:uLnTx/>
              <a:uFillTx/>
            </a:endParaRPr>
          </a:p>
          <a:p>
            <a:pPr marL="274241" marR="0" lvl="0" indent="-272726" algn="ctr" defTabSz="872722" rtl="0" eaLnBrk="1" fontAlgn="auto" latinLnBrk="0" hangingPunct="1">
              <a:lnSpc>
                <a:spcPct val="100000"/>
              </a:lnSpc>
              <a:spcBef>
                <a:spcPct val="20000"/>
              </a:spcBef>
              <a:spcAft>
                <a:spcPts val="0"/>
              </a:spcAft>
              <a:buClr>
                <a:srgbClr val="00915A"/>
              </a:buClr>
              <a:buSzTx/>
              <a:buFont typeface="Wingdings" panose="05000000000000000000" pitchFamily="2" charset="2"/>
              <a:buChar char=""/>
              <a:tabLst/>
              <a:defRPr/>
            </a:pPr>
            <a:endParaRPr kumimoji="0" lang="en-US" sz="1300" b="0" i="0" u="none" strike="noStrike" kern="1200" cap="none" spc="0" normalizeH="0" baseline="0" noProof="0" dirty="0">
              <a:ln>
                <a:noFill/>
              </a:ln>
              <a:effectLst/>
              <a:uLnTx/>
              <a:uFillTx/>
              <a:latin typeface="BNPP Sans" pitchFamily="50" charset="0"/>
              <a:ea typeface="+mn-ea"/>
              <a:cs typeface="+mn-cs"/>
            </a:endParaRPr>
          </a:p>
        </p:txBody>
      </p:sp>
      <p:sp>
        <p:nvSpPr>
          <p:cNvPr id="19" name="Text Placeholder 6">
            <a:extLst>
              <a:ext uri="{FF2B5EF4-FFF2-40B4-BE49-F238E27FC236}">
                <a16:creationId xmlns:a16="http://schemas.microsoft.com/office/drawing/2014/main" id="{A036CA0D-4C03-4AD6-B5E8-D11CC591908D}"/>
              </a:ext>
            </a:extLst>
          </p:cNvPr>
          <p:cNvSpPr txBox="1">
            <a:spLocks/>
          </p:cNvSpPr>
          <p:nvPr/>
        </p:nvSpPr>
        <p:spPr>
          <a:xfrm>
            <a:off x="3386299" y="3442880"/>
            <a:ext cx="2819400" cy="252000"/>
          </a:xfrm>
          <a:prstGeom prst="rect">
            <a:avLst/>
          </a:prstGeom>
        </p:spPr>
        <p:txBody>
          <a:bodyPr vert="horz" lIns="87272" tIns="43637" rIns="87272" bIns="43637" rtlCol="0">
            <a:noAutofit/>
          </a:bodyPr>
          <a:lstStyle>
            <a:lvl1pPr marL="274241" indent="-272726" algn="l" defTabSz="872722" rtl="0" eaLnBrk="1" latinLnBrk="0" hangingPunct="1">
              <a:spcBef>
                <a:spcPct val="20000"/>
              </a:spcBef>
              <a:buClr>
                <a:srgbClr val="00915A"/>
              </a:buClr>
              <a:buFont typeface="Wingdings" panose="05000000000000000000" pitchFamily="2" charset="2"/>
              <a:buChar char=""/>
              <a:defRPr sz="1300" kern="1200">
                <a:solidFill>
                  <a:schemeClr val="tx1"/>
                </a:solidFill>
                <a:latin typeface="BNPP Sans" pitchFamily="50" charset="0"/>
                <a:ea typeface="+mn-ea"/>
                <a:cs typeface="+mn-cs"/>
              </a:defRPr>
            </a:lvl1pPr>
            <a:lvl2pPr marL="358775" indent="-152400" algn="l" defTabSz="872722" rtl="0" eaLnBrk="1" latinLnBrk="0" hangingPunct="1">
              <a:spcBef>
                <a:spcPct val="20000"/>
              </a:spcBef>
              <a:buFont typeface="Wingdings" panose="05000000000000000000" pitchFamily="2" charset="2"/>
              <a:buChar char="§"/>
              <a:defRPr lang="en-US" sz="1100" kern="0" dirty="0" smtClean="0">
                <a:solidFill>
                  <a:srgbClr val="000000"/>
                </a:solidFill>
                <a:latin typeface="BNPP Sans Light" pitchFamily="50" charset="0"/>
                <a:ea typeface="+mn-ea"/>
                <a:cs typeface="Arial" pitchFamily="34" charset="0"/>
              </a:defRPr>
            </a:lvl2pPr>
            <a:lvl3pPr marL="715963" indent="-163513" algn="l" defTabSz="872722" rtl="0" eaLnBrk="1" latinLnBrk="0" hangingPunct="1">
              <a:spcBef>
                <a:spcPct val="20000"/>
              </a:spcBef>
              <a:buFont typeface="Wingdings" panose="05000000000000000000" pitchFamily="2" charset="2"/>
              <a:buChar char="§"/>
              <a:defRPr lang="en-US" sz="1100" kern="0" dirty="0" smtClean="0">
                <a:solidFill>
                  <a:srgbClr val="000000"/>
                </a:solidFill>
                <a:latin typeface="BNPP Sans Light" pitchFamily="50" charset="0"/>
                <a:ea typeface="+mn-ea"/>
                <a:cs typeface="Arial" pitchFamily="34" charset="0"/>
              </a:defRPr>
            </a:lvl3pPr>
            <a:lvl4pPr marL="1074738" indent="-217488" algn="l" defTabSz="872722" rtl="0" eaLnBrk="1" latinLnBrk="0" hangingPunct="1">
              <a:spcBef>
                <a:spcPct val="20000"/>
              </a:spcBef>
              <a:buFont typeface="Wingdings" panose="05000000000000000000" pitchFamily="2" charset="2"/>
              <a:buChar char="§"/>
              <a:tabLst>
                <a:tab pos="81818" algn="l"/>
                <a:tab pos="768178" algn="l"/>
              </a:tabLst>
              <a:defRPr sz="1100" kern="1200">
                <a:solidFill>
                  <a:schemeClr val="tx1"/>
                </a:solidFill>
                <a:latin typeface="BNPP Sans Light" pitchFamily="50" charset="0"/>
                <a:ea typeface="+mn-ea"/>
                <a:cs typeface="+mn-cs"/>
              </a:defRPr>
            </a:lvl4pPr>
            <a:lvl5pPr marL="1431925" indent="-217488" algn="l" defTabSz="872722" rtl="0" eaLnBrk="1" latinLnBrk="0" hangingPunct="1">
              <a:spcBef>
                <a:spcPct val="20000"/>
              </a:spcBef>
              <a:buFont typeface="Wingdings" panose="05000000000000000000" pitchFamily="2" charset="2"/>
              <a:buChar char="§"/>
              <a:tabLst>
                <a:tab pos="80963" algn="l"/>
                <a:tab pos="766763" algn="l"/>
                <a:tab pos="1431925" algn="l"/>
              </a:tabLst>
              <a:defRPr sz="1100" kern="1200">
                <a:solidFill>
                  <a:schemeClr val="tx1"/>
                </a:solidFill>
                <a:latin typeface="BNPP Sans Light" pitchFamily="50" charset="0"/>
                <a:ea typeface="+mn-ea"/>
                <a:cs typeface="+mn-cs"/>
              </a:defRPr>
            </a:lvl5pPr>
            <a:lvl6pPr marL="2399987"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6pPr>
            <a:lvl7pPr marL="2836348"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7pPr>
            <a:lvl8pPr marL="3272709"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8pPr>
            <a:lvl9pPr marL="3709070"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9pPr>
          </a:lstStyle>
          <a:p>
            <a:pPr marL="1515" lvl="0" indent="0" algn="ctr" defTabSz="1212224" eaLnBrk="0" hangingPunct="0">
              <a:spcBef>
                <a:spcPct val="0"/>
              </a:spcBef>
              <a:buNone/>
              <a:defRPr/>
            </a:pPr>
            <a:r>
              <a:rPr lang="en-US" sz="1500" b="1" dirty="0">
                <a:latin typeface="BNPP Sans Light" panose="02000503020000020004" pitchFamily="50" charset="0"/>
                <a:cs typeface="Arial" charset="0"/>
              </a:rPr>
              <a:t>Team </a:t>
            </a:r>
            <a:r>
              <a:rPr lang="en-US" sz="1500" b="1" dirty="0" smtClean="0">
                <a:latin typeface="BNPP Sans Light" panose="02000503020000020004" pitchFamily="50" charset="0"/>
                <a:cs typeface="Arial" charset="0"/>
              </a:rPr>
              <a:t>1 –Orange</a:t>
            </a:r>
            <a:endParaRPr lang="en-US" sz="1500" b="1" dirty="0">
              <a:latin typeface="BNPP Sans Light" panose="02000503020000020004" pitchFamily="50" charset="0"/>
              <a:cs typeface="Arial" charset="0"/>
            </a:endParaRPr>
          </a:p>
        </p:txBody>
      </p:sp>
      <p:graphicFrame>
        <p:nvGraphicFramePr>
          <p:cNvPr id="21" name="Table 20">
            <a:extLst>
              <a:ext uri="{FF2B5EF4-FFF2-40B4-BE49-F238E27FC236}">
                <a16:creationId xmlns:a16="http://schemas.microsoft.com/office/drawing/2014/main" id="{F5EFDFEB-8247-425C-9C83-FA173D4D505F}"/>
              </a:ext>
            </a:extLst>
          </p:cNvPr>
          <p:cNvGraphicFramePr>
            <a:graphicFrameLocks noGrp="1"/>
          </p:cNvGraphicFramePr>
          <p:nvPr>
            <p:extLst>
              <p:ext uri="{D42A27DB-BD31-4B8C-83A1-F6EECF244321}">
                <p14:modId xmlns:p14="http://schemas.microsoft.com/office/powerpoint/2010/main" val="2357236247"/>
              </p:ext>
            </p:extLst>
          </p:nvPr>
        </p:nvGraphicFramePr>
        <p:xfrm>
          <a:off x="7645251" y="891530"/>
          <a:ext cx="4044852" cy="907010"/>
        </p:xfrm>
        <a:graphic>
          <a:graphicData uri="http://schemas.openxmlformats.org/drawingml/2006/table">
            <a:tbl>
              <a:tblPr firstRow="1">
                <a:tableStyleId>{5C22544A-7EE6-4342-B048-85BDC9FD1C3A}</a:tableStyleId>
              </a:tblPr>
              <a:tblGrid>
                <a:gridCol w="4044852">
                  <a:extLst>
                    <a:ext uri="{9D8B030D-6E8A-4147-A177-3AD203B41FA5}">
                      <a16:colId xmlns:a16="http://schemas.microsoft.com/office/drawing/2014/main" val="20000"/>
                    </a:ext>
                  </a:extLst>
                </a:gridCol>
              </a:tblGrid>
              <a:tr h="154522">
                <a:tc>
                  <a:txBody>
                    <a:bodyPr/>
                    <a:lstStyle/>
                    <a:p>
                      <a:pPr algn="ctr"/>
                      <a:r>
                        <a:rPr lang="en-US" sz="1050" dirty="0">
                          <a:latin typeface="BNPP Sans Light" panose="02000503020000020004" pitchFamily="50" charset="0"/>
                        </a:rPr>
                        <a:t>Remarks</a:t>
                      </a:r>
                    </a:p>
                  </a:txBody>
                  <a:tcPr anchor="ctr"/>
                </a:tc>
                <a:extLst>
                  <a:ext uri="{0D108BD9-81ED-4DB2-BD59-A6C34878D82A}">
                    <a16:rowId xmlns:a16="http://schemas.microsoft.com/office/drawing/2014/main" val="10000"/>
                  </a:ext>
                </a:extLst>
              </a:tr>
              <a:tr h="655550">
                <a:tc>
                  <a:txBody>
                    <a:bodyPr/>
                    <a:lstStyle/>
                    <a:p>
                      <a:pPr marL="180975" indent="-179388" algn="l" defTabSz="872722" rtl="0" eaLnBrk="1" latinLnBrk="0" hangingPunct="1">
                        <a:spcBef>
                          <a:spcPts val="600"/>
                        </a:spcBef>
                        <a:buClr>
                          <a:srgbClr val="00915A"/>
                        </a:buClr>
                        <a:buFont typeface="Wingdings" panose="05000000000000000000" pitchFamily="2" charset="2"/>
                        <a:buChar char=""/>
                      </a:pPr>
                      <a:r>
                        <a:rPr lang="en-US" sz="1000" kern="1200" baseline="0" dirty="0" smtClean="0">
                          <a:solidFill>
                            <a:schemeClr val="dk1"/>
                          </a:solidFill>
                          <a:latin typeface="BNPP Sans Light" panose="02000503020000020004" pitchFamily="50" charset="0"/>
                          <a:ea typeface="+mn-ea"/>
                          <a:cs typeface="+mn-cs"/>
                        </a:rPr>
                        <a:t>We have stabilized the two teams by balancing the capacity in both teams according the new </a:t>
                      </a:r>
                      <a:r>
                        <a:rPr lang="en-US" sz="1000" kern="1200" baseline="0" dirty="0" err="1" smtClean="0">
                          <a:solidFill>
                            <a:schemeClr val="dk1"/>
                          </a:solidFill>
                          <a:latin typeface="BNPP Sans Light" panose="02000503020000020004" pitchFamily="50" charset="0"/>
                          <a:ea typeface="+mn-ea"/>
                          <a:cs typeface="+mn-cs"/>
                        </a:rPr>
                        <a:t>organisation</a:t>
                      </a:r>
                      <a:endParaRPr lang="en-US" sz="1000" kern="1200" baseline="0" dirty="0" smtClean="0">
                        <a:solidFill>
                          <a:schemeClr val="dk1"/>
                        </a:solidFill>
                        <a:latin typeface="BNPP Sans Light" panose="02000503020000020004" pitchFamily="50" charset="0"/>
                        <a:ea typeface="+mn-ea"/>
                        <a:cs typeface="+mn-cs"/>
                      </a:endParaRPr>
                    </a:p>
                  </a:txBody>
                  <a:tcPr marL="137160" marR="137160" marT="137160" marB="137160"/>
                </a:tc>
                <a:extLst>
                  <a:ext uri="{0D108BD9-81ED-4DB2-BD59-A6C34878D82A}">
                    <a16:rowId xmlns:a16="http://schemas.microsoft.com/office/drawing/2014/main" val="1009999371"/>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621610163"/>
              </p:ext>
            </p:extLst>
          </p:nvPr>
        </p:nvGraphicFramePr>
        <p:xfrm>
          <a:off x="3030949" y="3789835"/>
          <a:ext cx="3530100" cy="2499369"/>
        </p:xfrm>
        <a:graphic>
          <a:graphicData uri="http://schemas.openxmlformats.org/drawingml/2006/table">
            <a:tbl>
              <a:tblPr bandRow="1">
                <a:tableStyleId>{5C22544A-7EE6-4342-B048-85BDC9FD1C3A}</a:tableStyleId>
              </a:tblPr>
              <a:tblGrid>
                <a:gridCol w="1126613">
                  <a:extLst>
                    <a:ext uri="{9D8B030D-6E8A-4147-A177-3AD203B41FA5}">
                      <a16:colId xmlns:a16="http://schemas.microsoft.com/office/drawing/2014/main" val="904631046"/>
                    </a:ext>
                  </a:extLst>
                </a:gridCol>
                <a:gridCol w="1224136">
                  <a:extLst>
                    <a:ext uri="{9D8B030D-6E8A-4147-A177-3AD203B41FA5}">
                      <a16:colId xmlns:a16="http://schemas.microsoft.com/office/drawing/2014/main" val="3567086757"/>
                    </a:ext>
                  </a:extLst>
                </a:gridCol>
                <a:gridCol w="504056">
                  <a:extLst>
                    <a:ext uri="{9D8B030D-6E8A-4147-A177-3AD203B41FA5}">
                      <a16:colId xmlns:a16="http://schemas.microsoft.com/office/drawing/2014/main" val="3012402265"/>
                    </a:ext>
                  </a:extLst>
                </a:gridCol>
                <a:gridCol w="675295">
                  <a:extLst>
                    <a:ext uri="{9D8B030D-6E8A-4147-A177-3AD203B41FA5}">
                      <a16:colId xmlns:a16="http://schemas.microsoft.com/office/drawing/2014/main" val="3495001514"/>
                    </a:ext>
                  </a:extLst>
                </a:gridCol>
              </a:tblGrid>
              <a:tr h="236541">
                <a:tc>
                  <a:txBody>
                    <a:bodyPr/>
                    <a:lstStyle/>
                    <a:p>
                      <a:pPr algn="l" fontAlgn="b"/>
                      <a:r>
                        <a:rPr lang="en-US" sz="1000" u="none" strike="noStrike" kern="1200" dirty="0" smtClean="0">
                          <a:effectLst/>
                        </a:rPr>
                        <a:t>Sudhakar</a:t>
                      </a:r>
                      <a:endParaRPr lang="en-US" sz="1000" i="1" u="none" strike="noStrike" kern="1200" dirty="0">
                        <a:solidFill>
                          <a:schemeClr val="tx1"/>
                        </a:solidFill>
                        <a:effectLst/>
                        <a:latin typeface="+mn-lt"/>
                        <a:ea typeface="+mn-ea"/>
                        <a:cs typeface="+mn-cs"/>
                      </a:endParaRPr>
                    </a:p>
                  </a:txBody>
                  <a:tcPr marL="45720" marR="45720" anchor="b"/>
                </a:tc>
                <a:tc>
                  <a:txBody>
                    <a:bodyPr/>
                    <a:lstStyle/>
                    <a:p>
                      <a:pPr algn="l" fontAlgn="b"/>
                      <a:r>
                        <a:rPr lang="en-US" sz="1000" i="1" u="none" strike="noStrike" kern="1200" dirty="0" smtClean="0">
                          <a:solidFill>
                            <a:schemeClr val="tx1"/>
                          </a:solidFill>
                          <a:effectLst/>
                          <a:latin typeface="+mn-lt"/>
                          <a:ea typeface="+mn-ea"/>
                          <a:cs typeface="+mn-cs"/>
                        </a:rPr>
                        <a:t>G</a:t>
                      </a:r>
                      <a:endParaRPr lang="en-US" sz="1000" i="1" u="none" strike="noStrike" kern="1200" dirty="0">
                        <a:solidFill>
                          <a:schemeClr val="tx1"/>
                        </a:solidFill>
                        <a:effectLst/>
                        <a:latin typeface="+mn-lt"/>
                        <a:ea typeface="+mn-ea"/>
                        <a:cs typeface="+mn-cs"/>
                      </a:endParaRPr>
                    </a:p>
                  </a:txBody>
                  <a:tcPr marL="45720" marR="45720" anchor="b"/>
                </a:tc>
                <a:tc>
                  <a:txBody>
                    <a:bodyPr/>
                    <a:lstStyle/>
                    <a:p>
                      <a:pPr algn="l" fontAlgn="b"/>
                      <a:r>
                        <a:rPr lang="en-US" sz="1000" i="1" u="none" strike="noStrike" kern="1200" dirty="0">
                          <a:solidFill>
                            <a:schemeClr val="tx1"/>
                          </a:solidFill>
                          <a:effectLst/>
                          <a:latin typeface="+mn-lt"/>
                          <a:ea typeface="+mn-ea"/>
                          <a:cs typeface="+mn-cs"/>
                        </a:rPr>
                        <a:t>SM</a:t>
                      </a:r>
                    </a:p>
                  </a:txBody>
                  <a:tcPr marL="45720" marR="45720" anchor="b"/>
                </a:tc>
                <a:tc>
                  <a:txBody>
                    <a:bodyPr/>
                    <a:lstStyle/>
                    <a:p>
                      <a:pPr algn="l" fontAlgn="b"/>
                      <a:r>
                        <a:rPr lang="en-US" sz="1000" u="none" strike="noStrike" kern="1200" dirty="0" smtClean="0">
                          <a:effectLst/>
                        </a:rPr>
                        <a:t>Chennai</a:t>
                      </a:r>
                      <a:endParaRPr lang="en-US" sz="1000" i="1" u="none" strike="noStrike" kern="1200" dirty="0">
                        <a:solidFill>
                          <a:schemeClr val="tx1"/>
                        </a:solidFill>
                        <a:effectLst/>
                        <a:latin typeface="+mn-lt"/>
                        <a:ea typeface="+mn-ea"/>
                        <a:cs typeface="+mn-cs"/>
                      </a:endParaRPr>
                    </a:p>
                  </a:txBody>
                  <a:tcPr marL="45720" marR="45720" anchor="b"/>
                </a:tc>
                <a:extLst>
                  <a:ext uri="{0D108BD9-81ED-4DB2-BD59-A6C34878D82A}">
                    <a16:rowId xmlns:a16="http://schemas.microsoft.com/office/drawing/2014/main" val="3600751375"/>
                  </a:ext>
                </a:extLst>
              </a:tr>
              <a:tr h="236541">
                <a:tc>
                  <a:txBody>
                    <a:bodyPr/>
                    <a:lstStyle/>
                    <a:p>
                      <a:pPr algn="l" fontAlgn="b"/>
                      <a:r>
                        <a:rPr lang="en-US" sz="1000" i="1" u="none" strike="noStrike" kern="1200" dirty="0" smtClean="0">
                          <a:solidFill>
                            <a:schemeClr val="tx1"/>
                          </a:solidFill>
                          <a:effectLst/>
                          <a:latin typeface="+mn-lt"/>
                          <a:ea typeface="+mn-ea"/>
                          <a:cs typeface="+mn-cs"/>
                        </a:rPr>
                        <a:t>Deepa</a:t>
                      </a:r>
                      <a:endParaRPr lang="en-US" sz="1000" i="1" u="none" strike="noStrike" kern="1200" dirty="0">
                        <a:solidFill>
                          <a:schemeClr val="tx1"/>
                        </a:solidFill>
                        <a:effectLst/>
                        <a:latin typeface="+mn-lt"/>
                        <a:ea typeface="+mn-ea"/>
                        <a:cs typeface="+mn-cs"/>
                      </a:endParaRPr>
                    </a:p>
                  </a:txBody>
                  <a:tcPr marL="45720" marR="45720" anchor="b"/>
                </a:tc>
                <a:tc>
                  <a:txBody>
                    <a:bodyPr/>
                    <a:lstStyle/>
                    <a:p>
                      <a:pPr algn="l" fontAlgn="b"/>
                      <a:r>
                        <a:rPr lang="en-US" sz="1000" i="1" u="none" strike="noStrike" kern="1200" dirty="0" err="1" smtClean="0">
                          <a:solidFill>
                            <a:schemeClr val="tx1"/>
                          </a:solidFill>
                          <a:effectLst/>
                          <a:latin typeface="+mn-lt"/>
                          <a:ea typeface="+mn-ea"/>
                          <a:cs typeface="+mn-cs"/>
                        </a:rPr>
                        <a:t>Elumalai</a:t>
                      </a:r>
                      <a:endParaRPr lang="en-US" sz="1000" i="1" u="none" strike="noStrike" kern="1200" dirty="0">
                        <a:solidFill>
                          <a:schemeClr val="tx1"/>
                        </a:solidFill>
                        <a:effectLst/>
                        <a:latin typeface="+mn-lt"/>
                        <a:ea typeface="+mn-ea"/>
                        <a:cs typeface="+mn-cs"/>
                      </a:endParaRPr>
                    </a:p>
                  </a:txBody>
                  <a:tcPr marL="45720" marR="45720" anchor="b"/>
                </a:tc>
                <a:tc>
                  <a:txBody>
                    <a:bodyPr/>
                    <a:lstStyle/>
                    <a:p>
                      <a:pPr algn="l" fontAlgn="b"/>
                      <a:r>
                        <a:rPr lang="en-US" sz="1000" i="1" u="none" strike="noStrike" kern="1200" dirty="0" smtClean="0">
                          <a:solidFill>
                            <a:schemeClr val="tx1"/>
                          </a:solidFill>
                          <a:effectLst/>
                          <a:latin typeface="+mn-lt"/>
                          <a:ea typeface="+mn-ea"/>
                          <a:cs typeface="+mn-cs"/>
                        </a:rPr>
                        <a:t>BA</a:t>
                      </a:r>
                      <a:endParaRPr lang="en-US" sz="1000" i="1" u="none" strike="noStrike" kern="1200" dirty="0">
                        <a:solidFill>
                          <a:schemeClr val="tx1"/>
                        </a:solidFill>
                        <a:effectLst/>
                        <a:latin typeface="+mn-lt"/>
                        <a:ea typeface="+mn-ea"/>
                        <a:cs typeface="+mn-cs"/>
                      </a:endParaRPr>
                    </a:p>
                  </a:txBody>
                  <a:tcPr marL="45720" marR="45720" anchor="b"/>
                </a:tc>
                <a:tc>
                  <a:txBody>
                    <a:bodyPr/>
                    <a:lstStyle/>
                    <a:p>
                      <a:pPr algn="l" fontAlgn="b"/>
                      <a:r>
                        <a:rPr lang="en-US" sz="1000" i="1" u="none" strike="noStrike" kern="1200" dirty="0" smtClean="0">
                          <a:solidFill>
                            <a:schemeClr val="tx1"/>
                          </a:solidFill>
                          <a:effectLst/>
                          <a:latin typeface="+mn-lt"/>
                          <a:ea typeface="+mn-ea"/>
                          <a:cs typeface="+mn-cs"/>
                        </a:rPr>
                        <a:t>Chennai</a:t>
                      </a:r>
                      <a:endParaRPr lang="en-US" sz="1000" i="1" u="none" strike="noStrike" kern="1200" dirty="0">
                        <a:solidFill>
                          <a:schemeClr val="tx1"/>
                        </a:solidFill>
                        <a:effectLst/>
                        <a:latin typeface="+mn-lt"/>
                        <a:ea typeface="+mn-ea"/>
                        <a:cs typeface="+mn-cs"/>
                      </a:endParaRPr>
                    </a:p>
                  </a:txBody>
                  <a:tcPr marL="45720" marR="45720" anchor="b"/>
                </a:tc>
                <a:extLst>
                  <a:ext uri="{0D108BD9-81ED-4DB2-BD59-A6C34878D82A}">
                    <a16:rowId xmlns:a16="http://schemas.microsoft.com/office/drawing/2014/main" val="952615682"/>
                  </a:ext>
                </a:extLst>
              </a:tr>
              <a:tr h="236541">
                <a:tc>
                  <a:txBody>
                    <a:bodyPr/>
                    <a:lstStyle/>
                    <a:p>
                      <a:pPr algn="l" fontAlgn="b"/>
                      <a:r>
                        <a:rPr lang="en-US" sz="1000" i="1" u="none" strike="noStrike" kern="1200" dirty="0">
                          <a:solidFill>
                            <a:schemeClr val="tx1"/>
                          </a:solidFill>
                          <a:effectLst/>
                          <a:latin typeface="+mn-lt"/>
                          <a:ea typeface="+mn-ea"/>
                          <a:cs typeface="+mn-cs"/>
                        </a:rPr>
                        <a:t>David</a:t>
                      </a:r>
                    </a:p>
                  </a:txBody>
                  <a:tcPr marL="45720" marR="45720" anchor="b"/>
                </a:tc>
                <a:tc>
                  <a:txBody>
                    <a:bodyPr/>
                    <a:lstStyle/>
                    <a:p>
                      <a:pPr algn="l" fontAlgn="b"/>
                      <a:r>
                        <a:rPr lang="en-US" sz="1000" i="1" u="none" strike="noStrike" kern="1200" dirty="0" err="1">
                          <a:solidFill>
                            <a:schemeClr val="tx1"/>
                          </a:solidFill>
                          <a:effectLst/>
                          <a:latin typeface="+mn-lt"/>
                          <a:ea typeface="+mn-ea"/>
                          <a:cs typeface="+mn-cs"/>
                        </a:rPr>
                        <a:t>Duret</a:t>
                      </a:r>
                      <a:endParaRPr lang="en-US" sz="1000" i="1" u="none" strike="noStrike" kern="1200" dirty="0">
                        <a:solidFill>
                          <a:schemeClr val="tx1"/>
                        </a:solidFill>
                        <a:effectLst/>
                        <a:latin typeface="+mn-lt"/>
                        <a:ea typeface="+mn-ea"/>
                        <a:cs typeface="+mn-cs"/>
                      </a:endParaRPr>
                    </a:p>
                  </a:txBody>
                  <a:tcPr marL="45720" marR="45720" anchor="b"/>
                </a:tc>
                <a:tc>
                  <a:txBody>
                    <a:bodyPr/>
                    <a:lstStyle/>
                    <a:p>
                      <a:pPr algn="l" fontAlgn="b"/>
                      <a:r>
                        <a:rPr lang="en-US" sz="1000" i="1" u="none" strike="noStrike" kern="1200" dirty="0">
                          <a:solidFill>
                            <a:schemeClr val="tx1"/>
                          </a:solidFill>
                          <a:effectLst/>
                          <a:latin typeface="+mn-lt"/>
                          <a:ea typeface="+mn-ea"/>
                          <a:cs typeface="+mn-cs"/>
                        </a:rPr>
                        <a:t>BA</a:t>
                      </a:r>
                    </a:p>
                  </a:txBody>
                  <a:tcPr marL="45720" marR="45720" anchor="b"/>
                </a:tc>
                <a:tc>
                  <a:txBody>
                    <a:bodyPr/>
                    <a:lstStyle/>
                    <a:p>
                      <a:pPr algn="l" fontAlgn="b"/>
                      <a:r>
                        <a:rPr lang="en-US" sz="1000" i="1" u="none" strike="noStrike" kern="1200" dirty="0">
                          <a:solidFill>
                            <a:schemeClr val="tx1"/>
                          </a:solidFill>
                          <a:effectLst/>
                          <a:latin typeface="+mn-lt"/>
                          <a:ea typeface="+mn-ea"/>
                          <a:cs typeface="+mn-cs"/>
                        </a:rPr>
                        <a:t>Paris</a:t>
                      </a:r>
                    </a:p>
                  </a:txBody>
                  <a:tcPr marL="45720" marR="45720" anchor="b"/>
                </a:tc>
                <a:extLst>
                  <a:ext uri="{0D108BD9-81ED-4DB2-BD59-A6C34878D82A}">
                    <a16:rowId xmlns:a16="http://schemas.microsoft.com/office/drawing/2014/main" val="2526686393"/>
                  </a:ext>
                </a:extLst>
              </a:tr>
              <a:tr h="262175">
                <a:tc>
                  <a:txBody>
                    <a:bodyPr/>
                    <a:lstStyle/>
                    <a:p>
                      <a:pPr algn="l" fontAlgn="b"/>
                      <a:r>
                        <a:rPr lang="en-US" sz="1000" i="1" u="none" strike="noStrike" kern="1200" dirty="0">
                          <a:solidFill>
                            <a:schemeClr val="tx1"/>
                          </a:solidFill>
                          <a:effectLst/>
                          <a:latin typeface="+mn-lt"/>
                          <a:ea typeface="+mn-ea"/>
                          <a:cs typeface="+mn-cs"/>
                        </a:rPr>
                        <a:t>Kumaresan</a:t>
                      </a:r>
                    </a:p>
                  </a:txBody>
                  <a:tcPr marL="45720" marR="45720" anchor="b"/>
                </a:tc>
                <a:tc>
                  <a:txBody>
                    <a:bodyPr/>
                    <a:lstStyle/>
                    <a:p>
                      <a:pPr algn="l" fontAlgn="b"/>
                      <a:r>
                        <a:rPr lang="en-US" sz="1000" i="1" u="none" strike="noStrike" kern="1200" dirty="0" err="1">
                          <a:solidFill>
                            <a:schemeClr val="tx1"/>
                          </a:solidFill>
                          <a:effectLst/>
                          <a:latin typeface="+mn-lt"/>
                          <a:ea typeface="+mn-ea"/>
                          <a:cs typeface="+mn-cs"/>
                        </a:rPr>
                        <a:t>Jayaraman</a:t>
                      </a:r>
                      <a:endParaRPr lang="en-US" sz="1000" i="1" u="none" strike="noStrike" kern="1200" dirty="0">
                        <a:solidFill>
                          <a:schemeClr val="tx1"/>
                        </a:solidFill>
                        <a:effectLst/>
                        <a:latin typeface="+mn-lt"/>
                        <a:ea typeface="+mn-ea"/>
                        <a:cs typeface="+mn-cs"/>
                      </a:endParaRPr>
                    </a:p>
                  </a:txBody>
                  <a:tcPr marL="45720" marR="45720" anchor="b"/>
                </a:tc>
                <a:tc>
                  <a:txBody>
                    <a:bodyPr/>
                    <a:lstStyle/>
                    <a:p>
                      <a:pPr algn="l" fontAlgn="b"/>
                      <a:r>
                        <a:rPr lang="en-US" sz="1000" i="1" u="none" strike="noStrike" kern="1200" dirty="0" smtClean="0">
                          <a:solidFill>
                            <a:schemeClr val="tx1"/>
                          </a:solidFill>
                          <a:effectLst/>
                          <a:latin typeface="+mn-lt"/>
                          <a:ea typeface="+mn-ea"/>
                          <a:cs typeface="+mn-cs"/>
                        </a:rPr>
                        <a:t>FS DEV</a:t>
                      </a:r>
                      <a:endParaRPr lang="en-US" sz="1000" i="1" u="none" strike="noStrike" kern="1200" dirty="0">
                        <a:solidFill>
                          <a:schemeClr val="tx1"/>
                        </a:solidFill>
                        <a:effectLst/>
                        <a:latin typeface="+mn-lt"/>
                        <a:ea typeface="+mn-ea"/>
                        <a:cs typeface="+mn-cs"/>
                      </a:endParaRPr>
                    </a:p>
                  </a:txBody>
                  <a:tcPr marL="45720" marR="45720" anchor="b"/>
                </a:tc>
                <a:tc>
                  <a:txBody>
                    <a:bodyPr/>
                    <a:lstStyle/>
                    <a:p>
                      <a:pPr algn="l" fontAlgn="b"/>
                      <a:r>
                        <a:rPr lang="en-US" sz="1000" i="1" u="none" strike="noStrike" kern="1200" dirty="0">
                          <a:solidFill>
                            <a:schemeClr val="tx1"/>
                          </a:solidFill>
                          <a:effectLst/>
                          <a:latin typeface="+mn-lt"/>
                          <a:ea typeface="+mn-ea"/>
                          <a:cs typeface="+mn-cs"/>
                        </a:rPr>
                        <a:t>Chennai</a:t>
                      </a:r>
                    </a:p>
                  </a:txBody>
                  <a:tcPr marL="45720" marR="45720" anchor="b"/>
                </a:tc>
                <a:extLst>
                  <a:ext uri="{0D108BD9-81ED-4DB2-BD59-A6C34878D82A}">
                    <a16:rowId xmlns:a16="http://schemas.microsoft.com/office/drawing/2014/main" val="3760630588"/>
                  </a:ext>
                </a:extLst>
              </a:tr>
              <a:tr h="265157">
                <a:tc>
                  <a:txBody>
                    <a:bodyPr/>
                    <a:lstStyle/>
                    <a:p>
                      <a:pPr algn="l" fontAlgn="b"/>
                      <a:r>
                        <a:rPr lang="en-US" sz="1000" i="1" u="none" strike="noStrike" kern="1200" dirty="0">
                          <a:solidFill>
                            <a:schemeClr val="tx1"/>
                          </a:solidFill>
                          <a:effectLst/>
                          <a:latin typeface="+mn-lt"/>
                          <a:ea typeface="+mn-ea"/>
                          <a:cs typeface="+mn-cs"/>
                        </a:rPr>
                        <a:t>Ramesh</a:t>
                      </a:r>
                    </a:p>
                  </a:txBody>
                  <a:tcPr marL="45720" marR="45720" anchor="b"/>
                </a:tc>
                <a:tc>
                  <a:txBody>
                    <a:bodyPr/>
                    <a:lstStyle/>
                    <a:p>
                      <a:pPr algn="l" fontAlgn="b"/>
                      <a:r>
                        <a:rPr lang="en-US" sz="1000" i="1" u="none" strike="noStrike" kern="1200" dirty="0" err="1">
                          <a:solidFill>
                            <a:schemeClr val="tx1"/>
                          </a:solidFill>
                          <a:effectLst/>
                          <a:latin typeface="+mn-lt"/>
                          <a:ea typeface="+mn-ea"/>
                          <a:cs typeface="+mn-cs"/>
                        </a:rPr>
                        <a:t>Ulaganathan</a:t>
                      </a:r>
                      <a:endParaRPr lang="en-US" sz="1000" i="1" u="none" strike="noStrike" kern="1200" dirty="0">
                        <a:solidFill>
                          <a:schemeClr val="tx1"/>
                        </a:solidFill>
                        <a:effectLst/>
                        <a:latin typeface="+mn-lt"/>
                        <a:ea typeface="+mn-ea"/>
                        <a:cs typeface="+mn-cs"/>
                      </a:endParaRPr>
                    </a:p>
                  </a:txBody>
                  <a:tcPr marL="45720" marR="45720" anchor="b"/>
                </a:tc>
                <a:tc>
                  <a:txBody>
                    <a:bodyPr/>
                    <a:lstStyle/>
                    <a:p>
                      <a:pPr algn="l" fontAlgn="b"/>
                      <a:r>
                        <a:rPr lang="en-US" sz="1000" i="1" u="none" strike="noStrike" kern="1200" dirty="0" smtClean="0">
                          <a:solidFill>
                            <a:schemeClr val="tx1"/>
                          </a:solidFill>
                          <a:effectLst/>
                          <a:latin typeface="+mn-lt"/>
                          <a:ea typeface="+mn-ea"/>
                          <a:cs typeface="+mn-cs"/>
                        </a:rPr>
                        <a:t>FS DEV</a:t>
                      </a:r>
                      <a:endParaRPr lang="en-US" sz="1000" i="1" u="none" strike="noStrike" kern="1200" dirty="0">
                        <a:solidFill>
                          <a:schemeClr val="tx1"/>
                        </a:solidFill>
                        <a:effectLst/>
                        <a:latin typeface="+mn-lt"/>
                        <a:ea typeface="+mn-ea"/>
                        <a:cs typeface="+mn-cs"/>
                      </a:endParaRPr>
                    </a:p>
                  </a:txBody>
                  <a:tcPr marL="45720" marR="45720" anchor="b"/>
                </a:tc>
                <a:tc>
                  <a:txBody>
                    <a:bodyPr/>
                    <a:lstStyle/>
                    <a:p>
                      <a:pPr algn="l" fontAlgn="b"/>
                      <a:r>
                        <a:rPr lang="en-US" sz="1000" i="1" u="none" strike="noStrike" kern="1200" dirty="0">
                          <a:solidFill>
                            <a:schemeClr val="tx1"/>
                          </a:solidFill>
                          <a:effectLst/>
                          <a:latin typeface="+mn-lt"/>
                          <a:ea typeface="+mn-ea"/>
                          <a:cs typeface="+mn-cs"/>
                        </a:rPr>
                        <a:t>Chennai</a:t>
                      </a:r>
                    </a:p>
                  </a:txBody>
                  <a:tcPr marL="45720" marR="45720" anchor="b"/>
                </a:tc>
                <a:extLst>
                  <a:ext uri="{0D108BD9-81ED-4DB2-BD59-A6C34878D82A}">
                    <a16:rowId xmlns:a16="http://schemas.microsoft.com/office/drawing/2014/main" val="783114543"/>
                  </a:ext>
                </a:extLst>
              </a:tr>
              <a:tr h="265157">
                <a:tc>
                  <a:txBody>
                    <a:bodyPr/>
                    <a:lstStyle/>
                    <a:p>
                      <a:pPr algn="l" fontAlgn="b"/>
                      <a:r>
                        <a:rPr lang="en-US" sz="1000" i="1" u="none" strike="noStrike" kern="1200" dirty="0">
                          <a:solidFill>
                            <a:schemeClr val="tx1"/>
                          </a:solidFill>
                          <a:effectLst/>
                          <a:latin typeface="+mn-lt"/>
                          <a:ea typeface="+mn-ea"/>
                          <a:cs typeface="+mn-cs"/>
                        </a:rPr>
                        <a:t>Ramesh </a:t>
                      </a:r>
                    </a:p>
                  </a:txBody>
                  <a:tcPr marL="45720" marR="45720" anchor="b"/>
                </a:tc>
                <a:tc>
                  <a:txBody>
                    <a:bodyPr/>
                    <a:lstStyle/>
                    <a:p>
                      <a:pPr algn="l" fontAlgn="b"/>
                      <a:r>
                        <a:rPr lang="en-US" sz="1000" i="1" u="none" strike="noStrike" kern="1200" dirty="0">
                          <a:solidFill>
                            <a:schemeClr val="tx1"/>
                          </a:solidFill>
                          <a:effectLst/>
                          <a:latin typeface="+mn-lt"/>
                          <a:ea typeface="+mn-ea"/>
                          <a:cs typeface="+mn-cs"/>
                        </a:rPr>
                        <a:t>ARUMUGAM </a:t>
                      </a:r>
                    </a:p>
                  </a:txBody>
                  <a:tcPr marL="45720" marR="45720" anchor="b"/>
                </a:tc>
                <a:tc>
                  <a:txBody>
                    <a:bodyPr/>
                    <a:lstStyle/>
                    <a:p>
                      <a:pPr algn="l" fontAlgn="b"/>
                      <a:r>
                        <a:rPr lang="en-US" sz="1000" i="1" u="none" strike="noStrike" kern="1200" dirty="0" smtClean="0">
                          <a:solidFill>
                            <a:schemeClr val="tx1"/>
                          </a:solidFill>
                          <a:effectLst/>
                          <a:latin typeface="+mn-lt"/>
                          <a:ea typeface="+mn-ea"/>
                          <a:cs typeface="+mn-cs"/>
                        </a:rPr>
                        <a:t>UI DEV</a:t>
                      </a:r>
                      <a:endParaRPr lang="en-US" sz="1000" i="1" u="none" strike="noStrike" kern="1200" dirty="0">
                        <a:solidFill>
                          <a:schemeClr val="tx1"/>
                        </a:solidFill>
                        <a:effectLst/>
                        <a:latin typeface="+mn-lt"/>
                        <a:ea typeface="+mn-ea"/>
                        <a:cs typeface="+mn-cs"/>
                      </a:endParaRPr>
                    </a:p>
                  </a:txBody>
                  <a:tcPr marL="45720" marR="45720" anchor="b"/>
                </a:tc>
                <a:tc>
                  <a:txBody>
                    <a:bodyPr/>
                    <a:lstStyle/>
                    <a:p>
                      <a:pPr algn="l" fontAlgn="b"/>
                      <a:r>
                        <a:rPr lang="en-US" sz="1000" i="1" u="none" strike="noStrike" kern="1200" dirty="0">
                          <a:solidFill>
                            <a:schemeClr val="tx1"/>
                          </a:solidFill>
                          <a:effectLst/>
                          <a:latin typeface="+mn-lt"/>
                          <a:ea typeface="+mn-ea"/>
                          <a:cs typeface="+mn-cs"/>
                        </a:rPr>
                        <a:t>Chennai</a:t>
                      </a:r>
                    </a:p>
                  </a:txBody>
                  <a:tcPr marL="45720" marR="45720" anchor="b"/>
                </a:tc>
                <a:extLst>
                  <a:ext uri="{0D108BD9-81ED-4DB2-BD59-A6C34878D82A}">
                    <a16:rowId xmlns:a16="http://schemas.microsoft.com/office/drawing/2014/main" val="3373538888"/>
                  </a:ext>
                </a:extLst>
              </a:tr>
              <a:tr h="236541">
                <a:tc>
                  <a:txBody>
                    <a:bodyPr/>
                    <a:lstStyle/>
                    <a:p>
                      <a:pPr marL="0" algn="l" defTabSz="1156967" rtl="0" eaLnBrk="1" fontAlgn="b" latinLnBrk="0" hangingPunct="1"/>
                      <a:r>
                        <a:rPr lang="en-US" sz="1000" i="1" u="none" strike="noStrike" kern="1200" dirty="0" smtClean="0">
                          <a:solidFill>
                            <a:schemeClr val="tx1"/>
                          </a:solidFill>
                          <a:effectLst/>
                          <a:latin typeface="+mn-lt"/>
                          <a:ea typeface="+mn-ea"/>
                          <a:cs typeface="+mn-cs"/>
                        </a:rPr>
                        <a:t>Ariharasubashini</a:t>
                      </a:r>
                      <a:endParaRPr lang="en-US" sz="1000" i="1" u="none" strike="noStrike" kern="1200" dirty="0">
                        <a:solidFill>
                          <a:schemeClr val="tx1"/>
                        </a:solidFill>
                        <a:effectLst/>
                        <a:latin typeface="+mn-lt"/>
                        <a:ea typeface="+mn-ea"/>
                        <a:cs typeface="+mn-cs"/>
                      </a:endParaRPr>
                    </a:p>
                  </a:txBody>
                  <a:tcPr marL="45720" marR="45720" anchor="b"/>
                </a:tc>
                <a:tc>
                  <a:txBody>
                    <a:bodyPr/>
                    <a:lstStyle/>
                    <a:p>
                      <a:pPr marL="0" marR="0" lvl="0" indent="0" algn="l" defTabSz="1156967" rtl="0" eaLnBrk="1" fontAlgn="b" latinLnBrk="0" hangingPunct="1">
                        <a:lnSpc>
                          <a:spcPct val="100000"/>
                        </a:lnSpc>
                        <a:spcBef>
                          <a:spcPts val="0"/>
                        </a:spcBef>
                        <a:spcAft>
                          <a:spcPts val="0"/>
                        </a:spcAft>
                        <a:buClrTx/>
                        <a:buSzTx/>
                        <a:buFontTx/>
                        <a:buNone/>
                        <a:tabLst/>
                        <a:defRPr/>
                      </a:pPr>
                      <a:r>
                        <a:rPr lang="en-US" sz="1000" i="1" u="none" strike="noStrike" kern="1200" dirty="0" smtClean="0">
                          <a:solidFill>
                            <a:schemeClr val="tx1"/>
                          </a:solidFill>
                          <a:effectLst/>
                          <a:latin typeface="+mn-lt"/>
                          <a:ea typeface="+mn-ea"/>
                          <a:cs typeface="+mn-cs"/>
                        </a:rPr>
                        <a:t>S</a:t>
                      </a:r>
                    </a:p>
                  </a:txBody>
                  <a:tcPr marL="45720" marR="45720" anchor="b"/>
                </a:tc>
                <a:tc>
                  <a:txBody>
                    <a:bodyPr/>
                    <a:lstStyle/>
                    <a:p>
                      <a:pPr marL="0" algn="l" defTabSz="1156967" rtl="0" eaLnBrk="1" fontAlgn="b" latinLnBrk="0" hangingPunct="1"/>
                      <a:r>
                        <a:rPr lang="en-US" sz="1000" i="1" u="none" strike="noStrike" kern="1200" dirty="0" smtClean="0">
                          <a:solidFill>
                            <a:schemeClr val="tx1"/>
                          </a:solidFill>
                          <a:effectLst/>
                          <a:latin typeface="+mn-lt"/>
                          <a:ea typeface="+mn-ea"/>
                          <a:cs typeface="+mn-cs"/>
                        </a:rPr>
                        <a:t>FS DEV</a:t>
                      </a:r>
                      <a:endParaRPr lang="en-US" sz="1000" i="1" u="none" strike="noStrike" kern="1200" dirty="0">
                        <a:solidFill>
                          <a:schemeClr val="tx1"/>
                        </a:solidFill>
                        <a:effectLst/>
                        <a:latin typeface="+mn-lt"/>
                        <a:ea typeface="+mn-ea"/>
                        <a:cs typeface="+mn-cs"/>
                      </a:endParaRPr>
                    </a:p>
                  </a:txBody>
                  <a:tcPr marL="45720" marR="45720" anchor="b"/>
                </a:tc>
                <a:tc>
                  <a:txBody>
                    <a:bodyPr/>
                    <a:lstStyle/>
                    <a:p>
                      <a:pPr marL="0" algn="l" defTabSz="1156967" rtl="0" eaLnBrk="1" fontAlgn="b" latinLnBrk="0" hangingPunct="1"/>
                      <a:r>
                        <a:rPr lang="en-US" sz="1000" i="1" u="none" strike="noStrike" kern="1200" dirty="0">
                          <a:solidFill>
                            <a:schemeClr val="tx1"/>
                          </a:solidFill>
                          <a:effectLst/>
                          <a:latin typeface="+mn-lt"/>
                          <a:ea typeface="+mn-ea"/>
                          <a:cs typeface="+mn-cs"/>
                        </a:rPr>
                        <a:t>Chennai</a:t>
                      </a:r>
                    </a:p>
                  </a:txBody>
                  <a:tcPr marL="45720" marR="45720" anchor="b"/>
                </a:tc>
                <a:extLst>
                  <a:ext uri="{0D108BD9-81ED-4DB2-BD59-A6C34878D82A}">
                    <a16:rowId xmlns:a16="http://schemas.microsoft.com/office/drawing/2014/main" val="879104724"/>
                  </a:ext>
                </a:extLst>
              </a:tr>
              <a:tr h="236541">
                <a:tc>
                  <a:txBody>
                    <a:bodyPr/>
                    <a:lstStyle/>
                    <a:p>
                      <a:pPr marL="0" algn="l" defTabSz="1156967" rtl="0" eaLnBrk="1" fontAlgn="b" latinLnBrk="0" hangingPunct="1"/>
                      <a:r>
                        <a:rPr lang="en-US" sz="1000" i="1" u="none" strike="noStrike" kern="1200" dirty="0" smtClean="0">
                          <a:solidFill>
                            <a:schemeClr val="tx1"/>
                          </a:solidFill>
                          <a:effectLst/>
                          <a:latin typeface="+mn-lt"/>
                          <a:ea typeface="+mn-ea"/>
                          <a:cs typeface="+mn-cs"/>
                        </a:rPr>
                        <a:t>Manish</a:t>
                      </a:r>
                      <a:endParaRPr lang="en-US" sz="1000" i="1" u="none" strike="noStrike" kern="1200" dirty="0">
                        <a:solidFill>
                          <a:schemeClr val="tx1"/>
                        </a:solidFill>
                        <a:effectLst/>
                        <a:latin typeface="+mn-lt"/>
                        <a:ea typeface="+mn-ea"/>
                        <a:cs typeface="+mn-cs"/>
                      </a:endParaRPr>
                    </a:p>
                  </a:txBody>
                  <a:tcPr marL="45720" marR="45720" anchor="b"/>
                </a:tc>
                <a:tc>
                  <a:txBody>
                    <a:bodyPr/>
                    <a:lstStyle/>
                    <a:p>
                      <a:pPr marL="0" marR="0" lvl="0" indent="0" algn="l" defTabSz="1156967" rtl="0" eaLnBrk="1" fontAlgn="b" latinLnBrk="0" hangingPunct="1">
                        <a:lnSpc>
                          <a:spcPct val="100000"/>
                        </a:lnSpc>
                        <a:spcBef>
                          <a:spcPts val="0"/>
                        </a:spcBef>
                        <a:spcAft>
                          <a:spcPts val="0"/>
                        </a:spcAft>
                        <a:buClrTx/>
                        <a:buSzTx/>
                        <a:buFontTx/>
                        <a:buNone/>
                        <a:tabLst/>
                        <a:defRPr/>
                      </a:pPr>
                      <a:r>
                        <a:rPr lang="en-US" sz="1000" i="1" u="none" strike="noStrike" kern="1200" dirty="0" smtClean="0">
                          <a:solidFill>
                            <a:schemeClr val="tx1"/>
                          </a:solidFill>
                          <a:effectLst/>
                          <a:latin typeface="+mn-lt"/>
                          <a:ea typeface="+mn-ea"/>
                          <a:cs typeface="+mn-cs"/>
                        </a:rPr>
                        <a:t>JHA</a:t>
                      </a:r>
                    </a:p>
                  </a:txBody>
                  <a:tcPr marL="45720" marR="45720" anchor="b"/>
                </a:tc>
                <a:tc>
                  <a:txBody>
                    <a:bodyPr/>
                    <a:lstStyle/>
                    <a:p>
                      <a:pPr marL="0" algn="l" defTabSz="1156967" rtl="0" eaLnBrk="1" fontAlgn="b" latinLnBrk="0" hangingPunct="1"/>
                      <a:r>
                        <a:rPr lang="en-US" sz="1000" i="1" u="none" strike="noStrike" kern="1200" dirty="0" smtClean="0">
                          <a:solidFill>
                            <a:schemeClr val="tx1"/>
                          </a:solidFill>
                          <a:effectLst/>
                          <a:latin typeface="+mn-lt"/>
                          <a:ea typeface="+mn-ea"/>
                          <a:cs typeface="+mn-cs"/>
                        </a:rPr>
                        <a:t>FS DEV</a:t>
                      </a:r>
                      <a:endParaRPr lang="en-US" sz="1000" i="1" u="none" strike="noStrike" kern="1200" dirty="0">
                        <a:solidFill>
                          <a:schemeClr val="tx1"/>
                        </a:solidFill>
                        <a:effectLst/>
                        <a:latin typeface="+mn-lt"/>
                        <a:ea typeface="+mn-ea"/>
                        <a:cs typeface="+mn-cs"/>
                      </a:endParaRPr>
                    </a:p>
                  </a:txBody>
                  <a:tcPr marL="45720" marR="45720" anchor="b"/>
                </a:tc>
                <a:tc>
                  <a:txBody>
                    <a:bodyPr/>
                    <a:lstStyle/>
                    <a:p>
                      <a:pPr marL="0" algn="l" defTabSz="1156967" rtl="0" eaLnBrk="1" fontAlgn="b" latinLnBrk="0" hangingPunct="1"/>
                      <a:r>
                        <a:rPr lang="en-US" sz="1000" i="1" u="none" strike="noStrike" kern="1200" dirty="0" smtClean="0">
                          <a:solidFill>
                            <a:schemeClr val="tx1"/>
                          </a:solidFill>
                          <a:effectLst/>
                          <a:latin typeface="+mn-lt"/>
                          <a:ea typeface="+mn-ea"/>
                          <a:cs typeface="+mn-cs"/>
                        </a:rPr>
                        <a:t>Paris</a:t>
                      </a:r>
                      <a:endParaRPr lang="en-US" sz="1000" i="1" u="none" strike="noStrike" kern="1200" dirty="0">
                        <a:solidFill>
                          <a:schemeClr val="tx1"/>
                        </a:solidFill>
                        <a:effectLst/>
                        <a:latin typeface="+mn-lt"/>
                        <a:ea typeface="+mn-ea"/>
                        <a:cs typeface="+mn-cs"/>
                      </a:endParaRPr>
                    </a:p>
                  </a:txBody>
                  <a:tcPr marL="45720" marR="45720" anchor="b"/>
                </a:tc>
                <a:extLst>
                  <a:ext uri="{0D108BD9-81ED-4DB2-BD59-A6C34878D82A}">
                    <a16:rowId xmlns:a16="http://schemas.microsoft.com/office/drawing/2014/main" val="4111658817"/>
                  </a:ext>
                </a:extLst>
              </a:tr>
              <a:tr h="236541">
                <a:tc>
                  <a:txBody>
                    <a:bodyPr/>
                    <a:lstStyle/>
                    <a:p>
                      <a:pPr algn="l" fontAlgn="b"/>
                      <a:r>
                        <a:rPr lang="en-US" sz="1000" i="1" u="none" strike="noStrike" kern="1200" dirty="0">
                          <a:solidFill>
                            <a:schemeClr val="tx1"/>
                          </a:solidFill>
                          <a:effectLst/>
                          <a:latin typeface="+mn-lt"/>
                          <a:ea typeface="+mn-ea"/>
                          <a:cs typeface="+mn-cs"/>
                        </a:rPr>
                        <a:t>Saravanan</a:t>
                      </a:r>
                    </a:p>
                  </a:txBody>
                  <a:tcPr marL="45720" marR="45720" anchor="b"/>
                </a:tc>
                <a:tc>
                  <a:txBody>
                    <a:bodyPr/>
                    <a:lstStyle/>
                    <a:p>
                      <a:pPr algn="l" fontAlgn="b"/>
                      <a:r>
                        <a:rPr lang="en-US" sz="1000" i="1" u="none" strike="noStrike" kern="1200" dirty="0" err="1">
                          <a:solidFill>
                            <a:schemeClr val="tx1"/>
                          </a:solidFill>
                          <a:effectLst/>
                          <a:latin typeface="+mn-lt"/>
                          <a:ea typeface="+mn-ea"/>
                          <a:cs typeface="+mn-cs"/>
                        </a:rPr>
                        <a:t>Meenakshisundaram</a:t>
                      </a:r>
                      <a:endParaRPr lang="en-US" sz="1000" i="1" u="none" strike="noStrike" kern="1200" dirty="0">
                        <a:solidFill>
                          <a:schemeClr val="tx1"/>
                        </a:solidFill>
                        <a:effectLst/>
                        <a:latin typeface="+mn-lt"/>
                        <a:ea typeface="+mn-ea"/>
                        <a:cs typeface="+mn-cs"/>
                      </a:endParaRPr>
                    </a:p>
                  </a:txBody>
                  <a:tcPr marL="45720" marR="45720" anchor="b"/>
                </a:tc>
                <a:tc>
                  <a:txBody>
                    <a:bodyPr/>
                    <a:lstStyle/>
                    <a:p>
                      <a:pPr algn="l" fontAlgn="b"/>
                      <a:r>
                        <a:rPr lang="en-US" sz="1000" i="1" u="none" strike="noStrike" kern="1200" dirty="0">
                          <a:solidFill>
                            <a:schemeClr val="tx1"/>
                          </a:solidFill>
                          <a:effectLst/>
                          <a:latin typeface="+mn-lt"/>
                          <a:ea typeface="+mn-ea"/>
                          <a:cs typeface="+mn-cs"/>
                        </a:rPr>
                        <a:t>QA</a:t>
                      </a:r>
                    </a:p>
                  </a:txBody>
                  <a:tcPr marL="45720" marR="45720" anchor="b"/>
                </a:tc>
                <a:tc>
                  <a:txBody>
                    <a:bodyPr/>
                    <a:lstStyle/>
                    <a:p>
                      <a:pPr algn="l" fontAlgn="b"/>
                      <a:r>
                        <a:rPr lang="en-US" sz="1000" i="1" u="none" strike="noStrike" kern="1200" dirty="0">
                          <a:solidFill>
                            <a:schemeClr val="tx1"/>
                          </a:solidFill>
                          <a:effectLst/>
                          <a:latin typeface="+mn-lt"/>
                          <a:ea typeface="+mn-ea"/>
                          <a:cs typeface="+mn-cs"/>
                        </a:rPr>
                        <a:t>Chennai</a:t>
                      </a:r>
                    </a:p>
                  </a:txBody>
                  <a:tcPr marL="45720" marR="45720" anchor="b"/>
                </a:tc>
                <a:extLst>
                  <a:ext uri="{0D108BD9-81ED-4DB2-BD59-A6C34878D82A}">
                    <a16:rowId xmlns:a16="http://schemas.microsoft.com/office/drawing/2014/main" val="3351950650"/>
                  </a:ext>
                </a:extLst>
              </a:tr>
              <a:tr h="236541">
                <a:tc>
                  <a:txBody>
                    <a:bodyPr/>
                    <a:lstStyle/>
                    <a:p>
                      <a:pPr algn="l" fontAlgn="b"/>
                      <a:r>
                        <a:rPr lang="en-US" sz="1000" u="none" strike="noStrike" kern="1200" dirty="0" err="1" smtClean="0">
                          <a:effectLst/>
                        </a:rPr>
                        <a:t>Senthil</a:t>
                      </a:r>
                      <a:endParaRPr lang="en-US" sz="1000" i="1" u="none" strike="noStrike" kern="1200" dirty="0">
                        <a:solidFill>
                          <a:schemeClr val="tx1"/>
                        </a:solidFill>
                        <a:effectLst/>
                        <a:latin typeface="+mn-lt"/>
                        <a:ea typeface="+mn-ea"/>
                        <a:cs typeface="+mn-cs"/>
                      </a:endParaRPr>
                    </a:p>
                  </a:txBody>
                  <a:tcPr marL="45720" marR="45720" anchor="b"/>
                </a:tc>
                <a:tc>
                  <a:txBody>
                    <a:bodyPr/>
                    <a:lstStyle/>
                    <a:p>
                      <a:pPr algn="l" fontAlgn="b"/>
                      <a:r>
                        <a:rPr lang="en-US" sz="1000" u="none" strike="noStrike" kern="1200" dirty="0" smtClean="0">
                          <a:effectLst/>
                        </a:rPr>
                        <a:t>NARAYANASAMY</a:t>
                      </a:r>
                      <a:endParaRPr lang="en-US" sz="1000" i="1" u="none" strike="noStrike" kern="1200" dirty="0">
                        <a:solidFill>
                          <a:schemeClr val="tx1"/>
                        </a:solidFill>
                        <a:effectLst/>
                        <a:latin typeface="+mn-lt"/>
                        <a:ea typeface="+mn-ea"/>
                        <a:cs typeface="+mn-cs"/>
                      </a:endParaRPr>
                    </a:p>
                  </a:txBody>
                  <a:tcPr marL="45720" marR="45720" anchor="b"/>
                </a:tc>
                <a:tc>
                  <a:txBody>
                    <a:bodyPr/>
                    <a:lstStyle/>
                    <a:p>
                      <a:pPr algn="l" fontAlgn="b"/>
                      <a:r>
                        <a:rPr lang="en-US" sz="1000" i="1" u="none" strike="noStrike" kern="1200" dirty="0" smtClean="0">
                          <a:solidFill>
                            <a:schemeClr val="tx1"/>
                          </a:solidFill>
                          <a:effectLst/>
                          <a:latin typeface="+mn-lt"/>
                          <a:ea typeface="+mn-ea"/>
                          <a:cs typeface="+mn-cs"/>
                        </a:rPr>
                        <a:t>QA</a:t>
                      </a:r>
                      <a:endParaRPr lang="en-US" sz="1000" i="1" u="none" strike="noStrike" kern="1200" dirty="0">
                        <a:solidFill>
                          <a:schemeClr val="tx1"/>
                        </a:solidFill>
                        <a:effectLst/>
                        <a:latin typeface="+mn-lt"/>
                        <a:ea typeface="+mn-ea"/>
                        <a:cs typeface="+mn-cs"/>
                      </a:endParaRPr>
                    </a:p>
                  </a:txBody>
                  <a:tcPr marL="45720" marR="45720" anchor="b"/>
                </a:tc>
                <a:tc>
                  <a:txBody>
                    <a:bodyPr/>
                    <a:lstStyle/>
                    <a:p>
                      <a:pPr algn="l" fontAlgn="b"/>
                      <a:r>
                        <a:rPr lang="en-US" sz="1000" i="1" u="none" strike="noStrike" kern="1200" dirty="0" smtClean="0">
                          <a:solidFill>
                            <a:schemeClr val="tx1"/>
                          </a:solidFill>
                          <a:effectLst/>
                          <a:latin typeface="+mn-lt"/>
                          <a:ea typeface="+mn-ea"/>
                          <a:cs typeface="+mn-cs"/>
                        </a:rPr>
                        <a:t>Chennai</a:t>
                      </a:r>
                      <a:endParaRPr lang="en-US" sz="1000" i="1" u="none" strike="noStrike" kern="1200" dirty="0">
                        <a:solidFill>
                          <a:schemeClr val="tx1"/>
                        </a:solidFill>
                        <a:effectLst/>
                        <a:latin typeface="+mn-lt"/>
                        <a:ea typeface="+mn-ea"/>
                        <a:cs typeface="+mn-cs"/>
                      </a:endParaRPr>
                    </a:p>
                  </a:txBody>
                  <a:tcPr marL="45720" marR="45720" anchor="b"/>
                </a:tc>
                <a:extLst>
                  <a:ext uri="{0D108BD9-81ED-4DB2-BD59-A6C34878D82A}">
                    <a16:rowId xmlns:a16="http://schemas.microsoft.com/office/drawing/2014/main" val="2427857997"/>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106433464"/>
              </p:ext>
            </p:extLst>
          </p:nvPr>
        </p:nvGraphicFramePr>
        <p:xfrm>
          <a:off x="7069187" y="3789834"/>
          <a:ext cx="3671636" cy="2317815"/>
        </p:xfrm>
        <a:graphic>
          <a:graphicData uri="http://schemas.openxmlformats.org/drawingml/2006/table">
            <a:tbl>
              <a:tblPr bandRow="1">
                <a:tableStyleId>{5C22544A-7EE6-4342-B048-85BDC9FD1C3A}</a:tableStyleId>
              </a:tblPr>
              <a:tblGrid>
                <a:gridCol w="936103">
                  <a:extLst>
                    <a:ext uri="{9D8B030D-6E8A-4147-A177-3AD203B41FA5}">
                      <a16:colId xmlns:a16="http://schemas.microsoft.com/office/drawing/2014/main" val="1588906521"/>
                    </a:ext>
                  </a:extLst>
                </a:gridCol>
                <a:gridCol w="1152128">
                  <a:extLst>
                    <a:ext uri="{9D8B030D-6E8A-4147-A177-3AD203B41FA5}">
                      <a16:colId xmlns:a16="http://schemas.microsoft.com/office/drawing/2014/main" val="4118017456"/>
                    </a:ext>
                  </a:extLst>
                </a:gridCol>
                <a:gridCol w="900310">
                  <a:extLst>
                    <a:ext uri="{9D8B030D-6E8A-4147-A177-3AD203B41FA5}">
                      <a16:colId xmlns:a16="http://schemas.microsoft.com/office/drawing/2014/main" val="3797243701"/>
                    </a:ext>
                  </a:extLst>
                </a:gridCol>
                <a:gridCol w="683095">
                  <a:extLst>
                    <a:ext uri="{9D8B030D-6E8A-4147-A177-3AD203B41FA5}">
                      <a16:colId xmlns:a16="http://schemas.microsoft.com/office/drawing/2014/main" val="2273430444"/>
                    </a:ext>
                  </a:extLst>
                </a:gridCol>
              </a:tblGrid>
              <a:tr h="257535">
                <a:tc>
                  <a:txBody>
                    <a:bodyPr/>
                    <a:lstStyle/>
                    <a:p>
                      <a:pPr marL="0" marR="0" lvl="0" indent="0" algn="l" defTabSz="1156967" rtl="0" eaLnBrk="1" fontAlgn="b" latinLnBrk="0" hangingPunct="1">
                        <a:lnSpc>
                          <a:spcPct val="100000"/>
                        </a:lnSpc>
                        <a:spcBef>
                          <a:spcPts val="0"/>
                        </a:spcBef>
                        <a:spcAft>
                          <a:spcPts val="0"/>
                        </a:spcAft>
                        <a:buClrTx/>
                        <a:buSzTx/>
                        <a:buFontTx/>
                        <a:buNone/>
                        <a:tabLst/>
                        <a:defRPr/>
                      </a:pPr>
                      <a:r>
                        <a:rPr lang="en-US" sz="1000" i="1" u="none" strike="noStrike" kern="1200" dirty="0" smtClean="0">
                          <a:solidFill>
                            <a:schemeClr val="tx1"/>
                          </a:solidFill>
                          <a:effectLst/>
                          <a:latin typeface="+mn-lt"/>
                          <a:ea typeface="+mn-ea"/>
                          <a:cs typeface="+mn-cs"/>
                        </a:rPr>
                        <a:t>Guylaine</a:t>
                      </a:r>
                    </a:p>
                  </a:txBody>
                  <a:tcPr marL="45720" marR="45720" anchor="b"/>
                </a:tc>
                <a:tc>
                  <a:txBody>
                    <a:bodyPr/>
                    <a:lstStyle/>
                    <a:p>
                      <a:pPr algn="l" fontAlgn="b"/>
                      <a:r>
                        <a:rPr lang="en-US" sz="1000" i="1" u="none" strike="noStrike" kern="1200" dirty="0" err="1" smtClean="0">
                          <a:solidFill>
                            <a:schemeClr val="tx1"/>
                          </a:solidFill>
                          <a:effectLst/>
                          <a:latin typeface="+mn-lt"/>
                          <a:ea typeface="+mn-ea"/>
                          <a:cs typeface="+mn-cs"/>
                        </a:rPr>
                        <a:t>Schorter</a:t>
                      </a:r>
                      <a:endParaRPr lang="en-US" sz="100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SM</a:t>
                      </a:r>
                      <a:endParaRPr lang="en-US" sz="100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smtClean="0">
                          <a:solidFill>
                            <a:schemeClr val="tx1"/>
                          </a:solidFill>
                          <a:effectLst/>
                          <a:latin typeface="BNPP Sans Light" panose="02000503020000020004" pitchFamily="50" charset="0"/>
                          <a:ea typeface="+mn-ea"/>
                          <a:cs typeface="+mn-cs"/>
                        </a:rPr>
                        <a:t>Paris</a:t>
                      </a:r>
                      <a:endParaRPr lang="en-US" sz="1000" u="none" strike="noStrike" kern="1200" dirty="0">
                        <a:solidFill>
                          <a:schemeClr val="tx1"/>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3338121102"/>
                  </a:ext>
                </a:extLst>
              </a:tr>
              <a:tr h="257535">
                <a:tc>
                  <a:txBody>
                    <a:bodyPr/>
                    <a:lstStyle/>
                    <a:p>
                      <a:pPr algn="l" fontAlgn="b"/>
                      <a:r>
                        <a:rPr lang="en-US" sz="1000" u="none" strike="noStrike" kern="1200" dirty="0">
                          <a:effectLst/>
                        </a:rPr>
                        <a:t>Catherine</a:t>
                      </a:r>
                      <a:endParaRPr lang="en-US" sz="1000" b="1"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err="1">
                          <a:effectLst/>
                        </a:rPr>
                        <a:t>Allix</a:t>
                      </a:r>
                      <a:endParaRPr lang="en-US" sz="100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BA</a:t>
                      </a:r>
                      <a:endParaRPr lang="en-US" sz="100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a:effectLst/>
                        </a:rPr>
                        <a:t>Paris</a:t>
                      </a:r>
                      <a:endParaRPr lang="en-US" sz="1000" u="none" strike="noStrike" kern="1200">
                        <a:solidFill>
                          <a:schemeClr val="tx1"/>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2589076425"/>
                  </a:ext>
                </a:extLst>
              </a:tr>
              <a:tr h="257535">
                <a:tc>
                  <a:txBody>
                    <a:bodyPr/>
                    <a:lstStyle/>
                    <a:p>
                      <a:pPr algn="l" fontAlgn="b"/>
                      <a:r>
                        <a:rPr lang="en-US" sz="1000" u="none" strike="noStrike" kern="1200" dirty="0">
                          <a:effectLst/>
                        </a:rPr>
                        <a:t>Jean-Marie</a:t>
                      </a:r>
                      <a:endParaRPr lang="en-US" sz="1000" b="1"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err="1">
                          <a:effectLst/>
                        </a:rPr>
                        <a:t>Gagnaire</a:t>
                      </a:r>
                      <a:endParaRPr lang="en-US" sz="1000"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smtClean="0">
                          <a:effectLst/>
                        </a:rPr>
                        <a:t>FS DEV</a:t>
                      </a:r>
                      <a:endParaRPr lang="en-US" sz="1000"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Paris</a:t>
                      </a:r>
                      <a:endParaRPr lang="en-US" sz="1000" i="0" u="none" strike="noStrike" kern="1200" dirty="0">
                        <a:solidFill>
                          <a:schemeClr val="tx1"/>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2603067204"/>
                  </a:ext>
                </a:extLst>
              </a:tr>
              <a:tr h="257535">
                <a:tc>
                  <a:txBody>
                    <a:bodyPr/>
                    <a:lstStyle/>
                    <a:p>
                      <a:pPr marL="0" algn="l" defTabSz="1156967" rtl="0" eaLnBrk="1" fontAlgn="b" latinLnBrk="0" hangingPunct="1"/>
                      <a:r>
                        <a:rPr lang="en-US" sz="1000" u="none" strike="noStrike" kern="1200" dirty="0" smtClean="0">
                          <a:effectLst/>
                        </a:rPr>
                        <a:t>Haripriya</a:t>
                      </a:r>
                      <a:endParaRPr lang="en-US" sz="1000" b="1"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marL="0" algn="l" defTabSz="1156967" rtl="0" eaLnBrk="1" fontAlgn="b" latinLnBrk="0" hangingPunct="1"/>
                      <a:r>
                        <a:rPr lang="en-US" sz="1000" u="none" strike="noStrike" kern="1200" dirty="0" smtClean="0">
                          <a:effectLst/>
                        </a:rPr>
                        <a:t>PS</a:t>
                      </a:r>
                      <a:endParaRPr lang="en-US" sz="1000" b="0"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marL="0" algn="l" defTabSz="1156967" rtl="0" eaLnBrk="1" fontAlgn="b" latinLnBrk="0" hangingPunct="1"/>
                      <a:r>
                        <a:rPr lang="en-US" sz="1000" u="none" strike="noStrike" kern="1200" dirty="0" smtClean="0">
                          <a:effectLst/>
                        </a:rPr>
                        <a:t>FS DEV</a:t>
                      </a:r>
                      <a:endParaRPr lang="en-US" sz="1000" b="0"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marL="0" algn="l" defTabSz="1156967" rtl="0" eaLnBrk="1" fontAlgn="b" latinLnBrk="0" hangingPunct="1"/>
                      <a:r>
                        <a:rPr lang="en-US" sz="1000" u="none" strike="noStrike" kern="1200" dirty="0" smtClean="0">
                          <a:effectLst/>
                        </a:rPr>
                        <a:t>Chennai</a:t>
                      </a:r>
                      <a:endParaRPr lang="en-US" sz="1000" b="0" i="0" u="none" strike="noStrike" kern="1200" dirty="0">
                        <a:solidFill>
                          <a:schemeClr val="tx1"/>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1492671063"/>
                  </a:ext>
                </a:extLst>
              </a:tr>
              <a:tr h="257535">
                <a:tc>
                  <a:txBody>
                    <a:bodyPr/>
                    <a:lstStyle/>
                    <a:p>
                      <a:pPr algn="l" fontAlgn="b"/>
                      <a:r>
                        <a:rPr lang="en-US" sz="1000" u="none" strike="noStrike" kern="1200" dirty="0">
                          <a:effectLst/>
                        </a:rPr>
                        <a:t>Lahcen</a:t>
                      </a:r>
                      <a:endParaRPr lang="en-US" sz="1000" b="1"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err="1">
                          <a:effectLst/>
                        </a:rPr>
                        <a:t>Elalem</a:t>
                      </a:r>
                      <a:endParaRPr lang="en-US" sz="1000"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smtClean="0">
                          <a:effectLst/>
                        </a:rPr>
                        <a:t>API DEV</a:t>
                      </a:r>
                      <a:endParaRPr lang="en-US" sz="1000"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Paris</a:t>
                      </a:r>
                      <a:endParaRPr lang="en-US" sz="1000" i="0" u="none" strike="noStrike" kern="1200" dirty="0">
                        <a:solidFill>
                          <a:schemeClr val="tx1"/>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3293340959"/>
                  </a:ext>
                </a:extLst>
              </a:tr>
              <a:tr h="257535">
                <a:tc>
                  <a:txBody>
                    <a:bodyPr/>
                    <a:lstStyle/>
                    <a:p>
                      <a:pPr marL="0" algn="l" defTabSz="1156967" rtl="0" eaLnBrk="1" fontAlgn="b" latinLnBrk="0" hangingPunct="1"/>
                      <a:r>
                        <a:rPr lang="en-US" sz="1000" u="none" strike="noStrike" kern="1200" dirty="0" smtClean="0">
                          <a:effectLst/>
                        </a:rPr>
                        <a:t>Mariyappan</a:t>
                      </a:r>
                      <a:endParaRPr lang="en-US" sz="1000" b="1"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marL="0" algn="l" defTabSz="1156967" rtl="0" eaLnBrk="1" fontAlgn="b" latinLnBrk="0" hangingPunct="1"/>
                      <a:r>
                        <a:rPr lang="en-US" sz="1000" u="none" strike="noStrike" kern="1200" dirty="0" smtClean="0">
                          <a:effectLst/>
                        </a:rPr>
                        <a:t>MUTHABISHEGAM</a:t>
                      </a:r>
                      <a:endParaRPr lang="en-US" sz="1000" b="0"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marL="0" marR="0" lvl="0" indent="0" algn="l" defTabSz="1156967" rtl="0" eaLnBrk="1" fontAlgn="b" latinLnBrk="0" hangingPunct="1">
                        <a:lnSpc>
                          <a:spcPct val="100000"/>
                        </a:lnSpc>
                        <a:spcBef>
                          <a:spcPts val="0"/>
                        </a:spcBef>
                        <a:spcAft>
                          <a:spcPts val="0"/>
                        </a:spcAft>
                        <a:buClrTx/>
                        <a:buSzTx/>
                        <a:buFontTx/>
                        <a:buNone/>
                        <a:tabLst/>
                        <a:defRPr/>
                      </a:pPr>
                      <a:r>
                        <a:rPr lang="en-US" sz="1000" u="none" strike="noStrike" kern="1200" dirty="0" smtClean="0">
                          <a:effectLst/>
                        </a:rPr>
                        <a:t>API DEV</a:t>
                      </a:r>
                      <a:endParaRPr lang="en-US" sz="1000" b="0" i="0" u="none" strike="noStrike" kern="1200" dirty="0" smtClean="0">
                        <a:solidFill>
                          <a:schemeClr val="tx1"/>
                        </a:solidFill>
                        <a:effectLst/>
                        <a:latin typeface="BNPP Sans Light" panose="02000503020000020004" pitchFamily="50" charset="0"/>
                        <a:ea typeface="+mn-ea"/>
                        <a:cs typeface="+mn-cs"/>
                      </a:endParaRPr>
                    </a:p>
                  </a:txBody>
                  <a:tcPr marL="45720" marR="45720" anchor="b"/>
                </a:tc>
                <a:tc>
                  <a:txBody>
                    <a:bodyPr/>
                    <a:lstStyle/>
                    <a:p>
                      <a:pPr marL="0" algn="l" defTabSz="1156967" rtl="0" eaLnBrk="1" fontAlgn="b" latinLnBrk="0" hangingPunct="1"/>
                      <a:r>
                        <a:rPr lang="en-US" sz="1000" u="none" strike="noStrike" kern="1200" dirty="0" smtClean="0">
                          <a:effectLst/>
                        </a:rPr>
                        <a:t>Chennai</a:t>
                      </a:r>
                      <a:endParaRPr lang="en-US" sz="1000" b="0" i="0" u="none" strike="noStrike" kern="1200" dirty="0">
                        <a:solidFill>
                          <a:schemeClr val="tx1"/>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980204072"/>
                  </a:ext>
                </a:extLst>
              </a:tr>
              <a:tr h="257535">
                <a:tc>
                  <a:txBody>
                    <a:bodyPr/>
                    <a:lstStyle/>
                    <a:p>
                      <a:pPr marL="0" algn="l" defTabSz="1156967" rtl="0" eaLnBrk="1" fontAlgn="b" latinLnBrk="0" hangingPunct="1"/>
                      <a:r>
                        <a:rPr lang="en-US" sz="1000" i="1" u="none" strike="noStrike" kern="1200" dirty="0" smtClean="0">
                          <a:solidFill>
                            <a:schemeClr val="tx1"/>
                          </a:solidFill>
                          <a:effectLst/>
                          <a:latin typeface="+mn-lt"/>
                          <a:ea typeface="+mn-ea"/>
                          <a:cs typeface="+mn-cs"/>
                        </a:rPr>
                        <a:t>Zied</a:t>
                      </a:r>
                      <a:endParaRPr lang="en-US" sz="1000" i="1" u="none" strike="noStrike" kern="1200" dirty="0">
                        <a:solidFill>
                          <a:schemeClr val="tx1"/>
                        </a:solidFill>
                        <a:effectLst/>
                        <a:latin typeface="+mn-lt"/>
                        <a:ea typeface="+mn-ea"/>
                        <a:cs typeface="+mn-cs"/>
                      </a:endParaRPr>
                    </a:p>
                  </a:txBody>
                  <a:tcPr marL="45720" marR="45720" anchor="b"/>
                </a:tc>
                <a:tc>
                  <a:txBody>
                    <a:bodyPr/>
                    <a:lstStyle/>
                    <a:p>
                      <a:pPr marL="0" algn="l" defTabSz="1156967" rtl="0" eaLnBrk="1" fontAlgn="b" latinLnBrk="0" hangingPunct="1"/>
                      <a:r>
                        <a:rPr lang="en-US" sz="1000" i="1" u="none" strike="noStrike" kern="1200" dirty="0" smtClean="0">
                          <a:solidFill>
                            <a:schemeClr val="tx1"/>
                          </a:solidFill>
                          <a:effectLst/>
                          <a:latin typeface="+mn-lt"/>
                          <a:ea typeface="+mn-ea"/>
                          <a:cs typeface="+mn-cs"/>
                        </a:rPr>
                        <a:t>ECHEIKH</a:t>
                      </a:r>
                      <a:endParaRPr lang="en-US" sz="1000" i="1" u="none" strike="noStrike" kern="1200" dirty="0">
                        <a:solidFill>
                          <a:schemeClr val="tx1"/>
                        </a:solidFill>
                        <a:effectLst/>
                        <a:latin typeface="+mn-lt"/>
                        <a:ea typeface="+mn-ea"/>
                        <a:cs typeface="+mn-cs"/>
                      </a:endParaRPr>
                    </a:p>
                  </a:txBody>
                  <a:tcPr marL="45720" marR="45720" anchor="b"/>
                </a:tc>
                <a:tc>
                  <a:txBody>
                    <a:bodyPr/>
                    <a:lstStyle/>
                    <a:p>
                      <a:pPr marL="0" marR="0" lvl="0" indent="0" algn="l" defTabSz="1156967" rtl="0" eaLnBrk="1" fontAlgn="b" latinLnBrk="0" hangingPunct="1">
                        <a:lnSpc>
                          <a:spcPct val="100000"/>
                        </a:lnSpc>
                        <a:spcBef>
                          <a:spcPts val="0"/>
                        </a:spcBef>
                        <a:spcAft>
                          <a:spcPts val="0"/>
                        </a:spcAft>
                        <a:buClrTx/>
                        <a:buSzTx/>
                        <a:buFontTx/>
                        <a:buNone/>
                        <a:tabLst/>
                        <a:defRPr/>
                      </a:pPr>
                      <a:r>
                        <a:rPr lang="en-US" sz="1000" i="1" u="none" strike="noStrike" kern="1200" dirty="0" smtClean="0">
                          <a:solidFill>
                            <a:schemeClr val="tx1"/>
                          </a:solidFill>
                          <a:effectLst/>
                          <a:latin typeface="+mn-lt"/>
                          <a:ea typeface="+mn-ea"/>
                          <a:cs typeface="+mn-cs"/>
                        </a:rPr>
                        <a:t>FS DEV</a:t>
                      </a:r>
                    </a:p>
                  </a:txBody>
                  <a:tcPr marL="45720" marR="45720" anchor="b"/>
                </a:tc>
                <a:tc>
                  <a:txBody>
                    <a:bodyPr/>
                    <a:lstStyle/>
                    <a:p>
                      <a:pPr marL="0" algn="l" defTabSz="1156967" rtl="0" eaLnBrk="1" fontAlgn="b" latinLnBrk="0" hangingPunct="1"/>
                      <a:r>
                        <a:rPr lang="en-US" sz="1000" i="1" u="none" strike="noStrike" kern="1200" dirty="0" smtClean="0">
                          <a:solidFill>
                            <a:schemeClr val="tx1"/>
                          </a:solidFill>
                          <a:effectLst/>
                          <a:latin typeface="+mn-lt"/>
                          <a:ea typeface="+mn-ea"/>
                          <a:cs typeface="+mn-cs"/>
                        </a:rPr>
                        <a:t>Paris</a:t>
                      </a:r>
                      <a:endParaRPr lang="en-US" sz="1000" i="1" u="none" strike="noStrike" kern="1200" dirty="0">
                        <a:solidFill>
                          <a:schemeClr val="tx1"/>
                        </a:solidFill>
                        <a:effectLst/>
                        <a:latin typeface="+mn-lt"/>
                        <a:ea typeface="+mn-ea"/>
                        <a:cs typeface="+mn-cs"/>
                      </a:endParaRPr>
                    </a:p>
                  </a:txBody>
                  <a:tcPr marL="45720" marR="45720" anchor="b"/>
                </a:tc>
                <a:extLst>
                  <a:ext uri="{0D108BD9-81ED-4DB2-BD59-A6C34878D82A}">
                    <a16:rowId xmlns:a16="http://schemas.microsoft.com/office/drawing/2014/main" val="1270549713"/>
                  </a:ext>
                </a:extLst>
              </a:tr>
              <a:tr h="257535">
                <a:tc>
                  <a:txBody>
                    <a:bodyPr/>
                    <a:lstStyle/>
                    <a:p>
                      <a:pPr algn="l" fontAlgn="b"/>
                      <a:r>
                        <a:rPr lang="en-US" sz="1000" u="none" strike="noStrike" kern="1200" dirty="0">
                          <a:effectLst/>
                        </a:rPr>
                        <a:t>Xavier</a:t>
                      </a:r>
                      <a:endParaRPr lang="en-US" sz="1000" b="1"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Auberon</a:t>
                      </a:r>
                      <a:endParaRPr lang="en-US" sz="1000" b="0"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QA</a:t>
                      </a:r>
                      <a:endParaRPr lang="en-US" sz="1000" b="0"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algn="l" fontAlgn="b"/>
                      <a:r>
                        <a:rPr lang="en-US" sz="1000" u="none" strike="noStrike" kern="1200" dirty="0">
                          <a:effectLst/>
                        </a:rPr>
                        <a:t>Paris</a:t>
                      </a:r>
                      <a:endParaRPr lang="en-US" sz="1000" b="0" i="0" u="none" strike="noStrike" kern="1200" dirty="0">
                        <a:solidFill>
                          <a:schemeClr val="tx1"/>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2833021892"/>
                  </a:ext>
                </a:extLst>
              </a:tr>
              <a:tr h="257535">
                <a:tc>
                  <a:txBody>
                    <a:bodyPr/>
                    <a:lstStyle/>
                    <a:p>
                      <a:pPr marL="0" marR="0" lvl="0" indent="0" algn="l" defTabSz="1156967" rtl="0" eaLnBrk="1" fontAlgn="b" latinLnBrk="0" hangingPunct="1">
                        <a:lnSpc>
                          <a:spcPct val="100000"/>
                        </a:lnSpc>
                        <a:spcBef>
                          <a:spcPts val="0"/>
                        </a:spcBef>
                        <a:spcAft>
                          <a:spcPts val="0"/>
                        </a:spcAft>
                        <a:buClrTx/>
                        <a:buSzTx/>
                        <a:buFontTx/>
                        <a:buNone/>
                        <a:tabLst/>
                        <a:defRPr/>
                      </a:pPr>
                      <a:r>
                        <a:rPr lang="en-US" sz="1000" i="1" u="none" strike="noStrike" kern="1200" dirty="0" smtClean="0">
                          <a:solidFill>
                            <a:schemeClr val="tx1"/>
                          </a:solidFill>
                          <a:effectLst/>
                          <a:latin typeface="+mn-lt"/>
                          <a:ea typeface="+mn-ea"/>
                          <a:cs typeface="+mn-cs"/>
                        </a:rPr>
                        <a:t>Ramana</a:t>
                      </a:r>
                    </a:p>
                  </a:txBody>
                  <a:tcPr marL="45720" marR="45720" anchor="b"/>
                </a:tc>
                <a:tc>
                  <a:txBody>
                    <a:bodyPr/>
                    <a:lstStyle/>
                    <a:p>
                      <a:pPr marL="0" algn="l" defTabSz="1156967" rtl="0" eaLnBrk="1" fontAlgn="b" latinLnBrk="0" hangingPunct="1"/>
                      <a:r>
                        <a:rPr lang="en-US" sz="1000" i="1" u="none" strike="noStrike" kern="1200" dirty="0" smtClean="0">
                          <a:solidFill>
                            <a:schemeClr val="tx1"/>
                          </a:solidFill>
                          <a:effectLst/>
                          <a:latin typeface="+mn-lt"/>
                          <a:ea typeface="+mn-ea"/>
                          <a:cs typeface="+mn-cs"/>
                        </a:rPr>
                        <a:t>CHANDAR</a:t>
                      </a:r>
                      <a:endParaRPr lang="en-US" sz="1000" b="0"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marL="0" algn="l" defTabSz="1156967" rtl="0" eaLnBrk="1" fontAlgn="b" latinLnBrk="0" hangingPunct="1"/>
                      <a:r>
                        <a:rPr lang="en-US" sz="1000" u="none" strike="noStrike" kern="1200" dirty="0" smtClean="0">
                          <a:effectLst/>
                        </a:rPr>
                        <a:t>QA</a:t>
                      </a:r>
                      <a:endParaRPr lang="en-US" sz="1000" b="0" i="0" u="none" strike="noStrike" kern="1200" dirty="0">
                        <a:solidFill>
                          <a:schemeClr val="tx1"/>
                        </a:solidFill>
                        <a:effectLst/>
                        <a:latin typeface="BNPP Sans Light" panose="02000503020000020004" pitchFamily="50" charset="0"/>
                        <a:ea typeface="+mn-ea"/>
                        <a:cs typeface="+mn-cs"/>
                      </a:endParaRPr>
                    </a:p>
                  </a:txBody>
                  <a:tcPr marL="45720" marR="45720" anchor="b"/>
                </a:tc>
                <a:tc>
                  <a:txBody>
                    <a:bodyPr/>
                    <a:lstStyle/>
                    <a:p>
                      <a:pPr marL="0" algn="l" defTabSz="1156967" rtl="0" eaLnBrk="1" fontAlgn="b" latinLnBrk="0" hangingPunct="1"/>
                      <a:r>
                        <a:rPr lang="en-US" sz="1000" u="none" strike="noStrike" kern="1200" dirty="0" smtClean="0">
                          <a:effectLst/>
                        </a:rPr>
                        <a:t>Chennai</a:t>
                      </a:r>
                      <a:endParaRPr lang="en-US" sz="1000" b="0" i="0" u="none" strike="noStrike" kern="1200" dirty="0">
                        <a:solidFill>
                          <a:schemeClr val="tx1"/>
                        </a:solidFill>
                        <a:effectLst/>
                        <a:latin typeface="BNPP Sans Light" panose="02000503020000020004" pitchFamily="50" charset="0"/>
                        <a:ea typeface="+mn-ea"/>
                        <a:cs typeface="+mn-cs"/>
                      </a:endParaRPr>
                    </a:p>
                  </a:txBody>
                  <a:tcPr marL="45720" marR="45720" anchor="b"/>
                </a:tc>
                <a:extLst>
                  <a:ext uri="{0D108BD9-81ED-4DB2-BD59-A6C34878D82A}">
                    <a16:rowId xmlns:a16="http://schemas.microsoft.com/office/drawing/2014/main" val="3320946800"/>
                  </a:ext>
                </a:extLst>
              </a:tr>
            </a:tbl>
          </a:graphicData>
        </a:graphic>
      </p:graphicFrame>
      <p:sp>
        <p:nvSpPr>
          <p:cNvPr id="27" name="Rectangle 26"/>
          <p:cNvSpPr/>
          <p:nvPr/>
        </p:nvSpPr>
        <p:spPr>
          <a:xfrm>
            <a:off x="304756" y="1701602"/>
            <a:ext cx="5161962" cy="369332"/>
          </a:xfrm>
          <a:prstGeom prst="rect">
            <a:avLst/>
          </a:prstGeom>
        </p:spPr>
        <p:txBody>
          <a:bodyPr wrap="square">
            <a:spAutoFit/>
          </a:bodyPr>
          <a:lstStyle/>
          <a:p>
            <a:r>
              <a:rPr lang="en-US" sz="900" dirty="0" smtClean="0">
                <a:solidFill>
                  <a:schemeClr val="tx1">
                    <a:lumMod val="50000"/>
                    <a:lumOff val="50000"/>
                  </a:schemeClr>
                </a:solidFill>
                <a:latin typeface="-apple-system"/>
              </a:rPr>
              <a:t>The capacity shown here (MD) is for new features development only </a:t>
            </a:r>
            <a:r>
              <a:rPr lang="en-US" sz="900" dirty="0">
                <a:solidFill>
                  <a:schemeClr val="tx1">
                    <a:lumMod val="50000"/>
                    <a:lumOff val="50000"/>
                  </a:schemeClr>
                </a:solidFill>
                <a:latin typeface="-apple-system"/>
              </a:rPr>
              <a:t/>
            </a:r>
            <a:br>
              <a:rPr lang="en-US" sz="900" dirty="0">
                <a:solidFill>
                  <a:schemeClr val="tx1">
                    <a:lumMod val="50000"/>
                    <a:lumOff val="50000"/>
                  </a:schemeClr>
                </a:solidFill>
                <a:latin typeface="-apple-system"/>
              </a:rPr>
            </a:br>
            <a:r>
              <a:rPr lang="en-US" sz="900" dirty="0" smtClean="0">
                <a:solidFill>
                  <a:schemeClr val="tx1">
                    <a:lumMod val="50000"/>
                    <a:lumOff val="50000"/>
                  </a:schemeClr>
                </a:solidFill>
                <a:latin typeface="-apple-system"/>
              </a:rPr>
              <a:t>(excl</a:t>
            </a:r>
            <a:r>
              <a:rPr lang="en-US" sz="900" dirty="0">
                <a:solidFill>
                  <a:schemeClr val="tx1">
                    <a:lumMod val="50000"/>
                    <a:lumOff val="50000"/>
                  </a:schemeClr>
                </a:solidFill>
                <a:latin typeface="-apple-system"/>
              </a:rPr>
              <a:t>. time </a:t>
            </a:r>
            <a:r>
              <a:rPr lang="en-US" sz="900" dirty="0" smtClean="0">
                <a:solidFill>
                  <a:schemeClr val="tx1">
                    <a:lumMod val="50000"/>
                    <a:lumOff val="50000"/>
                  </a:schemeClr>
                </a:solidFill>
                <a:latin typeface="-apple-system"/>
              </a:rPr>
              <a:t>for non-engineering tasks, bug fixing, production support and unplanned tasks)</a:t>
            </a:r>
            <a:endParaRPr lang="en-US" sz="900" dirty="0">
              <a:solidFill>
                <a:schemeClr val="tx1">
                  <a:lumMod val="50000"/>
                  <a:lumOff val="50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402779208"/>
              </p:ext>
            </p:extLst>
          </p:nvPr>
        </p:nvGraphicFramePr>
        <p:xfrm>
          <a:off x="372443" y="2561736"/>
          <a:ext cx="2438400" cy="1008292"/>
        </p:xfrm>
        <a:graphic>
          <a:graphicData uri="http://schemas.openxmlformats.org/drawingml/2006/table">
            <a:tbl>
              <a:tblPr firstRow="1" firstCol="1" lastRow="1" bandRow="1">
                <a:tableStyleId>{5C22544A-7EE6-4342-B048-85BDC9FD1C3A}</a:tableStyleId>
              </a:tblPr>
              <a:tblGrid>
                <a:gridCol w="609600">
                  <a:extLst>
                    <a:ext uri="{9D8B030D-6E8A-4147-A177-3AD203B41FA5}">
                      <a16:colId xmlns:a16="http://schemas.microsoft.com/office/drawing/2014/main" val="3524494901"/>
                    </a:ext>
                  </a:extLst>
                </a:gridCol>
                <a:gridCol w="609600">
                  <a:extLst>
                    <a:ext uri="{9D8B030D-6E8A-4147-A177-3AD203B41FA5}">
                      <a16:colId xmlns:a16="http://schemas.microsoft.com/office/drawing/2014/main" val="3762045777"/>
                    </a:ext>
                  </a:extLst>
                </a:gridCol>
                <a:gridCol w="609600">
                  <a:extLst>
                    <a:ext uri="{9D8B030D-6E8A-4147-A177-3AD203B41FA5}">
                      <a16:colId xmlns:a16="http://schemas.microsoft.com/office/drawing/2014/main" val="505754137"/>
                    </a:ext>
                  </a:extLst>
                </a:gridCol>
                <a:gridCol w="609600">
                  <a:extLst>
                    <a:ext uri="{9D8B030D-6E8A-4147-A177-3AD203B41FA5}">
                      <a16:colId xmlns:a16="http://schemas.microsoft.com/office/drawing/2014/main" val="194876112"/>
                    </a:ext>
                  </a:extLst>
                </a:gridCol>
              </a:tblGrid>
              <a:tr h="261663">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900" u="none" strike="noStrike" kern="1200" dirty="0">
                          <a:effectLst/>
                          <a:latin typeface="BNPP Sans Light" panose="02000503020000020004" pitchFamily="50" charset="0"/>
                        </a:rPr>
                        <a:t> </a:t>
                      </a:r>
                      <a:endParaRPr lang="en-US" sz="900" b="1"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Tx/>
                        <a:buNone/>
                        <a:tabLst/>
                        <a:defRPr/>
                      </a:pPr>
                      <a:r>
                        <a:rPr lang="en-US" sz="900" u="none" strike="noStrike" kern="1200" dirty="0">
                          <a:effectLst/>
                          <a:latin typeface="BNPP Sans Light" panose="02000503020000020004" pitchFamily="50" charset="0"/>
                        </a:rPr>
                        <a:t>effort</a:t>
                      </a:r>
                      <a:endParaRPr lang="en-US" sz="900" b="1"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Tx/>
                        <a:buNone/>
                        <a:tabLst/>
                        <a:defRPr/>
                      </a:pPr>
                      <a:r>
                        <a:rPr lang="en-US" sz="900" u="none" strike="noStrike" kern="1200" dirty="0" smtClean="0">
                          <a:effectLst/>
                          <a:latin typeface="BNPP Sans Light" panose="02000503020000020004" pitchFamily="50" charset="0"/>
                        </a:rPr>
                        <a:t>capacity</a:t>
                      </a:r>
                      <a:endParaRPr lang="en-US" sz="900" b="1"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marL="0" marR="0" lvl="0" indent="0" algn="ctr" defTabSz="1156967" rtl="0" eaLnBrk="1" fontAlgn="auto" latinLnBrk="0" hangingPunct="1">
                        <a:lnSpc>
                          <a:spcPct val="100000"/>
                        </a:lnSpc>
                        <a:spcBef>
                          <a:spcPts val="0"/>
                        </a:spcBef>
                        <a:spcAft>
                          <a:spcPts val="0"/>
                        </a:spcAft>
                        <a:buClrTx/>
                        <a:buSzTx/>
                        <a:buFontTx/>
                        <a:buNone/>
                        <a:tabLst/>
                        <a:defRPr/>
                      </a:pPr>
                      <a:r>
                        <a:rPr lang="en-US" sz="900" u="none" strike="noStrike" kern="1200" dirty="0">
                          <a:effectLst/>
                          <a:latin typeface="BNPP Sans Light" panose="02000503020000020004" pitchFamily="50" charset="0"/>
                        </a:rPr>
                        <a:t>diff</a:t>
                      </a:r>
                      <a:endParaRPr lang="en-US" sz="900" b="1" u="none" strike="noStrike" kern="1200" dirty="0">
                        <a:solidFill>
                          <a:schemeClr val="dk1"/>
                        </a:solidFill>
                        <a:effectLst/>
                        <a:latin typeface="BNPP Sans Light" panose="02000503020000020004" pitchFamily="50" charset="0"/>
                        <a:ea typeface="+mn-ea"/>
                        <a:cs typeface="+mn-cs"/>
                      </a:endParaRPr>
                    </a:p>
                  </a:txBody>
                  <a:tcPr marL="45720" marR="45720" anchor="ctr"/>
                </a:tc>
                <a:extLst>
                  <a:ext uri="{0D108BD9-81ED-4DB2-BD59-A6C34878D82A}">
                    <a16:rowId xmlns:a16="http://schemas.microsoft.com/office/drawing/2014/main" val="1530661113"/>
                  </a:ext>
                </a:extLst>
              </a:tr>
              <a:tr h="246355">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900" u="none" strike="noStrike" kern="1200" dirty="0">
                          <a:effectLst/>
                          <a:latin typeface="BNPP Sans Light" panose="02000503020000020004" pitchFamily="50" charset="0"/>
                        </a:rPr>
                        <a:t>UI</a:t>
                      </a:r>
                      <a:endParaRPr lang="en-US" sz="900" b="1"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algn="ctr" fontAlgn="b"/>
                      <a:r>
                        <a:rPr lang="en-US" sz="900" b="0" i="0" u="none" strike="noStrike" dirty="0" smtClean="0">
                          <a:solidFill>
                            <a:srgbClr val="000000"/>
                          </a:solidFill>
                          <a:effectLst/>
                          <a:latin typeface="BNPP Sans Light" panose="02000503020000020004" pitchFamily="50" charset="0"/>
                        </a:rPr>
                        <a:t>48</a:t>
                      </a:r>
                      <a:endParaRPr lang="en-US" sz="900" b="0" i="0" u="none" strike="noStrike" dirty="0">
                        <a:solidFill>
                          <a:srgbClr val="000000"/>
                        </a:solidFill>
                        <a:effectLst/>
                        <a:latin typeface="BNPP Sans Light" panose="02000503020000020004" pitchFamily="50" charset="0"/>
                      </a:endParaRPr>
                    </a:p>
                  </a:txBody>
                  <a:tcPr marL="0" marR="0" marT="0" marB="0" anchor="b"/>
                </a:tc>
                <a:tc>
                  <a:txBody>
                    <a:bodyPr/>
                    <a:lstStyle/>
                    <a:p>
                      <a:pPr marL="0" algn="ctr" defTabSz="1156967" rtl="0" eaLnBrk="1" fontAlgn="b" latinLnBrk="0" hangingPunct="1"/>
                      <a:r>
                        <a:rPr lang="en-US" sz="900" b="0" i="0" u="none" strike="noStrike" kern="1200" dirty="0" smtClean="0">
                          <a:solidFill>
                            <a:srgbClr val="000000"/>
                          </a:solidFill>
                          <a:effectLst/>
                          <a:latin typeface="BNPP Sans Light" panose="02000503020000020004" pitchFamily="50" charset="0"/>
                          <a:ea typeface="+mn-ea"/>
                          <a:cs typeface="+mn-cs"/>
                        </a:rPr>
                        <a:t>60</a:t>
                      </a:r>
                      <a:endParaRPr lang="en-US" sz="900" b="0" i="0" u="none" strike="noStrike" kern="1200" dirty="0">
                        <a:solidFill>
                          <a:srgbClr val="000000"/>
                        </a:solidFill>
                        <a:effectLst/>
                        <a:latin typeface="BNPP Sans Light" panose="02000503020000020004" pitchFamily="50" charset="0"/>
                        <a:ea typeface="+mn-ea"/>
                        <a:cs typeface="+mn-cs"/>
                      </a:endParaRPr>
                    </a:p>
                  </a:txBody>
                  <a:tcPr marL="0" marR="0" marT="0" marB="0" anchor="b"/>
                </a:tc>
                <a:tc>
                  <a:txBody>
                    <a:bodyPr/>
                    <a:lstStyle/>
                    <a:p>
                      <a:pPr marL="0" algn="ctr" defTabSz="1156967" rtl="0" eaLnBrk="1" fontAlgn="b" latinLnBrk="0" hangingPunct="1"/>
                      <a:r>
                        <a:rPr lang="en-US" sz="900" b="0" i="0" u="none" strike="noStrike" kern="1200" dirty="0" smtClean="0">
                          <a:solidFill>
                            <a:srgbClr val="000000"/>
                          </a:solidFill>
                          <a:effectLst/>
                          <a:latin typeface="BNPP Sans Light" panose="02000503020000020004" pitchFamily="50" charset="0"/>
                          <a:ea typeface="+mn-ea"/>
                          <a:cs typeface="+mn-cs"/>
                        </a:rPr>
                        <a:t>12</a:t>
                      </a:r>
                      <a:endParaRPr lang="en-US" sz="900" b="0" i="0" u="none" strike="noStrike" kern="1200" dirty="0">
                        <a:solidFill>
                          <a:srgbClr val="000000"/>
                        </a:solidFill>
                        <a:effectLst/>
                        <a:latin typeface="BNPP Sans Light" panose="02000503020000020004" pitchFamily="50" charset="0"/>
                        <a:ea typeface="+mn-ea"/>
                        <a:cs typeface="+mn-cs"/>
                      </a:endParaRPr>
                    </a:p>
                  </a:txBody>
                  <a:tcPr marL="0" marR="0" marT="0" marB="0" anchor="b"/>
                </a:tc>
                <a:extLst>
                  <a:ext uri="{0D108BD9-81ED-4DB2-BD59-A6C34878D82A}">
                    <a16:rowId xmlns:a16="http://schemas.microsoft.com/office/drawing/2014/main" val="1112810618"/>
                  </a:ext>
                </a:extLst>
              </a:tr>
              <a:tr h="250137">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900" u="none" strike="noStrike" kern="1200" dirty="0">
                          <a:effectLst/>
                          <a:latin typeface="BNPP Sans Light" panose="02000503020000020004" pitchFamily="50" charset="0"/>
                        </a:rPr>
                        <a:t>API</a:t>
                      </a:r>
                      <a:endParaRPr lang="en-US" sz="900" b="1"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algn="ctr" fontAlgn="b"/>
                      <a:r>
                        <a:rPr lang="en-US" sz="900" b="0" i="0" u="none" strike="noStrike" dirty="0" smtClean="0">
                          <a:solidFill>
                            <a:srgbClr val="000000"/>
                          </a:solidFill>
                          <a:effectLst/>
                          <a:latin typeface="BNPP Sans Light" panose="02000503020000020004" pitchFamily="50" charset="0"/>
                        </a:rPr>
                        <a:t>100</a:t>
                      </a:r>
                      <a:endParaRPr lang="en-US" sz="900" b="0" i="0" u="none" strike="noStrike" dirty="0">
                        <a:solidFill>
                          <a:srgbClr val="000000"/>
                        </a:solidFill>
                        <a:effectLst/>
                        <a:latin typeface="BNPP Sans Light" panose="02000503020000020004" pitchFamily="50" charset="0"/>
                      </a:endParaRPr>
                    </a:p>
                  </a:txBody>
                  <a:tcPr marL="0" marR="0" marT="0" marB="0" anchor="b"/>
                </a:tc>
                <a:tc>
                  <a:txBody>
                    <a:bodyPr/>
                    <a:lstStyle/>
                    <a:p>
                      <a:pPr marL="0" algn="ctr" defTabSz="1156967" rtl="0" eaLnBrk="1" fontAlgn="b" latinLnBrk="0" hangingPunct="1"/>
                      <a:r>
                        <a:rPr lang="en-US" sz="900" b="0" i="0" u="none" strike="noStrike" kern="1200" dirty="0" smtClean="0">
                          <a:solidFill>
                            <a:srgbClr val="000000"/>
                          </a:solidFill>
                          <a:effectLst/>
                          <a:latin typeface="BNPP Sans Light" panose="02000503020000020004" pitchFamily="50" charset="0"/>
                          <a:ea typeface="+mn-ea"/>
                          <a:cs typeface="+mn-cs"/>
                        </a:rPr>
                        <a:t>59</a:t>
                      </a:r>
                      <a:endParaRPr lang="en-US" sz="900" b="0" i="0" u="none" strike="noStrike" kern="1200" dirty="0">
                        <a:solidFill>
                          <a:srgbClr val="000000"/>
                        </a:solidFill>
                        <a:effectLst/>
                        <a:latin typeface="BNPP Sans Light" panose="02000503020000020004" pitchFamily="50" charset="0"/>
                        <a:ea typeface="+mn-ea"/>
                        <a:cs typeface="+mn-cs"/>
                      </a:endParaRPr>
                    </a:p>
                  </a:txBody>
                  <a:tcPr marL="0" marR="0" marT="0" marB="0" anchor="b"/>
                </a:tc>
                <a:tc>
                  <a:txBody>
                    <a:bodyPr/>
                    <a:lstStyle/>
                    <a:p>
                      <a:pPr marL="0" algn="ctr" defTabSz="1156967" rtl="0" eaLnBrk="1" fontAlgn="b" latinLnBrk="0" hangingPunct="1"/>
                      <a:r>
                        <a:rPr lang="en-US" sz="900" b="0" i="0" u="none" strike="noStrike" kern="1200" dirty="0" smtClean="0">
                          <a:solidFill>
                            <a:srgbClr val="FF0000"/>
                          </a:solidFill>
                          <a:effectLst/>
                          <a:latin typeface="BNPP Sans Light" panose="02000503020000020004" pitchFamily="50" charset="0"/>
                          <a:ea typeface="+mn-ea"/>
                          <a:cs typeface="+mn-cs"/>
                        </a:rPr>
                        <a:t>-41</a:t>
                      </a:r>
                      <a:endParaRPr lang="en-US" sz="900" b="0" i="0" u="none" strike="noStrike" kern="1200" dirty="0">
                        <a:solidFill>
                          <a:srgbClr val="FF0000"/>
                        </a:solidFill>
                        <a:effectLst/>
                        <a:latin typeface="BNPP Sans Light" panose="02000503020000020004" pitchFamily="50" charset="0"/>
                        <a:ea typeface="+mn-ea"/>
                        <a:cs typeface="+mn-cs"/>
                      </a:endParaRPr>
                    </a:p>
                  </a:txBody>
                  <a:tcPr marL="0" marR="0" marT="0" marB="0" anchor="b"/>
                </a:tc>
                <a:extLst>
                  <a:ext uri="{0D108BD9-81ED-4DB2-BD59-A6C34878D82A}">
                    <a16:rowId xmlns:a16="http://schemas.microsoft.com/office/drawing/2014/main" val="2891641565"/>
                  </a:ext>
                </a:extLst>
              </a:tr>
              <a:tr h="250137">
                <a:tc>
                  <a:txBody>
                    <a:bodyPr/>
                    <a:lstStyle/>
                    <a:p>
                      <a:pPr marL="0" marR="0" lvl="0" indent="0" algn="l" defTabSz="1156967" rtl="0" eaLnBrk="1" fontAlgn="auto" latinLnBrk="0" hangingPunct="1">
                        <a:lnSpc>
                          <a:spcPct val="100000"/>
                        </a:lnSpc>
                        <a:spcBef>
                          <a:spcPts val="0"/>
                        </a:spcBef>
                        <a:spcAft>
                          <a:spcPts val="0"/>
                        </a:spcAft>
                        <a:buClrTx/>
                        <a:buSzTx/>
                        <a:buFontTx/>
                        <a:buNone/>
                        <a:tabLst/>
                        <a:defRPr/>
                      </a:pPr>
                      <a:r>
                        <a:rPr lang="en-US" sz="900" u="none" strike="noStrike" kern="1200" dirty="0">
                          <a:effectLst/>
                          <a:latin typeface="BNPP Sans Light" panose="02000503020000020004" pitchFamily="50" charset="0"/>
                        </a:rPr>
                        <a:t>TOTAL</a:t>
                      </a:r>
                      <a:endParaRPr lang="en-US" sz="900" b="1" u="none" strike="noStrike" kern="1200" dirty="0">
                        <a:solidFill>
                          <a:schemeClr val="dk1"/>
                        </a:solidFill>
                        <a:effectLst/>
                        <a:latin typeface="BNPP Sans Light" panose="02000503020000020004" pitchFamily="50" charset="0"/>
                        <a:ea typeface="+mn-ea"/>
                        <a:cs typeface="+mn-cs"/>
                      </a:endParaRPr>
                    </a:p>
                  </a:txBody>
                  <a:tcPr marL="45720" marR="45720" anchor="ctr"/>
                </a:tc>
                <a:tc>
                  <a:txBody>
                    <a:bodyPr/>
                    <a:lstStyle/>
                    <a:p>
                      <a:pPr algn="ctr" fontAlgn="b"/>
                      <a:r>
                        <a:rPr lang="en-US" sz="900" b="1" i="0" u="none" strike="noStrike" dirty="0" smtClean="0">
                          <a:solidFill>
                            <a:schemeClr val="bg1"/>
                          </a:solidFill>
                          <a:effectLst/>
                          <a:latin typeface="BNPP Sans Light" panose="02000503020000020004" pitchFamily="50" charset="0"/>
                        </a:rPr>
                        <a:t>148</a:t>
                      </a:r>
                      <a:endParaRPr lang="en-US" sz="900" b="1" i="0" u="none" strike="noStrike" dirty="0">
                        <a:solidFill>
                          <a:schemeClr val="bg1"/>
                        </a:solidFill>
                        <a:effectLst/>
                        <a:latin typeface="BNPP Sans Light" panose="02000503020000020004" pitchFamily="50" charset="0"/>
                      </a:endParaRPr>
                    </a:p>
                  </a:txBody>
                  <a:tcPr marL="0" marR="0" marT="0" marB="0" anchor="b"/>
                </a:tc>
                <a:tc>
                  <a:txBody>
                    <a:bodyPr/>
                    <a:lstStyle/>
                    <a:p>
                      <a:pPr marL="0" algn="ctr" defTabSz="1156967" rtl="0" eaLnBrk="1" fontAlgn="b" latinLnBrk="0" hangingPunct="1"/>
                      <a:r>
                        <a:rPr lang="en-US" sz="900" b="1" i="0" u="none" strike="noStrike" kern="1200" dirty="0" smtClean="0">
                          <a:solidFill>
                            <a:schemeClr val="bg1"/>
                          </a:solidFill>
                          <a:effectLst/>
                          <a:latin typeface="BNPP Sans Light" panose="02000503020000020004" pitchFamily="50" charset="0"/>
                          <a:ea typeface="+mn-ea"/>
                          <a:cs typeface="+mn-cs"/>
                        </a:rPr>
                        <a:t>119</a:t>
                      </a:r>
                      <a:endParaRPr lang="en-US" sz="900" b="1" i="0" u="none" strike="noStrike" kern="1200" dirty="0">
                        <a:solidFill>
                          <a:schemeClr val="bg1"/>
                        </a:solidFill>
                        <a:effectLst/>
                        <a:latin typeface="BNPP Sans Light" panose="02000503020000020004" pitchFamily="50" charset="0"/>
                        <a:ea typeface="+mn-ea"/>
                        <a:cs typeface="+mn-cs"/>
                      </a:endParaRPr>
                    </a:p>
                  </a:txBody>
                  <a:tcPr marL="0" marR="0" marT="0" marB="0" anchor="b"/>
                </a:tc>
                <a:tc>
                  <a:txBody>
                    <a:bodyPr/>
                    <a:lstStyle/>
                    <a:p>
                      <a:pPr algn="ctr" fontAlgn="b"/>
                      <a:r>
                        <a:rPr lang="en-US" sz="1100" b="1" i="0" u="none" strike="noStrike" dirty="0" smtClean="0">
                          <a:solidFill>
                            <a:srgbClr val="9C0006"/>
                          </a:solidFill>
                          <a:effectLst/>
                          <a:latin typeface="Calibri" panose="020F0502020204030204" pitchFamily="34" charset="0"/>
                        </a:rPr>
                        <a:t>-29</a:t>
                      </a:r>
                      <a:endParaRPr lang="en-US" sz="1100" b="1" i="0" u="none" strike="noStrike" dirty="0">
                        <a:solidFill>
                          <a:srgbClr val="9C0006"/>
                        </a:solidFill>
                        <a:effectLst/>
                        <a:latin typeface="Calibri" panose="020F0502020204030204" pitchFamily="34" charset="0"/>
                      </a:endParaRPr>
                    </a:p>
                  </a:txBody>
                  <a:tcPr marL="0" marR="0" marT="0" marB="0" anchor="b"/>
                </a:tc>
                <a:extLst>
                  <a:ext uri="{0D108BD9-81ED-4DB2-BD59-A6C34878D82A}">
                    <a16:rowId xmlns:a16="http://schemas.microsoft.com/office/drawing/2014/main" val="191312994"/>
                  </a:ext>
                </a:extLst>
              </a:tr>
            </a:tbl>
          </a:graphicData>
        </a:graphic>
      </p:graphicFrame>
      <p:sp>
        <p:nvSpPr>
          <p:cNvPr id="20" name="Text Placeholder 6">
            <a:extLst>
              <a:ext uri="{FF2B5EF4-FFF2-40B4-BE49-F238E27FC236}">
                <a16:creationId xmlns:a16="http://schemas.microsoft.com/office/drawing/2014/main" id="{A036CA0D-4C03-4AD6-B5E8-D11CC591908D}"/>
              </a:ext>
            </a:extLst>
          </p:cNvPr>
          <p:cNvSpPr txBox="1">
            <a:spLocks/>
          </p:cNvSpPr>
          <p:nvPr/>
        </p:nvSpPr>
        <p:spPr>
          <a:xfrm>
            <a:off x="397958" y="2262260"/>
            <a:ext cx="2378000" cy="252000"/>
          </a:xfrm>
          <a:prstGeom prst="rect">
            <a:avLst/>
          </a:prstGeom>
        </p:spPr>
        <p:txBody>
          <a:bodyPr vert="horz" lIns="87272" tIns="43637" rIns="87272" bIns="43637" rtlCol="0">
            <a:noAutofit/>
          </a:bodyPr>
          <a:lstStyle>
            <a:lvl1pPr marL="274241" indent="-272726" algn="l" defTabSz="872722" rtl="0" eaLnBrk="1" latinLnBrk="0" hangingPunct="1">
              <a:spcBef>
                <a:spcPct val="20000"/>
              </a:spcBef>
              <a:buClr>
                <a:srgbClr val="00915A"/>
              </a:buClr>
              <a:buFont typeface="Wingdings" panose="05000000000000000000" pitchFamily="2" charset="2"/>
              <a:buChar char=""/>
              <a:defRPr sz="1300" kern="1200">
                <a:solidFill>
                  <a:schemeClr val="tx1"/>
                </a:solidFill>
                <a:latin typeface="BNPP Sans" pitchFamily="50" charset="0"/>
                <a:ea typeface="+mn-ea"/>
                <a:cs typeface="+mn-cs"/>
              </a:defRPr>
            </a:lvl1pPr>
            <a:lvl2pPr marL="358775" indent="-152400" algn="l" defTabSz="872722" rtl="0" eaLnBrk="1" latinLnBrk="0" hangingPunct="1">
              <a:spcBef>
                <a:spcPct val="20000"/>
              </a:spcBef>
              <a:buFont typeface="Wingdings" panose="05000000000000000000" pitchFamily="2" charset="2"/>
              <a:buChar char="§"/>
              <a:defRPr lang="en-US" sz="1100" kern="0" dirty="0" smtClean="0">
                <a:solidFill>
                  <a:srgbClr val="000000"/>
                </a:solidFill>
                <a:latin typeface="BNPP Sans Light" pitchFamily="50" charset="0"/>
                <a:ea typeface="+mn-ea"/>
                <a:cs typeface="Arial" pitchFamily="34" charset="0"/>
              </a:defRPr>
            </a:lvl2pPr>
            <a:lvl3pPr marL="715963" indent="-163513" algn="l" defTabSz="872722" rtl="0" eaLnBrk="1" latinLnBrk="0" hangingPunct="1">
              <a:spcBef>
                <a:spcPct val="20000"/>
              </a:spcBef>
              <a:buFont typeface="Wingdings" panose="05000000000000000000" pitchFamily="2" charset="2"/>
              <a:buChar char="§"/>
              <a:defRPr lang="en-US" sz="1100" kern="0" dirty="0" smtClean="0">
                <a:solidFill>
                  <a:srgbClr val="000000"/>
                </a:solidFill>
                <a:latin typeface="BNPP Sans Light" pitchFamily="50" charset="0"/>
                <a:ea typeface="+mn-ea"/>
                <a:cs typeface="Arial" pitchFamily="34" charset="0"/>
              </a:defRPr>
            </a:lvl3pPr>
            <a:lvl4pPr marL="1074738" indent="-217488" algn="l" defTabSz="872722" rtl="0" eaLnBrk="1" latinLnBrk="0" hangingPunct="1">
              <a:spcBef>
                <a:spcPct val="20000"/>
              </a:spcBef>
              <a:buFont typeface="Wingdings" panose="05000000000000000000" pitchFamily="2" charset="2"/>
              <a:buChar char="§"/>
              <a:tabLst>
                <a:tab pos="81818" algn="l"/>
                <a:tab pos="768178" algn="l"/>
              </a:tabLst>
              <a:defRPr sz="1100" kern="1200">
                <a:solidFill>
                  <a:schemeClr val="tx1"/>
                </a:solidFill>
                <a:latin typeface="BNPP Sans Light" pitchFamily="50" charset="0"/>
                <a:ea typeface="+mn-ea"/>
                <a:cs typeface="+mn-cs"/>
              </a:defRPr>
            </a:lvl4pPr>
            <a:lvl5pPr marL="1431925" indent="-217488" algn="l" defTabSz="872722" rtl="0" eaLnBrk="1" latinLnBrk="0" hangingPunct="1">
              <a:spcBef>
                <a:spcPct val="20000"/>
              </a:spcBef>
              <a:buFont typeface="Wingdings" panose="05000000000000000000" pitchFamily="2" charset="2"/>
              <a:buChar char="§"/>
              <a:tabLst>
                <a:tab pos="80963" algn="l"/>
                <a:tab pos="766763" algn="l"/>
                <a:tab pos="1431925" algn="l"/>
              </a:tabLst>
              <a:defRPr sz="1100" kern="1200">
                <a:solidFill>
                  <a:schemeClr val="tx1"/>
                </a:solidFill>
                <a:latin typeface="BNPP Sans Light" pitchFamily="50" charset="0"/>
                <a:ea typeface="+mn-ea"/>
                <a:cs typeface="+mn-cs"/>
              </a:defRPr>
            </a:lvl5pPr>
            <a:lvl6pPr marL="2399987"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6pPr>
            <a:lvl7pPr marL="2836348"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7pPr>
            <a:lvl8pPr marL="3272709"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8pPr>
            <a:lvl9pPr marL="3709070" indent="-218181" algn="l" defTabSz="872722"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9pPr>
          </a:lstStyle>
          <a:p>
            <a:pPr marL="1515" lvl="0" indent="0" algn="ctr" defTabSz="1212224" eaLnBrk="0" hangingPunct="0">
              <a:spcBef>
                <a:spcPct val="0"/>
              </a:spcBef>
              <a:buNone/>
              <a:defRPr/>
            </a:pPr>
            <a:r>
              <a:rPr lang="en-US" sz="1500" b="1" dirty="0" smtClean="0">
                <a:latin typeface="BNPP Sans Light" panose="02000503020000020004" pitchFamily="50" charset="0"/>
                <a:cs typeface="Arial" charset="0"/>
              </a:rPr>
              <a:t>Capacity Check</a:t>
            </a:r>
            <a:endParaRPr lang="en-US" sz="1500" b="1" dirty="0">
              <a:latin typeface="BNPP Sans Light" panose="02000503020000020004" pitchFamily="50" charset="0"/>
              <a:cs typeface="Arial" charset="0"/>
            </a:endParaRPr>
          </a:p>
        </p:txBody>
      </p:sp>
      <p:sp>
        <p:nvSpPr>
          <p:cNvPr id="30" name="Rounded Rectangular Callout 29"/>
          <p:cNvSpPr/>
          <p:nvPr/>
        </p:nvSpPr>
        <p:spPr>
          <a:xfrm>
            <a:off x="3662196" y="2445060"/>
            <a:ext cx="2761261" cy="648072"/>
          </a:xfrm>
          <a:prstGeom prst="wedgeRoundRectCallout">
            <a:avLst>
              <a:gd name="adj1" fmla="val -84992"/>
              <a:gd name="adj2" fmla="val 104335"/>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en-GB" sz="1100" dirty="0" smtClean="0">
                <a:solidFill>
                  <a:schemeClr val="bg1">
                    <a:lumMod val="50000"/>
                  </a:schemeClr>
                </a:solidFill>
                <a:sym typeface="Webdings" panose="05030102010509060703" pitchFamily="18" charset="2"/>
              </a:rPr>
              <a:t>Risk: </a:t>
            </a:r>
            <a:r>
              <a:rPr lang="en-GB" sz="1100" dirty="0" smtClean="0">
                <a:solidFill>
                  <a:srgbClr val="FF0000"/>
                </a:solidFill>
                <a:sym typeface="Webdings" panose="05030102010509060703" pitchFamily="18" charset="2"/>
              </a:rPr>
              <a:t>The required capacity is not secured. In particular, on the API developers side</a:t>
            </a:r>
          </a:p>
        </p:txBody>
      </p:sp>
    </p:spTree>
    <p:extLst>
      <p:ext uri="{BB962C8B-B14F-4D97-AF65-F5344CB8AC3E}">
        <p14:creationId xmlns:p14="http://schemas.microsoft.com/office/powerpoint/2010/main" val="968216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ounded Rectangular Callout 10"/>
          <p:cNvSpPr/>
          <p:nvPr/>
        </p:nvSpPr>
        <p:spPr>
          <a:xfrm>
            <a:off x="870324" y="2844322"/>
            <a:ext cx="2105856" cy="1348006"/>
          </a:xfrm>
          <a:prstGeom prst="wedgeRoundRectCallout">
            <a:avLst>
              <a:gd name="adj1" fmla="val -14027"/>
              <a:gd name="adj2" fmla="val -136675"/>
              <a:gd name="adj3" fmla="val 16667"/>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lumMod val="50000"/>
                  </a:schemeClr>
                </a:solidFill>
              </a:rPr>
              <a:t>Risk: </a:t>
            </a:r>
            <a:r>
              <a:rPr lang="en-US" sz="1200" dirty="0" smtClean="0">
                <a:solidFill>
                  <a:srgbClr val="FF0000"/>
                </a:solidFill>
              </a:rPr>
              <a:t>We are still doing Bug fixing that is supposed to be finished during the stabilization phase of the 21.1 release that is impacting the planning for 21.2 release</a:t>
            </a:r>
            <a:endParaRPr lang="en-US" sz="1200" dirty="0">
              <a:solidFill>
                <a:schemeClr val="bg1">
                  <a:lumMod val="50000"/>
                </a:schemeClr>
              </a:solidFill>
            </a:endParaRPr>
          </a:p>
        </p:txBody>
      </p:sp>
      <p:cxnSp>
        <p:nvCxnSpPr>
          <p:cNvPr id="160" name="Straight Connector 152">
            <a:extLst>
              <a:ext uri="{FF2B5EF4-FFF2-40B4-BE49-F238E27FC236}">
                <a16:creationId xmlns:a16="http://schemas.microsoft.com/office/drawing/2014/main" id="{A88B6488-6605-4A2E-8195-060C5D7F116B}"/>
              </a:ext>
            </a:extLst>
          </p:cNvPr>
          <p:cNvCxnSpPr/>
          <p:nvPr/>
        </p:nvCxnSpPr>
        <p:spPr>
          <a:xfrm>
            <a:off x="11391051" y="782693"/>
            <a:ext cx="20337" cy="5212716"/>
          </a:xfrm>
          <a:prstGeom prst="line">
            <a:avLst/>
          </a:prstGeom>
          <a:ln w="12700">
            <a:solidFill>
              <a:srgbClr val="686F00"/>
            </a:solidFill>
            <a:prstDash val="dash"/>
          </a:ln>
        </p:spPr>
        <p:style>
          <a:lnRef idx="1">
            <a:schemeClr val="accent4"/>
          </a:lnRef>
          <a:fillRef idx="0">
            <a:schemeClr val="accent4"/>
          </a:fillRef>
          <a:effectRef idx="0">
            <a:schemeClr val="accent4"/>
          </a:effectRef>
          <a:fontRef idx="minor">
            <a:schemeClr val="tx1"/>
          </a:fontRef>
        </p:style>
      </p:cxnSp>
      <p:sp>
        <p:nvSpPr>
          <p:cNvPr id="90" name="Rectangle 89"/>
          <p:cNvSpPr/>
          <p:nvPr/>
        </p:nvSpPr>
        <p:spPr>
          <a:xfrm>
            <a:off x="1361291" y="5806058"/>
            <a:ext cx="3868954" cy="327635"/>
          </a:xfrm>
          <a:prstGeom prst="rect">
            <a:avLst/>
          </a:prstGeom>
          <a:ln w="6350">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7725" rIns="0" bIns="47725" numCol="1" rtlCol="0" anchor="ctr" anchorCtr="0" compatLnSpc="1">
            <a:prstTxWarp prst="textNoShape">
              <a:avLst/>
            </a:prstTxWarp>
          </a:bodyPr>
          <a:lstStyle/>
          <a:p>
            <a:pPr algn="ctr" defTabSz="790528"/>
            <a:r>
              <a:rPr lang="en-US" sz="1061" dirty="0" smtClean="0">
                <a:solidFill>
                  <a:srgbClr val="B6C674"/>
                </a:solidFill>
              </a:rPr>
              <a:t>Preparing R2021.2</a:t>
            </a:r>
            <a:endParaRPr lang="en-US" sz="1061" dirty="0">
              <a:solidFill>
                <a:srgbClr val="B6C674"/>
              </a:solidFill>
            </a:endParaRPr>
          </a:p>
        </p:txBody>
      </p:sp>
      <p:sp>
        <p:nvSpPr>
          <p:cNvPr id="98" name="Rectangle 97"/>
          <p:cNvSpPr/>
          <p:nvPr/>
        </p:nvSpPr>
        <p:spPr>
          <a:xfrm>
            <a:off x="1221099" y="5374010"/>
            <a:ext cx="10641364" cy="283464"/>
          </a:xfrm>
          <a:prstGeom prst="rect">
            <a:avLst/>
          </a:prstGeom>
          <a:solidFill>
            <a:schemeClr val="accent1">
              <a:lumMod val="20000"/>
              <a:lumOff val="80000"/>
            </a:schemeClr>
          </a:solidFill>
          <a:ln>
            <a:noFill/>
          </a:ln>
        </p:spPr>
        <p:txBody>
          <a:bodyPr wrap="square" lIns="47725" tIns="47725" rIns="47725" bIns="47725" anchor="ctr">
            <a:noAutofit/>
          </a:bodyPr>
          <a:lstStyle/>
          <a:p>
            <a:pPr algn="ctr"/>
            <a:r>
              <a:rPr lang="en-US" sz="1000" dirty="0" smtClean="0">
                <a:solidFill>
                  <a:srgbClr val="78848A"/>
                </a:solidFill>
                <a:latin typeface="BNPP Sans Light" panose="02000503020000020004" pitchFamily="50" charset="0"/>
              </a:rPr>
              <a:t>Production Incidents (5%)</a:t>
            </a:r>
            <a:endParaRPr lang="en-US" sz="1000" dirty="0">
              <a:solidFill>
                <a:srgbClr val="78848A"/>
              </a:solidFill>
              <a:latin typeface="BNPP Sans Light" panose="02000503020000020004" pitchFamily="50" charset="0"/>
            </a:endParaRPr>
          </a:p>
        </p:txBody>
      </p:sp>
      <p:sp>
        <p:nvSpPr>
          <p:cNvPr id="77" name="Rectangle 76"/>
          <p:cNvSpPr/>
          <p:nvPr/>
        </p:nvSpPr>
        <p:spPr>
          <a:xfrm>
            <a:off x="1221099" y="4941962"/>
            <a:ext cx="10641364" cy="320040"/>
          </a:xfrm>
          <a:prstGeom prst="rect">
            <a:avLst/>
          </a:prstGeom>
          <a:solidFill>
            <a:schemeClr val="accent1">
              <a:lumMod val="20000"/>
              <a:lumOff val="80000"/>
            </a:schemeClr>
          </a:solidFill>
          <a:ln>
            <a:noFill/>
          </a:ln>
        </p:spPr>
        <p:txBody>
          <a:bodyPr wrap="square" lIns="47725" tIns="47725" rIns="47725" bIns="47725" anchor="ctr">
            <a:noAutofit/>
          </a:bodyPr>
          <a:lstStyle/>
          <a:p>
            <a:pPr algn="ctr"/>
            <a:r>
              <a:rPr lang="en-US" sz="1000" dirty="0" smtClean="0">
                <a:solidFill>
                  <a:srgbClr val="78848A"/>
                </a:solidFill>
              </a:rPr>
              <a:t>Bug fixing (30%)</a:t>
            </a:r>
            <a:endParaRPr lang="en-US" sz="1000" dirty="0">
              <a:solidFill>
                <a:srgbClr val="78848A"/>
              </a:solidFill>
            </a:endParaRPr>
          </a:p>
        </p:txBody>
      </p:sp>
      <p:cxnSp>
        <p:nvCxnSpPr>
          <p:cNvPr id="82" name="Straight Connector 81">
            <a:extLst>
              <a:ext uri="{FF2B5EF4-FFF2-40B4-BE49-F238E27FC236}">
                <a16:creationId xmlns:a16="http://schemas.microsoft.com/office/drawing/2014/main" id="{A774D7B0-0FFA-44BB-BF9B-23A95B9E0AC5}"/>
              </a:ext>
            </a:extLst>
          </p:cNvPr>
          <p:cNvCxnSpPr/>
          <p:nvPr/>
        </p:nvCxnSpPr>
        <p:spPr>
          <a:xfrm>
            <a:off x="5225530" y="901046"/>
            <a:ext cx="0" cy="5120640"/>
          </a:xfrm>
          <a:prstGeom prst="line">
            <a:avLst/>
          </a:prstGeom>
          <a:ln w="31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4F8A0AA-83B1-47FB-A17A-052542CFE987}"/>
              </a:ext>
            </a:extLst>
          </p:cNvPr>
          <p:cNvCxnSpPr/>
          <p:nvPr/>
        </p:nvCxnSpPr>
        <p:spPr>
          <a:xfrm>
            <a:off x="9447855" y="843061"/>
            <a:ext cx="0" cy="5120640"/>
          </a:xfrm>
          <a:prstGeom prst="line">
            <a:avLst/>
          </a:prstGeom>
          <a:ln w="31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95C7C26-1E50-4F73-B51E-1853311E18C7}"/>
              </a:ext>
            </a:extLst>
          </p:cNvPr>
          <p:cNvCxnSpPr/>
          <p:nvPr/>
        </p:nvCxnSpPr>
        <p:spPr>
          <a:xfrm>
            <a:off x="7268399" y="939842"/>
            <a:ext cx="0" cy="5120640"/>
          </a:xfrm>
          <a:prstGeom prst="line">
            <a:avLst/>
          </a:prstGeom>
          <a:ln w="31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A88B6488-6605-4A2E-8195-060C5D7F116B}"/>
              </a:ext>
            </a:extLst>
          </p:cNvPr>
          <p:cNvCxnSpPr/>
          <p:nvPr/>
        </p:nvCxnSpPr>
        <p:spPr>
          <a:xfrm flipH="1">
            <a:off x="4229722" y="960572"/>
            <a:ext cx="6265" cy="4890313"/>
          </a:xfrm>
          <a:prstGeom prst="line">
            <a:avLst/>
          </a:prstGeom>
          <a:ln w="3175">
            <a:solidFill>
              <a:srgbClr val="686F00"/>
            </a:solidFill>
            <a:prstDash val="dash"/>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FD8D2C2D-36FF-48F5-B637-400F0F7D8686}"/>
              </a:ext>
            </a:extLst>
          </p:cNvPr>
          <p:cNvSpPr>
            <a:spLocks noGrp="1"/>
          </p:cNvSpPr>
          <p:nvPr>
            <p:ph type="dt" sz="half" idx="2"/>
          </p:nvPr>
        </p:nvSpPr>
        <p:spPr/>
        <p:txBody>
          <a:bodyPr/>
          <a:lstStyle/>
          <a:p>
            <a:fld id="{99790D50-9F47-4DD0-9A0F-A4553368E28F}" type="datetime4">
              <a:rPr lang="en-US" smtClean="0">
                <a:solidFill>
                  <a:prstClr val="black"/>
                </a:solidFill>
              </a:rPr>
              <a:pPr/>
              <a:t>April 12, 2021</a:t>
            </a:fld>
            <a:endParaRPr lang="en-US" dirty="0">
              <a:solidFill>
                <a:prstClr val="black"/>
              </a:solidFill>
            </a:endParaRPr>
          </a:p>
        </p:txBody>
      </p:sp>
      <p:sp>
        <p:nvSpPr>
          <p:cNvPr id="3" name="Slide Number Placeholder 2">
            <a:extLst>
              <a:ext uri="{FF2B5EF4-FFF2-40B4-BE49-F238E27FC236}">
                <a16:creationId xmlns:a16="http://schemas.microsoft.com/office/drawing/2014/main" id="{8892E988-D538-4436-AE8C-AFD41D3F1D43}"/>
              </a:ext>
            </a:extLst>
          </p:cNvPr>
          <p:cNvSpPr>
            <a:spLocks noGrp="1"/>
          </p:cNvSpPr>
          <p:nvPr>
            <p:ph type="sldNum" sz="quarter" idx="4"/>
          </p:nvPr>
        </p:nvSpPr>
        <p:spPr/>
        <p:txBody>
          <a:bodyPr/>
          <a:lstStyle/>
          <a:p>
            <a:fld id="{D2A18EA6-A457-46CC-B195-A0AD97A50690}" type="slidenum">
              <a:rPr lang="en-US" smtClean="0">
                <a:solidFill>
                  <a:prstClr val="black"/>
                </a:solidFill>
              </a:rPr>
              <a:pPr/>
              <a:t>9</a:t>
            </a:fld>
            <a:endParaRPr lang="en-US" dirty="0">
              <a:solidFill>
                <a:prstClr val="black"/>
              </a:solidFill>
            </a:endParaRPr>
          </a:p>
        </p:txBody>
      </p:sp>
      <p:sp>
        <p:nvSpPr>
          <p:cNvPr id="78" name="Title 5">
            <a:extLst>
              <a:ext uri="{FF2B5EF4-FFF2-40B4-BE49-F238E27FC236}">
                <a16:creationId xmlns:a16="http://schemas.microsoft.com/office/drawing/2014/main" id="{0CFE1616-6F41-43B5-A25E-3C34441A5BB6}"/>
              </a:ext>
            </a:extLst>
          </p:cNvPr>
          <p:cNvSpPr>
            <a:spLocks noGrp="1"/>
          </p:cNvSpPr>
          <p:nvPr>
            <p:ph type="title"/>
          </p:nvPr>
        </p:nvSpPr>
        <p:spPr>
          <a:xfrm>
            <a:off x="296939" y="210963"/>
            <a:ext cx="11374733" cy="423146"/>
          </a:xfrm>
        </p:spPr>
        <p:txBody>
          <a:bodyPr vert="horz" lIns="115696" tIns="57849" rIns="115696" bIns="57849" rtlCol="0" anchor="ctr">
            <a:noAutofit/>
          </a:bodyPr>
          <a:lstStyle/>
          <a:p>
            <a:pPr>
              <a:tabLst>
                <a:tab pos="4160694" algn="l"/>
              </a:tabLst>
            </a:pPr>
            <a:r>
              <a:rPr lang="en-US" dirty="0" smtClean="0"/>
              <a:t>UI STREAM - Timeline </a:t>
            </a:r>
            <a:endParaRPr lang="en-US" baseline="30000" dirty="0"/>
          </a:p>
        </p:txBody>
      </p:sp>
      <p:sp>
        <p:nvSpPr>
          <p:cNvPr id="114" name="Rectangle 113"/>
          <p:cNvSpPr/>
          <p:nvPr/>
        </p:nvSpPr>
        <p:spPr>
          <a:xfrm>
            <a:off x="243315" y="849513"/>
            <a:ext cx="675142" cy="255583"/>
          </a:xfrm>
          <a:prstGeom prst="rect">
            <a:avLst/>
          </a:prstGeom>
        </p:spPr>
        <p:txBody>
          <a:bodyPr wrap="square">
            <a:spAutoFit/>
          </a:bodyPr>
          <a:lstStyle/>
          <a:p>
            <a:r>
              <a:rPr lang="en-US" sz="1061" dirty="0">
                <a:solidFill>
                  <a:srgbClr val="78848A"/>
                </a:solidFill>
              </a:rPr>
              <a:t>Month</a:t>
            </a:r>
            <a:endParaRPr lang="en-GB" sz="1061" dirty="0"/>
          </a:p>
        </p:txBody>
      </p:sp>
      <p:sp>
        <p:nvSpPr>
          <p:cNvPr id="89" name="Rectangle 13">
            <a:extLst>
              <a:ext uri="{FF2B5EF4-FFF2-40B4-BE49-F238E27FC236}">
                <a16:creationId xmlns:a16="http://schemas.microsoft.com/office/drawing/2014/main" id="{A8FC9EE3-F6BF-4E4E-A90A-7BB49835A0F0}"/>
              </a:ext>
            </a:extLst>
          </p:cNvPr>
          <p:cNvSpPr/>
          <p:nvPr/>
        </p:nvSpPr>
        <p:spPr bwMode="auto">
          <a:xfrm>
            <a:off x="9452234" y="1216449"/>
            <a:ext cx="1120134" cy="189536"/>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36366" bIns="0" anchor="ctr" anchorCtr="0"/>
          <a:lstStyle/>
          <a:p>
            <a:pPr algn="r" defTabSz="1212220" eaLnBrk="1" fontAlgn="auto" hangingPunct="1">
              <a:spcBef>
                <a:spcPts val="0"/>
              </a:spcBef>
              <a:spcAft>
                <a:spcPts val="0"/>
              </a:spcAft>
              <a:defRPr/>
            </a:pPr>
            <a:r>
              <a:rPr lang="en-US" sz="928" dirty="0" smtClean="0">
                <a:solidFill>
                  <a:srgbClr val="78848A"/>
                </a:solidFill>
                <a:latin typeface="Calibri"/>
              </a:rPr>
              <a:t>4</a:t>
            </a:r>
            <a:endParaRPr lang="en-US" sz="928" dirty="0">
              <a:solidFill>
                <a:srgbClr val="78848A"/>
              </a:solidFill>
              <a:latin typeface="Calibri"/>
            </a:endParaRPr>
          </a:p>
        </p:txBody>
      </p:sp>
      <p:sp>
        <p:nvSpPr>
          <p:cNvPr id="105" name="Rectangle 104">
            <a:extLst>
              <a:ext uri="{FF2B5EF4-FFF2-40B4-BE49-F238E27FC236}">
                <a16:creationId xmlns:a16="http://schemas.microsoft.com/office/drawing/2014/main" id="{9F9343FA-EB17-4E33-A040-5C493BECF58D}"/>
              </a:ext>
            </a:extLst>
          </p:cNvPr>
          <p:cNvSpPr/>
          <p:nvPr/>
        </p:nvSpPr>
        <p:spPr bwMode="auto">
          <a:xfrm>
            <a:off x="6243215" y="1224161"/>
            <a:ext cx="1041226" cy="190536"/>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36366" bIns="0" anchor="ctr" anchorCtr="0"/>
          <a:lstStyle/>
          <a:p>
            <a:pPr algn="r" defTabSz="1212220" eaLnBrk="1" fontAlgn="auto" hangingPunct="1">
              <a:spcBef>
                <a:spcPts val="0"/>
              </a:spcBef>
              <a:spcAft>
                <a:spcPts val="0"/>
              </a:spcAft>
              <a:defRPr/>
            </a:pPr>
            <a:r>
              <a:rPr lang="en-US" sz="928" dirty="0" smtClean="0">
                <a:solidFill>
                  <a:srgbClr val="78848A"/>
                </a:solidFill>
                <a:latin typeface="Calibri"/>
              </a:rPr>
              <a:t>14</a:t>
            </a:r>
            <a:endParaRPr lang="en-US" sz="928" dirty="0">
              <a:solidFill>
                <a:srgbClr val="78848A"/>
              </a:solidFill>
              <a:latin typeface="Calibri"/>
            </a:endParaRPr>
          </a:p>
        </p:txBody>
      </p:sp>
      <p:sp>
        <p:nvSpPr>
          <p:cNvPr id="115" name="Rectangle 114"/>
          <p:cNvSpPr/>
          <p:nvPr/>
        </p:nvSpPr>
        <p:spPr>
          <a:xfrm>
            <a:off x="243315" y="1229995"/>
            <a:ext cx="1024242" cy="255583"/>
          </a:xfrm>
          <a:prstGeom prst="rect">
            <a:avLst/>
          </a:prstGeom>
        </p:spPr>
        <p:txBody>
          <a:bodyPr wrap="square">
            <a:spAutoFit/>
          </a:bodyPr>
          <a:lstStyle/>
          <a:p>
            <a:r>
              <a:rPr lang="en-US" sz="1061" dirty="0">
                <a:solidFill>
                  <a:srgbClr val="78848A"/>
                </a:solidFill>
              </a:rPr>
              <a:t>Week ending</a:t>
            </a:r>
            <a:endParaRPr lang="en-GB" sz="1061" dirty="0"/>
          </a:p>
        </p:txBody>
      </p:sp>
      <p:sp>
        <p:nvSpPr>
          <p:cNvPr id="137" name="Rectangle 136"/>
          <p:cNvSpPr/>
          <p:nvPr/>
        </p:nvSpPr>
        <p:spPr>
          <a:xfrm>
            <a:off x="243315" y="2363267"/>
            <a:ext cx="844934" cy="255583"/>
          </a:xfrm>
          <a:prstGeom prst="rect">
            <a:avLst/>
          </a:prstGeom>
        </p:spPr>
        <p:txBody>
          <a:bodyPr wrap="square">
            <a:spAutoFit/>
          </a:bodyPr>
          <a:lstStyle/>
          <a:p>
            <a:r>
              <a:rPr lang="en-US" sz="1061" dirty="0">
                <a:solidFill>
                  <a:srgbClr val="78848A"/>
                </a:solidFill>
              </a:rPr>
              <a:t>Features</a:t>
            </a:r>
          </a:p>
        </p:txBody>
      </p:sp>
      <p:sp>
        <p:nvSpPr>
          <p:cNvPr id="138" name="Rectangle 137"/>
          <p:cNvSpPr/>
          <p:nvPr/>
        </p:nvSpPr>
        <p:spPr>
          <a:xfrm>
            <a:off x="243315" y="1567838"/>
            <a:ext cx="772824" cy="255583"/>
          </a:xfrm>
          <a:prstGeom prst="rect">
            <a:avLst/>
          </a:prstGeom>
        </p:spPr>
        <p:txBody>
          <a:bodyPr wrap="square">
            <a:spAutoFit/>
          </a:bodyPr>
          <a:lstStyle/>
          <a:p>
            <a:r>
              <a:rPr lang="en-US" sz="1061" dirty="0">
                <a:solidFill>
                  <a:srgbClr val="78848A"/>
                </a:solidFill>
              </a:rPr>
              <a:t>Sprints</a:t>
            </a:r>
            <a:endParaRPr lang="en-GB" sz="1061" dirty="0"/>
          </a:p>
        </p:txBody>
      </p:sp>
      <p:sp>
        <p:nvSpPr>
          <p:cNvPr id="124" name="Rectangle 123"/>
          <p:cNvSpPr/>
          <p:nvPr/>
        </p:nvSpPr>
        <p:spPr>
          <a:xfrm>
            <a:off x="243314" y="4298350"/>
            <a:ext cx="830661" cy="255583"/>
          </a:xfrm>
          <a:prstGeom prst="rect">
            <a:avLst/>
          </a:prstGeom>
        </p:spPr>
        <p:txBody>
          <a:bodyPr wrap="square">
            <a:spAutoFit/>
          </a:bodyPr>
          <a:lstStyle/>
          <a:p>
            <a:r>
              <a:rPr lang="en-US" sz="1061" dirty="0" smtClean="0">
                <a:solidFill>
                  <a:srgbClr val="78848A"/>
                </a:solidFill>
              </a:rPr>
              <a:t>PROD</a:t>
            </a:r>
            <a:endParaRPr lang="en-US" sz="1061" dirty="0">
              <a:solidFill>
                <a:srgbClr val="78848A"/>
              </a:solidFill>
            </a:endParaRPr>
          </a:p>
        </p:txBody>
      </p:sp>
      <p:sp>
        <p:nvSpPr>
          <p:cNvPr id="94" name="Rectangle 13">
            <a:extLst>
              <a:ext uri="{FF2B5EF4-FFF2-40B4-BE49-F238E27FC236}">
                <a16:creationId xmlns:a16="http://schemas.microsoft.com/office/drawing/2014/main" id="{5E086D6E-9C8A-4FA2-98AE-A941F3D7AFE8}"/>
              </a:ext>
            </a:extLst>
          </p:cNvPr>
          <p:cNvSpPr/>
          <p:nvPr/>
        </p:nvSpPr>
        <p:spPr bwMode="auto">
          <a:xfrm>
            <a:off x="1365101" y="865478"/>
            <a:ext cx="3865144" cy="174438"/>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nchorCtr="0"/>
          <a:lstStyle/>
          <a:p>
            <a:pPr algn="ctr" defTabSz="1212220" eaLnBrk="1" fontAlgn="auto" hangingPunct="1">
              <a:spcBef>
                <a:spcPts val="0"/>
              </a:spcBef>
              <a:spcAft>
                <a:spcPts val="0"/>
              </a:spcAft>
              <a:defRPr/>
            </a:pPr>
            <a:r>
              <a:rPr lang="en-US" sz="1061" dirty="0" smtClean="0">
                <a:solidFill>
                  <a:srgbClr val="78848A"/>
                </a:solidFill>
                <a:latin typeface="Calibri"/>
              </a:rPr>
              <a:t>Apr</a:t>
            </a:r>
            <a:endParaRPr lang="en-US" sz="1061" dirty="0">
              <a:solidFill>
                <a:srgbClr val="78848A"/>
              </a:solidFill>
              <a:latin typeface="Calibri"/>
            </a:endParaRPr>
          </a:p>
        </p:txBody>
      </p:sp>
      <p:sp>
        <p:nvSpPr>
          <p:cNvPr id="108" name="Rectangle 13">
            <a:extLst>
              <a:ext uri="{FF2B5EF4-FFF2-40B4-BE49-F238E27FC236}">
                <a16:creationId xmlns:a16="http://schemas.microsoft.com/office/drawing/2014/main" id="{8A3226F3-5DA1-4D20-BF08-19018F5BEF1E}"/>
              </a:ext>
            </a:extLst>
          </p:cNvPr>
          <p:cNvSpPr/>
          <p:nvPr/>
        </p:nvSpPr>
        <p:spPr bwMode="auto">
          <a:xfrm>
            <a:off x="5225530" y="848995"/>
            <a:ext cx="4223134" cy="184987"/>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nchorCtr="0"/>
          <a:lstStyle/>
          <a:p>
            <a:pPr algn="ctr" defTabSz="1212220" eaLnBrk="1" fontAlgn="auto" hangingPunct="1">
              <a:spcBef>
                <a:spcPts val="0"/>
              </a:spcBef>
              <a:spcAft>
                <a:spcPts val="0"/>
              </a:spcAft>
              <a:defRPr/>
            </a:pPr>
            <a:r>
              <a:rPr lang="en-US" sz="1061" dirty="0" smtClean="0">
                <a:solidFill>
                  <a:srgbClr val="78848A"/>
                </a:solidFill>
                <a:latin typeface="Calibri"/>
              </a:rPr>
              <a:t>Mai</a:t>
            </a:r>
            <a:endParaRPr lang="en-US" sz="1061" dirty="0">
              <a:solidFill>
                <a:srgbClr val="78848A"/>
              </a:solidFill>
              <a:latin typeface="Calibri"/>
            </a:endParaRPr>
          </a:p>
        </p:txBody>
      </p:sp>
      <p:sp>
        <p:nvSpPr>
          <p:cNvPr id="55" name="Rectangle: Rounded Corners 57">
            <a:extLst>
              <a:ext uri="{FF2B5EF4-FFF2-40B4-BE49-F238E27FC236}">
                <a16:creationId xmlns:a16="http://schemas.microsoft.com/office/drawing/2014/main" id="{9134C64E-04FB-4EEA-A7A9-EF16CB8BEACE}"/>
              </a:ext>
            </a:extLst>
          </p:cNvPr>
          <p:cNvSpPr/>
          <p:nvPr/>
        </p:nvSpPr>
        <p:spPr>
          <a:xfrm>
            <a:off x="9447855" y="1544429"/>
            <a:ext cx="2176263" cy="319734"/>
          </a:xfrm>
          <a:prstGeom prst="roundRect">
            <a:avLst/>
          </a:prstGeom>
          <a:pattFill prst="ltDnDiag">
            <a:fgClr>
              <a:srgbClr val="E0ECDE"/>
            </a:fgClr>
            <a:bgClr>
              <a:schemeClr val="bg1"/>
            </a:bgClr>
          </a:pattFill>
          <a:ln w="6350">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7725" rIns="0" bIns="47725" numCol="1" rtlCol="0" anchor="ctr" anchorCtr="0" compatLnSpc="1">
            <a:prstTxWarp prst="textNoShape">
              <a:avLst/>
            </a:prstTxWarp>
          </a:bodyPr>
          <a:lstStyle/>
          <a:p>
            <a:pPr algn="ctr" defTabSz="790528"/>
            <a:r>
              <a:rPr lang="en-US" sz="1000" dirty="0" smtClean="0">
                <a:solidFill>
                  <a:srgbClr val="B6C674"/>
                </a:solidFill>
              </a:rPr>
              <a:t>stabilization</a:t>
            </a:r>
            <a:endParaRPr lang="en-US" sz="1000" dirty="0">
              <a:solidFill>
                <a:srgbClr val="B6C674"/>
              </a:solidFill>
            </a:endParaRPr>
          </a:p>
        </p:txBody>
      </p:sp>
      <p:sp>
        <p:nvSpPr>
          <p:cNvPr id="57" name="Rectangle 13">
            <a:extLst>
              <a:ext uri="{FF2B5EF4-FFF2-40B4-BE49-F238E27FC236}">
                <a16:creationId xmlns:a16="http://schemas.microsoft.com/office/drawing/2014/main" id="{6564B027-38D9-4EFB-95E7-75060BC29CE7}"/>
              </a:ext>
            </a:extLst>
          </p:cNvPr>
          <p:cNvSpPr/>
          <p:nvPr/>
        </p:nvSpPr>
        <p:spPr bwMode="auto">
          <a:xfrm>
            <a:off x="9452233" y="849513"/>
            <a:ext cx="2171885" cy="185006"/>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nchorCtr="0"/>
          <a:lstStyle/>
          <a:p>
            <a:pPr algn="ctr" defTabSz="1212220" eaLnBrk="1" fontAlgn="auto" hangingPunct="1">
              <a:spcBef>
                <a:spcPts val="0"/>
              </a:spcBef>
              <a:spcAft>
                <a:spcPts val="0"/>
              </a:spcAft>
              <a:defRPr/>
            </a:pPr>
            <a:r>
              <a:rPr lang="en-US" sz="1061" dirty="0" err="1" smtClean="0">
                <a:solidFill>
                  <a:srgbClr val="78848A"/>
                </a:solidFill>
                <a:latin typeface="Calibri"/>
              </a:rPr>
              <a:t>Juin</a:t>
            </a:r>
            <a:endParaRPr lang="en-US" sz="1061" dirty="0">
              <a:solidFill>
                <a:srgbClr val="78848A"/>
              </a:solidFill>
              <a:latin typeface="Calibri"/>
            </a:endParaRPr>
          </a:p>
        </p:txBody>
      </p:sp>
      <p:sp>
        <p:nvSpPr>
          <p:cNvPr id="58" name="Rectangle 13">
            <a:extLst>
              <a:ext uri="{FF2B5EF4-FFF2-40B4-BE49-F238E27FC236}">
                <a16:creationId xmlns:a16="http://schemas.microsoft.com/office/drawing/2014/main" id="{A8FC9EE3-F6BF-4E4E-A90A-7BB49835A0F0}"/>
              </a:ext>
            </a:extLst>
          </p:cNvPr>
          <p:cNvSpPr/>
          <p:nvPr/>
        </p:nvSpPr>
        <p:spPr bwMode="auto">
          <a:xfrm>
            <a:off x="5230245" y="1224161"/>
            <a:ext cx="1005228" cy="181824"/>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36366" bIns="0" anchor="ctr" anchorCtr="0"/>
          <a:lstStyle/>
          <a:p>
            <a:pPr algn="r" defTabSz="1212220" eaLnBrk="1" fontAlgn="auto" hangingPunct="1">
              <a:spcBef>
                <a:spcPts val="0"/>
              </a:spcBef>
              <a:spcAft>
                <a:spcPts val="0"/>
              </a:spcAft>
              <a:defRPr/>
            </a:pPr>
            <a:r>
              <a:rPr lang="en-GB" sz="928" dirty="0" smtClean="0">
                <a:solidFill>
                  <a:srgbClr val="78848A"/>
                </a:solidFill>
                <a:latin typeface="Calibri"/>
              </a:rPr>
              <a:t>7</a:t>
            </a:r>
            <a:endParaRPr lang="en-US" sz="928" dirty="0">
              <a:solidFill>
                <a:srgbClr val="78848A"/>
              </a:solidFill>
              <a:latin typeface="Calibri"/>
            </a:endParaRPr>
          </a:p>
        </p:txBody>
      </p:sp>
      <p:sp>
        <p:nvSpPr>
          <p:cNvPr id="59" name="Rectangle 13">
            <a:extLst>
              <a:ext uri="{FF2B5EF4-FFF2-40B4-BE49-F238E27FC236}">
                <a16:creationId xmlns:a16="http://schemas.microsoft.com/office/drawing/2014/main" id="{31242511-6217-40A5-AAFF-42E9D7A8BBF5}"/>
              </a:ext>
            </a:extLst>
          </p:cNvPr>
          <p:cNvSpPr/>
          <p:nvPr/>
        </p:nvSpPr>
        <p:spPr bwMode="auto">
          <a:xfrm>
            <a:off x="4247154" y="1224159"/>
            <a:ext cx="974139" cy="184977"/>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36366" bIns="0" anchor="ctr" anchorCtr="0"/>
          <a:lstStyle/>
          <a:p>
            <a:pPr algn="r" defTabSz="1212220" eaLnBrk="1" fontAlgn="auto" hangingPunct="1">
              <a:spcBef>
                <a:spcPts val="0"/>
              </a:spcBef>
              <a:spcAft>
                <a:spcPts val="0"/>
              </a:spcAft>
              <a:defRPr/>
            </a:pPr>
            <a:r>
              <a:rPr lang="en-US" sz="928" dirty="0" smtClean="0">
                <a:solidFill>
                  <a:srgbClr val="78848A"/>
                </a:solidFill>
                <a:latin typeface="Calibri"/>
              </a:rPr>
              <a:t>30</a:t>
            </a:r>
            <a:endParaRPr lang="en-US" sz="928" dirty="0">
              <a:solidFill>
                <a:srgbClr val="78848A"/>
              </a:solidFill>
              <a:latin typeface="Calibri"/>
            </a:endParaRPr>
          </a:p>
        </p:txBody>
      </p:sp>
      <p:sp>
        <p:nvSpPr>
          <p:cNvPr id="60" name="Rectangle 59">
            <a:extLst>
              <a:ext uri="{FF2B5EF4-FFF2-40B4-BE49-F238E27FC236}">
                <a16:creationId xmlns:a16="http://schemas.microsoft.com/office/drawing/2014/main" id="{A9A76BC4-5A6E-4E30-BE1F-493AD9670F82}"/>
              </a:ext>
            </a:extLst>
          </p:cNvPr>
          <p:cNvSpPr/>
          <p:nvPr/>
        </p:nvSpPr>
        <p:spPr bwMode="auto">
          <a:xfrm>
            <a:off x="7280767" y="1224161"/>
            <a:ext cx="1046762" cy="181824"/>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36366" bIns="0" anchor="ctr" anchorCtr="0"/>
          <a:lstStyle/>
          <a:p>
            <a:pPr algn="r" defTabSz="1212220" eaLnBrk="1" fontAlgn="auto" hangingPunct="1">
              <a:spcBef>
                <a:spcPts val="0"/>
              </a:spcBef>
              <a:spcAft>
                <a:spcPts val="0"/>
              </a:spcAft>
              <a:defRPr/>
            </a:pPr>
            <a:r>
              <a:rPr lang="en-US" sz="928" dirty="0" smtClean="0">
                <a:solidFill>
                  <a:srgbClr val="78848A"/>
                </a:solidFill>
                <a:latin typeface="Calibri"/>
              </a:rPr>
              <a:t>21</a:t>
            </a:r>
            <a:endParaRPr lang="en-US" sz="928" dirty="0">
              <a:solidFill>
                <a:srgbClr val="78848A"/>
              </a:solidFill>
              <a:latin typeface="Calibri"/>
            </a:endParaRPr>
          </a:p>
        </p:txBody>
      </p:sp>
      <p:sp>
        <p:nvSpPr>
          <p:cNvPr id="67" name="Rectangle 13">
            <a:extLst>
              <a:ext uri="{FF2B5EF4-FFF2-40B4-BE49-F238E27FC236}">
                <a16:creationId xmlns:a16="http://schemas.microsoft.com/office/drawing/2014/main" id="{340BF53F-D143-4424-B11D-DCE131140548}"/>
              </a:ext>
            </a:extLst>
          </p:cNvPr>
          <p:cNvSpPr/>
          <p:nvPr/>
        </p:nvSpPr>
        <p:spPr bwMode="auto">
          <a:xfrm>
            <a:off x="2254176" y="1217910"/>
            <a:ext cx="949524" cy="175889"/>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36366" bIns="0" anchor="ctr" anchorCtr="0"/>
          <a:lstStyle/>
          <a:p>
            <a:pPr algn="r" defTabSz="1212220" eaLnBrk="1" fontAlgn="auto" hangingPunct="1">
              <a:spcBef>
                <a:spcPts val="0"/>
              </a:spcBef>
              <a:spcAft>
                <a:spcPts val="0"/>
              </a:spcAft>
              <a:defRPr/>
            </a:pPr>
            <a:r>
              <a:rPr lang="en-US" sz="928" dirty="0" smtClean="0">
                <a:solidFill>
                  <a:srgbClr val="78848A"/>
                </a:solidFill>
                <a:latin typeface="Calibri"/>
              </a:rPr>
              <a:t>16</a:t>
            </a:r>
            <a:endParaRPr lang="en-US" sz="928" dirty="0">
              <a:solidFill>
                <a:srgbClr val="78848A"/>
              </a:solidFill>
              <a:latin typeface="Calibri"/>
            </a:endParaRPr>
          </a:p>
        </p:txBody>
      </p:sp>
      <p:sp>
        <p:nvSpPr>
          <p:cNvPr id="69" name="Rectangle 13">
            <a:extLst>
              <a:ext uri="{FF2B5EF4-FFF2-40B4-BE49-F238E27FC236}">
                <a16:creationId xmlns:a16="http://schemas.microsoft.com/office/drawing/2014/main" id="{C2BCBE29-B06F-4FC7-A2D9-06171F64584A}"/>
              </a:ext>
            </a:extLst>
          </p:cNvPr>
          <p:cNvSpPr/>
          <p:nvPr/>
        </p:nvSpPr>
        <p:spPr bwMode="auto">
          <a:xfrm>
            <a:off x="3198734" y="1224160"/>
            <a:ext cx="1048420" cy="181824"/>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36366" bIns="0" anchor="ctr" anchorCtr="0"/>
          <a:lstStyle/>
          <a:p>
            <a:pPr algn="r" defTabSz="1212220" eaLnBrk="1" fontAlgn="auto" hangingPunct="1">
              <a:spcBef>
                <a:spcPts val="0"/>
              </a:spcBef>
              <a:spcAft>
                <a:spcPts val="0"/>
              </a:spcAft>
              <a:defRPr/>
            </a:pPr>
            <a:r>
              <a:rPr lang="en-GB" sz="928" dirty="0" smtClean="0">
                <a:solidFill>
                  <a:srgbClr val="78848A"/>
                </a:solidFill>
                <a:latin typeface="Calibri"/>
              </a:rPr>
              <a:t>23</a:t>
            </a:r>
            <a:endParaRPr lang="en-US" sz="928" dirty="0">
              <a:solidFill>
                <a:srgbClr val="78848A"/>
              </a:solidFill>
              <a:latin typeface="Calibri"/>
            </a:endParaRPr>
          </a:p>
        </p:txBody>
      </p:sp>
      <p:sp>
        <p:nvSpPr>
          <p:cNvPr id="8" name="Rectangle 7"/>
          <p:cNvSpPr/>
          <p:nvPr/>
        </p:nvSpPr>
        <p:spPr>
          <a:xfrm>
            <a:off x="243315" y="5413569"/>
            <a:ext cx="803425" cy="255583"/>
          </a:xfrm>
          <a:prstGeom prst="rect">
            <a:avLst/>
          </a:prstGeom>
        </p:spPr>
        <p:txBody>
          <a:bodyPr wrap="none">
            <a:spAutoFit/>
          </a:bodyPr>
          <a:lstStyle/>
          <a:p>
            <a:pPr defTabSz="790528"/>
            <a:r>
              <a:rPr lang="en-US" sz="1061" dirty="0" smtClean="0">
                <a:solidFill>
                  <a:srgbClr val="78848A"/>
                </a:solidFill>
              </a:rPr>
              <a:t>L3 </a:t>
            </a:r>
            <a:r>
              <a:rPr lang="en-US" sz="1061" dirty="0">
                <a:solidFill>
                  <a:srgbClr val="78848A"/>
                </a:solidFill>
              </a:rPr>
              <a:t>support</a:t>
            </a:r>
          </a:p>
        </p:txBody>
      </p:sp>
      <p:sp>
        <p:nvSpPr>
          <p:cNvPr id="167" name="Rectangle 166"/>
          <p:cNvSpPr/>
          <p:nvPr/>
        </p:nvSpPr>
        <p:spPr>
          <a:xfrm>
            <a:off x="1335038" y="2375207"/>
            <a:ext cx="3866703" cy="320041"/>
          </a:xfrm>
          <a:prstGeom prst="rect">
            <a:avLst/>
          </a:prstGeom>
          <a:solidFill>
            <a:schemeClr val="accent1">
              <a:lumMod val="20000"/>
              <a:lumOff val="80000"/>
            </a:schemeClr>
          </a:solidFill>
          <a:ln>
            <a:noFill/>
          </a:ln>
        </p:spPr>
        <p:txBody>
          <a:bodyPr wrap="square" lIns="47725" tIns="47725" rIns="47725" bIns="47725" anchor="ctr">
            <a:noAutofit/>
          </a:bodyPr>
          <a:lstStyle/>
          <a:p>
            <a:pPr algn="ctr"/>
            <a:r>
              <a:rPr lang="en-US" sz="1000" dirty="0" err="1">
                <a:solidFill>
                  <a:srgbClr val="78848A"/>
                </a:solidFill>
              </a:rPr>
              <a:t>Xref</a:t>
            </a:r>
            <a:r>
              <a:rPr lang="en-US" sz="1000" dirty="0">
                <a:solidFill>
                  <a:srgbClr val="78848A"/>
                </a:solidFill>
              </a:rPr>
              <a:t> table updates in </a:t>
            </a:r>
            <a:r>
              <a:rPr lang="en-US" sz="1000" dirty="0" err="1">
                <a:solidFill>
                  <a:srgbClr val="78848A"/>
                </a:solidFill>
              </a:rPr>
              <a:t>Datahub</a:t>
            </a:r>
            <a:r>
              <a:rPr lang="en-US" sz="1000" dirty="0">
                <a:solidFill>
                  <a:srgbClr val="78848A"/>
                </a:solidFill>
              </a:rPr>
              <a:t> </a:t>
            </a:r>
          </a:p>
        </p:txBody>
      </p:sp>
      <p:sp>
        <p:nvSpPr>
          <p:cNvPr id="99" name="Rectangle 98"/>
          <p:cNvSpPr/>
          <p:nvPr/>
        </p:nvSpPr>
        <p:spPr>
          <a:xfrm>
            <a:off x="238936" y="5013970"/>
            <a:ext cx="762315" cy="255583"/>
          </a:xfrm>
          <a:prstGeom prst="rect">
            <a:avLst/>
          </a:prstGeom>
        </p:spPr>
        <p:txBody>
          <a:bodyPr wrap="square">
            <a:spAutoFit/>
          </a:bodyPr>
          <a:lstStyle/>
          <a:p>
            <a:r>
              <a:rPr lang="en-US" sz="1061" dirty="0" smtClean="0">
                <a:solidFill>
                  <a:srgbClr val="78848A"/>
                </a:solidFill>
              </a:rPr>
              <a:t>QA</a:t>
            </a:r>
            <a:endParaRPr lang="en-US" sz="1061" dirty="0">
              <a:solidFill>
                <a:srgbClr val="78848A"/>
              </a:solidFill>
            </a:endParaRPr>
          </a:p>
        </p:txBody>
      </p:sp>
      <p:sp>
        <p:nvSpPr>
          <p:cNvPr id="100" name="Rectangle 99"/>
          <p:cNvSpPr/>
          <p:nvPr/>
        </p:nvSpPr>
        <p:spPr>
          <a:xfrm>
            <a:off x="252407" y="5806058"/>
            <a:ext cx="1108884" cy="255583"/>
          </a:xfrm>
          <a:prstGeom prst="rect">
            <a:avLst/>
          </a:prstGeom>
        </p:spPr>
        <p:txBody>
          <a:bodyPr wrap="square">
            <a:spAutoFit/>
          </a:bodyPr>
          <a:lstStyle/>
          <a:p>
            <a:r>
              <a:rPr lang="en-US" sz="1061" dirty="0" smtClean="0">
                <a:solidFill>
                  <a:srgbClr val="78848A"/>
                </a:solidFill>
              </a:rPr>
              <a:t>Refinements</a:t>
            </a:r>
            <a:endParaRPr lang="en-US" sz="1061" dirty="0">
              <a:solidFill>
                <a:srgbClr val="78848A"/>
              </a:solidFill>
            </a:endParaRPr>
          </a:p>
        </p:txBody>
      </p:sp>
      <p:sp>
        <p:nvSpPr>
          <p:cNvPr id="131" name="Diamond 130">
            <a:extLst>
              <a:ext uri="{FF2B5EF4-FFF2-40B4-BE49-F238E27FC236}">
                <a16:creationId xmlns:a16="http://schemas.microsoft.com/office/drawing/2014/main" id="{7123BB2C-F5BF-45F2-A998-5ABCE1CE61CC}"/>
              </a:ext>
            </a:extLst>
          </p:cNvPr>
          <p:cNvSpPr>
            <a:spLocks noChangeAspect="1"/>
          </p:cNvSpPr>
          <p:nvPr/>
        </p:nvSpPr>
        <p:spPr>
          <a:xfrm>
            <a:off x="3129718" y="3334483"/>
            <a:ext cx="119443" cy="137160"/>
          </a:xfrm>
          <a:prstGeom prst="diamond">
            <a:avLst/>
          </a:prstGeom>
          <a:solidFill>
            <a:srgbClr val="CEDDB4"/>
          </a:solidFill>
          <a:ln>
            <a:noFill/>
          </a:ln>
        </p:spPr>
        <p:style>
          <a:lnRef idx="2">
            <a:schemeClr val="accent2"/>
          </a:lnRef>
          <a:fillRef idx="1">
            <a:schemeClr val="lt1"/>
          </a:fillRef>
          <a:effectRef idx="0">
            <a:schemeClr val="accent2"/>
          </a:effectRef>
          <a:fontRef idx="minor">
            <a:schemeClr val="dk1"/>
          </a:fontRef>
        </p:style>
        <p:txBody>
          <a:bodyPr wrap="none" tIns="91440" bIns="0" rtlCol="0" anchor="ctr" anchorCtr="1"/>
          <a:lstStyle/>
          <a:p>
            <a:pPr algn="ctr" defTabSz="1212220" eaLnBrk="1" fontAlgn="auto" hangingPunct="1">
              <a:spcBef>
                <a:spcPts val="0"/>
              </a:spcBef>
              <a:spcAft>
                <a:spcPts val="0"/>
              </a:spcAft>
              <a:defRPr/>
            </a:pPr>
            <a:r>
              <a:rPr lang="en-US" sz="900" dirty="0">
                <a:solidFill>
                  <a:schemeClr val="bg1">
                    <a:lumMod val="85000"/>
                  </a:schemeClr>
                </a:solidFill>
                <a:latin typeface="Calibri"/>
              </a:rPr>
              <a:t/>
            </a:r>
            <a:br>
              <a:rPr lang="en-US" sz="900" dirty="0">
                <a:solidFill>
                  <a:schemeClr val="bg1">
                    <a:lumMod val="85000"/>
                  </a:schemeClr>
                </a:solidFill>
                <a:latin typeface="Calibri"/>
              </a:rPr>
            </a:br>
            <a:r>
              <a:rPr lang="en-US" sz="900" dirty="0" smtClean="0">
                <a:solidFill>
                  <a:schemeClr val="bg1">
                    <a:lumMod val="85000"/>
                  </a:schemeClr>
                </a:solidFill>
                <a:latin typeface="Calibri"/>
              </a:rPr>
              <a:t>drop 1</a:t>
            </a:r>
            <a:endParaRPr lang="en-US" sz="900" dirty="0">
              <a:solidFill>
                <a:schemeClr val="bg1">
                  <a:lumMod val="85000"/>
                </a:schemeClr>
              </a:solidFill>
              <a:latin typeface="Calibri"/>
            </a:endParaRPr>
          </a:p>
        </p:txBody>
      </p:sp>
      <p:sp>
        <p:nvSpPr>
          <p:cNvPr id="70" name="Diamond 69">
            <a:extLst>
              <a:ext uri="{FF2B5EF4-FFF2-40B4-BE49-F238E27FC236}">
                <a16:creationId xmlns:a16="http://schemas.microsoft.com/office/drawing/2014/main" id="{7123BB2C-F5BF-45F2-A998-5ABCE1CE61CC}"/>
              </a:ext>
            </a:extLst>
          </p:cNvPr>
          <p:cNvSpPr>
            <a:spLocks noChangeAspect="1"/>
          </p:cNvSpPr>
          <p:nvPr/>
        </p:nvSpPr>
        <p:spPr>
          <a:xfrm>
            <a:off x="5173195" y="3334483"/>
            <a:ext cx="119443" cy="137160"/>
          </a:xfrm>
          <a:prstGeom prst="diamond">
            <a:avLst/>
          </a:prstGeom>
          <a:solidFill>
            <a:srgbClr val="CEDDB4"/>
          </a:solidFill>
          <a:ln>
            <a:noFill/>
          </a:ln>
        </p:spPr>
        <p:style>
          <a:lnRef idx="2">
            <a:schemeClr val="accent2"/>
          </a:lnRef>
          <a:fillRef idx="1">
            <a:schemeClr val="lt1"/>
          </a:fillRef>
          <a:effectRef idx="0">
            <a:schemeClr val="accent2"/>
          </a:effectRef>
          <a:fontRef idx="minor">
            <a:schemeClr val="dk1"/>
          </a:fontRef>
        </p:style>
        <p:txBody>
          <a:bodyPr wrap="none" tIns="91440" bIns="0" rtlCol="0" anchor="ctr" anchorCtr="1"/>
          <a:lstStyle/>
          <a:p>
            <a:pPr algn="ctr" defTabSz="1212220" eaLnBrk="1" fontAlgn="auto" hangingPunct="1">
              <a:spcBef>
                <a:spcPts val="0"/>
              </a:spcBef>
              <a:spcAft>
                <a:spcPts val="0"/>
              </a:spcAft>
            </a:pPr>
            <a:r>
              <a:rPr lang="en-US" sz="900" dirty="0">
                <a:solidFill>
                  <a:schemeClr val="bg1">
                    <a:lumMod val="85000"/>
                  </a:schemeClr>
                </a:solidFill>
                <a:latin typeface="Calibri"/>
              </a:rPr>
              <a:t/>
            </a:r>
            <a:br>
              <a:rPr lang="en-US" sz="900" dirty="0">
                <a:solidFill>
                  <a:schemeClr val="bg1">
                    <a:lumMod val="85000"/>
                  </a:schemeClr>
                </a:solidFill>
                <a:latin typeface="Calibri"/>
              </a:rPr>
            </a:br>
            <a:r>
              <a:rPr lang="en-US" sz="900" dirty="0">
                <a:solidFill>
                  <a:schemeClr val="bg1">
                    <a:lumMod val="85000"/>
                  </a:schemeClr>
                </a:solidFill>
                <a:latin typeface="Calibri"/>
              </a:rPr>
              <a:t>drop 2</a:t>
            </a:r>
          </a:p>
        </p:txBody>
      </p:sp>
      <p:sp>
        <p:nvSpPr>
          <p:cNvPr id="71" name="Diamond 70">
            <a:extLst>
              <a:ext uri="{FF2B5EF4-FFF2-40B4-BE49-F238E27FC236}">
                <a16:creationId xmlns:a16="http://schemas.microsoft.com/office/drawing/2014/main" id="{7123BB2C-F5BF-45F2-A998-5ABCE1CE61CC}"/>
              </a:ext>
            </a:extLst>
          </p:cNvPr>
          <p:cNvSpPr>
            <a:spLocks noChangeAspect="1"/>
          </p:cNvSpPr>
          <p:nvPr/>
        </p:nvSpPr>
        <p:spPr>
          <a:xfrm>
            <a:off x="9396867" y="3334801"/>
            <a:ext cx="119443" cy="137160"/>
          </a:xfrm>
          <a:prstGeom prst="diamond">
            <a:avLst/>
          </a:prstGeom>
          <a:solidFill>
            <a:srgbClr val="CEDDB4"/>
          </a:solidFill>
          <a:ln>
            <a:noFill/>
          </a:ln>
        </p:spPr>
        <p:style>
          <a:lnRef idx="2">
            <a:schemeClr val="accent2"/>
          </a:lnRef>
          <a:fillRef idx="1">
            <a:schemeClr val="lt1"/>
          </a:fillRef>
          <a:effectRef idx="0">
            <a:schemeClr val="accent2"/>
          </a:effectRef>
          <a:fontRef idx="minor">
            <a:schemeClr val="dk1"/>
          </a:fontRef>
        </p:style>
        <p:txBody>
          <a:bodyPr wrap="none" tIns="91440" bIns="0" rtlCol="0" anchor="ctr" anchorCtr="1"/>
          <a:lstStyle/>
          <a:p>
            <a:pPr algn="ctr" defTabSz="1212220" eaLnBrk="1" fontAlgn="auto" hangingPunct="1">
              <a:spcBef>
                <a:spcPts val="0"/>
              </a:spcBef>
              <a:spcAft>
                <a:spcPts val="0"/>
              </a:spcAft>
            </a:pPr>
            <a:r>
              <a:rPr lang="en-US" sz="900" dirty="0">
                <a:solidFill>
                  <a:schemeClr val="bg1">
                    <a:lumMod val="85000"/>
                  </a:schemeClr>
                </a:solidFill>
                <a:latin typeface="Calibri"/>
              </a:rPr>
              <a:t/>
            </a:r>
            <a:br>
              <a:rPr lang="en-US" sz="900" dirty="0">
                <a:solidFill>
                  <a:schemeClr val="bg1">
                    <a:lumMod val="85000"/>
                  </a:schemeClr>
                </a:solidFill>
                <a:latin typeface="Calibri"/>
              </a:rPr>
            </a:br>
            <a:r>
              <a:rPr lang="en-US" sz="900" dirty="0">
                <a:solidFill>
                  <a:schemeClr val="bg1">
                    <a:lumMod val="85000"/>
                  </a:schemeClr>
                </a:solidFill>
                <a:latin typeface="Calibri"/>
              </a:rPr>
              <a:t>drop 4</a:t>
            </a:r>
          </a:p>
        </p:txBody>
      </p:sp>
      <p:sp>
        <p:nvSpPr>
          <p:cNvPr id="73" name="Rectangle 72"/>
          <p:cNvSpPr/>
          <p:nvPr/>
        </p:nvSpPr>
        <p:spPr>
          <a:xfrm>
            <a:off x="228427" y="3150146"/>
            <a:ext cx="772824" cy="255583"/>
          </a:xfrm>
          <a:prstGeom prst="rect">
            <a:avLst/>
          </a:prstGeom>
        </p:spPr>
        <p:txBody>
          <a:bodyPr wrap="square">
            <a:spAutoFit/>
          </a:bodyPr>
          <a:lstStyle/>
          <a:p>
            <a:r>
              <a:rPr lang="en-US" sz="1061" dirty="0" smtClean="0">
                <a:solidFill>
                  <a:srgbClr val="78848A"/>
                </a:solidFill>
              </a:rPr>
              <a:t>SIT</a:t>
            </a:r>
            <a:endParaRPr lang="en-GB" sz="1061" dirty="0"/>
          </a:p>
        </p:txBody>
      </p:sp>
      <p:sp>
        <p:nvSpPr>
          <p:cNvPr id="75" name="Diamond 74">
            <a:extLst>
              <a:ext uri="{FF2B5EF4-FFF2-40B4-BE49-F238E27FC236}">
                <a16:creationId xmlns:a16="http://schemas.microsoft.com/office/drawing/2014/main" id="{7123BB2C-F5BF-45F2-A998-5ABCE1CE61CC}"/>
              </a:ext>
            </a:extLst>
          </p:cNvPr>
          <p:cNvSpPr>
            <a:spLocks noChangeAspect="1"/>
          </p:cNvSpPr>
          <p:nvPr/>
        </p:nvSpPr>
        <p:spPr>
          <a:xfrm>
            <a:off x="11342001" y="4260914"/>
            <a:ext cx="119443" cy="137160"/>
          </a:xfrm>
          <a:prstGeom prst="diamond">
            <a:avLst/>
          </a:prstGeom>
          <a:solidFill>
            <a:srgbClr val="686F00"/>
          </a:solidFill>
          <a:ln>
            <a:noFill/>
          </a:ln>
        </p:spPr>
        <p:style>
          <a:lnRef idx="2">
            <a:schemeClr val="accent2"/>
          </a:lnRef>
          <a:fillRef idx="1">
            <a:schemeClr val="lt1"/>
          </a:fillRef>
          <a:effectRef idx="0">
            <a:schemeClr val="accent2"/>
          </a:effectRef>
          <a:fontRef idx="minor">
            <a:schemeClr val="dk1"/>
          </a:fontRef>
        </p:style>
        <p:txBody>
          <a:bodyPr wrap="none" tIns="91440" bIns="0" rtlCol="0" anchor="ctr" anchorCtr="1"/>
          <a:lstStyle/>
          <a:p>
            <a:pPr algn="ctr" defTabSz="1212220" eaLnBrk="1" fontAlgn="auto" hangingPunct="1">
              <a:spcBef>
                <a:spcPts val="0"/>
              </a:spcBef>
              <a:spcAft>
                <a:spcPts val="0"/>
              </a:spcAft>
              <a:defRPr/>
            </a:pPr>
            <a:r>
              <a:rPr lang="en-US" sz="1050" dirty="0">
                <a:solidFill>
                  <a:srgbClr val="686F00"/>
                </a:solidFill>
                <a:latin typeface="Calibri"/>
              </a:rPr>
              <a:t/>
            </a:r>
            <a:br>
              <a:rPr lang="en-US" sz="1050" dirty="0">
                <a:solidFill>
                  <a:srgbClr val="686F00"/>
                </a:solidFill>
                <a:latin typeface="Calibri"/>
              </a:rPr>
            </a:br>
            <a:r>
              <a:rPr lang="en-US" sz="1050" dirty="0" smtClean="0">
                <a:solidFill>
                  <a:srgbClr val="686F00"/>
                </a:solidFill>
                <a:latin typeface="Calibri"/>
              </a:rPr>
              <a:t>R2021.2</a:t>
            </a:r>
            <a:endParaRPr lang="en-US" sz="1050" dirty="0">
              <a:solidFill>
                <a:srgbClr val="686F00"/>
              </a:solidFill>
              <a:latin typeface="Calibri"/>
            </a:endParaRPr>
          </a:p>
        </p:txBody>
      </p:sp>
      <p:sp>
        <p:nvSpPr>
          <p:cNvPr id="87" name="Diamond 86">
            <a:extLst>
              <a:ext uri="{FF2B5EF4-FFF2-40B4-BE49-F238E27FC236}">
                <a16:creationId xmlns:a16="http://schemas.microsoft.com/office/drawing/2014/main" id="{7123BB2C-F5BF-45F2-A998-5ABCE1CE61CC}"/>
              </a:ext>
            </a:extLst>
          </p:cNvPr>
          <p:cNvSpPr>
            <a:spLocks noChangeAspect="1"/>
          </p:cNvSpPr>
          <p:nvPr/>
        </p:nvSpPr>
        <p:spPr>
          <a:xfrm>
            <a:off x="7213549" y="3334483"/>
            <a:ext cx="119443" cy="137160"/>
          </a:xfrm>
          <a:prstGeom prst="diamond">
            <a:avLst/>
          </a:prstGeom>
          <a:solidFill>
            <a:srgbClr val="CEDDB4"/>
          </a:solidFill>
          <a:ln>
            <a:noFill/>
          </a:ln>
        </p:spPr>
        <p:style>
          <a:lnRef idx="2">
            <a:schemeClr val="accent2"/>
          </a:lnRef>
          <a:fillRef idx="1">
            <a:schemeClr val="lt1"/>
          </a:fillRef>
          <a:effectRef idx="0">
            <a:schemeClr val="accent2"/>
          </a:effectRef>
          <a:fontRef idx="minor">
            <a:schemeClr val="dk1"/>
          </a:fontRef>
        </p:style>
        <p:txBody>
          <a:bodyPr wrap="none" tIns="91440" bIns="0" rtlCol="0" anchor="ctr" anchorCtr="1"/>
          <a:lstStyle/>
          <a:p>
            <a:pPr algn="ctr" defTabSz="1212220" eaLnBrk="1" fontAlgn="auto" hangingPunct="1">
              <a:spcBef>
                <a:spcPts val="0"/>
              </a:spcBef>
              <a:spcAft>
                <a:spcPts val="0"/>
              </a:spcAft>
            </a:pPr>
            <a:r>
              <a:rPr lang="en-US" sz="900" dirty="0">
                <a:solidFill>
                  <a:schemeClr val="bg1">
                    <a:lumMod val="85000"/>
                  </a:schemeClr>
                </a:solidFill>
                <a:latin typeface="Calibri"/>
              </a:rPr>
              <a:t/>
            </a:r>
            <a:br>
              <a:rPr lang="en-US" sz="900" dirty="0">
                <a:solidFill>
                  <a:schemeClr val="bg1">
                    <a:lumMod val="85000"/>
                  </a:schemeClr>
                </a:solidFill>
                <a:latin typeface="Calibri"/>
              </a:rPr>
            </a:br>
            <a:r>
              <a:rPr lang="en-US" sz="900" dirty="0">
                <a:solidFill>
                  <a:schemeClr val="bg1">
                    <a:lumMod val="85000"/>
                  </a:schemeClr>
                </a:solidFill>
                <a:latin typeface="Calibri"/>
              </a:rPr>
              <a:t>drop 3</a:t>
            </a:r>
          </a:p>
        </p:txBody>
      </p:sp>
      <p:sp>
        <p:nvSpPr>
          <p:cNvPr id="122" name="Rectangle 121"/>
          <p:cNvSpPr/>
          <p:nvPr/>
        </p:nvSpPr>
        <p:spPr>
          <a:xfrm>
            <a:off x="228427" y="3660387"/>
            <a:ext cx="772824" cy="255583"/>
          </a:xfrm>
          <a:prstGeom prst="rect">
            <a:avLst/>
          </a:prstGeom>
        </p:spPr>
        <p:txBody>
          <a:bodyPr wrap="square">
            <a:spAutoFit/>
          </a:bodyPr>
          <a:lstStyle/>
          <a:p>
            <a:r>
              <a:rPr lang="en-US" sz="1061" dirty="0" smtClean="0">
                <a:solidFill>
                  <a:srgbClr val="78848A"/>
                </a:solidFill>
              </a:rPr>
              <a:t>UAT</a:t>
            </a:r>
            <a:endParaRPr lang="en-GB" sz="1061" dirty="0"/>
          </a:p>
        </p:txBody>
      </p:sp>
      <p:sp>
        <p:nvSpPr>
          <p:cNvPr id="161" name="Rectangle 160"/>
          <p:cNvSpPr/>
          <p:nvPr/>
        </p:nvSpPr>
        <p:spPr>
          <a:xfrm>
            <a:off x="10982401" y="4084391"/>
            <a:ext cx="350929" cy="320040"/>
          </a:xfrm>
          <a:prstGeom prst="rect">
            <a:avLst/>
          </a:prstGeom>
          <a:solidFill>
            <a:schemeClr val="accent1">
              <a:lumMod val="20000"/>
              <a:lumOff val="80000"/>
            </a:schemeClr>
          </a:solidFill>
          <a:ln>
            <a:noFill/>
          </a:ln>
        </p:spPr>
        <p:txBody>
          <a:bodyPr wrap="square" lIns="47725" tIns="47725" rIns="47725" bIns="47725" anchor="ctr">
            <a:noAutofit/>
          </a:bodyPr>
          <a:lstStyle/>
          <a:p>
            <a:pPr algn="ctr"/>
            <a:r>
              <a:rPr lang="en-US" sz="1000" dirty="0">
                <a:solidFill>
                  <a:srgbClr val="78848A"/>
                </a:solidFill>
              </a:rPr>
              <a:t>Q.G.</a:t>
            </a:r>
            <a:endParaRPr lang="en-GB" sz="1000" dirty="0">
              <a:solidFill>
                <a:srgbClr val="78848A"/>
              </a:solidFill>
            </a:endParaRPr>
          </a:p>
        </p:txBody>
      </p:sp>
      <p:sp>
        <p:nvSpPr>
          <p:cNvPr id="162" name="Rectangle 161"/>
          <p:cNvSpPr/>
          <p:nvPr/>
        </p:nvSpPr>
        <p:spPr>
          <a:xfrm>
            <a:off x="11468104" y="4077866"/>
            <a:ext cx="402759" cy="320040"/>
          </a:xfrm>
          <a:prstGeom prst="rect">
            <a:avLst/>
          </a:prstGeom>
          <a:solidFill>
            <a:schemeClr val="accent1">
              <a:lumMod val="20000"/>
              <a:lumOff val="80000"/>
            </a:schemeClr>
          </a:solidFill>
          <a:ln>
            <a:noFill/>
          </a:ln>
        </p:spPr>
        <p:txBody>
          <a:bodyPr wrap="square" lIns="47725" tIns="47725" rIns="47725" bIns="47725" anchor="ctr">
            <a:noAutofit/>
          </a:bodyPr>
          <a:lstStyle/>
          <a:p>
            <a:pPr algn="ctr"/>
            <a:r>
              <a:rPr lang="en-US" sz="1000" dirty="0">
                <a:solidFill>
                  <a:srgbClr val="78848A"/>
                </a:solidFill>
              </a:rPr>
              <a:t>Aftercare</a:t>
            </a:r>
            <a:endParaRPr lang="en-GB" sz="1000" dirty="0">
              <a:solidFill>
                <a:srgbClr val="78848A"/>
              </a:solidFill>
            </a:endParaRPr>
          </a:p>
        </p:txBody>
      </p:sp>
      <p:sp>
        <p:nvSpPr>
          <p:cNvPr id="163" name="Diamond 162">
            <a:extLst>
              <a:ext uri="{FF2B5EF4-FFF2-40B4-BE49-F238E27FC236}">
                <a16:creationId xmlns:a16="http://schemas.microsoft.com/office/drawing/2014/main" id="{7123BB2C-F5BF-45F2-A998-5ABCE1CE61CC}"/>
              </a:ext>
            </a:extLst>
          </p:cNvPr>
          <p:cNvSpPr>
            <a:spLocks noChangeAspect="1"/>
          </p:cNvSpPr>
          <p:nvPr/>
        </p:nvSpPr>
        <p:spPr>
          <a:xfrm>
            <a:off x="4192484" y="4281669"/>
            <a:ext cx="119443" cy="137160"/>
          </a:xfrm>
          <a:prstGeom prst="diamond">
            <a:avLst/>
          </a:prstGeom>
          <a:solidFill>
            <a:srgbClr val="686F00"/>
          </a:solidFill>
          <a:ln>
            <a:noFill/>
          </a:ln>
        </p:spPr>
        <p:style>
          <a:lnRef idx="2">
            <a:schemeClr val="accent2"/>
          </a:lnRef>
          <a:fillRef idx="1">
            <a:schemeClr val="lt1"/>
          </a:fillRef>
          <a:effectRef idx="0">
            <a:schemeClr val="accent2"/>
          </a:effectRef>
          <a:fontRef idx="minor">
            <a:schemeClr val="dk1"/>
          </a:fontRef>
        </p:style>
        <p:txBody>
          <a:bodyPr wrap="none" tIns="91440" bIns="0" rtlCol="0" anchor="ctr" anchorCtr="1"/>
          <a:lstStyle/>
          <a:p>
            <a:pPr algn="ctr" defTabSz="1212220" eaLnBrk="1" fontAlgn="auto" hangingPunct="1">
              <a:spcBef>
                <a:spcPts val="0"/>
              </a:spcBef>
              <a:spcAft>
                <a:spcPts val="0"/>
              </a:spcAft>
            </a:pPr>
            <a:r>
              <a:rPr lang="en-US" sz="900" dirty="0">
                <a:solidFill>
                  <a:schemeClr val="bg1">
                    <a:lumMod val="85000"/>
                  </a:schemeClr>
                </a:solidFill>
                <a:latin typeface="Calibri"/>
              </a:rPr>
              <a:t/>
            </a:r>
            <a:br>
              <a:rPr lang="en-US" sz="900" dirty="0">
                <a:solidFill>
                  <a:schemeClr val="bg1">
                    <a:lumMod val="85000"/>
                  </a:schemeClr>
                </a:solidFill>
                <a:latin typeface="Calibri"/>
              </a:rPr>
            </a:br>
            <a:r>
              <a:rPr lang="en-US" sz="900" dirty="0" smtClean="0">
                <a:solidFill>
                  <a:srgbClr val="686F00"/>
                </a:solidFill>
                <a:latin typeface="Calibri"/>
              </a:rPr>
              <a:t>R2021.1</a:t>
            </a:r>
            <a:endParaRPr lang="en-US" sz="900" dirty="0">
              <a:solidFill>
                <a:srgbClr val="686F00"/>
              </a:solidFill>
              <a:latin typeface="Calibri"/>
            </a:endParaRPr>
          </a:p>
        </p:txBody>
      </p:sp>
      <p:sp>
        <p:nvSpPr>
          <p:cNvPr id="164" name="Rectangle 163"/>
          <p:cNvSpPr/>
          <p:nvPr/>
        </p:nvSpPr>
        <p:spPr>
          <a:xfrm>
            <a:off x="2870640" y="4167858"/>
            <a:ext cx="682209" cy="320040"/>
          </a:xfrm>
          <a:prstGeom prst="rect">
            <a:avLst/>
          </a:prstGeom>
          <a:solidFill>
            <a:schemeClr val="accent5">
              <a:lumMod val="20000"/>
              <a:lumOff val="80000"/>
            </a:schemeClr>
          </a:solidFill>
          <a:ln>
            <a:noFill/>
          </a:ln>
        </p:spPr>
        <p:txBody>
          <a:bodyPr wrap="square" lIns="47725" tIns="47725" rIns="47725" bIns="47725" anchor="ctr">
            <a:noAutofit/>
          </a:bodyPr>
          <a:lstStyle/>
          <a:p>
            <a:pPr algn="ctr"/>
            <a:r>
              <a:rPr lang="en-US" sz="700" dirty="0">
                <a:solidFill>
                  <a:srgbClr val="78848A"/>
                </a:solidFill>
              </a:rPr>
              <a:t>Tech. </a:t>
            </a:r>
            <a:r>
              <a:rPr lang="en-US" sz="700" dirty="0" smtClean="0">
                <a:solidFill>
                  <a:srgbClr val="78848A"/>
                </a:solidFill>
              </a:rPr>
              <a:t>Check </a:t>
            </a:r>
            <a:r>
              <a:rPr lang="en-US" sz="700" dirty="0">
                <a:solidFill>
                  <a:srgbClr val="78848A"/>
                </a:solidFill>
              </a:rPr>
              <a:t>Doc</a:t>
            </a:r>
            <a:endParaRPr lang="en-GB" sz="700" dirty="0">
              <a:solidFill>
                <a:srgbClr val="78848A"/>
              </a:solidFill>
            </a:endParaRPr>
          </a:p>
        </p:txBody>
      </p:sp>
      <p:sp>
        <p:nvSpPr>
          <p:cNvPr id="165" name="Rectangle 164"/>
          <p:cNvSpPr/>
          <p:nvPr/>
        </p:nvSpPr>
        <p:spPr>
          <a:xfrm>
            <a:off x="3566120" y="4167858"/>
            <a:ext cx="453306" cy="320040"/>
          </a:xfrm>
          <a:prstGeom prst="rect">
            <a:avLst/>
          </a:prstGeom>
          <a:solidFill>
            <a:schemeClr val="accent5">
              <a:lumMod val="20000"/>
              <a:lumOff val="80000"/>
            </a:schemeClr>
          </a:solidFill>
          <a:ln>
            <a:noFill/>
          </a:ln>
        </p:spPr>
        <p:txBody>
          <a:bodyPr wrap="square" lIns="47725" tIns="47725" rIns="47725" bIns="47725" anchor="ctr">
            <a:noAutofit/>
          </a:bodyPr>
          <a:lstStyle/>
          <a:p>
            <a:pPr algn="ctr"/>
            <a:r>
              <a:rPr lang="en-US" sz="700" dirty="0">
                <a:solidFill>
                  <a:srgbClr val="78848A"/>
                </a:solidFill>
              </a:rPr>
              <a:t>Q.G.</a:t>
            </a:r>
            <a:endParaRPr lang="en-GB" sz="700" dirty="0">
              <a:solidFill>
                <a:srgbClr val="78848A"/>
              </a:solidFill>
            </a:endParaRPr>
          </a:p>
        </p:txBody>
      </p:sp>
      <p:sp>
        <p:nvSpPr>
          <p:cNvPr id="168" name="Rectangle 167"/>
          <p:cNvSpPr/>
          <p:nvPr/>
        </p:nvSpPr>
        <p:spPr>
          <a:xfrm>
            <a:off x="4485938" y="4169049"/>
            <a:ext cx="799101" cy="332803"/>
          </a:xfrm>
          <a:prstGeom prst="rect">
            <a:avLst/>
          </a:prstGeom>
          <a:solidFill>
            <a:schemeClr val="accent5">
              <a:lumMod val="20000"/>
              <a:lumOff val="80000"/>
            </a:schemeClr>
          </a:solidFill>
          <a:ln>
            <a:noFill/>
          </a:ln>
        </p:spPr>
        <p:txBody>
          <a:bodyPr wrap="square" lIns="47725" tIns="47725" rIns="47725" bIns="47725" anchor="ctr">
            <a:noAutofit/>
          </a:bodyPr>
          <a:lstStyle/>
          <a:p>
            <a:pPr algn="ctr"/>
            <a:r>
              <a:rPr lang="en-US" sz="700" dirty="0">
                <a:solidFill>
                  <a:srgbClr val="78848A"/>
                </a:solidFill>
              </a:rPr>
              <a:t>Aftercare</a:t>
            </a:r>
            <a:endParaRPr lang="en-GB" sz="700" dirty="0">
              <a:solidFill>
                <a:srgbClr val="78848A"/>
              </a:solidFill>
            </a:endParaRPr>
          </a:p>
        </p:txBody>
      </p:sp>
      <p:sp>
        <p:nvSpPr>
          <p:cNvPr id="169" name="Rectangle 168">
            <a:extLst>
              <a:ext uri="{FF2B5EF4-FFF2-40B4-BE49-F238E27FC236}">
                <a16:creationId xmlns:a16="http://schemas.microsoft.com/office/drawing/2014/main" id="{A9A76BC4-5A6E-4E30-BE1F-493AD9670F82}"/>
              </a:ext>
            </a:extLst>
          </p:cNvPr>
          <p:cNvSpPr/>
          <p:nvPr/>
        </p:nvSpPr>
        <p:spPr bwMode="auto">
          <a:xfrm>
            <a:off x="1337510" y="1224160"/>
            <a:ext cx="916666" cy="181824"/>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36366" bIns="0" anchor="ctr" anchorCtr="0"/>
          <a:lstStyle/>
          <a:p>
            <a:pPr algn="r" defTabSz="1212220" eaLnBrk="1" fontAlgn="auto" hangingPunct="1">
              <a:spcBef>
                <a:spcPts val="0"/>
              </a:spcBef>
              <a:spcAft>
                <a:spcPts val="0"/>
              </a:spcAft>
              <a:defRPr/>
            </a:pPr>
            <a:r>
              <a:rPr lang="en-US" sz="928" dirty="0" smtClean="0">
                <a:solidFill>
                  <a:srgbClr val="78848A"/>
                </a:solidFill>
                <a:latin typeface="Calibri"/>
              </a:rPr>
              <a:t>9</a:t>
            </a:r>
            <a:endParaRPr lang="en-US" sz="928" dirty="0">
              <a:solidFill>
                <a:srgbClr val="78848A"/>
              </a:solidFill>
              <a:latin typeface="Calibri"/>
            </a:endParaRPr>
          </a:p>
        </p:txBody>
      </p:sp>
      <p:sp>
        <p:nvSpPr>
          <p:cNvPr id="80" name="Rectangle: Rounded Corners 57">
            <a:extLst>
              <a:ext uri="{FF2B5EF4-FFF2-40B4-BE49-F238E27FC236}">
                <a16:creationId xmlns:a16="http://schemas.microsoft.com/office/drawing/2014/main" id="{9134C64E-04FB-4EEA-A7A9-EF16CB8BEACE}"/>
              </a:ext>
            </a:extLst>
          </p:cNvPr>
          <p:cNvSpPr/>
          <p:nvPr/>
        </p:nvSpPr>
        <p:spPr>
          <a:xfrm>
            <a:off x="1343434" y="1541116"/>
            <a:ext cx="1855300" cy="311454"/>
          </a:xfrm>
          <a:prstGeom prst="roundRect">
            <a:avLst/>
          </a:prstGeom>
          <a:solidFill>
            <a:srgbClr val="686F00"/>
          </a:solidFill>
          <a:ln w="6350">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7725" rIns="0" bIns="47725" numCol="1" rtlCol="0" anchor="ctr" anchorCtr="0" compatLnSpc="1">
            <a:prstTxWarp prst="textNoShape">
              <a:avLst/>
            </a:prstTxWarp>
          </a:bodyPr>
          <a:lstStyle/>
          <a:p>
            <a:pPr algn="ctr" defTabSz="790528"/>
            <a:r>
              <a:rPr lang="en-US" sz="1000" dirty="0">
                <a:solidFill>
                  <a:srgbClr val="B6C674"/>
                </a:solidFill>
              </a:rPr>
              <a:t>Sprint </a:t>
            </a:r>
            <a:r>
              <a:rPr lang="en-US" sz="1000" dirty="0" smtClean="0">
                <a:solidFill>
                  <a:srgbClr val="B6C674"/>
                </a:solidFill>
              </a:rPr>
              <a:t>26</a:t>
            </a:r>
            <a:endParaRPr lang="en-US" sz="1000" dirty="0">
              <a:solidFill>
                <a:srgbClr val="B6C674"/>
              </a:solidFill>
            </a:endParaRPr>
          </a:p>
        </p:txBody>
      </p:sp>
      <p:sp>
        <p:nvSpPr>
          <p:cNvPr id="86" name="Rectangle 85"/>
          <p:cNvSpPr/>
          <p:nvPr/>
        </p:nvSpPr>
        <p:spPr>
          <a:xfrm>
            <a:off x="5274334" y="1979057"/>
            <a:ext cx="1958201" cy="323956"/>
          </a:xfrm>
          <a:prstGeom prst="rect">
            <a:avLst/>
          </a:prstGeom>
          <a:solidFill>
            <a:schemeClr val="accent1">
              <a:lumMod val="20000"/>
              <a:lumOff val="80000"/>
            </a:schemeClr>
          </a:solidFill>
          <a:ln>
            <a:noFill/>
          </a:ln>
        </p:spPr>
        <p:txBody>
          <a:bodyPr wrap="square" lIns="47725" tIns="47725" rIns="47725" bIns="47725" anchor="ctr">
            <a:noAutofit/>
          </a:bodyPr>
          <a:lstStyle/>
          <a:p>
            <a:r>
              <a:rPr lang="en-US" sz="1000" dirty="0" smtClean="0">
                <a:solidFill>
                  <a:srgbClr val="78848A"/>
                </a:solidFill>
              </a:rPr>
              <a:t>IDMTST</a:t>
            </a:r>
            <a:endParaRPr lang="en-US" sz="1000" dirty="0">
              <a:solidFill>
                <a:srgbClr val="78848A"/>
              </a:solidFill>
            </a:endParaRPr>
          </a:p>
        </p:txBody>
      </p:sp>
      <p:sp>
        <p:nvSpPr>
          <p:cNvPr id="113" name="Rectangle 112"/>
          <p:cNvSpPr/>
          <p:nvPr/>
        </p:nvSpPr>
        <p:spPr>
          <a:xfrm>
            <a:off x="2647411" y="1979056"/>
            <a:ext cx="2558470" cy="323957"/>
          </a:xfrm>
          <a:prstGeom prst="rect">
            <a:avLst/>
          </a:prstGeom>
          <a:solidFill>
            <a:schemeClr val="accent1">
              <a:lumMod val="20000"/>
              <a:lumOff val="80000"/>
            </a:schemeClr>
          </a:solidFill>
          <a:ln>
            <a:noFill/>
          </a:ln>
        </p:spPr>
        <p:txBody>
          <a:bodyPr wrap="square" lIns="47725" tIns="47725" rIns="47725" bIns="47725" anchor="ctr">
            <a:noAutofit/>
          </a:bodyPr>
          <a:lstStyle/>
          <a:p>
            <a:pPr algn="ctr"/>
            <a:r>
              <a:rPr lang="en-US" sz="1000" dirty="0">
                <a:solidFill>
                  <a:srgbClr val="78848A"/>
                </a:solidFill>
              </a:rPr>
              <a:t>Time Series for </a:t>
            </a:r>
            <a:r>
              <a:rPr lang="en-US" sz="1000" dirty="0" smtClean="0">
                <a:solidFill>
                  <a:srgbClr val="78848A"/>
                </a:solidFill>
              </a:rPr>
              <a:t>Accounts</a:t>
            </a:r>
            <a:endParaRPr lang="en-US" sz="1000" dirty="0">
              <a:solidFill>
                <a:srgbClr val="78848A"/>
              </a:solidFill>
            </a:endParaRPr>
          </a:p>
        </p:txBody>
      </p:sp>
      <p:sp>
        <p:nvSpPr>
          <p:cNvPr id="144" name="Rectangle: Rounded Corners 59">
            <a:extLst>
              <a:ext uri="{FF2B5EF4-FFF2-40B4-BE49-F238E27FC236}">
                <a16:creationId xmlns:a16="http://schemas.microsoft.com/office/drawing/2014/main" id="{588561F1-0D23-4FCC-8CAF-D293D9BBF129}"/>
              </a:ext>
            </a:extLst>
          </p:cNvPr>
          <p:cNvSpPr/>
          <p:nvPr/>
        </p:nvSpPr>
        <p:spPr>
          <a:xfrm>
            <a:off x="3198734" y="1548982"/>
            <a:ext cx="2025749" cy="299967"/>
          </a:xfrm>
          <a:prstGeom prst="roundRect">
            <a:avLst/>
          </a:prstGeom>
          <a:ln w="6350">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7725" rIns="0" bIns="47725" numCol="1" rtlCol="0" anchor="ctr" anchorCtr="0" compatLnSpc="1">
            <a:prstTxWarp prst="textNoShape">
              <a:avLst/>
            </a:prstTxWarp>
          </a:bodyPr>
          <a:lstStyle/>
          <a:p>
            <a:pPr algn="ctr" defTabSz="790528"/>
            <a:r>
              <a:rPr lang="en-US" sz="1000" dirty="0">
                <a:solidFill>
                  <a:srgbClr val="B6C674"/>
                </a:solidFill>
              </a:rPr>
              <a:t>Sprint </a:t>
            </a:r>
            <a:r>
              <a:rPr lang="en-US" sz="1000" dirty="0" smtClean="0">
                <a:solidFill>
                  <a:srgbClr val="B6C674"/>
                </a:solidFill>
              </a:rPr>
              <a:t>27</a:t>
            </a:r>
            <a:endParaRPr lang="en-US" sz="1000" dirty="0">
              <a:solidFill>
                <a:srgbClr val="B6C674"/>
              </a:solidFill>
            </a:endParaRPr>
          </a:p>
        </p:txBody>
      </p:sp>
      <p:sp>
        <p:nvSpPr>
          <p:cNvPr id="79" name="Rectangle 78"/>
          <p:cNvSpPr/>
          <p:nvPr/>
        </p:nvSpPr>
        <p:spPr>
          <a:xfrm>
            <a:off x="10012486" y="4098521"/>
            <a:ext cx="915848" cy="320040"/>
          </a:xfrm>
          <a:prstGeom prst="rect">
            <a:avLst/>
          </a:prstGeom>
          <a:solidFill>
            <a:schemeClr val="accent1">
              <a:lumMod val="20000"/>
              <a:lumOff val="80000"/>
            </a:schemeClr>
          </a:solidFill>
          <a:ln>
            <a:noFill/>
          </a:ln>
        </p:spPr>
        <p:txBody>
          <a:bodyPr wrap="square" lIns="47725" tIns="47725" rIns="47725" bIns="47725" anchor="ctr">
            <a:noAutofit/>
          </a:bodyPr>
          <a:lstStyle/>
          <a:p>
            <a:pPr algn="ctr"/>
            <a:r>
              <a:rPr lang="en-US" sz="1000" dirty="0">
                <a:solidFill>
                  <a:srgbClr val="78848A"/>
                </a:solidFill>
              </a:rPr>
              <a:t>Tech. </a:t>
            </a:r>
            <a:r>
              <a:rPr lang="en-US" sz="1000" dirty="0" smtClean="0">
                <a:solidFill>
                  <a:srgbClr val="78848A"/>
                </a:solidFill>
              </a:rPr>
              <a:t>Check </a:t>
            </a:r>
            <a:r>
              <a:rPr lang="en-US" sz="1000" dirty="0">
                <a:solidFill>
                  <a:srgbClr val="78848A"/>
                </a:solidFill>
              </a:rPr>
              <a:t>Doc</a:t>
            </a:r>
            <a:endParaRPr lang="en-GB" sz="1000" dirty="0">
              <a:solidFill>
                <a:srgbClr val="78848A"/>
              </a:solidFill>
            </a:endParaRPr>
          </a:p>
        </p:txBody>
      </p:sp>
      <p:sp>
        <p:nvSpPr>
          <p:cNvPr id="166" name="Rectangle 13">
            <a:extLst>
              <a:ext uri="{FF2B5EF4-FFF2-40B4-BE49-F238E27FC236}">
                <a16:creationId xmlns:a16="http://schemas.microsoft.com/office/drawing/2014/main" id="{A8FC9EE3-F6BF-4E4E-A90A-7BB49835A0F0}"/>
              </a:ext>
            </a:extLst>
          </p:cNvPr>
          <p:cNvSpPr/>
          <p:nvPr/>
        </p:nvSpPr>
        <p:spPr bwMode="auto">
          <a:xfrm>
            <a:off x="8335271" y="1217697"/>
            <a:ext cx="1112585" cy="188288"/>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36366" bIns="0" anchor="ctr" anchorCtr="0"/>
          <a:lstStyle/>
          <a:p>
            <a:pPr algn="r" defTabSz="1212220" eaLnBrk="1" fontAlgn="auto" hangingPunct="1">
              <a:spcBef>
                <a:spcPts val="0"/>
              </a:spcBef>
              <a:spcAft>
                <a:spcPts val="0"/>
              </a:spcAft>
              <a:defRPr/>
            </a:pPr>
            <a:r>
              <a:rPr lang="en-US" sz="928" dirty="0" smtClean="0">
                <a:solidFill>
                  <a:srgbClr val="78848A"/>
                </a:solidFill>
                <a:latin typeface="Calibri"/>
              </a:rPr>
              <a:t>28</a:t>
            </a:r>
            <a:endParaRPr lang="en-US" sz="928" dirty="0">
              <a:solidFill>
                <a:srgbClr val="78848A"/>
              </a:solidFill>
              <a:latin typeface="Calibri"/>
            </a:endParaRPr>
          </a:p>
        </p:txBody>
      </p:sp>
      <p:sp>
        <p:nvSpPr>
          <p:cNvPr id="170" name="Rectangle 13">
            <a:extLst>
              <a:ext uri="{FF2B5EF4-FFF2-40B4-BE49-F238E27FC236}">
                <a16:creationId xmlns:a16="http://schemas.microsoft.com/office/drawing/2014/main" id="{A8FC9EE3-F6BF-4E4E-A90A-7BB49835A0F0}"/>
              </a:ext>
            </a:extLst>
          </p:cNvPr>
          <p:cNvSpPr/>
          <p:nvPr/>
        </p:nvSpPr>
        <p:spPr bwMode="auto">
          <a:xfrm>
            <a:off x="10587567" y="1215866"/>
            <a:ext cx="1040411" cy="179979"/>
          </a:xfrm>
          <a:prstGeom prst="rect">
            <a:avLst/>
          </a:prstGeom>
          <a:solidFill>
            <a:schemeClr val="bg1">
              <a:lumMod val="95000"/>
            </a:schemeClr>
          </a:solidFill>
          <a:ln w="3175">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36366" bIns="0" anchor="ctr" anchorCtr="0"/>
          <a:lstStyle/>
          <a:p>
            <a:pPr algn="r" defTabSz="1212220" eaLnBrk="1" fontAlgn="auto" hangingPunct="1">
              <a:spcBef>
                <a:spcPts val="0"/>
              </a:spcBef>
              <a:spcAft>
                <a:spcPts val="0"/>
              </a:spcAft>
              <a:defRPr/>
            </a:pPr>
            <a:r>
              <a:rPr lang="en-US" sz="928" dirty="0" smtClean="0">
                <a:solidFill>
                  <a:srgbClr val="78848A"/>
                </a:solidFill>
                <a:latin typeface="Calibri"/>
              </a:rPr>
              <a:t>11</a:t>
            </a:r>
            <a:endParaRPr lang="en-US" sz="928" dirty="0">
              <a:solidFill>
                <a:srgbClr val="78848A"/>
              </a:solidFill>
              <a:latin typeface="Calibri"/>
            </a:endParaRPr>
          </a:p>
        </p:txBody>
      </p:sp>
      <p:sp>
        <p:nvSpPr>
          <p:cNvPr id="173" name="Rectangle 172"/>
          <p:cNvSpPr/>
          <p:nvPr/>
        </p:nvSpPr>
        <p:spPr>
          <a:xfrm>
            <a:off x="1323522" y="1972001"/>
            <a:ext cx="1304873" cy="331012"/>
          </a:xfrm>
          <a:prstGeom prst="rect">
            <a:avLst/>
          </a:prstGeom>
          <a:solidFill>
            <a:schemeClr val="accent1">
              <a:lumMod val="20000"/>
              <a:lumOff val="80000"/>
            </a:schemeClr>
          </a:solidFill>
          <a:ln>
            <a:noFill/>
          </a:ln>
        </p:spPr>
        <p:txBody>
          <a:bodyPr wrap="square" lIns="47725" tIns="47725" rIns="47725" bIns="47725" anchor="ctr">
            <a:noAutofit/>
          </a:bodyPr>
          <a:lstStyle/>
          <a:p>
            <a:pPr algn="ctr"/>
            <a:r>
              <a:rPr lang="en-US" sz="1000" dirty="0">
                <a:solidFill>
                  <a:srgbClr val="78848A"/>
                </a:solidFill>
              </a:rPr>
              <a:t>Upgrade old Java Packages (XRAY)</a:t>
            </a:r>
          </a:p>
        </p:txBody>
      </p:sp>
      <p:sp>
        <p:nvSpPr>
          <p:cNvPr id="174" name="Rectangle 173"/>
          <p:cNvSpPr/>
          <p:nvPr/>
        </p:nvSpPr>
        <p:spPr>
          <a:xfrm>
            <a:off x="7317449" y="1977244"/>
            <a:ext cx="2094543" cy="325769"/>
          </a:xfrm>
          <a:prstGeom prst="rect">
            <a:avLst/>
          </a:prstGeom>
          <a:solidFill>
            <a:schemeClr val="accent1">
              <a:lumMod val="20000"/>
              <a:lumOff val="80000"/>
            </a:schemeClr>
          </a:solidFill>
          <a:ln>
            <a:noFill/>
          </a:ln>
        </p:spPr>
        <p:txBody>
          <a:bodyPr wrap="square" lIns="47725" tIns="47725" rIns="47725" bIns="47725" anchor="ctr">
            <a:noAutofit/>
          </a:bodyPr>
          <a:lstStyle/>
          <a:p>
            <a:pPr algn="ctr"/>
            <a:r>
              <a:rPr lang="en-US" sz="1000" dirty="0" smtClean="0">
                <a:solidFill>
                  <a:srgbClr val="78848A"/>
                </a:solidFill>
              </a:rPr>
              <a:t>Auditing and Reporting</a:t>
            </a:r>
            <a:endParaRPr lang="en-US" sz="1000" dirty="0">
              <a:solidFill>
                <a:srgbClr val="78848A"/>
              </a:solidFill>
            </a:endParaRPr>
          </a:p>
        </p:txBody>
      </p:sp>
      <p:sp>
        <p:nvSpPr>
          <p:cNvPr id="175" name="Rectangle 174"/>
          <p:cNvSpPr/>
          <p:nvPr/>
        </p:nvSpPr>
        <p:spPr>
          <a:xfrm>
            <a:off x="6141265" y="2375207"/>
            <a:ext cx="1056887" cy="334125"/>
          </a:xfrm>
          <a:prstGeom prst="rect">
            <a:avLst/>
          </a:prstGeom>
          <a:solidFill>
            <a:schemeClr val="accent1">
              <a:lumMod val="20000"/>
              <a:lumOff val="80000"/>
            </a:schemeClr>
          </a:solidFill>
          <a:ln>
            <a:noFill/>
          </a:ln>
        </p:spPr>
        <p:txBody>
          <a:bodyPr wrap="square" lIns="47725" tIns="47725" rIns="47725" bIns="47725" anchor="ctr">
            <a:noAutofit/>
          </a:bodyPr>
          <a:lstStyle/>
          <a:p>
            <a:pPr algn="ctr"/>
            <a:r>
              <a:rPr lang="en-US" sz="1000" dirty="0">
                <a:solidFill>
                  <a:srgbClr val="78848A"/>
                </a:solidFill>
              </a:rPr>
              <a:t>Upgrade Data API</a:t>
            </a:r>
          </a:p>
        </p:txBody>
      </p:sp>
      <p:sp>
        <p:nvSpPr>
          <p:cNvPr id="176" name="Rectangle 175"/>
          <p:cNvSpPr/>
          <p:nvPr/>
        </p:nvSpPr>
        <p:spPr>
          <a:xfrm>
            <a:off x="7249722" y="2378373"/>
            <a:ext cx="2163414" cy="315495"/>
          </a:xfrm>
          <a:prstGeom prst="rect">
            <a:avLst/>
          </a:prstGeom>
          <a:solidFill>
            <a:schemeClr val="accent1">
              <a:lumMod val="20000"/>
              <a:lumOff val="80000"/>
            </a:schemeClr>
          </a:solidFill>
          <a:ln>
            <a:noFill/>
          </a:ln>
        </p:spPr>
        <p:txBody>
          <a:bodyPr wrap="square" lIns="47725" tIns="47725" rIns="47725" bIns="47725" anchor="ctr">
            <a:noAutofit/>
          </a:bodyPr>
          <a:lstStyle/>
          <a:p>
            <a:pPr algn="ctr"/>
            <a:r>
              <a:rPr lang="en-US" sz="1000" dirty="0">
                <a:solidFill>
                  <a:srgbClr val="78848A"/>
                </a:solidFill>
              </a:rPr>
              <a:t>FS tactical fix to resolve performance issues</a:t>
            </a:r>
          </a:p>
        </p:txBody>
      </p:sp>
      <p:sp>
        <p:nvSpPr>
          <p:cNvPr id="177" name="Rectangle: Rounded Corners 59">
            <a:extLst>
              <a:ext uri="{FF2B5EF4-FFF2-40B4-BE49-F238E27FC236}">
                <a16:creationId xmlns:a16="http://schemas.microsoft.com/office/drawing/2014/main" id="{588561F1-0D23-4FCC-8CAF-D293D9BBF129}"/>
              </a:ext>
            </a:extLst>
          </p:cNvPr>
          <p:cNvSpPr/>
          <p:nvPr/>
        </p:nvSpPr>
        <p:spPr>
          <a:xfrm>
            <a:off x="5233785" y="1535623"/>
            <a:ext cx="2025749" cy="320001"/>
          </a:xfrm>
          <a:prstGeom prst="roundRect">
            <a:avLst/>
          </a:prstGeom>
          <a:ln w="6350">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7725" rIns="0" bIns="47725" numCol="1" rtlCol="0" anchor="ctr" anchorCtr="0" compatLnSpc="1">
            <a:prstTxWarp prst="textNoShape">
              <a:avLst/>
            </a:prstTxWarp>
          </a:bodyPr>
          <a:lstStyle/>
          <a:p>
            <a:pPr algn="ctr" defTabSz="790528"/>
            <a:r>
              <a:rPr lang="en-US" sz="1000" dirty="0">
                <a:solidFill>
                  <a:srgbClr val="B6C674"/>
                </a:solidFill>
              </a:rPr>
              <a:t>Sprint </a:t>
            </a:r>
            <a:r>
              <a:rPr lang="en-US" sz="1000" dirty="0" smtClean="0">
                <a:solidFill>
                  <a:srgbClr val="B6C674"/>
                </a:solidFill>
              </a:rPr>
              <a:t>28</a:t>
            </a:r>
            <a:endParaRPr lang="en-US" sz="1000" dirty="0">
              <a:solidFill>
                <a:srgbClr val="B6C674"/>
              </a:solidFill>
            </a:endParaRPr>
          </a:p>
        </p:txBody>
      </p:sp>
      <p:sp>
        <p:nvSpPr>
          <p:cNvPr id="178" name="Rectangle: Rounded Corners 59">
            <a:extLst>
              <a:ext uri="{FF2B5EF4-FFF2-40B4-BE49-F238E27FC236}">
                <a16:creationId xmlns:a16="http://schemas.microsoft.com/office/drawing/2014/main" id="{588561F1-0D23-4FCC-8CAF-D293D9BBF129}"/>
              </a:ext>
            </a:extLst>
          </p:cNvPr>
          <p:cNvSpPr/>
          <p:nvPr/>
        </p:nvSpPr>
        <p:spPr>
          <a:xfrm>
            <a:off x="7271939" y="1542617"/>
            <a:ext cx="2174869" cy="313007"/>
          </a:xfrm>
          <a:prstGeom prst="roundRect">
            <a:avLst/>
          </a:prstGeom>
          <a:ln w="6350">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7725" rIns="0" bIns="47725" numCol="1" rtlCol="0" anchor="ctr" anchorCtr="0" compatLnSpc="1">
            <a:prstTxWarp prst="textNoShape">
              <a:avLst/>
            </a:prstTxWarp>
          </a:bodyPr>
          <a:lstStyle/>
          <a:p>
            <a:pPr algn="ctr" defTabSz="790528"/>
            <a:r>
              <a:rPr lang="en-US" sz="1000" dirty="0">
                <a:solidFill>
                  <a:srgbClr val="B6C674"/>
                </a:solidFill>
              </a:rPr>
              <a:t>Sprint </a:t>
            </a:r>
            <a:r>
              <a:rPr lang="en-US" sz="1000" dirty="0" smtClean="0">
                <a:solidFill>
                  <a:srgbClr val="B6C674"/>
                </a:solidFill>
              </a:rPr>
              <a:t>29</a:t>
            </a:r>
            <a:endParaRPr lang="en-US" sz="1000" dirty="0">
              <a:solidFill>
                <a:srgbClr val="B6C674"/>
              </a:solidFill>
            </a:endParaRPr>
          </a:p>
        </p:txBody>
      </p:sp>
      <p:sp>
        <p:nvSpPr>
          <p:cNvPr id="62" name="Rectangle 61"/>
          <p:cNvSpPr/>
          <p:nvPr/>
        </p:nvSpPr>
        <p:spPr>
          <a:xfrm>
            <a:off x="5274334" y="5805890"/>
            <a:ext cx="6415770" cy="326151"/>
          </a:xfrm>
          <a:prstGeom prst="rect">
            <a:avLst/>
          </a:prstGeom>
          <a:ln w="6350">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7725" rIns="0" bIns="47725" numCol="1" rtlCol="0" anchor="ctr" anchorCtr="0" compatLnSpc="1">
            <a:prstTxWarp prst="textNoShape">
              <a:avLst/>
            </a:prstTxWarp>
          </a:bodyPr>
          <a:lstStyle/>
          <a:p>
            <a:pPr algn="ctr" defTabSz="790528"/>
            <a:r>
              <a:rPr lang="en-US" sz="1061" dirty="0" smtClean="0">
                <a:solidFill>
                  <a:srgbClr val="B6C674"/>
                </a:solidFill>
              </a:rPr>
              <a:t>Preparing R2021.3</a:t>
            </a:r>
            <a:endParaRPr lang="en-US" sz="1061" dirty="0">
              <a:solidFill>
                <a:srgbClr val="B6C674"/>
              </a:solidFill>
            </a:endParaRPr>
          </a:p>
        </p:txBody>
      </p:sp>
      <p:sp>
        <p:nvSpPr>
          <p:cNvPr id="63" name="Rectangle 62"/>
          <p:cNvSpPr/>
          <p:nvPr/>
        </p:nvSpPr>
        <p:spPr>
          <a:xfrm>
            <a:off x="5272314" y="2375207"/>
            <a:ext cx="845161" cy="625212"/>
          </a:xfrm>
          <a:prstGeom prst="rect">
            <a:avLst/>
          </a:prstGeom>
          <a:solidFill>
            <a:schemeClr val="accent1">
              <a:lumMod val="20000"/>
              <a:lumOff val="80000"/>
            </a:schemeClr>
          </a:solidFill>
          <a:ln>
            <a:noFill/>
          </a:ln>
        </p:spPr>
        <p:txBody>
          <a:bodyPr wrap="square" lIns="47725" tIns="47725" rIns="47725" bIns="47725" anchor="ctr">
            <a:noAutofit/>
          </a:bodyPr>
          <a:lstStyle/>
          <a:p>
            <a:pPr algn="ctr"/>
            <a:r>
              <a:rPr lang="en-US" sz="1000" dirty="0">
                <a:solidFill>
                  <a:srgbClr val="78848A"/>
                </a:solidFill>
              </a:rPr>
              <a:t>UI Enhancements approvals </a:t>
            </a:r>
            <a:r>
              <a:rPr lang="en-US" sz="1000" dirty="0" smtClean="0">
                <a:solidFill>
                  <a:srgbClr val="78848A"/>
                </a:solidFill>
              </a:rPr>
              <a:t>screen</a:t>
            </a:r>
            <a:endParaRPr lang="en-US" sz="1000" dirty="0">
              <a:solidFill>
                <a:srgbClr val="78848A"/>
              </a:solidFill>
            </a:endParaRPr>
          </a:p>
        </p:txBody>
      </p:sp>
    </p:spTree>
    <p:extLst>
      <p:ext uri="{BB962C8B-B14F-4D97-AF65-F5344CB8AC3E}">
        <p14:creationId xmlns:p14="http://schemas.microsoft.com/office/powerpoint/2010/main" val="1792594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074&quot;/&gt;&lt;CPresentation id=&quot;1&quot;&gt;&lt;m_precDefaultNumber&gt;&lt;m_bNumberIsYear val=&quot;1&quot;/&gt;&lt;m_chMinusSymbol&gt;-&lt;/m_chMinusSymbol&gt;&lt;m_chDecimalSymbol17909&gt;,&lt;/m_chDecimalSymbol17909&gt;&lt;m_nGroupingDigits17909 val=&quot;3&quot;/&gt;&lt;m_chGroupingSymbol17909&gt; &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 &lt;/m_chGroupingSymbol17909&gt;&lt;m_strSuffix17909&gt;%&lt;/m_strSuffix17909&gt;&lt;m_yearfmt&gt;&lt;begin val=&quot;0&quot;/&gt;&lt;end val=&quot;4&quot;/&gt;&lt;/m_yearfmt&gt;&lt;/m_precDefaultPercent&gt;&lt;m_precDefaultDate&gt;&lt;m_yearfmt&gt;&lt;begin val=&quot;0&quot;/&gt;&lt;end val=&quot;4&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LFc5rLV0bk0.w1RMEcCYH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uw33_PgokikxhleRdUC_n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OVrcFPOiRLe3aZ.aNCzPD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uw33_PgokikxhleRdUC_n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7mItgsK5hfuUdm566R4e6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uw33_PgokikxhleRdUC_n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kL_KXToU5EXlBo9f2l.JEA"/>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P6QAe9nrS8SWD0VDt9FON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InoMmpx0TQ6EPT3C_3aW4g"/>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p1rRtn25Th.MgoLV0uZoow"/>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jdvBQfmdQUamjFdD5TqRZw"/>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OzF7ugb_SamA2kASV7t0qw"/>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IqUrQoBuRYKDE9pXhvorsQ"/>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JI0zbBiZagFf6EZvQvSjGw"/>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DKRX2nQSdVEsq38vcPAr9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RFU7njLUHlEQSnVTInOo8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uw33_PgokikxhleRdUC_n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BqfJeEds..0W8L.53x8y9w"/>
</p:tagLst>
</file>

<file path=ppt/theme/theme1.xml><?xml version="1.0" encoding="utf-8"?>
<a:theme xmlns:a="http://schemas.openxmlformats.org/drawingml/2006/main" name="1_BNPP-ENG-16-9">
  <a:themeElements>
    <a:clrScheme name="Custom 11">
      <a:dk1>
        <a:srgbClr val="000000"/>
      </a:dk1>
      <a:lt1>
        <a:srgbClr val="FFFFFF"/>
      </a:lt1>
      <a:dk2>
        <a:srgbClr val="00915A"/>
      </a:dk2>
      <a:lt2>
        <a:srgbClr val="78848A"/>
      </a:lt2>
      <a:accent1>
        <a:srgbClr val="00AB8E"/>
      </a:accent1>
      <a:accent2>
        <a:srgbClr val="00685E"/>
      </a:accent2>
      <a:accent3>
        <a:srgbClr val="A3C439"/>
      </a:accent3>
      <a:accent4>
        <a:srgbClr val="52CDC5"/>
      </a:accent4>
      <a:accent5>
        <a:srgbClr val="EF7B5B"/>
      </a:accent5>
      <a:accent6>
        <a:srgbClr val="56B4C0"/>
      </a:accent6>
      <a:hlink>
        <a:srgbClr val="00915A"/>
      </a:hlink>
      <a:folHlink>
        <a:srgbClr val="BA3075"/>
      </a:folHlink>
    </a:clrScheme>
    <a:fontScheme name="Custom 2">
      <a:majorFont>
        <a:latin typeface="BNPP Sans Condensed"/>
        <a:ea typeface=""/>
        <a:cs typeface=""/>
      </a:majorFont>
      <a:minorFont>
        <a:latin typeface="BNPP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175">
          <a:noFill/>
        </a:ln>
      </a:spPr>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ormAutofit/>
      </a:bodyPr>
      <a:lstStyle>
        <a:defPPr defTabSz="1085415">
          <a:defRPr sz="6600" dirty="0" smtClean="0">
            <a:solidFill>
              <a:srgbClr val="FFFFFF"/>
            </a:solidFill>
            <a:latin typeface="BNPP Sans Condensed ExtraBold" pitchFamily="50" charset="0"/>
            <a:cs typeface="Arial"/>
          </a:defRPr>
        </a:defPPr>
      </a:lstStyle>
    </a:txDef>
  </a:objectDefaults>
  <a:extraClrSchemeLst/>
</a:theme>
</file>

<file path=ppt/theme/theme2.xml><?xml version="1.0" encoding="utf-8"?>
<a:theme xmlns:a="http://schemas.openxmlformats.org/drawingml/2006/main" name="2_BNPP-ENG-16-9">
  <a:themeElements>
    <a:clrScheme name="Custom 11">
      <a:dk1>
        <a:srgbClr val="000000"/>
      </a:dk1>
      <a:lt1>
        <a:srgbClr val="FFFFFF"/>
      </a:lt1>
      <a:dk2>
        <a:srgbClr val="00915A"/>
      </a:dk2>
      <a:lt2>
        <a:srgbClr val="78848A"/>
      </a:lt2>
      <a:accent1>
        <a:srgbClr val="00AB8E"/>
      </a:accent1>
      <a:accent2>
        <a:srgbClr val="00685E"/>
      </a:accent2>
      <a:accent3>
        <a:srgbClr val="A3C439"/>
      </a:accent3>
      <a:accent4>
        <a:srgbClr val="52CDC5"/>
      </a:accent4>
      <a:accent5>
        <a:srgbClr val="EF7B5B"/>
      </a:accent5>
      <a:accent6>
        <a:srgbClr val="56B4C0"/>
      </a:accent6>
      <a:hlink>
        <a:srgbClr val="00915A"/>
      </a:hlink>
      <a:folHlink>
        <a:srgbClr val="BA3075"/>
      </a:folHlink>
    </a:clrScheme>
    <a:fontScheme name="Custom 2">
      <a:majorFont>
        <a:latin typeface="BNPP Sans Condensed"/>
        <a:ea typeface=""/>
        <a:cs typeface=""/>
      </a:majorFont>
      <a:minorFont>
        <a:latin typeface="BNPP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175">
          <a:noFill/>
        </a:ln>
      </a:spPr>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ormAutofit/>
      </a:bodyPr>
      <a:lstStyle>
        <a:defPPr defTabSz="1085415">
          <a:defRPr sz="6600" dirty="0" smtClean="0">
            <a:solidFill>
              <a:srgbClr val="FFFFFF"/>
            </a:solidFill>
            <a:latin typeface="BNPP Sans Condensed ExtraBold" pitchFamily="50" charset="0"/>
            <a:cs typeface="Arial"/>
          </a:defRPr>
        </a:defPPr>
      </a:lstStyle>
    </a:txDef>
  </a:objectDefaults>
  <a:extraClrSchemeLst/>
</a:theme>
</file>

<file path=ppt/theme/theme3.xml><?xml version="1.0" encoding="utf-8"?>
<a:theme xmlns:a="http://schemas.openxmlformats.org/drawingml/2006/main" name="BNPP-ENG">
  <a:themeElements>
    <a:clrScheme name="BNPP-XL">
      <a:dk1>
        <a:srgbClr val="FFFFFF"/>
      </a:dk1>
      <a:lt1>
        <a:srgbClr val="000000"/>
      </a:lt1>
      <a:dk2>
        <a:srgbClr val="EEEFF2"/>
      </a:dk2>
      <a:lt2>
        <a:srgbClr val="78848A"/>
      </a:lt2>
      <a:accent1>
        <a:srgbClr val="00915A"/>
      </a:accent1>
      <a:accent2>
        <a:srgbClr val="85B95F"/>
      </a:accent2>
      <a:accent3>
        <a:srgbClr val="00AB8E"/>
      </a:accent3>
      <a:accent4>
        <a:srgbClr val="008578"/>
      </a:accent4>
      <a:accent5>
        <a:srgbClr val="43B02A"/>
      </a:accent5>
      <a:accent6>
        <a:srgbClr val="D0DF00"/>
      </a:accent6>
      <a:hlink>
        <a:srgbClr val="00915A"/>
      </a:hlink>
      <a:folHlink>
        <a:srgbClr val="00915A"/>
      </a:folHlink>
    </a:clrScheme>
    <a:fontScheme name="BNPP">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a:noFill/>
        </a:ln>
      </a:spPr>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1400" dirty="0" smtClean="0">
            <a:solidFill>
              <a:schemeClr val="accent4"/>
            </a:solidFill>
          </a:defRPr>
        </a:defPPr>
      </a:lstStyle>
    </a:txDef>
  </a:objectDefaults>
  <a:extraClrSchemeLst/>
</a:theme>
</file>

<file path=ppt/theme/theme4.xml><?xml version="1.0" encoding="utf-8"?>
<a:theme xmlns:a="http://schemas.openxmlformats.org/drawingml/2006/main" name="3_BNPP-ENG-16-9">
  <a:themeElements>
    <a:clrScheme name="Custom 11">
      <a:dk1>
        <a:srgbClr val="000000"/>
      </a:dk1>
      <a:lt1>
        <a:srgbClr val="FFFFFF"/>
      </a:lt1>
      <a:dk2>
        <a:srgbClr val="00915A"/>
      </a:dk2>
      <a:lt2>
        <a:srgbClr val="78848A"/>
      </a:lt2>
      <a:accent1>
        <a:srgbClr val="00AB8E"/>
      </a:accent1>
      <a:accent2>
        <a:srgbClr val="00685E"/>
      </a:accent2>
      <a:accent3>
        <a:srgbClr val="A3C439"/>
      </a:accent3>
      <a:accent4>
        <a:srgbClr val="52CDC5"/>
      </a:accent4>
      <a:accent5>
        <a:srgbClr val="EF7B5B"/>
      </a:accent5>
      <a:accent6>
        <a:srgbClr val="56B4C0"/>
      </a:accent6>
      <a:hlink>
        <a:srgbClr val="00915A"/>
      </a:hlink>
      <a:folHlink>
        <a:srgbClr val="BA3075"/>
      </a:folHlink>
    </a:clrScheme>
    <a:fontScheme name="Custom 2">
      <a:majorFont>
        <a:latin typeface="BNPP Sans Condensed"/>
        <a:ea typeface=""/>
        <a:cs typeface=""/>
      </a:majorFont>
      <a:minorFont>
        <a:latin typeface="BNPP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175">
          <a:noFill/>
        </a:ln>
      </a:spPr>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ormAutofit/>
      </a:bodyPr>
      <a:lstStyle>
        <a:defPPr defTabSz="1085415">
          <a:defRPr sz="6600" dirty="0" smtClean="0">
            <a:solidFill>
              <a:srgbClr val="FFFFFF"/>
            </a:solidFill>
            <a:latin typeface="BNPP Sans Condensed ExtraBold" pitchFamily="50" charset="0"/>
            <a:cs typeface="Arial"/>
          </a:defRPr>
        </a:defPPr>
      </a:lstStyle>
    </a:txDef>
  </a:objectDefaults>
  <a:extraClrSchemeLst/>
</a:theme>
</file>

<file path=ppt/theme/theme5.xml><?xml version="1.0" encoding="utf-8"?>
<a:theme xmlns:a="http://schemas.openxmlformats.org/drawingml/2006/main" name="17_Blank">
  <a:themeElements>
    <a:clrScheme name="BNPP">
      <a:dk1>
        <a:srgbClr val="FFFFFF"/>
      </a:dk1>
      <a:lt1>
        <a:srgbClr val="000000"/>
      </a:lt1>
      <a:dk2>
        <a:srgbClr val="EEEFF2"/>
      </a:dk2>
      <a:lt2>
        <a:srgbClr val="78848A"/>
      </a:lt2>
      <a:accent1>
        <a:srgbClr val="00915A"/>
      </a:accent1>
      <a:accent2>
        <a:srgbClr val="85B95F"/>
      </a:accent2>
      <a:accent3>
        <a:srgbClr val="00AB8E"/>
      </a:accent3>
      <a:accent4>
        <a:srgbClr val="008578"/>
      </a:accent4>
      <a:accent5>
        <a:srgbClr val="43B02A"/>
      </a:accent5>
      <a:accent6>
        <a:srgbClr val="D0DF00"/>
      </a:accent6>
      <a:hlink>
        <a:srgbClr val="00915A"/>
      </a:hlink>
      <a:folHlink>
        <a:srgbClr val="00915A"/>
      </a:folHlink>
    </a:clrScheme>
    <a:fontScheme name="BNPP">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9D9D9"/>
        </a:solidFill>
        <a:ln w="3175">
          <a:noFill/>
        </a:ln>
      </a:spPr>
      <a:bodyPr rot="0" spcFirstLastPara="0" vertOverflow="overflow" horzOverflow="overflow" vert="horz" wrap="square" lIns="36000" tIns="90000" rIns="36000" bIns="90000" numCol="1" spcCol="0" rtlCol="0" fromWordArt="0" anchor="ctr" anchorCtr="0" forceAA="0" compatLnSpc="1">
        <a:prstTxWarp prst="textNoShape">
          <a:avLst/>
        </a:prstTxWarp>
        <a:noAutofit/>
      </a:bodyPr>
      <a:lstStyle>
        <a:defPPr algn="ctr">
          <a:spcAft>
            <a:spcPts val="300"/>
          </a:spcAft>
          <a:defRPr sz="1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1400" dirty="0" smtClean="0">
            <a:solidFill>
              <a:schemeClr val="accent4"/>
            </a:solidFill>
          </a:defRPr>
        </a:defPPr>
      </a:lstStyle>
    </a:txDef>
  </a:objectDefaults>
  <a:extraClrSchemeLst/>
  <a:extLst>
    <a:ext uri="{05A4C25C-085E-4340-85A3-A5531E510DB2}">
      <thm15:themeFamily xmlns:thm15="http://schemas.microsoft.com/office/thememl/2012/main" name="プレゼンテーション2" id="{0F569FF7-D670-40F4-A2AB-0CFE61451B3B}" vid="{C22718FC-8B5C-4DB0-AE8C-AAA21C974911}"/>
    </a:ext>
  </a:extLst>
</a:theme>
</file>

<file path=ppt/theme/theme6.xml><?xml version="1.0" encoding="utf-8"?>
<a:theme xmlns:a="http://schemas.openxmlformats.org/drawingml/2006/main" name="1_V2 BNP Paribas PPT Template">
  <a:themeElements>
    <a:clrScheme name="BNP Paribas">
      <a:dk1>
        <a:srgbClr val="000000"/>
      </a:dk1>
      <a:lt1>
        <a:srgbClr val="FFFFFF"/>
      </a:lt1>
      <a:dk2>
        <a:srgbClr val="000000"/>
      </a:dk2>
      <a:lt2>
        <a:srgbClr val="FFFFFF"/>
      </a:lt2>
      <a:accent1>
        <a:srgbClr val="00915A"/>
      </a:accent1>
      <a:accent2>
        <a:srgbClr val="64A05A"/>
      </a:accent2>
      <a:accent3>
        <a:srgbClr val="A0C873"/>
      </a:accent3>
      <a:accent4>
        <a:srgbClr val="D2DCAA"/>
      </a:accent4>
      <a:accent5>
        <a:srgbClr val="7A9A00"/>
      </a:accent5>
      <a:accent6>
        <a:srgbClr val="B5BD00"/>
      </a:accent6>
      <a:hlink>
        <a:srgbClr val="008578"/>
      </a:hlink>
      <a:folHlink>
        <a:srgbClr val="00AB8E"/>
      </a:folHlink>
    </a:clrScheme>
    <a:fontScheme name="BNP Paribas PPT Theme Font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New BNPP Master Marketing ">
  <a:themeElements>
    <a:clrScheme name="BNPP">
      <a:dk1>
        <a:sysClr val="windowText" lastClr="000000"/>
      </a:dk1>
      <a:lt1>
        <a:sysClr val="window" lastClr="FFFFFF"/>
      </a:lt1>
      <a:dk2>
        <a:srgbClr val="78848A"/>
      </a:dk2>
      <a:lt2>
        <a:srgbClr val="00915A"/>
      </a:lt2>
      <a:accent1>
        <a:srgbClr val="64A05A"/>
      </a:accent1>
      <a:accent2>
        <a:srgbClr val="D2DCAA"/>
      </a:accent2>
      <a:accent3>
        <a:srgbClr val="82A44A"/>
      </a:accent3>
      <a:accent4>
        <a:srgbClr val="D0DF00"/>
      </a:accent4>
      <a:accent5>
        <a:srgbClr val="8EDD65"/>
      </a:accent5>
      <a:accent6>
        <a:srgbClr val="57B02A"/>
      </a:accent6>
      <a:hlink>
        <a:srgbClr val="F0F050"/>
      </a:hlink>
      <a:folHlink>
        <a:srgbClr val="00857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ole xmlns="647e3ed8-b06c-4324-9b41-46cd2136648e" xsi:nil="true"/>
    <rating xmlns="647e3ed8-b06c-4324-9b41-46cd2136648e">3</rating>
    <Commentaires xmlns="647e3ed8-b06c-4324-9b41-46cd2136648e" xsi:nil="true"/>
    <Participants xmlns="647e3ed8-b06c-4324-9b41-46cd2136648e" xsi:nil="true"/>
    <Topics xmlns="647e3ed8-b06c-4324-9b41-46cd2136648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B751FB0E403A84089F84DFC630CD83E" ma:contentTypeVersion="16" ma:contentTypeDescription="Crée un document." ma:contentTypeScope="" ma:versionID="4eea6885145bee775f0ec1d72050e8b9">
  <xsd:schema xmlns:xsd="http://www.w3.org/2001/XMLSchema" xmlns:xs="http://www.w3.org/2001/XMLSchema" xmlns:p="http://schemas.microsoft.com/office/2006/metadata/properties" xmlns:ns2="647e3ed8-b06c-4324-9b41-46cd2136648e" xmlns:ns3="2f7423d0-e71b-47bc-b5f4-728952c314e9" targetNamespace="http://schemas.microsoft.com/office/2006/metadata/properties" ma:root="true" ma:fieldsID="8f930a612bb2da4d687e9b97c95eb101" ns2:_="" ns3:_="">
    <xsd:import namespace="647e3ed8-b06c-4324-9b41-46cd2136648e"/>
    <xsd:import namespace="2f7423d0-e71b-47bc-b5f4-728952c314e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Commentaires" minOccurs="0"/>
                <xsd:element ref="ns3:SharedWithUsers" minOccurs="0"/>
                <xsd:element ref="ns3:SharedWithDetails" minOccurs="0"/>
                <xsd:element ref="ns2:Participants" minOccurs="0"/>
                <xsd:element ref="ns2:Role" minOccurs="0"/>
                <xsd:element ref="ns2:Topics" minOccurs="0"/>
                <xsd:element ref="ns2:MediaServiceDateTaken" minOccurs="0"/>
                <xsd:element ref="ns2:MediaServiceAutoKeyPoints" minOccurs="0"/>
                <xsd:element ref="ns2:MediaServiceKeyPoints" minOccurs="0"/>
                <xsd:element ref="ns2:MediaServiceGenerationTime" minOccurs="0"/>
                <xsd:element ref="ns2:MediaServiceEventHashCode" minOccurs="0"/>
                <xsd:element ref="ns2:rating"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7e3ed8-b06c-4324-9b41-46cd213664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Commentaires" ma:index="12" nillable="true" ma:displayName="Commentaires" ma:format="Dropdown" ma:internalName="Commentaires">
      <xsd:simpleType>
        <xsd:restriction base="dms:Text">
          <xsd:maxLength value="255"/>
        </xsd:restriction>
      </xsd:simpleType>
    </xsd:element>
    <xsd:element name="Participants" ma:index="15" nillable="true" ma:displayName="Participants" ma:format="Dropdown" ma:internalName="Participants">
      <xsd:simpleType>
        <xsd:restriction base="dms:Text">
          <xsd:maxLength value="255"/>
        </xsd:restriction>
      </xsd:simpleType>
    </xsd:element>
    <xsd:element name="Role" ma:index="16" nillable="true" ma:displayName="Role" ma:format="Dropdown" ma:internalName="Role">
      <xsd:simpleType>
        <xsd:restriction base="dms:Choice">
          <xsd:enumeration value="PM"/>
          <xsd:enumeration value="SM"/>
          <xsd:enumeration value="BA"/>
          <xsd:enumeration value="Dev"/>
          <xsd:enumeration value="Dep"/>
          <xsd:enumeration value="QA"/>
        </xsd:restriction>
      </xsd:simpleType>
    </xsd:element>
    <xsd:element name="Topics" ma:index="17" nillable="true" ma:displayName="Topics" ma:format="Dropdown" ma:internalName="Topics">
      <xsd:simpleType>
        <xsd:restriction base="dms:Text">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element name="rating" ma:index="23" nillable="true" ma:displayName="rating" ma:decimals="0" ma:default="3" ma:internalName="rating">
      <xsd:simpleType>
        <xsd:restriction base="dms:Number">
          <xsd:maxInclusive value="5"/>
          <xsd:minInclusive value="1"/>
        </xsd:restriction>
      </xsd:simpleType>
    </xsd:element>
  </xsd:schema>
  <xsd:schema xmlns:xsd="http://www.w3.org/2001/XMLSchema" xmlns:xs="http://www.w3.org/2001/XMLSchema" xmlns:dms="http://schemas.microsoft.com/office/2006/documentManagement/types" xmlns:pc="http://schemas.microsoft.com/office/infopath/2007/PartnerControls" targetNamespace="2f7423d0-e71b-47bc-b5f4-728952c314e9" elementFormDefault="qualified">
    <xsd:import namespace="http://schemas.microsoft.com/office/2006/documentManagement/types"/>
    <xsd:import namespace="http://schemas.microsoft.com/office/infopath/2007/PartnerControls"/>
    <xsd:element name="SharedWithUsers" ma:index="13"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092C59-F592-4CB4-837F-7FA18FBD58B6}">
  <ds:schemaRefs>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647e3ed8-b06c-4324-9b41-46cd2136648e"/>
    <ds:schemaRef ds:uri="http://purl.org/dc/dcmitype/"/>
    <ds:schemaRef ds:uri="2f7423d0-e71b-47bc-b5f4-728952c314e9"/>
    <ds:schemaRef ds:uri="http://www.w3.org/XML/1998/namespace"/>
  </ds:schemaRefs>
</ds:datastoreItem>
</file>

<file path=customXml/itemProps2.xml><?xml version="1.0" encoding="utf-8"?>
<ds:datastoreItem xmlns:ds="http://schemas.openxmlformats.org/officeDocument/2006/customXml" ds:itemID="{FAF6BCD7-8A9C-4AE2-8A28-DD6114054E38}">
  <ds:schemaRefs>
    <ds:schemaRef ds:uri="http://schemas.microsoft.com/sharepoint/v3/contenttype/forms"/>
  </ds:schemaRefs>
</ds:datastoreItem>
</file>

<file path=customXml/itemProps3.xml><?xml version="1.0" encoding="utf-8"?>
<ds:datastoreItem xmlns:ds="http://schemas.openxmlformats.org/officeDocument/2006/customXml" ds:itemID="{B26BC0A6-C2AD-4C00-B85F-590D2FF7DB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7e3ed8-b06c-4324-9b41-46cd2136648e"/>
    <ds:schemaRef ds:uri="2f7423d0-e71b-47bc-b5f4-728952c314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230448</TotalTime>
  <Words>1475</Words>
  <Application>Microsoft Office PowerPoint</Application>
  <PresentationFormat>Personnalisé</PresentationFormat>
  <Paragraphs>565</Paragraphs>
  <Slides>17</Slides>
  <Notes>11</Notes>
  <HiddenSlides>0</HiddenSlides>
  <MMClips>0</MMClips>
  <ScaleCrop>false</ScaleCrop>
  <HeadingPairs>
    <vt:vector size="8" baseType="variant">
      <vt:variant>
        <vt:lpstr>Polices utilisées</vt:lpstr>
      </vt:variant>
      <vt:variant>
        <vt:i4>18</vt:i4>
      </vt:variant>
      <vt:variant>
        <vt:lpstr>Thème</vt:lpstr>
      </vt:variant>
      <vt:variant>
        <vt:i4>7</vt:i4>
      </vt:variant>
      <vt:variant>
        <vt:lpstr>Serveurs OLE incorporés</vt:lpstr>
      </vt:variant>
      <vt:variant>
        <vt:i4>2</vt:i4>
      </vt:variant>
      <vt:variant>
        <vt:lpstr>Titres des diapositives</vt:lpstr>
      </vt:variant>
      <vt:variant>
        <vt:i4>17</vt:i4>
      </vt:variant>
    </vt:vector>
  </HeadingPairs>
  <TitlesOfParts>
    <vt:vector size="44" baseType="lpstr">
      <vt:lpstr>-apple-system</vt:lpstr>
      <vt:lpstr>Arial</vt:lpstr>
      <vt:lpstr>Arial Narrow</vt:lpstr>
      <vt:lpstr>BNPP Sans</vt:lpstr>
      <vt:lpstr>BNPP Sans Condensed</vt:lpstr>
      <vt:lpstr>BNPP Sans Condensed ExtraBold</vt:lpstr>
      <vt:lpstr>BNPP Sans Light</vt:lpstr>
      <vt:lpstr>BNPPSans</vt:lpstr>
      <vt:lpstr>BNPPSans-Bold</vt:lpstr>
      <vt:lpstr>BNPPSansCondensed</vt:lpstr>
      <vt:lpstr>Calibri</vt:lpstr>
      <vt:lpstr>Courier New</vt:lpstr>
      <vt:lpstr>Microsoft Sans Serif</vt:lpstr>
      <vt:lpstr>Times New Roman</vt:lpstr>
      <vt:lpstr>Webdings</vt:lpstr>
      <vt:lpstr>Wingdings</vt:lpstr>
      <vt:lpstr>Wingdings 2</vt:lpstr>
      <vt:lpstr>Wingdings 3</vt:lpstr>
      <vt:lpstr>1_BNPP-ENG-16-9</vt:lpstr>
      <vt:lpstr>2_BNPP-ENG-16-9</vt:lpstr>
      <vt:lpstr>BNPP-ENG</vt:lpstr>
      <vt:lpstr>3_BNPP-ENG-16-9</vt:lpstr>
      <vt:lpstr>17_Blank</vt:lpstr>
      <vt:lpstr>1_V2 BNP Paribas PPT Template</vt:lpstr>
      <vt:lpstr>1_New BNPP Master Marketing </vt:lpstr>
      <vt:lpstr>Diapositive think-cell</vt:lpstr>
      <vt:lpstr>think-cell Slide</vt:lpstr>
      <vt:lpstr>Fezziwig PROGRAM</vt:lpstr>
      <vt:lpstr>Agenda – UI Stream</vt:lpstr>
      <vt:lpstr>UI STREAM - Overall status</vt:lpstr>
      <vt:lpstr>UI STREAM – Scope &amp; estimates (High Level)</vt:lpstr>
      <vt:lpstr> UI STREAM – pre-requisites (EPICS)</vt:lpstr>
      <vt:lpstr>UI STREAM – Scope &amp; ESTIMATES (breakdown) (1/2)</vt:lpstr>
      <vt:lpstr>UI STREAM – Scope &amp; ESTIMATES (breakdown) (2/2)</vt:lpstr>
      <vt:lpstr> UI STREAM – Team Capacity</vt:lpstr>
      <vt:lpstr>UI STREAM - Timeline </vt:lpstr>
      <vt:lpstr>UI STREAM – progress DASHBOARD</vt:lpstr>
      <vt:lpstr>UI Team – Productivity (orange &amp; white)</vt:lpstr>
      <vt:lpstr>UI Team – Release Burndown (orange &amp; white)</vt:lpstr>
      <vt:lpstr>UI Team - Bugs fixing (all &amp; high )</vt:lpstr>
      <vt:lpstr>UI Team - Code Quality (UI &amp; API)</vt:lpstr>
      <vt:lpstr>UI STREAM – Issues &amp; Risks</vt:lpstr>
      <vt:lpstr>UI Stream – Deployments</vt:lpstr>
      <vt:lpstr>Thank You</vt:lpstr>
    </vt:vector>
  </TitlesOfParts>
  <Company>BNP Paribas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caroline.fourreau@bnpparibas.com</dc:creator>
  <cp:keywords>Classification=Select Classification Level, Classification=Confidential</cp:keywords>
  <cp:lastModifiedBy>Marwa ISSA</cp:lastModifiedBy>
  <cp:revision>2051</cp:revision>
  <cp:lastPrinted>2015-02-25T12:09:14Z</cp:lastPrinted>
  <dcterms:created xsi:type="dcterms:W3CDTF">2016-04-27T13:12:54Z</dcterms:created>
  <dcterms:modified xsi:type="dcterms:W3CDTF">2021-04-12T12:11:39Z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cf8436fd-9fb5-4755-9358-96573a430309</vt:lpwstr>
  </property>
  <property fmtid="{D5CDD505-2E9C-101B-9397-08002B2CF9AE}" pid="3" name="Classification">
    <vt:lpwstr>Confidential</vt:lpwstr>
  </property>
  <property fmtid="{D5CDD505-2E9C-101B-9397-08002B2CF9AE}" pid="4" name="ApplyVisualMarking">
    <vt:lpwstr>None</vt:lpwstr>
  </property>
  <property fmtid="{D5CDD505-2E9C-101B-9397-08002B2CF9AE}" pid="5" name="ContentTypeId">
    <vt:lpwstr>0x0101007B751FB0E403A84089F84DFC630CD83E</vt:lpwstr>
  </property>
  <property fmtid="{D5CDD505-2E9C-101B-9397-08002B2CF9AE}" pid="6" name="PIIGDPR">
    <vt:lpwstr>No</vt:lpwstr>
  </property>
</Properties>
</file>