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84" r:id="rId4"/>
  </p:sldMasterIdLst>
  <p:notesMasterIdLst>
    <p:notesMasterId r:id="rId10"/>
  </p:notesMasterIdLst>
  <p:handoutMasterIdLst>
    <p:handoutMasterId r:id="rId11"/>
  </p:handoutMasterIdLst>
  <p:sldIdLst>
    <p:sldId id="256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3707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0B7FD6-6B50-4C58-994F-82DC621427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CC7F2D-6B16-4B88-A4F8-ABD5316B47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1DC69-60C3-4CF7-A135-6E702ECCE0F0}" type="datetimeFigureOut">
              <a:rPr lang="en-US" smtClean="0"/>
              <a:t>1/13/2020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CEF1E-1ACC-48D0-92B3-CB3D4FED50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188B4-83B8-4C82-AFAC-DC1E415458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9FFBD-F123-4881-BC93-591827BC61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21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3EC7B-6C72-4FBB-87DF-2BD2CB7DC1E6}" type="datetimeFigureOut">
              <a:rPr lang="en-US" smtClean="0"/>
              <a:t>1/13/2020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2A795-6F94-4A96-B820-B9038480D0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9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your classroom colors different than what you see in this template? That’s OK! Click on Design -&gt; Variants (the down arrow) -&gt; Pick the color scheme that works for you!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Feel free to change any “You will…” and “I will…” statements to ensure they align with your classroom procedures and rules!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46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78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245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1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8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07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2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0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27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2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246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071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1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1F489-B701-4C74-9747-27C8656A8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latin typeface="Rockwell" panose="02060603020205020403" pitchFamily="18" charset="0"/>
              </a:rPr>
              <a:t>MongoDB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699F35-1401-4ECD-9F96-7017DB9FA1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TV Shows and Movies Database</a:t>
            </a:r>
          </a:p>
        </p:txBody>
      </p:sp>
    </p:spTree>
    <p:extLst>
      <p:ext uri="{BB962C8B-B14F-4D97-AF65-F5344CB8AC3E}">
        <p14:creationId xmlns:p14="http://schemas.microsoft.com/office/powerpoint/2010/main" val="616906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144" y="231140"/>
            <a:ext cx="9875520" cy="1356360"/>
          </a:xfrm>
        </p:spPr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F6BB3A-BC82-4616-BF12-40983E2F9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77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904" y="641673"/>
            <a:ext cx="4134016" cy="691763"/>
          </a:xfrm>
        </p:spPr>
        <p:txBody>
          <a:bodyPr/>
          <a:lstStyle/>
          <a:p>
            <a:r>
              <a:rPr lang="en-US" sz="4400" dirty="0">
                <a:latin typeface="Rockwell" panose="02060603020205020403" pitchFamily="18" charset="0"/>
              </a:rPr>
              <a:t>Fetching Data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1B5957C2-9FF0-481F-AC68-0A3E3C7ECB6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194" b="1194"/>
          <a:stretch>
            <a:fillRect/>
          </a:stretch>
        </p:blipFill>
        <p:spPr>
          <a:xfrm>
            <a:off x="5413375" y="1246188"/>
            <a:ext cx="6099175" cy="462438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C506D5-2B7F-42A6-8C0C-B3954218B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40904" y="1484242"/>
            <a:ext cx="4134016" cy="4386203"/>
          </a:xfrm>
        </p:spPr>
        <p:txBody>
          <a:bodyPr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Movies were fetched using </a:t>
            </a:r>
            <a:r>
              <a:rPr lang="en-US" sz="3200" b="1" dirty="0"/>
              <a:t>The Movie DB API (TMDB)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Shows were fetched using </a:t>
            </a:r>
            <a:r>
              <a:rPr lang="en-US" sz="3200" b="1" dirty="0" err="1"/>
              <a:t>TVMaze</a:t>
            </a:r>
            <a:r>
              <a:rPr lang="en-US" sz="3200" b="1" dirty="0"/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2820311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834D9EE-8EAF-46B6-A4D6-97262A2B9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753237"/>
            <a:ext cx="4754880" cy="817429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API Response Data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D798FC3A-8195-42A1-B605-4931F5203BA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43000" y="1581829"/>
            <a:ext cx="4754563" cy="4511905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0346A2B-C9F7-46F2-B1C2-6E0F670B72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753237"/>
            <a:ext cx="4754880" cy="777240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Formatted Data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C2B2DB03-8A43-4451-B1B0-9D2AAEAA530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69038" y="1581829"/>
            <a:ext cx="4754562" cy="4340602"/>
          </a:xfrm>
        </p:spPr>
      </p:pic>
    </p:spTree>
    <p:extLst>
      <p:ext uri="{BB962C8B-B14F-4D97-AF65-F5344CB8AC3E}">
        <p14:creationId xmlns:p14="http://schemas.microsoft.com/office/powerpoint/2010/main" val="723261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144" y="231140"/>
            <a:ext cx="9875520" cy="1356360"/>
          </a:xfrm>
        </p:spPr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Importing Datasets into MongoDB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97E0014-AE5F-46FF-9CB6-062E9E8648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0145" y="1979879"/>
            <a:ext cx="9875520" cy="3644850"/>
          </a:xfrm>
        </p:spPr>
      </p:pic>
    </p:spTree>
    <p:extLst>
      <p:ext uri="{BB962C8B-B14F-4D97-AF65-F5344CB8AC3E}">
        <p14:creationId xmlns:p14="http://schemas.microsoft.com/office/powerpoint/2010/main" val="3326015372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885775_Student does teacher does_v2.potx" id="{618315E5-C348-40CF-AD40-05C2F7C13378}" vid="{0C991BBE-F1C3-4926-9687-DBEAAE8C92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D6CA70E-ED75-4FF0-A862-8EF12B7377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BF1ABED-93B7-45AC-A513-2CB1FF159A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B27744-7857-4992-B755-05855FC591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Student doesteacher does</Template>
  <TotalTime>0</TotalTime>
  <Words>99</Words>
  <Application>Microsoft Office PowerPoint</Application>
  <PresentationFormat>Widescreen</PresentationFormat>
  <Paragraphs>13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Corbel</vt:lpstr>
      <vt:lpstr>Rockwell</vt:lpstr>
      <vt:lpstr>Tahoma</vt:lpstr>
      <vt:lpstr>Basis</vt:lpstr>
      <vt:lpstr>MongoDB Project</vt:lpstr>
      <vt:lpstr>Introduction</vt:lpstr>
      <vt:lpstr>Fetching Data</vt:lpstr>
      <vt:lpstr>PowerPoint Presentation</vt:lpstr>
      <vt:lpstr>Importing Datasets into MongoDB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2020-01-13T17:00:06Z</dcterms:created>
  <dcterms:modified xsi:type="dcterms:W3CDTF">2020-01-13T18:03:30Z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