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B1761"/>
    <a:srgbClr val="FF25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6A74F-F824-4E79-81B5-3978E36BEF61}" v="316" dt="2024-02-15T23:59:04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12:37:01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30.77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3.11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3.9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5.0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6.0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7.91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8.9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32.41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43.46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45.12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46.63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49.75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51.3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52.75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54.11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57.55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12:49:46.2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58.93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00.5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01.8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02.92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04.42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06.8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09.59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10.67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11.76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16.0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15:08:15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24.050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25.32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26.62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30.018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31.54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32.631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42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44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46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47.6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15:08:16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49.9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6:51.2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7:44.48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43:40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24575,'2'9'0,"-1"0"0,1 0 0,1 0 0,0 0 0,6 12 0,-2-3 0,23 52 0,11 33 0,-23-56 0,2 0 0,3-1 0,1-1 0,35 46 0,4 11 0,61 129 0,-24-41 0,7 40 0,-92-192 0,33 61 0,100 156 0,-26-51 0,309 496 0,-403-657 0,244 327 0,-55-82 0,-106-134 0,-85-98-1365,-18-41-5461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43:4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1215 24575,'7'-8'0,"-1"0"0,0-1 0,0 0 0,7-16 0,2-2 0,24-32 0,-22 34 0,-2 0 0,15-29 0,-10 14 0,50-72 0,-25 44 0,178-256 0,-157 239 0,-58 73 0,0 0 0,0 0 0,-2-1 0,11-26 0,9-16 0,-20 42 0,-1 0 0,0-1 0,0 1 0,-2-1 0,1 0 0,1-22 0,-4 28 0,0 3-124,0 0 0,1 0 0,-1 0 0,1 1 0,0-1 0,1 0-1,-1 1 1,1 0 0,0 0 0,4-6 0,3-2-6702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43:44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24575,'14'13'0,"1"-1"0,1-1 0,20 12 0,3 2 0,131 80 0,-94-57 0,147 82 0,-191-112 0,-1 1 0,53 43 0,-49-34 0,43 24 0,-56-39 0,208 112 0,-154-94 0,-46-20 0,-1 2 0,42 23 0,72 39 0,-95-52 0,79 51 0,-59-34 0,-53-32 0,-1 0 0,0 0 0,0 1 0,-1 1 0,0 0 0,20 21 0,16 15-1365,-35-33-5461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43:48.0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2296 24575,'5'-2'0,"-1"1"0,0-1 0,0 0 0,0 0 0,0 0 0,0 0 0,0 0 0,0-1 0,-1 0 0,1 0 0,-1 0 0,0 0 0,6-8 0,5-3 0,86-87 0,103-132 0,-167 190 0,127-130 0,-79 87 0,-14 3 0,-19 21 0,171-175 0,-24 28 0,143-235 0,-100 121 0,-215 292 0,61-68 0,-78 90-170,-1-1-1,0 0 0,0-1 1,-1 0-1,-1 0 0,0 0 1,5-14-1,-4 6-6655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44:00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24575,'3'4'0,"0"0"0,0 1 0,0 0 0,-1 0 0,0-1 0,0 1 0,0 1 0,0-1 0,1 8 0,10 25 0,-2-18 0,30 37 0,-27-37 0,0-1 0,12 23 0,52 113 0,-44-96 0,-27-49 0,-1 0 0,0 0 0,0 0 0,-1 1 0,7 21 0,12 45 0,8 35 0,-26-92 0,1 0 0,0-1 0,2 0 0,0 0 0,1-1 0,1 0 0,24 30 0,-13-18 0,21 40 0,123 256 0,-135-266 0,-7-11 0,37 54 0,65 104 0,-58-89 0,90 158 0,-106-194 0,-40-66 0,0 1 0,-1 1 0,-1 0 0,-1 0 0,10 29 0,-15-35 0,-1 0 0,2-1 0,0 0 0,0 0 0,1 0 0,12 17 0,-11-18 0,-1 1 0,0-1 0,-1 1 0,0 1 0,0-1 0,-1 1 0,-1-1 0,0 1 0,-1 0 0,0 0 0,1 15 0,-1-14 0,1-1 0,0 1 0,1-1 0,0 0 0,1 0 0,1-1 0,9 17 0,57 73 0,-60-85 0,9 12 0,-13-15 0,1-1 0,0 0 0,1-1 0,0 0 0,23 18 0,-29-25 0,1 0 0,-1 0 0,0 0 0,-1 1 0,1-1 0,-1 1 0,0 0 0,0 0 0,0 0 0,0 0 0,-1 0 0,0 1 0,2 8 0,17 35 0,-7-23-76,-11-20-41,0 0 0,0 0-1,1 0 1,0 0 0,0-1 0,0 1 0,0-1 0,1 0-1,0-1 1,10 9 0,0-5-6709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44:04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2031 24575,'-2'-106'0,"5"-118"0,-2 216 0,1 0 0,0 0 0,0 0 0,1 0 0,0 1 0,1-1 0,5-9 0,-4 10 0,-1-1 0,0 0 0,-1-1 0,0 1 0,0-1 0,1-9 0,31-154 0,-26 127 0,-2-1 0,2-70 0,-10-97 0,-2 76 0,3 80 0,-2 21 0,3-1 0,0 1 0,10-50 0,-3 38 0,-3-1 0,-2 1 0,-4-80 0,3-62 0,9 127 120,-10 58-255,0 0 0,1 1 0,-1-1 0,1 0 0,0 1 0,0-1 0,1 1 0,-1 0 0,1 0 0,4-5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2:19.86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22.29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2:30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2:49.3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2:53.2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24575,'0'5'0,"0"6"0,0 6 0,0-5 0,5-4 0,1-9 0,0-8 0,-6-3 0,-3-3 0,-1-5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3:01.2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3:05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24575,'5'0'0,"-4"0"0,-1-5 0,-1 3 0,-1 7 0,6 3 0,1-6 0,0-7 0,-1 2 0,-1 6 0,-1 7 0,0 7 0,-7 0 0,-1-7 0,0-10 0,1-10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4:23.13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121 49 24575,'-1'2'0,"1"-1"0,-1 1 0,0-1 0,1 0 0,-1 0 0,0 1 0,0-1 0,0 0 0,0 0 0,0 0 0,0 0 0,0 0 0,0 0 0,0 0 0,-1 0 0,1-1 0,0 1 0,0 0 0,-1-1 0,1 1 0,-1-1 0,1 1 0,0-1 0,-1 0 0,1 0 0,-1 1 0,-1-1 0,-42 3 0,43-2 0,0-1 0,0 0 0,0-1 0,1 1 0,-1 0 0,0 0 0,0-1 0,0 1 0,1-1 0,-1 0 0,0 1 0,1-1 0,-1 0 0,1 0 0,-1 0 0,1 0 0,-1 0 0,1 0 0,-1-1 0,1 1 0,0 0 0,0-1 0,0 1 0,0-1 0,-1-2 0,1 4 0,1-1 0,0 0 0,0 1 0,0-1 0,0 0 0,0 1 0,0-1 0,0 0 0,0 1 0,0-1 0,0 0 0,1 0 0,-1 1 0,0-1 0,0 1 0,1-1 0,-1 0 0,0 1 0,1-1 0,-1 1 0,0-1 0,1 0 0,-1 1 0,1-1 0,1 0 0,0 0 0,-1-1 0,1 1 0,0 1 0,0-1 0,-1 0 0,1 0 0,0 1 0,0-1 0,0 1 0,0-1 0,3 1 0,-2 0 0,-1 0 0,1 0 0,-1 1 0,0-1 0,1 1 0,-1-1 0,1 1 0,-1 0 0,0 0 0,1 0 0,-1 0 0,0 0 0,0 1 0,0-1 0,0 1 0,0-1 0,0 1 0,0 0 0,-1-1 0,1 1 0,1 3 0,-2-4 0,0 1 0,1-1 0,-1 1 0,0-1 0,-1 1 0,1 0 0,0 0 0,0-1 0,-1 1 0,1 0 0,-1 0 0,1 0 0,-1 0 0,0 0 0,0-1 0,0 1 0,0 0 0,0 0 0,0 0 0,-1 0 0,1 0 0,-1 0 0,1 0 0,-1-1 0,0 1 0,1 0 0,-3 2 0,3-4 0,0 0 0,0 1 0,0-1 0,0 0 0,0 0 0,0 0 0,0 0 0,0 0 0,0 1 0,0-1 0,0 0 0,0 0 0,0 0 0,-1 0 0,1 0 0,0 0 0,0 0 0,0 1 0,0-1 0,0 0 0,0 0 0,-1 0 0,1 0 0,0 0 0,0 0 0,0 0 0,0 0 0,0 0 0,-1 0 0,1 0 0,0 0 0,0 0 0,0 0 0,0 0 0,0 0 0,-1 0 0,1 0 0,0 0 0,0 0 0,0 0 0,0 0 0,0 0 0,-1 0 0,1 0 0,0 0 0,0 0 0,0 0 0,0-1 0,0 1 0,0 0 0,-1 0 0,1 0 0,0 0 0,0 0 0,0 0 0,0-1 0,-2-11 0,3-1 0,-1 13 0,0 0 0,0 0 0,0 0 0,0 0 0,0 0 0,0 0 0,0 0 0,0 1 0,1-1 0,-1 0 0,0 0 0,0 0 0,0 0 0,0 0 0,0 0 0,0 0 0,0 0 0,0 0 0,0 0 0,0 0 0,1 0 0,-1 0 0,0 0 0,0 0 0,0 0 0,0 0 0,0 0 0,0 0 0,0 0 0,0 0 0,0 0 0,0 0 0,1 0 0,-1 0 0,0 0 0,0 0 0,0-1 0,0 1 0,0 0 0,0 0 0,0 0 0,0 0 0,0 0 0,0 0 0,0 0 0,0 0 0,0 0 0,0 0 0,0 0 0,1 0 0,-1-1 0,0 1 0,0 0 0,0 0 0,0 0 0,0 0 0,0 0 0,0 0 0,0 0 0,0 0 0,0 0 0,0 0 0,0-1 0,0 1 0,0 0 0,-10-6 0,-28-19 0,37 24 0,0 1 0,0-1 0,0 0 0,1 0 0,-1 1 0,0-1 0,1 0 0,-1 0 0,1 0 0,-1 0 0,0 1 0,1-1 0,0 0 0,-1 0 0,1 0 0,0 0 0,-1 0 0,1 0 0,0 0 0,0 0 0,0 0 0,0-1 0,0 1 0,0 0 0,0 0 0,0 0 0,1 0 0,-1 0 0,0 0 0,0 0 0,1 0 0,-1 0 0,1 0 0,-1 1 0,1-1 0,-1 0 0,1 0 0,0-1 0,0 2 0,0-1 0,-1 0 0,1 0 0,0 0 0,0 0 0,-1 1 0,1-1 0,0 0 0,0 1 0,0-1 0,0 1 0,0-1 0,0 1 0,0-1 0,0 1 0,0 0 0,0 0 0,0-1 0,0 1 0,0 0 0,0 0 0,0 0 0,0 0 0,1 0 0,-1 0 0,0 0 0,0 1 0,0-1 0,0 0 0,0 1 0,0-1 0,0 0 0,0 1 0,0-1 0,0 1 0,0 0 0,-1-1 0,1 1 0,0 0 0,0-1 0,0 1 0,-1 0 0,1 0 0,0 0 0,-1 0 0,1-1 0,-1 1 0,1 0 0,0 2 0,1 1 0,1 1 0,-1 0 0,0 0 0,0 0 0,0 0 0,-1 1 0,1-1 0,0 9 0,-7 14 0,-1-19 0,5-9 0,1 0 0,0-1 0,-1 1 0,1 0 0,-1 0 0,1 0 0,0-1 0,-1 1 0,1 0 0,0 0 0,-1-1 0,1 1 0,0 0 0,0-1 0,-1 1 0,1 0 0,0-1 0,0 1 0,0-1 0,-1 1 0,1 0 0,0-1 0,0 1 0,0-1 0,0 1 0,0 0 0,0-2 0,-1-1-136,0 0-1,1 0 1,-1 0-1,1 0 1,0-1-1,0 1 1,0 0-1,0 0 0,1-4 1,3-9-6690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4:39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4:48.0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4:50.9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15:06.06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24.11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09.54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0.5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1.5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2.84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3.87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4.7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5.6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6.71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7.69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18.91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26.00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20.145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21.22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22.54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23.67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24.57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25.52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26.40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40.3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41.2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42.3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27.52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4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44.7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39:46.3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42:57.9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19.2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0.25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0.96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1.86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2.5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3.398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2:25:28.71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4.164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4.830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5.963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6.6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7.49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8.281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9.09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29.997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1.32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1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23:56:32.229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4E9B9-EACB-3456-84AB-414D3E0B9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78CB54-CECD-8CDC-713F-A4B9CB6FA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EF4F6-2BCE-BFAA-EF02-AA66428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5D9FF-F71B-3A09-F0F4-55031C7C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33B752-56F2-EF73-7518-53C6EC9D8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0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31027-1297-A79F-4F20-709D4766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FAD8A2-66CE-4395-6FB5-1B49B0CB4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0535B-87C7-17BA-D5C5-6614F60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81748-9565-E410-1756-84221D3E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CB0F7-CDDE-400D-604E-0BD65272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64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B4443E-1293-B3A6-0C99-6BA2C2DE3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BC5C1C-2920-B3EF-94D7-56367043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3B657E-E190-21DC-E453-23FDD91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11698D-5944-4BC4-60BA-CAD7F17F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67099-9D3B-457A-7604-AE016671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774BF-FDCE-E8E1-746F-DE4686B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799026-1069-F67D-D8C3-28915FCB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3423DD-37AD-15B8-F5D4-D4B1280D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F4837-53A7-3C5A-1C74-C66115F3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0372DA-48D1-8FCA-E4B7-01ECC726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22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29C51-1B38-C6D9-05EE-B9A7CAAC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039B1-5F01-4F3C-652A-CB0DB4BB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800734-D4BF-326F-39AE-F000D113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CC27A1-8FFA-3AE9-9878-851043AB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B6AFB-A5F0-A9E3-0536-CB87EA94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20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66C81-C56B-9989-ADE7-EE4B0DA5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C44195-2A6F-4263-1E73-70C85B998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FF47E4-FCE0-735E-C42A-2997DB282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739FAA-35F0-0F5B-77DD-821F2432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F2E6F4-857B-F9D9-113A-435A4157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B53D2-162C-3A0F-AB44-6306E987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4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916C7-9596-C3C5-96F7-12452452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26FF68-EDF4-B82E-84CD-20415BEE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C614D3-6BAF-B1FD-22E8-62491BF91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19673F-7C9E-3368-BAB1-86DE9E3EE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3882D8-D0E2-677C-C725-5F0339FB5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E38207-3E0A-117D-15D8-CC289970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0BF97E-AF92-4314-D39B-C67833C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18AA60-A844-6069-FF92-345D43F7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35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F6433-3625-A081-031A-50E0434F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924FFB-D985-B077-4CB4-04970965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9D1A22B-8004-B0C0-5C64-E73335D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557C3F-66A2-8D2F-9283-55635AB7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97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D321A-936A-EB22-FFA4-9434156E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122C4B-C3FF-F8F5-6811-1AF8206E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236A14-5DFF-DB1A-F45D-B15DB417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9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21E18-E036-DED9-E7C0-71942BA8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2C551-E973-0672-7793-58066249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D718B-460D-BC2E-090B-5F9FF5C1E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96EA1A-F855-D8E2-58E1-0694F964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54CDEC-8B07-2221-F2B1-BA9EA264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F4D46A-2DED-6CE4-4051-BC54D995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B9196-A562-DD1A-56C9-E7048AC9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E3A8B2-DCB3-8054-FFA0-E59A4B1E0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1E33F4-C0D0-FBDD-54AF-03AE3A42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84498-5354-EACE-D5FC-1F71A776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2245D4-F293-FF95-0F92-F1121B9F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8EEE4B-EF7B-11FF-B3B7-BB8675F2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52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8DA220-A1CE-4F34-81E1-F75D8AD0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5F2FF-12F4-4F5D-802E-FEC2A60C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DB448E-2372-3B08-5608-8D0241C92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CD67-FDAF-44CF-AFCF-E0960A70F0FF}" type="datetimeFigureOut">
              <a:rPr lang="fr-FR" smtClean="0"/>
              <a:t>16/02/2024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2FC9DE-A8BB-0DFA-6E73-A8ED1A76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B8A87A-4D9C-AC80-B45F-B3A17DF77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6663-E7B1-49FA-B62D-0E8FA30A75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2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09" Type="http://schemas.openxmlformats.org/officeDocument/2006/relationships/customXml" Target="../ink/ink5.xml"/><Relationship Id="rId117" Type="http://schemas.openxmlformats.org/officeDocument/2006/relationships/customXml" Target="../ink/ink12.xml"/><Relationship Id="rId42" Type="http://schemas.openxmlformats.org/officeDocument/2006/relationships/customXml" Target="../ink/ink2.xml"/><Relationship Id="rId50" Type="http://schemas.openxmlformats.org/officeDocument/2006/relationships/customXml" Target="../ink/ink3.xml"/><Relationship Id="rId112" Type="http://schemas.openxmlformats.org/officeDocument/2006/relationships/customXml" Target="../ink/ink7.xml"/><Relationship Id="rId120" Type="http://schemas.openxmlformats.org/officeDocument/2006/relationships/customXml" Target="../ink/ink14.xml"/><Relationship Id="rId125" Type="http://schemas.openxmlformats.org/officeDocument/2006/relationships/customXml" Target="../ink/ink19.xml"/><Relationship Id="rId133" Type="http://schemas.openxmlformats.org/officeDocument/2006/relationships/customXml" Target="../ink/ink27.xml"/><Relationship Id="rId138" Type="http://schemas.openxmlformats.org/officeDocument/2006/relationships/customXml" Target="../ink/ink31.xml"/><Relationship Id="rId141" Type="http://schemas.openxmlformats.org/officeDocument/2006/relationships/customXml" Target="../ink/ink34.xml"/><Relationship Id="rId146" Type="http://schemas.openxmlformats.org/officeDocument/2006/relationships/customXml" Target="../ink/ink38.xml"/><Relationship Id="rId2" Type="http://schemas.openxmlformats.org/officeDocument/2006/relationships/customXml" Target="../ink/ink1.xml"/><Relationship Id="rId107" Type="http://schemas.openxmlformats.org/officeDocument/2006/relationships/image" Target="../media/image1.png"/><Relationship Id="rId110" Type="http://schemas.openxmlformats.org/officeDocument/2006/relationships/image" Target="../media/image2.png"/><Relationship Id="rId115" Type="http://schemas.openxmlformats.org/officeDocument/2006/relationships/customXml" Target="../ink/ink10.xml"/><Relationship Id="rId123" Type="http://schemas.openxmlformats.org/officeDocument/2006/relationships/customXml" Target="../ink/ink17.xml"/><Relationship Id="rId128" Type="http://schemas.openxmlformats.org/officeDocument/2006/relationships/customXml" Target="../ink/ink22.xml"/><Relationship Id="rId131" Type="http://schemas.openxmlformats.org/officeDocument/2006/relationships/customXml" Target="../ink/ink25.xml"/><Relationship Id="rId136" Type="http://schemas.openxmlformats.org/officeDocument/2006/relationships/customXml" Target="../ink/ink30.xml"/><Relationship Id="rId144" Type="http://schemas.openxmlformats.org/officeDocument/2006/relationships/image" Target="../media/image5.png"/><Relationship Id="rId149" Type="http://schemas.openxmlformats.org/officeDocument/2006/relationships/customXml" Target="../ink/ink41.xml"/><Relationship Id="rId49" Type="http://schemas.openxmlformats.org/officeDocument/2006/relationships/image" Target="../media/image24.png"/><Relationship Id="rId106" Type="http://schemas.openxmlformats.org/officeDocument/2006/relationships/customXml" Target="../ink/ink4.xml"/><Relationship Id="rId114" Type="http://schemas.openxmlformats.org/officeDocument/2006/relationships/customXml" Target="../ink/ink9.xml"/><Relationship Id="rId119" Type="http://schemas.openxmlformats.org/officeDocument/2006/relationships/customXml" Target="../ink/ink13.xml"/><Relationship Id="rId127" Type="http://schemas.openxmlformats.org/officeDocument/2006/relationships/customXml" Target="../ink/ink21.xml"/><Relationship Id="rId122" Type="http://schemas.openxmlformats.org/officeDocument/2006/relationships/customXml" Target="../ink/ink16.xml"/><Relationship Id="rId130" Type="http://schemas.openxmlformats.org/officeDocument/2006/relationships/customXml" Target="../ink/ink24.xml"/><Relationship Id="rId135" Type="http://schemas.openxmlformats.org/officeDocument/2006/relationships/customXml" Target="../ink/ink29.xml"/><Relationship Id="rId143" Type="http://schemas.openxmlformats.org/officeDocument/2006/relationships/customXml" Target="../ink/ink36.xml"/><Relationship Id="rId148" Type="http://schemas.openxmlformats.org/officeDocument/2006/relationships/customXml" Target="../ink/ink40.xml"/><Relationship Id="rId105" Type="http://schemas.openxmlformats.org/officeDocument/2006/relationships/image" Target="../media/image50.png"/><Relationship Id="rId113" Type="http://schemas.openxmlformats.org/officeDocument/2006/relationships/customXml" Target="../ink/ink8.xml"/><Relationship Id="rId118" Type="http://schemas.openxmlformats.org/officeDocument/2006/relationships/image" Target="../media/image3.png"/><Relationship Id="rId126" Type="http://schemas.openxmlformats.org/officeDocument/2006/relationships/customXml" Target="../ink/ink20.xml"/><Relationship Id="rId134" Type="http://schemas.openxmlformats.org/officeDocument/2006/relationships/customXml" Target="../ink/ink28.xml"/><Relationship Id="rId139" Type="http://schemas.openxmlformats.org/officeDocument/2006/relationships/customXml" Target="../ink/ink32.xml"/><Relationship Id="rId147" Type="http://schemas.openxmlformats.org/officeDocument/2006/relationships/customXml" Target="../ink/ink39.xml"/><Relationship Id="rId121" Type="http://schemas.openxmlformats.org/officeDocument/2006/relationships/customXml" Target="../ink/ink15.xml"/><Relationship Id="rId142" Type="http://schemas.openxmlformats.org/officeDocument/2006/relationships/customXml" Target="../ink/ink35.xml"/><Relationship Id="rId150" Type="http://schemas.openxmlformats.org/officeDocument/2006/relationships/customXml" Target="../ink/ink42.xml"/><Relationship Id="rId108" Type="http://schemas.openxmlformats.org/officeDocument/2006/relationships/hyperlink" Target="https://aleutia.deviantart.com/art/Blank-World-Map-294127740" TargetMode="External"/><Relationship Id="rId116" Type="http://schemas.openxmlformats.org/officeDocument/2006/relationships/customXml" Target="../ink/ink11.xml"/><Relationship Id="rId124" Type="http://schemas.openxmlformats.org/officeDocument/2006/relationships/customXml" Target="../ink/ink18.xml"/><Relationship Id="rId129" Type="http://schemas.openxmlformats.org/officeDocument/2006/relationships/customXml" Target="../ink/ink23.xml"/><Relationship Id="rId137" Type="http://schemas.openxmlformats.org/officeDocument/2006/relationships/image" Target="../media/image4.png"/><Relationship Id="rId41" Type="http://schemas.openxmlformats.org/officeDocument/2006/relationships/image" Target="../media/image20.png"/><Relationship Id="rId111" Type="http://schemas.openxmlformats.org/officeDocument/2006/relationships/customXml" Target="../ink/ink6.xml"/><Relationship Id="rId132" Type="http://schemas.openxmlformats.org/officeDocument/2006/relationships/customXml" Target="../ink/ink26.xml"/><Relationship Id="rId140" Type="http://schemas.openxmlformats.org/officeDocument/2006/relationships/customXml" Target="../ink/ink33.xml"/><Relationship Id="rId145" Type="http://schemas.openxmlformats.org/officeDocument/2006/relationships/customXml" Target="../ink/ink3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11.png"/><Relationship Id="rId18" Type="http://schemas.openxmlformats.org/officeDocument/2006/relationships/customXml" Target="../ink/ink50.xml"/><Relationship Id="rId26" Type="http://schemas.openxmlformats.org/officeDocument/2006/relationships/image" Target="../media/image15.png"/><Relationship Id="rId3" Type="http://schemas.openxmlformats.org/officeDocument/2006/relationships/image" Target="../media/image6.png"/><Relationship Id="rId21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customXml" Target="../ink/ink48.xml"/><Relationship Id="rId17" Type="http://schemas.openxmlformats.org/officeDocument/2006/relationships/image" Target="../media/image2.png"/><Relationship Id="rId25" Type="http://schemas.openxmlformats.org/officeDocument/2006/relationships/customXml" Target="../ink/ink54.xml"/><Relationship Id="rId2" Type="http://schemas.openxmlformats.org/officeDocument/2006/relationships/customXml" Target="../ink/ink43.xml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10.png"/><Relationship Id="rId24" Type="http://schemas.openxmlformats.org/officeDocument/2006/relationships/customXml" Target="../ink/ink53.xml"/><Relationship Id="rId32" Type="http://schemas.openxmlformats.org/officeDocument/2006/relationships/customXml" Target="../ink/ink59.xml"/><Relationship Id="rId5" Type="http://schemas.openxmlformats.org/officeDocument/2006/relationships/image" Target="../media/image7.png"/><Relationship Id="rId15" Type="http://schemas.openxmlformats.org/officeDocument/2006/relationships/hyperlink" Target="https://pixabay.com/fr/carte-silhouette-carte-contour-carte-961700/" TargetMode="External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10" Type="http://schemas.openxmlformats.org/officeDocument/2006/relationships/customXml" Target="../ink/ink47.xml"/><Relationship Id="rId19" Type="http://schemas.openxmlformats.org/officeDocument/2006/relationships/image" Target="../media/image5.png"/><Relationship Id="rId31" Type="http://schemas.openxmlformats.org/officeDocument/2006/relationships/customXml" Target="../ink/ink58.xml"/><Relationship Id="rId4" Type="http://schemas.openxmlformats.org/officeDocument/2006/relationships/customXml" Target="../ink/ink44.xml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customXml" Target="../ink/ink52.xml"/><Relationship Id="rId27" Type="http://schemas.openxmlformats.org/officeDocument/2006/relationships/customXml" Target="../ink/ink55.xml"/><Relationship Id="rId30" Type="http://schemas.openxmlformats.org/officeDocument/2006/relationships/customXml" Target="../ink/ink5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customXml" Target="../ink/ink75.xml"/><Relationship Id="rId26" Type="http://schemas.openxmlformats.org/officeDocument/2006/relationships/customXml" Target="../ink/ink82.xml"/><Relationship Id="rId39" Type="http://schemas.openxmlformats.org/officeDocument/2006/relationships/customXml" Target="../ink/ink95.xml"/><Relationship Id="rId21" Type="http://schemas.openxmlformats.org/officeDocument/2006/relationships/image" Target="../media/image18.png"/><Relationship Id="rId34" Type="http://schemas.openxmlformats.org/officeDocument/2006/relationships/customXml" Target="../ink/ink90.xml"/><Relationship Id="rId42" Type="http://schemas.openxmlformats.org/officeDocument/2006/relationships/customXml" Target="../ink/ink98.xml"/><Relationship Id="rId47" Type="http://schemas.openxmlformats.org/officeDocument/2006/relationships/customXml" Target="../ink/ink103.xml"/><Relationship Id="rId7" Type="http://schemas.openxmlformats.org/officeDocument/2006/relationships/customXml" Target="../ink/ink64.xml"/><Relationship Id="rId2" Type="http://schemas.openxmlformats.org/officeDocument/2006/relationships/customXml" Target="../ink/ink60.xml"/><Relationship Id="rId16" Type="http://schemas.openxmlformats.org/officeDocument/2006/relationships/customXml" Target="../ink/ink73.xml"/><Relationship Id="rId29" Type="http://schemas.openxmlformats.org/officeDocument/2006/relationships/customXml" Target="../ink/ink85.xml"/><Relationship Id="rId11" Type="http://schemas.openxmlformats.org/officeDocument/2006/relationships/customXml" Target="../ink/ink68.xml"/><Relationship Id="rId24" Type="http://schemas.openxmlformats.org/officeDocument/2006/relationships/customXml" Target="../ink/ink80.xml"/><Relationship Id="rId32" Type="http://schemas.openxmlformats.org/officeDocument/2006/relationships/customXml" Target="../ink/ink88.xml"/><Relationship Id="rId37" Type="http://schemas.openxmlformats.org/officeDocument/2006/relationships/customXml" Target="../ink/ink93.xml"/><Relationship Id="rId40" Type="http://schemas.openxmlformats.org/officeDocument/2006/relationships/customXml" Target="../ink/ink96.xml"/><Relationship Id="rId45" Type="http://schemas.openxmlformats.org/officeDocument/2006/relationships/customXml" Target="../ink/ink101.xml"/><Relationship Id="rId5" Type="http://schemas.openxmlformats.org/officeDocument/2006/relationships/customXml" Target="../ink/ink62.xml"/><Relationship Id="rId15" Type="http://schemas.openxmlformats.org/officeDocument/2006/relationships/customXml" Target="../ink/ink72.xml"/><Relationship Id="rId23" Type="http://schemas.openxmlformats.org/officeDocument/2006/relationships/customXml" Target="../ink/ink79.xml"/><Relationship Id="rId28" Type="http://schemas.openxmlformats.org/officeDocument/2006/relationships/customXml" Target="../ink/ink84.xml"/><Relationship Id="rId36" Type="http://schemas.openxmlformats.org/officeDocument/2006/relationships/customXml" Target="../ink/ink92.xml"/><Relationship Id="rId49" Type="http://schemas.openxmlformats.org/officeDocument/2006/relationships/customXml" Target="../ink/ink105.xml"/><Relationship Id="rId10" Type="http://schemas.openxmlformats.org/officeDocument/2006/relationships/customXml" Target="../ink/ink67.xml"/><Relationship Id="rId19" Type="http://schemas.openxmlformats.org/officeDocument/2006/relationships/customXml" Target="../ink/ink76.xml"/><Relationship Id="rId31" Type="http://schemas.openxmlformats.org/officeDocument/2006/relationships/customXml" Target="../ink/ink87.xml"/><Relationship Id="rId44" Type="http://schemas.openxmlformats.org/officeDocument/2006/relationships/customXml" Target="../ink/ink100.xml"/><Relationship Id="rId4" Type="http://schemas.openxmlformats.org/officeDocument/2006/relationships/customXml" Target="../ink/ink61.xml"/><Relationship Id="rId9" Type="http://schemas.openxmlformats.org/officeDocument/2006/relationships/customXml" Target="../ink/ink66.xml"/><Relationship Id="rId14" Type="http://schemas.openxmlformats.org/officeDocument/2006/relationships/customXml" Target="../ink/ink71.xml"/><Relationship Id="rId22" Type="http://schemas.openxmlformats.org/officeDocument/2006/relationships/customXml" Target="../ink/ink78.xml"/><Relationship Id="rId27" Type="http://schemas.openxmlformats.org/officeDocument/2006/relationships/customXml" Target="../ink/ink83.xml"/><Relationship Id="rId30" Type="http://schemas.openxmlformats.org/officeDocument/2006/relationships/customXml" Target="../ink/ink86.xml"/><Relationship Id="rId35" Type="http://schemas.openxmlformats.org/officeDocument/2006/relationships/customXml" Target="../ink/ink91.xml"/><Relationship Id="rId43" Type="http://schemas.openxmlformats.org/officeDocument/2006/relationships/customXml" Target="../ink/ink99.xml"/><Relationship Id="rId48" Type="http://schemas.openxmlformats.org/officeDocument/2006/relationships/customXml" Target="../ink/ink104.xml"/><Relationship Id="rId8" Type="http://schemas.openxmlformats.org/officeDocument/2006/relationships/customXml" Target="../ink/ink65.xml"/><Relationship Id="rId3" Type="http://schemas.openxmlformats.org/officeDocument/2006/relationships/image" Target="../media/image17.png"/><Relationship Id="rId12" Type="http://schemas.openxmlformats.org/officeDocument/2006/relationships/customXml" Target="../ink/ink69.xml"/><Relationship Id="rId17" Type="http://schemas.openxmlformats.org/officeDocument/2006/relationships/customXml" Target="../ink/ink74.xml"/><Relationship Id="rId25" Type="http://schemas.openxmlformats.org/officeDocument/2006/relationships/customXml" Target="../ink/ink81.xml"/><Relationship Id="rId33" Type="http://schemas.openxmlformats.org/officeDocument/2006/relationships/customXml" Target="../ink/ink89.xml"/><Relationship Id="rId38" Type="http://schemas.openxmlformats.org/officeDocument/2006/relationships/customXml" Target="../ink/ink94.xml"/><Relationship Id="rId46" Type="http://schemas.openxmlformats.org/officeDocument/2006/relationships/customXml" Target="../ink/ink102.xml"/><Relationship Id="rId20" Type="http://schemas.openxmlformats.org/officeDocument/2006/relationships/customXml" Target="../ink/ink77.xml"/><Relationship Id="rId41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F8A7A0A-060F-B73A-AD4C-1B18DC467900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877C2B2-C7DF-F675-2DDD-E634B88D1B3E}"/>
              </a:ext>
            </a:extLst>
          </p:cNvPr>
          <p:cNvSpPr txBox="1"/>
          <p:nvPr/>
        </p:nvSpPr>
        <p:spPr>
          <a:xfrm>
            <a:off x="34980" y="21901"/>
            <a:ext cx="7502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Vue Mondiale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0D8F2202-7221-35BE-8A2C-048D73336E1A}"/>
                  </a:ext>
                </a:extLst>
              </p14:cNvPr>
              <p14:cNvContentPartPr/>
              <p14:nvPr/>
            </p14:nvContentPartPr>
            <p14:xfrm>
              <a:off x="3244297" y="2202101"/>
              <a:ext cx="360" cy="3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0D8F2202-7221-35BE-8A2C-048D73336E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35657" y="219310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24684EFA-5281-D463-9407-944CD0C401F4}"/>
                  </a:ext>
                </a:extLst>
              </p14:cNvPr>
              <p14:cNvContentPartPr/>
              <p14:nvPr/>
            </p14:nvContentPartPr>
            <p14:xfrm>
              <a:off x="7010257" y="992861"/>
              <a:ext cx="360" cy="36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24684EFA-5281-D463-9407-944CD0C401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01257" y="98422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4F10CF52-A2E2-E287-3639-0812AA9D1886}"/>
              </a:ext>
            </a:extLst>
          </p:cNvPr>
          <p:cNvSpPr/>
          <p:nvPr/>
        </p:nvSpPr>
        <p:spPr>
          <a:xfrm>
            <a:off x="6697672" y="3429000"/>
            <a:ext cx="451516" cy="314205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38B4B92F-4081-6063-091C-2751CD0F5763}"/>
              </a:ext>
            </a:extLst>
          </p:cNvPr>
          <p:cNvCxnSpPr>
            <a:cxnSpLocks/>
          </p:cNvCxnSpPr>
          <p:nvPr/>
        </p:nvCxnSpPr>
        <p:spPr>
          <a:xfrm flipH="1">
            <a:off x="8692016" y="2640070"/>
            <a:ext cx="888613" cy="587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4" name="ZoneTexte 93">
            <a:extLst>
              <a:ext uri="{FF2B5EF4-FFF2-40B4-BE49-F238E27FC236}">
                <a16:creationId xmlns:a16="http://schemas.microsoft.com/office/drawing/2014/main" id="{E7A5140C-AFC8-C60D-FB55-3A2913BF3FB7}"/>
              </a:ext>
            </a:extLst>
          </p:cNvPr>
          <p:cNvSpPr txBox="1"/>
          <p:nvPr/>
        </p:nvSpPr>
        <p:spPr>
          <a:xfrm>
            <a:off x="9508844" y="232846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d’accès à l’eau potable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4C64F5-D271-0721-5429-B77EDBDF9363}"/>
              </a:ext>
            </a:extLst>
          </p:cNvPr>
          <p:cNvSpPr/>
          <p:nvPr/>
        </p:nvSpPr>
        <p:spPr>
          <a:xfrm>
            <a:off x="2448197" y="4561858"/>
            <a:ext cx="375589" cy="21159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4CE5D75-C453-2B4B-E8E9-88CA1682BC89}"/>
              </a:ext>
            </a:extLst>
          </p:cNvPr>
          <p:cNvSpPr/>
          <p:nvPr/>
        </p:nvSpPr>
        <p:spPr>
          <a:xfrm>
            <a:off x="253103" y="3754914"/>
            <a:ext cx="375589" cy="15020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21A67F-C9FB-8857-2549-99AD3E0601A8}"/>
              </a:ext>
            </a:extLst>
          </p:cNvPr>
          <p:cNvSpPr/>
          <p:nvPr/>
        </p:nvSpPr>
        <p:spPr>
          <a:xfrm>
            <a:off x="793320" y="5177508"/>
            <a:ext cx="375589" cy="14632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F66708-E5F4-1473-5C2D-EA903424ACE6}"/>
              </a:ext>
            </a:extLst>
          </p:cNvPr>
          <p:cNvSpPr/>
          <p:nvPr/>
        </p:nvSpPr>
        <p:spPr>
          <a:xfrm>
            <a:off x="793026" y="3743823"/>
            <a:ext cx="375589" cy="14336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2D9102-B733-2B4F-FAF9-4D015F067BC4}"/>
              </a:ext>
            </a:extLst>
          </p:cNvPr>
          <p:cNvSpPr/>
          <p:nvPr/>
        </p:nvSpPr>
        <p:spPr>
          <a:xfrm>
            <a:off x="1337163" y="4754529"/>
            <a:ext cx="375589" cy="19044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478842-7DA5-B02F-5596-CE6A8FC5AA57}"/>
              </a:ext>
            </a:extLst>
          </p:cNvPr>
          <p:cNvSpPr/>
          <p:nvPr/>
        </p:nvSpPr>
        <p:spPr>
          <a:xfrm>
            <a:off x="1337162" y="3739525"/>
            <a:ext cx="375589" cy="105794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B537E67-42ED-EF2C-E5E3-FC107DA353B0}"/>
              </a:ext>
            </a:extLst>
          </p:cNvPr>
          <p:cNvSpPr/>
          <p:nvPr/>
        </p:nvSpPr>
        <p:spPr>
          <a:xfrm>
            <a:off x="1907007" y="4754529"/>
            <a:ext cx="375589" cy="19044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CC0406-24F8-2FCB-43C6-961F50C33ED5}"/>
              </a:ext>
            </a:extLst>
          </p:cNvPr>
          <p:cNvSpPr/>
          <p:nvPr/>
        </p:nvSpPr>
        <p:spPr>
          <a:xfrm>
            <a:off x="1906000" y="3743822"/>
            <a:ext cx="375589" cy="10107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EBB7B63-A263-D3C2-5BE7-387C9FC80301}"/>
              </a:ext>
            </a:extLst>
          </p:cNvPr>
          <p:cNvSpPr/>
          <p:nvPr/>
        </p:nvSpPr>
        <p:spPr>
          <a:xfrm>
            <a:off x="257717" y="5256991"/>
            <a:ext cx="375589" cy="14019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EF737BC-8DB0-BC6A-256F-8EEA5559816C}"/>
              </a:ext>
            </a:extLst>
          </p:cNvPr>
          <p:cNvSpPr/>
          <p:nvPr/>
        </p:nvSpPr>
        <p:spPr>
          <a:xfrm>
            <a:off x="2446179" y="3739525"/>
            <a:ext cx="375589" cy="8524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D7D3016E-67DC-E0B1-4EDF-06E5134A4E56}"/>
              </a:ext>
            </a:extLst>
          </p:cNvPr>
          <p:cNvCxnSpPr>
            <a:cxnSpLocks/>
          </p:cNvCxnSpPr>
          <p:nvPr/>
        </p:nvCxnSpPr>
        <p:spPr>
          <a:xfrm>
            <a:off x="25897" y="6730444"/>
            <a:ext cx="5135760" cy="3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3322A87-1F42-199B-3B0C-2507123AF6FD}"/>
              </a:ext>
            </a:extLst>
          </p:cNvPr>
          <p:cNvSpPr txBox="1"/>
          <p:nvPr/>
        </p:nvSpPr>
        <p:spPr>
          <a:xfrm>
            <a:off x="5182897" y="655772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Année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C04D4A32-DBA2-9AB4-75CD-FB52DE31C472}"/>
              </a:ext>
            </a:extLst>
          </p:cNvPr>
          <p:cNvSpPr/>
          <p:nvPr/>
        </p:nvSpPr>
        <p:spPr>
          <a:xfrm flipV="1">
            <a:off x="253103" y="2954115"/>
            <a:ext cx="217896" cy="874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2BCF3663-AF76-BA53-8B62-68E668CA2A5D}"/>
              </a:ext>
            </a:extLst>
          </p:cNvPr>
          <p:cNvSpPr/>
          <p:nvPr/>
        </p:nvSpPr>
        <p:spPr>
          <a:xfrm>
            <a:off x="215204" y="3247296"/>
            <a:ext cx="255795" cy="87415"/>
          </a:xfrm>
          <a:prstGeom prst="roundRect">
            <a:avLst/>
          </a:prstGeom>
          <a:solidFill>
            <a:srgbClr val="00B0F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062E72F3-B1F2-6478-6093-57FC9A05D360}"/>
              </a:ext>
            </a:extLst>
          </p:cNvPr>
          <p:cNvSpPr txBox="1"/>
          <p:nvPr/>
        </p:nvSpPr>
        <p:spPr>
          <a:xfrm>
            <a:off x="443180" y="2827095"/>
            <a:ext cx="229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Population urbaine 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7B52CC0-47CF-4FD7-196D-CC867C94DCA0}"/>
              </a:ext>
            </a:extLst>
          </p:cNvPr>
          <p:cNvSpPr txBox="1"/>
          <p:nvPr/>
        </p:nvSpPr>
        <p:spPr>
          <a:xfrm>
            <a:off x="461090" y="3106338"/>
            <a:ext cx="23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Population rurale</a:t>
            </a:r>
          </a:p>
        </p:txBody>
      </p: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214F253-41DC-A760-C11D-E8E06C7B1C4F}"/>
              </a:ext>
            </a:extLst>
          </p:cNvPr>
          <p:cNvGrpSpPr/>
          <p:nvPr/>
        </p:nvGrpSpPr>
        <p:grpSpPr>
          <a:xfrm>
            <a:off x="835897" y="2389030"/>
            <a:ext cx="360" cy="360"/>
            <a:chOff x="835897" y="238903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3" name="Encre 122">
                  <a:extLst>
                    <a:ext uri="{FF2B5EF4-FFF2-40B4-BE49-F238E27FC236}">
                      <a16:creationId xmlns:a16="http://schemas.microsoft.com/office/drawing/2014/main" id="{B57DE400-5979-7E58-FB32-4F5249570EDB}"/>
                    </a:ext>
                  </a:extLst>
                </p14:cNvPr>
                <p14:cNvContentPartPr/>
                <p14:nvPr/>
              </p14:nvContentPartPr>
              <p14:xfrm>
                <a:off x="835897" y="2389030"/>
                <a:ext cx="360" cy="360"/>
              </p14:xfrm>
            </p:contentPart>
          </mc:Choice>
          <mc:Fallback xmlns="">
            <p:pic>
              <p:nvPicPr>
                <p:cNvPr id="123" name="Encre 122">
                  <a:extLst>
                    <a:ext uri="{FF2B5EF4-FFF2-40B4-BE49-F238E27FC236}">
                      <a16:creationId xmlns:a16="http://schemas.microsoft.com/office/drawing/2014/main" id="{B57DE400-5979-7E58-FB32-4F5249570E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6897" y="238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4" name="Encre 123">
                  <a:extLst>
                    <a:ext uri="{FF2B5EF4-FFF2-40B4-BE49-F238E27FC236}">
                      <a16:creationId xmlns:a16="http://schemas.microsoft.com/office/drawing/2014/main" id="{89C91AEE-7E47-8CEF-398B-5EBFA572DC79}"/>
                    </a:ext>
                  </a:extLst>
                </p14:cNvPr>
                <p14:cNvContentPartPr/>
                <p14:nvPr/>
              </p14:nvContentPartPr>
              <p14:xfrm>
                <a:off x="835897" y="2389030"/>
                <a:ext cx="360" cy="360"/>
              </p14:xfrm>
            </p:contentPart>
          </mc:Choice>
          <mc:Fallback xmlns="">
            <p:pic>
              <p:nvPicPr>
                <p:cNvPr id="124" name="Encre 123">
                  <a:extLst>
                    <a:ext uri="{FF2B5EF4-FFF2-40B4-BE49-F238E27FC236}">
                      <a16:creationId xmlns:a16="http://schemas.microsoft.com/office/drawing/2014/main" id="{89C91AEE-7E47-8CEF-398B-5EBFA572DC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6897" y="2380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Image 28" descr="Une image contenant croquis, Dessin au trait, carte, texte">
            <a:extLst>
              <a:ext uri="{FF2B5EF4-FFF2-40B4-BE49-F238E27FC236}">
                <a16:creationId xmlns:a16="http://schemas.microsoft.com/office/drawing/2014/main" id="{9A2D24CC-1C34-C3DD-F4B0-303EC502BDBD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8"/>
              </a:ext>
            </a:extLst>
          </a:blip>
          <a:stretch>
            <a:fillRect/>
          </a:stretch>
        </p:blipFill>
        <p:spPr>
          <a:xfrm>
            <a:off x="2791311" y="63865"/>
            <a:ext cx="5694977" cy="26339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03BB4F-B2BD-5398-5BD5-3A3770234E6E}"/>
              </a:ext>
            </a:extLst>
          </p:cNvPr>
          <p:cNvSpPr/>
          <p:nvPr/>
        </p:nvSpPr>
        <p:spPr>
          <a:xfrm>
            <a:off x="2992417" y="4477483"/>
            <a:ext cx="375589" cy="2188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F3FC3-7DF7-5DC8-5B70-255A24BD82A2}"/>
              </a:ext>
            </a:extLst>
          </p:cNvPr>
          <p:cNvSpPr/>
          <p:nvPr/>
        </p:nvSpPr>
        <p:spPr>
          <a:xfrm>
            <a:off x="2992416" y="3749432"/>
            <a:ext cx="375589" cy="7204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FE3F7-DB7A-1076-2F00-CE12BCCF8026}"/>
              </a:ext>
            </a:extLst>
          </p:cNvPr>
          <p:cNvSpPr/>
          <p:nvPr/>
        </p:nvSpPr>
        <p:spPr>
          <a:xfrm>
            <a:off x="3618147" y="4459954"/>
            <a:ext cx="375589" cy="21990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8109A8-4236-C5B6-3F6C-B6DA74D89606}"/>
              </a:ext>
            </a:extLst>
          </p:cNvPr>
          <p:cNvSpPr/>
          <p:nvPr/>
        </p:nvSpPr>
        <p:spPr>
          <a:xfrm>
            <a:off x="4250817" y="4317975"/>
            <a:ext cx="375589" cy="23434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B65E40-BA55-B87E-25B8-E24CCB0F9C92}"/>
              </a:ext>
            </a:extLst>
          </p:cNvPr>
          <p:cNvSpPr/>
          <p:nvPr/>
        </p:nvSpPr>
        <p:spPr>
          <a:xfrm>
            <a:off x="3616129" y="3742617"/>
            <a:ext cx="375589" cy="7204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09D60B-6E78-76C0-FB5B-DA6306CD1854}"/>
              </a:ext>
            </a:extLst>
          </p:cNvPr>
          <p:cNvSpPr/>
          <p:nvPr/>
        </p:nvSpPr>
        <p:spPr>
          <a:xfrm>
            <a:off x="4250817" y="3768341"/>
            <a:ext cx="375589" cy="5496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51915-EA0D-F6A2-21B9-A04125F4619D}"/>
              </a:ext>
            </a:extLst>
          </p:cNvPr>
          <p:cNvSpPr/>
          <p:nvPr/>
        </p:nvSpPr>
        <p:spPr>
          <a:xfrm>
            <a:off x="7291953" y="3429000"/>
            <a:ext cx="451516" cy="314205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CE3F1-E7FB-2DFE-755F-ED3215F582BE}"/>
              </a:ext>
            </a:extLst>
          </p:cNvPr>
          <p:cNvSpPr/>
          <p:nvPr/>
        </p:nvSpPr>
        <p:spPr>
          <a:xfrm>
            <a:off x="7906319" y="3592658"/>
            <a:ext cx="451516" cy="298110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92CC5-DF30-B426-494A-6373960AD7D9}"/>
              </a:ext>
            </a:extLst>
          </p:cNvPr>
          <p:cNvSpPr/>
          <p:nvPr/>
        </p:nvSpPr>
        <p:spPr>
          <a:xfrm>
            <a:off x="8545859" y="3888657"/>
            <a:ext cx="451516" cy="270704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9CFA3-3350-4371-A26B-2466B6FCBC2E}"/>
              </a:ext>
            </a:extLst>
          </p:cNvPr>
          <p:cNvSpPr/>
          <p:nvPr/>
        </p:nvSpPr>
        <p:spPr>
          <a:xfrm>
            <a:off x="9141847" y="4304547"/>
            <a:ext cx="451516" cy="225339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463EB-9E0C-2721-33FB-F632C2F4ABC7}"/>
              </a:ext>
            </a:extLst>
          </p:cNvPr>
          <p:cNvSpPr/>
          <p:nvPr/>
        </p:nvSpPr>
        <p:spPr>
          <a:xfrm>
            <a:off x="9804431" y="4477483"/>
            <a:ext cx="451516" cy="206123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8C130A-DE0C-B227-BA07-0A9C453018DC}"/>
              </a:ext>
            </a:extLst>
          </p:cNvPr>
          <p:cNvCxnSpPr>
            <a:cxnSpLocks/>
          </p:cNvCxnSpPr>
          <p:nvPr/>
        </p:nvCxnSpPr>
        <p:spPr>
          <a:xfrm flipV="1">
            <a:off x="6697672" y="6595698"/>
            <a:ext cx="3744186" cy="3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04FA283-806E-433D-8D8B-8728DA91AD2A}"/>
              </a:ext>
            </a:extLst>
          </p:cNvPr>
          <p:cNvSpPr txBox="1"/>
          <p:nvPr/>
        </p:nvSpPr>
        <p:spPr>
          <a:xfrm>
            <a:off x="10467015" y="6397233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Pays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0E9E17E-5A16-139A-7D9E-5923636EDE1A}"/>
              </a:ext>
            </a:extLst>
          </p:cNvPr>
          <p:cNvGrpSpPr/>
          <p:nvPr/>
        </p:nvGrpSpPr>
        <p:grpSpPr>
          <a:xfrm>
            <a:off x="5329057" y="1179608"/>
            <a:ext cx="216360" cy="360"/>
            <a:chOff x="5329057" y="1179608"/>
            <a:chExt cx="216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97539BD9-4D68-3F8C-2260-C231DA34AE44}"/>
                    </a:ext>
                  </a:extLst>
                </p14:cNvPr>
                <p14:cNvContentPartPr/>
                <p14:nvPr/>
              </p14:nvContentPartPr>
              <p14:xfrm>
                <a:off x="5545057" y="1179608"/>
                <a:ext cx="360" cy="36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97539BD9-4D68-3F8C-2260-C231DA34AE4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82417" y="11169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84CF889F-33B5-BA1D-300C-AF967B958261}"/>
                    </a:ext>
                  </a:extLst>
                </p14:cNvPr>
                <p14:cNvContentPartPr/>
                <p14:nvPr/>
              </p14:nvContentPartPr>
              <p14:xfrm>
                <a:off x="5329057" y="1179608"/>
                <a:ext cx="360" cy="36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84CF889F-33B5-BA1D-300C-AF967B95826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266417" y="11169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900C415-733E-6DAC-0BD5-1FBB9AD13025}"/>
              </a:ext>
            </a:extLst>
          </p:cNvPr>
          <p:cNvGrpSpPr/>
          <p:nvPr/>
        </p:nvGrpSpPr>
        <p:grpSpPr>
          <a:xfrm>
            <a:off x="5466577" y="1445288"/>
            <a:ext cx="236160" cy="10080"/>
            <a:chOff x="5466577" y="1445288"/>
            <a:chExt cx="236160" cy="1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23CE0255-E002-34DB-067A-B390EF81FC1D}"/>
                    </a:ext>
                  </a:extLst>
                </p14:cNvPr>
                <p14:cNvContentPartPr/>
                <p14:nvPr/>
              </p14:nvContentPartPr>
              <p14:xfrm>
                <a:off x="5466577" y="1445288"/>
                <a:ext cx="360" cy="36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23CE0255-E002-34DB-067A-B390EF81FC1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03577" y="13826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24AE7DFC-299D-44CA-111C-908C971F0D9C}"/>
                    </a:ext>
                  </a:extLst>
                </p14:cNvPr>
                <p14:cNvContentPartPr/>
                <p14:nvPr/>
              </p14:nvContentPartPr>
              <p14:xfrm>
                <a:off x="5702377" y="1455008"/>
                <a:ext cx="360" cy="36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24AE7DFC-299D-44CA-111C-908C971F0D9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39737" y="139236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0D3C94CB-2311-648B-BF10-0D8F283C85A9}"/>
                  </a:ext>
                </a:extLst>
              </p14:cNvPr>
              <p14:cNvContentPartPr/>
              <p14:nvPr/>
            </p14:nvContentPartPr>
            <p14:xfrm>
              <a:off x="5604097" y="1799528"/>
              <a:ext cx="360" cy="360"/>
            </p14:xfrm>
          </p:contentPart>
        </mc:Choice>
        <mc:Fallback xmlns=""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0D3C94CB-2311-648B-BF10-0D8F283C85A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541097" y="17365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61103FA1-8E22-84FD-0EF3-3B6A064FF8DC}"/>
                  </a:ext>
                </a:extLst>
              </p14:cNvPr>
              <p14:cNvContentPartPr/>
              <p14:nvPr/>
            </p14:nvContentPartPr>
            <p14:xfrm>
              <a:off x="5447137" y="1632128"/>
              <a:ext cx="360" cy="3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61103FA1-8E22-84FD-0EF3-3B6A064FF8D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384137" y="15694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9F338F78-90D9-1A60-3AF8-8AEEED5A51D1}"/>
                  </a:ext>
                </a:extLst>
              </p14:cNvPr>
              <p14:cNvContentPartPr/>
              <p14:nvPr/>
            </p14:nvContentPartPr>
            <p14:xfrm>
              <a:off x="5112697" y="1248368"/>
              <a:ext cx="360" cy="36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9F338F78-90D9-1A60-3AF8-8AEEED5A51D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049697" y="11857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1245CBAA-9558-6823-F66B-8CC3470E6EBD}"/>
                  </a:ext>
                </a:extLst>
              </p14:cNvPr>
              <p14:cNvContentPartPr/>
              <p14:nvPr/>
            </p14:nvContentPartPr>
            <p14:xfrm>
              <a:off x="5270017" y="1366448"/>
              <a:ext cx="360" cy="3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1245CBAA-9558-6823-F66B-8CC3470E6EB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234377" y="13304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94AB040A-A1E9-C992-648E-C6A780EC6B20}"/>
                  </a:ext>
                </a:extLst>
              </p14:cNvPr>
              <p14:cNvContentPartPr/>
              <p14:nvPr/>
            </p14:nvContentPartPr>
            <p14:xfrm>
              <a:off x="5151937" y="1002848"/>
              <a:ext cx="360" cy="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94AB040A-A1E9-C992-648E-C6A780EC6B2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116297" y="9668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CD761892-4A7A-60AA-18C6-B3D9A7097D4D}"/>
                  </a:ext>
                </a:extLst>
              </p14:cNvPr>
              <p14:cNvContentPartPr/>
              <p14:nvPr/>
            </p14:nvContentPartPr>
            <p14:xfrm>
              <a:off x="5004337" y="1120568"/>
              <a:ext cx="360" cy="36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CD761892-4A7A-60AA-18C6-B3D9A7097D4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968697" y="10849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E8B3840-EE8F-312D-794D-492DBEC7E623}"/>
                  </a:ext>
                </a:extLst>
              </p14:cNvPr>
              <p14:cNvContentPartPr/>
              <p14:nvPr/>
            </p14:nvContentPartPr>
            <p14:xfrm>
              <a:off x="5850337" y="1504328"/>
              <a:ext cx="360" cy="3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E8B3840-EE8F-312D-794D-492DBEC7E62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814337" y="14686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2690B6F1-7C57-FCF6-13B1-E73D52575301}"/>
                  </a:ext>
                </a:extLst>
              </p14:cNvPr>
              <p14:cNvContentPartPr/>
              <p14:nvPr/>
            </p14:nvContentPartPr>
            <p14:xfrm>
              <a:off x="5732257" y="1661288"/>
              <a:ext cx="360" cy="36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2690B6F1-7C57-FCF6-13B1-E73D5257530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696617" y="16256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B45D458A-EC88-160E-65F2-4E39521C48E5}"/>
                  </a:ext>
                </a:extLst>
              </p14:cNvPr>
              <p14:cNvContentPartPr/>
              <p14:nvPr/>
            </p14:nvContentPartPr>
            <p14:xfrm>
              <a:off x="5604097" y="2113808"/>
              <a:ext cx="360" cy="36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B45D458A-EC88-160E-65F2-4E39521C48E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568097" y="20781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7C3FFE9C-B7AA-2621-19BB-72A01F00297A}"/>
                  </a:ext>
                </a:extLst>
              </p14:cNvPr>
              <p14:cNvContentPartPr/>
              <p14:nvPr/>
            </p14:nvContentPartPr>
            <p14:xfrm>
              <a:off x="5456857" y="1917248"/>
              <a:ext cx="360" cy="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7C3FFE9C-B7AA-2621-19BB-72A01F00297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20857" y="1881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DAC0FDE3-5B5D-628D-ED3D-467AEC01FE9C}"/>
                  </a:ext>
                </a:extLst>
              </p14:cNvPr>
              <p14:cNvContentPartPr/>
              <p14:nvPr/>
            </p14:nvContentPartPr>
            <p14:xfrm>
              <a:off x="7373857" y="2054768"/>
              <a:ext cx="360" cy="36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DAC0FDE3-5B5D-628D-ED3D-467AEC01FE9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338217" y="20191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5DBACDE1-E3CD-D982-0031-812E1B66EA1D}"/>
                  </a:ext>
                </a:extLst>
              </p14:cNvPr>
              <p14:cNvContentPartPr/>
              <p14:nvPr/>
            </p14:nvContentPartPr>
            <p14:xfrm>
              <a:off x="7620097" y="2133248"/>
              <a:ext cx="360" cy="36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5DBACDE1-E3CD-D982-0031-812E1B66EA1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584097" y="2097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43242B6C-9681-5D32-FFA6-C37EAFAC59A8}"/>
                  </a:ext>
                </a:extLst>
              </p14:cNvPr>
              <p14:cNvContentPartPr/>
              <p14:nvPr/>
            </p14:nvContentPartPr>
            <p14:xfrm>
              <a:off x="4424017" y="1750208"/>
              <a:ext cx="360" cy="36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43242B6C-9681-5D32-FFA6-C37EAFAC59A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88377" y="17142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84F6DBA7-F16C-49C9-F304-7045978B01FD}"/>
                  </a:ext>
                </a:extLst>
              </p14:cNvPr>
              <p14:cNvContentPartPr/>
              <p14:nvPr/>
            </p14:nvContentPartPr>
            <p14:xfrm>
              <a:off x="4050697" y="1553288"/>
              <a:ext cx="360" cy="36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84F6DBA7-F16C-49C9-F304-7045978B01F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015057" y="15172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8D423F6A-4EB2-1271-E686-C96C7CD1027C}"/>
                  </a:ext>
                </a:extLst>
              </p14:cNvPr>
              <p14:cNvContentPartPr/>
              <p14:nvPr/>
            </p14:nvContentPartPr>
            <p14:xfrm>
              <a:off x="4149337" y="1809248"/>
              <a:ext cx="360" cy="36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8D423F6A-4EB2-1271-E686-C96C7CD1027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113337" y="17732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EBDCA0FE-0213-810C-5F01-64F8E8D17888}"/>
                  </a:ext>
                </a:extLst>
              </p14:cNvPr>
              <p14:cNvContentPartPr/>
              <p14:nvPr/>
            </p14:nvContentPartPr>
            <p14:xfrm>
              <a:off x="4109737" y="2133248"/>
              <a:ext cx="360" cy="36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EBDCA0FE-0213-810C-5F01-64F8E8D1788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073737" y="20976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82477DC9-9677-254F-477B-A206A691390A}"/>
                  </a:ext>
                </a:extLst>
              </p14:cNvPr>
              <p14:cNvContentPartPr/>
              <p14:nvPr/>
            </p14:nvContentPartPr>
            <p14:xfrm>
              <a:off x="5506177" y="629168"/>
              <a:ext cx="360" cy="36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82477DC9-9677-254F-477B-A206A691390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470177" y="5935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A4103BB6-10F3-5946-E20F-D986E2D94EF6}"/>
                  </a:ext>
                </a:extLst>
              </p14:cNvPr>
              <p14:cNvContentPartPr/>
              <p14:nvPr/>
            </p14:nvContentPartPr>
            <p14:xfrm>
              <a:off x="6676177" y="845168"/>
              <a:ext cx="360" cy="36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A4103BB6-10F3-5946-E20F-D986E2D94EF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640177" y="8095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BD4A49E2-9380-94D7-2EFE-601232F07777}"/>
                  </a:ext>
                </a:extLst>
              </p14:cNvPr>
              <p14:cNvContentPartPr/>
              <p14:nvPr/>
            </p14:nvContentPartPr>
            <p14:xfrm>
              <a:off x="6282697" y="511088"/>
              <a:ext cx="360" cy="36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BD4A49E2-9380-94D7-2EFE-601232F0777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247057" y="4754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A97A193B-1BB9-9BB0-8F9A-51DB32CC6463}"/>
                  </a:ext>
                </a:extLst>
              </p14:cNvPr>
              <p14:cNvContentPartPr/>
              <p14:nvPr/>
            </p14:nvContentPartPr>
            <p14:xfrm>
              <a:off x="6302137" y="756968"/>
              <a:ext cx="360" cy="3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A97A193B-1BB9-9BB0-8F9A-51DB32CC646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266497" y="7213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35B09B8E-B2CE-E79E-4A34-AC9B080E381E}"/>
                  </a:ext>
                </a:extLst>
              </p14:cNvPr>
              <p14:cNvContentPartPr/>
              <p14:nvPr/>
            </p14:nvContentPartPr>
            <p14:xfrm>
              <a:off x="3500257" y="619448"/>
              <a:ext cx="360" cy="36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35B09B8E-B2CE-E79E-4A34-AC9B080E381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464617" y="5838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FCCC182C-CD9E-4EE9-E07A-0D04F08238F8}"/>
                  </a:ext>
                </a:extLst>
              </p14:cNvPr>
              <p14:cNvContentPartPr/>
              <p14:nvPr/>
            </p14:nvContentPartPr>
            <p14:xfrm>
              <a:off x="3696817" y="540608"/>
              <a:ext cx="360" cy="36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FCCC182C-CD9E-4EE9-E07A-0D04F08238F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92497" y="53628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C03A6B98-B159-98FD-EB4B-F8170C74BE5D}"/>
                  </a:ext>
                </a:extLst>
              </p14:cNvPr>
              <p14:cNvContentPartPr/>
              <p14:nvPr/>
            </p14:nvContentPartPr>
            <p14:xfrm>
              <a:off x="3549577" y="825728"/>
              <a:ext cx="360" cy="36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C03A6B98-B159-98FD-EB4B-F8170C74BE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45257" y="82140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1E7FCD5-112E-F5F4-9974-8A79A781300A}"/>
                  </a:ext>
                </a:extLst>
              </p14:cNvPr>
              <p14:cNvContentPartPr/>
              <p14:nvPr/>
            </p14:nvContentPartPr>
            <p14:xfrm>
              <a:off x="4139257" y="550328"/>
              <a:ext cx="360" cy="36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1E7FCD5-112E-F5F4-9974-8A79A781300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34937" y="54600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233C31C3-3DF2-0834-2B16-23D50EE37176}"/>
                  </a:ext>
                </a:extLst>
              </p14:cNvPr>
              <p14:cNvContentPartPr/>
              <p14:nvPr/>
            </p14:nvContentPartPr>
            <p14:xfrm>
              <a:off x="5761417" y="471848"/>
              <a:ext cx="360" cy="36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233C31C3-3DF2-0834-2B16-23D50EE3717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57097" y="46752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6A2EF0C4-874E-0568-738B-5CE3364F8BA9}"/>
                  </a:ext>
                </a:extLst>
              </p14:cNvPr>
              <p14:cNvContentPartPr/>
              <p14:nvPr/>
            </p14:nvContentPartPr>
            <p14:xfrm>
              <a:off x="5839897" y="1071608"/>
              <a:ext cx="360" cy="36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6A2EF0C4-874E-0568-738B-5CE3364F8BA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35577" y="106728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CD983F55-02EB-6592-B6E1-D0ECE5DD623D}"/>
                  </a:ext>
                </a:extLst>
              </p14:cNvPr>
              <p14:cNvContentPartPr/>
              <p14:nvPr/>
            </p14:nvContentPartPr>
            <p14:xfrm>
              <a:off x="5919097" y="1150448"/>
              <a:ext cx="360" cy="3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CD983F55-02EB-6592-B6E1-D0ECE5DD623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914777" y="114612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723180EA-4C85-EDE1-3EE0-B7A2D056E38A}"/>
                  </a:ext>
                </a:extLst>
              </p14:cNvPr>
              <p14:cNvContentPartPr/>
              <p14:nvPr/>
            </p14:nvContentPartPr>
            <p14:xfrm>
              <a:off x="6469537" y="1051808"/>
              <a:ext cx="360" cy="36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723180EA-4C85-EDE1-3EE0-B7A2D056E38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460537" y="10431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D9F9494C-843A-EC12-70AE-B35C2C80124E}"/>
                  </a:ext>
                </a:extLst>
              </p14:cNvPr>
              <p14:cNvContentPartPr/>
              <p14:nvPr/>
            </p14:nvContentPartPr>
            <p14:xfrm>
              <a:off x="5839897" y="884768"/>
              <a:ext cx="360" cy="36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D9F9494C-843A-EC12-70AE-B35C2C80124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831257" y="875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F8B71C48-C0F2-5209-72A6-A3C1369AB165}"/>
                  </a:ext>
                </a:extLst>
              </p14:cNvPr>
              <p14:cNvContentPartPr/>
              <p14:nvPr/>
            </p14:nvContentPartPr>
            <p14:xfrm>
              <a:off x="5820457" y="560408"/>
              <a:ext cx="360" cy="360"/>
            </p14:xfrm>
          </p:contentPart>
        </mc:Choice>
        <mc:Fallback xmlns=""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F8B71C48-C0F2-5209-72A6-A3C1369AB16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811817" y="551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7BE506A1-21C0-07BB-3099-B772D949E427}"/>
                  </a:ext>
                </a:extLst>
              </p14:cNvPr>
              <p14:cNvContentPartPr/>
              <p14:nvPr/>
            </p14:nvContentPartPr>
            <p14:xfrm>
              <a:off x="5948257" y="462128"/>
              <a:ext cx="360" cy="36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7BE506A1-21C0-07BB-3099-B772D949E42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39617" y="4531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9" name="Encre 58">
                <a:extLst>
                  <a:ext uri="{FF2B5EF4-FFF2-40B4-BE49-F238E27FC236}">
                    <a16:creationId xmlns:a16="http://schemas.microsoft.com/office/drawing/2014/main" id="{5D03383A-D278-F3DE-3B5F-DE285D9951CE}"/>
                  </a:ext>
                </a:extLst>
              </p14:cNvPr>
              <p14:cNvContentPartPr/>
              <p14:nvPr/>
            </p14:nvContentPartPr>
            <p14:xfrm>
              <a:off x="7226617" y="2054768"/>
              <a:ext cx="360" cy="360"/>
            </p14:xfrm>
          </p:contentPart>
        </mc:Choice>
        <mc:Fallback xmlns="">
          <p:pic>
            <p:nvPicPr>
              <p:cNvPr id="59" name="Encre 58">
                <a:extLst>
                  <a:ext uri="{FF2B5EF4-FFF2-40B4-BE49-F238E27FC236}">
                    <a16:creationId xmlns:a16="http://schemas.microsoft.com/office/drawing/2014/main" id="{5D03383A-D278-F3DE-3B5F-DE285D9951C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217617" y="20461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60" name="Encre 59">
                <a:extLst>
                  <a:ext uri="{FF2B5EF4-FFF2-40B4-BE49-F238E27FC236}">
                    <a16:creationId xmlns:a16="http://schemas.microsoft.com/office/drawing/2014/main" id="{910934AB-33B6-0570-13EC-D10C82E7492A}"/>
                  </a:ext>
                </a:extLst>
              </p14:cNvPr>
              <p14:cNvContentPartPr/>
              <p14:nvPr/>
            </p14:nvContentPartPr>
            <p14:xfrm>
              <a:off x="7580497" y="2015528"/>
              <a:ext cx="360" cy="360"/>
            </p14:xfrm>
          </p:contentPart>
        </mc:Choice>
        <mc:Fallback xmlns="">
          <p:pic>
            <p:nvPicPr>
              <p:cNvPr id="60" name="Encre 59">
                <a:extLst>
                  <a:ext uri="{FF2B5EF4-FFF2-40B4-BE49-F238E27FC236}">
                    <a16:creationId xmlns:a16="http://schemas.microsoft.com/office/drawing/2014/main" id="{910934AB-33B6-0570-13EC-D10C82E7492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571857" y="20065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4" name="Encre 63">
                <a:extLst>
                  <a:ext uri="{FF2B5EF4-FFF2-40B4-BE49-F238E27FC236}">
                    <a16:creationId xmlns:a16="http://schemas.microsoft.com/office/drawing/2014/main" id="{0864080D-5675-173F-CAAC-55D4FD50A93D}"/>
                  </a:ext>
                </a:extLst>
              </p14:cNvPr>
              <p14:cNvContentPartPr/>
              <p14:nvPr/>
            </p14:nvContentPartPr>
            <p14:xfrm>
              <a:off x="8327857" y="471848"/>
              <a:ext cx="360" cy="360"/>
            </p14:xfrm>
          </p:contentPart>
        </mc:Choice>
        <mc:Fallback xmlns="">
          <p:pic>
            <p:nvPicPr>
              <p:cNvPr id="64" name="Encre 63">
                <a:extLst>
                  <a:ext uri="{FF2B5EF4-FFF2-40B4-BE49-F238E27FC236}">
                    <a16:creationId xmlns:a16="http://schemas.microsoft.com/office/drawing/2014/main" id="{0864080D-5675-173F-CAAC-55D4FD50A93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265217" y="408848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ZoneTexte 64">
            <a:extLst>
              <a:ext uri="{FF2B5EF4-FFF2-40B4-BE49-F238E27FC236}">
                <a16:creationId xmlns:a16="http://schemas.microsoft.com/office/drawing/2014/main" id="{74AAA7D9-D70A-1670-385A-51726B452BCE}"/>
              </a:ext>
            </a:extLst>
          </p:cNvPr>
          <p:cNvSpPr txBox="1"/>
          <p:nvPr/>
        </p:nvSpPr>
        <p:spPr>
          <a:xfrm>
            <a:off x="8404720" y="283511"/>
            <a:ext cx="265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mortalité par pays</a:t>
            </a:r>
          </a:p>
        </p:txBody>
      </p:sp>
    </p:spTree>
    <p:extLst>
      <p:ext uri="{BB962C8B-B14F-4D97-AF65-F5344CB8AC3E}">
        <p14:creationId xmlns:p14="http://schemas.microsoft.com/office/powerpoint/2010/main" val="291771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3FE59FA-4C48-7F0C-43D7-4E3C9AE7EA19}"/>
              </a:ext>
            </a:extLst>
          </p:cNvPr>
          <p:cNvSpPr txBox="1"/>
          <p:nvPr/>
        </p:nvSpPr>
        <p:spPr>
          <a:xfrm>
            <a:off x="0" y="-89275"/>
            <a:ext cx="597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Vue continentale</a:t>
            </a:r>
          </a:p>
        </p:txBody>
      </p:sp>
      <p:sp>
        <p:nvSpPr>
          <p:cNvPr id="230" name="Flèche : haut 229">
            <a:extLst>
              <a:ext uri="{FF2B5EF4-FFF2-40B4-BE49-F238E27FC236}">
                <a16:creationId xmlns:a16="http://schemas.microsoft.com/office/drawing/2014/main" id="{1EB06481-A58D-74F9-9562-C317A3504DF9}"/>
              </a:ext>
            </a:extLst>
          </p:cNvPr>
          <p:cNvSpPr/>
          <p:nvPr/>
        </p:nvSpPr>
        <p:spPr>
          <a:xfrm>
            <a:off x="7209357" y="2859273"/>
            <a:ext cx="74945" cy="2676091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Flèche : droite 230">
            <a:extLst>
              <a:ext uri="{FF2B5EF4-FFF2-40B4-BE49-F238E27FC236}">
                <a16:creationId xmlns:a16="http://schemas.microsoft.com/office/drawing/2014/main" id="{186C0E50-A4E8-3467-E739-0A1A782934CD}"/>
              </a:ext>
            </a:extLst>
          </p:cNvPr>
          <p:cNvSpPr/>
          <p:nvPr/>
        </p:nvSpPr>
        <p:spPr>
          <a:xfrm>
            <a:off x="7274059" y="5486404"/>
            <a:ext cx="3571084" cy="4896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ZoneTexte 238">
            <a:extLst>
              <a:ext uri="{FF2B5EF4-FFF2-40B4-BE49-F238E27FC236}">
                <a16:creationId xmlns:a16="http://schemas.microsoft.com/office/drawing/2014/main" id="{71E8A7AA-D911-430E-EF86-C165261483CD}"/>
              </a:ext>
            </a:extLst>
          </p:cNvPr>
          <p:cNvSpPr txBox="1"/>
          <p:nvPr/>
        </p:nvSpPr>
        <p:spPr>
          <a:xfrm rot="16200000">
            <a:off x="5539962" y="3787849"/>
            <a:ext cx="292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stabilité politique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D6D72E-3C6D-A441-5EB7-3698A5E87DF3}"/>
              </a:ext>
            </a:extLst>
          </p:cNvPr>
          <p:cNvSpPr txBox="1"/>
          <p:nvPr/>
        </p:nvSpPr>
        <p:spPr>
          <a:xfrm>
            <a:off x="8698362" y="5631299"/>
            <a:ext cx="85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34F612B9-2E53-582D-6F7F-9719B7AC9706}"/>
                  </a:ext>
                </a:extLst>
              </p14:cNvPr>
              <p14:cNvContentPartPr/>
              <p14:nvPr/>
            </p14:nvContentPartPr>
            <p14:xfrm>
              <a:off x="7413457" y="3362764"/>
              <a:ext cx="742680" cy="126324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34F612B9-2E53-582D-6F7F-9719B7AC97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4457" y="3353764"/>
                <a:ext cx="760320" cy="128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e 17">
            <a:extLst>
              <a:ext uri="{FF2B5EF4-FFF2-40B4-BE49-F238E27FC236}">
                <a16:creationId xmlns:a16="http://schemas.microsoft.com/office/drawing/2014/main" id="{872C06D3-AC45-8C29-20C2-EE963E9E50AF}"/>
              </a:ext>
            </a:extLst>
          </p:cNvPr>
          <p:cNvGrpSpPr/>
          <p:nvPr/>
        </p:nvGrpSpPr>
        <p:grpSpPr>
          <a:xfrm>
            <a:off x="8160817" y="4188604"/>
            <a:ext cx="939240" cy="442440"/>
            <a:chOff x="8160817" y="4188604"/>
            <a:chExt cx="93924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F62C3781-1E18-B626-88B1-648FD02F1749}"/>
                    </a:ext>
                  </a:extLst>
                </p14:cNvPr>
                <p14:cNvContentPartPr/>
                <p14:nvPr/>
              </p14:nvContentPartPr>
              <p14:xfrm>
                <a:off x="8160817" y="4193644"/>
                <a:ext cx="260280" cy="43740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F62C3781-1E18-B626-88B1-648FD02F17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1817" y="4185004"/>
                  <a:ext cx="2779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0A196DA9-15EB-6972-5007-34E40997F94A}"/>
                    </a:ext>
                  </a:extLst>
                </p14:cNvPr>
                <p14:cNvContentPartPr/>
                <p14:nvPr/>
              </p14:nvContentPartPr>
              <p14:xfrm>
                <a:off x="8426137" y="4188604"/>
                <a:ext cx="673920" cy="40680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0A196DA9-15EB-6972-5007-34E40997F9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17137" y="4179604"/>
                  <a:ext cx="691560" cy="42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0A479FD8-BC9B-A12C-318B-8F1B799332FC}"/>
                  </a:ext>
                </a:extLst>
              </p14:cNvPr>
              <p14:cNvContentPartPr/>
              <p14:nvPr/>
            </p14:nvContentPartPr>
            <p14:xfrm>
              <a:off x="9104737" y="3775324"/>
              <a:ext cx="707400" cy="8265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0A479FD8-BC9B-A12C-318B-8F1B799332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5737" y="3766324"/>
                <a:ext cx="72504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A49A8AB3-73D7-A81C-62BF-EEB3E2DFEACB}"/>
                  </a:ext>
                </a:extLst>
              </p14:cNvPr>
              <p14:cNvContentPartPr/>
              <p14:nvPr/>
            </p14:nvContentPartPr>
            <p14:xfrm>
              <a:off x="9802777" y="3804844"/>
              <a:ext cx="629280" cy="11498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A49A8AB3-73D7-A81C-62BF-EEB3E2DFEA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94137" y="3796204"/>
                <a:ext cx="646920" cy="11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BEC71ED9-B964-EE29-A510-8E396C737A62}"/>
                  </a:ext>
                </a:extLst>
              </p14:cNvPr>
              <p14:cNvContentPartPr/>
              <p14:nvPr/>
            </p14:nvContentPartPr>
            <p14:xfrm>
              <a:off x="10440697" y="4224604"/>
              <a:ext cx="64080" cy="7311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BEC71ED9-B964-EE29-A510-8E396C737A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32057" y="4215964"/>
                <a:ext cx="81720" cy="7488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8916D02-396A-17A6-CEB9-93BA52E77DCF}"/>
              </a:ext>
            </a:extLst>
          </p:cNvPr>
          <p:cNvSpPr/>
          <p:nvPr/>
        </p:nvSpPr>
        <p:spPr>
          <a:xfrm>
            <a:off x="446002" y="3186593"/>
            <a:ext cx="451516" cy="314205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D29F9A-CF7A-8602-72A4-BAC5F968C732}"/>
              </a:ext>
            </a:extLst>
          </p:cNvPr>
          <p:cNvSpPr/>
          <p:nvPr/>
        </p:nvSpPr>
        <p:spPr>
          <a:xfrm>
            <a:off x="1607296" y="3631743"/>
            <a:ext cx="451516" cy="269690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99233A-4B0C-D321-1376-687547F74B09}"/>
              </a:ext>
            </a:extLst>
          </p:cNvPr>
          <p:cNvSpPr/>
          <p:nvPr/>
        </p:nvSpPr>
        <p:spPr>
          <a:xfrm>
            <a:off x="1020780" y="3442232"/>
            <a:ext cx="451516" cy="2886417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D1D09-CABB-CC9B-6588-0A0A67F2555D}"/>
              </a:ext>
            </a:extLst>
          </p:cNvPr>
          <p:cNvSpPr/>
          <p:nvPr/>
        </p:nvSpPr>
        <p:spPr>
          <a:xfrm>
            <a:off x="2186041" y="3946375"/>
            <a:ext cx="451516" cy="2382274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4E9E82-9698-466E-8732-A5BE0380811D}"/>
              </a:ext>
            </a:extLst>
          </p:cNvPr>
          <p:cNvSpPr/>
          <p:nvPr/>
        </p:nvSpPr>
        <p:spPr>
          <a:xfrm>
            <a:off x="2755097" y="4082923"/>
            <a:ext cx="451516" cy="2224958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3715A-C191-0EF9-B691-84FCA480DBE4}"/>
              </a:ext>
            </a:extLst>
          </p:cNvPr>
          <p:cNvSpPr/>
          <p:nvPr/>
        </p:nvSpPr>
        <p:spPr>
          <a:xfrm>
            <a:off x="3329875" y="4326194"/>
            <a:ext cx="451516" cy="1988983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04EC29-CA04-AD81-3414-0EDC577F0117}"/>
              </a:ext>
            </a:extLst>
          </p:cNvPr>
          <p:cNvSpPr/>
          <p:nvPr/>
        </p:nvSpPr>
        <p:spPr>
          <a:xfrm>
            <a:off x="4465031" y="4968157"/>
            <a:ext cx="451516" cy="1360492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9BEE85-0378-211D-700D-419032DF6959}"/>
              </a:ext>
            </a:extLst>
          </p:cNvPr>
          <p:cNvSpPr/>
          <p:nvPr/>
        </p:nvSpPr>
        <p:spPr>
          <a:xfrm>
            <a:off x="3897453" y="4588109"/>
            <a:ext cx="451516" cy="1719772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AABD38F-3C75-AC96-C567-BA0C6176DB97}"/>
              </a:ext>
            </a:extLst>
          </p:cNvPr>
          <p:cNvCxnSpPr>
            <a:cxnSpLocks/>
          </p:cNvCxnSpPr>
          <p:nvPr/>
        </p:nvCxnSpPr>
        <p:spPr>
          <a:xfrm flipV="1">
            <a:off x="198549" y="6434372"/>
            <a:ext cx="5071541" cy="3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5CD10AE4-21D5-7A76-E5C0-9AEDE7B18B1C}"/>
              </a:ext>
            </a:extLst>
          </p:cNvPr>
          <p:cNvSpPr txBox="1"/>
          <p:nvPr/>
        </p:nvSpPr>
        <p:spPr>
          <a:xfrm>
            <a:off x="5393352" y="6249706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Pays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B557820-A2F8-0A77-1D2B-B73C5D1D0923}"/>
              </a:ext>
            </a:extLst>
          </p:cNvPr>
          <p:cNvCxnSpPr>
            <a:cxnSpLocks/>
          </p:cNvCxnSpPr>
          <p:nvPr/>
        </p:nvCxnSpPr>
        <p:spPr>
          <a:xfrm flipH="1">
            <a:off x="2980855" y="3044266"/>
            <a:ext cx="888613" cy="587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2174E642-DD4E-7B66-E455-8E0D5B4EF13C}"/>
              </a:ext>
            </a:extLst>
          </p:cNvPr>
          <p:cNvSpPr txBox="1"/>
          <p:nvPr/>
        </p:nvSpPr>
        <p:spPr>
          <a:xfrm>
            <a:off x="3781391" y="2727386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d’accès à l’eau potable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8A47643-60C8-26E0-BAEE-9FFB38EC1E4B}"/>
              </a:ext>
            </a:extLst>
          </p:cNvPr>
          <p:cNvSpPr/>
          <p:nvPr/>
        </p:nvSpPr>
        <p:spPr>
          <a:xfrm>
            <a:off x="198547" y="619432"/>
            <a:ext cx="1571259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Choisir le continent </a:t>
            </a:r>
          </a:p>
        </p:txBody>
      </p:sp>
      <p:pic>
        <p:nvPicPr>
          <p:cNvPr id="52" name="Image 51" descr="Une image contenant carte">
            <a:extLst>
              <a:ext uri="{FF2B5EF4-FFF2-40B4-BE49-F238E27FC236}">
                <a16:creationId xmlns:a16="http://schemas.microsoft.com/office/drawing/2014/main" id="{D877BFC5-7C0C-75F2-7E4D-CDDFFED186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901548" y="110748"/>
            <a:ext cx="6388903" cy="2707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FC46F1A5-E18E-F9EF-D93E-B142DD779C7B}"/>
                  </a:ext>
                </a:extLst>
              </p14:cNvPr>
              <p14:cNvContentPartPr/>
              <p14:nvPr/>
            </p14:nvContentPartPr>
            <p14:xfrm>
              <a:off x="6332017" y="1631884"/>
              <a:ext cx="360" cy="36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FC46F1A5-E18E-F9EF-D93E-B142DD779C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69017" y="156924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66CF606-9CEB-A039-CB00-89AFED8A0DD4}"/>
                  </a:ext>
                </a:extLst>
              </p14:cNvPr>
              <p14:cNvContentPartPr/>
              <p14:nvPr/>
            </p14:nvContentPartPr>
            <p14:xfrm>
              <a:off x="6410497" y="1150204"/>
              <a:ext cx="360" cy="3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66CF606-9CEB-A039-CB00-89AFED8A0D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1497" y="11412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980EBB09-3C52-80B2-1475-04CA6411FEC5}"/>
                  </a:ext>
                </a:extLst>
              </p14:cNvPr>
              <p14:cNvContentPartPr/>
              <p14:nvPr/>
            </p14:nvContentPartPr>
            <p14:xfrm>
              <a:off x="6400777" y="1150204"/>
              <a:ext cx="360" cy="36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980EBB09-3C52-80B2-1475-04CA6411FE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2777" y="11322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Encre 55">
                <a:extLst>
                  <a:ext uri="{FF2B5EF4-FFF2-40B4-BE49-F238E27FC236}">
                    <a16:creationId xmlns:a16="http://schemas.microsoft.com/office/drawing/2014/main" id="{D65BCE6A-00E8-E9A2-AA2B-C7618D75CD1E}"/>
                  </a:ext>
                </a:extLst>
              </p14:cNvPr>
              <p14:cNvContentPartPr/>
              <p14:nvPr/>
            </p14:nvContentPartPr>
            <p14:xfrm>
              <a:off x="6400777" y="1148764"/>
              <a:ext cx="6480" cy="20520"/>
            </p14:xfrm>
          </p:contentPart>
        </mc:Choice>
        <mc:Fallback xmlns="">
          <p:pic>
            <p:nvPicPr>
              <p:cNvPr id="56" name="Encre 55">
                <a:extLst>
                  <a:ext uri="{FF2B5EF4-FFF2-40B4-BE49-F238E27FC236}">
                    <a16:creationId xmlns:a16="http://schemas.microsoft.com/office/drawing/2014/main" id="{D65BCE6A-00E8-E9A2-AA2B-C7618D75CD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2777" y="1130764"/>
                <a:ext cx="421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Encre 56">
                <a:extLst>
                  <a:ext uri="{FF2B5EF4-FFF2-40B4-BE49-F238E27FC236}">
                    <a16:creationId xmlns:a16="http://schemas.microsoft.com/office/drawing/2014/main" id="{19F4E638-BA97-45BE-F500-A46691AFFA5E}"/>
                  </a:ext>
                </a:extLst>
              </p14:cNvPr>
              <p14:cNvContentPartPr/>
              <p14:nvPr/>
            </p14:nvContentPartPr>
            <p14:xfrm>
              <a:off x="7393657" y="1091164"/>
              <a:ext cx="360" cy="360"/>
            </p14:xfrm>
          </p:contentPart>
        </mc:Choice>
        <mc:Fallback xmlns="">
          <p:pic>
            <p:nvPicPr>
              <p:cNvPr id="57" name="Encre 56">
                <a:extLst>
                  <a:ext uri="{FF2B5EF4-FFF2-40B4-BE49-F238E27FC236}">
                    <a16:creationId xmlns:a16="http://schemas.microsoft.com/office/drawing/2014/main" id="{19F4E638-BA97-45BE-F500-A46691AFFA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76017" y="10735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820D67E2-684A-8F25-9D7F-6A74B88CE06F}"/>
                  </a:ext>
                </a:extLst>
              </p14:cNvPr>
              <p14:cNvContentPartPr/>
              <p14:nvPr/>
            </p14:nvContentPartPr>
            <p14:xfrm>
              <a:off x="7393657" y="1089004"/>
              <a:ext cx="10440" cy="234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820D67E2-684A-8F25-9D7F-6A74B88CE06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76017" y="1071004"/>
                <a:ext cx="460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5" name="Encre 64">
                <a:extLst>
                  <a:ext uri="{FF2B5EF4-FFF2-40B4-BE49-F238E27FC236}">
                    <a16:creationId xmlns:a16="http://schemas.microsoft.com/office/drawing/2014/main" id="{876B4C34-C9C9-C23B-3C5F-35E9EF679DFB}"/>
                  </a:ext>
                </a:extLst>
              </p14:cNvPr>
              <p14:cNvContentPartPr/>
              <p14:nvPr/>
            </p14:nvContentPartPr>
            <p14:xfrm>
              <a:off x="8078017" y="2154964"/>
              <a:ext cx="43560" cy="39240"/>
            </p14:xfrm>
          </p:contentPart>
        </mc:Choice>
        <mc:Fallback xmlns="">
          <p:pic>
            <p:nvPicPr>
              <p:cNvPr id="65" name="Encre 64">
                <a:extLst>
                  <a:ext uri="{FF2B5EF4-FFF2-40B4-BE49-F238E27FC236}">
                    <a16:creationId xmlns:a16="http://schemas.microsoft.com/office/drawing/2014/main" id="{876B4C34-C9C9-C23B-3C5F-35E9EF679DF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71897" y="2148844"/>
                <a:ext cx="558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7" name="Encre 66">
                <a:extLst>
                  <a:ext uri="{FF2B5EF4-FFF2-40B4-BE49-F238E27FC236}">
                    <a16:creationId xmlns:a16="http://schemas.microsoft.com/office/drawing/2014/main" id="{840E20A0-2049-7FD6-6764-E2BA1D6A91B0}"/>
                  </a:ext>
                </a:extLst>
              </p14:cNvPr>
              <p14:cNvContentPartPr/>
              <p14:nvPr/>
            </p14:nvContentPartPr>
            <p14:xfrm>
              <a:off x="4552537" y="1159924"/>
              <a:ext cx="360" cy="360"/>
            </p14:xfrm>
          </p:contentPart>
        </mc:Choice>
        <mc:Fallback xmlns="">
          <p:pic>
            <p:nvPicPr>
              <p:cNvPr id="67" name="Encre 66">
                <a:extLst>
                  <a:ext uri="{FF2B5EF4-FFF2-40B4-BE49-F238E27FC236}">
                    <a16:creationId xmlns:a16="http://schemas.microsoft.com/office/drawing/2014/main" id="{840E20A0-2049-7FD6-6764-E2BA1D6A91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43537" y="11512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11A53C51-1337-4AD1-0B49-72171725EBAA}"/>
                  </a:ext>
                </a:extLst>
              </p14:cNvPr>
              <p14:cNvContentPartPr/>
              <p14:nvPr/>
            </p14:nvContentPartPr>
            <p14:xfrm>
              <a:off x="4552537" y="1180084"/>
              <a:ext cx="360" cy="36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11A53C51-1337-4AD1-0B49-72171725EB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34537" y="116208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B5BC5C0D-58F2-84CB-58A2-73F67A7832A0}"/>
                  </a:ext>
                </a:extLst>
              </p14:cNvPr>
              <p14:cNvContentPartPr/>
              <p14:nvPr/>
            </p14:nvContentPartPr>
            <p14:xfrm>
              <a:off x="5093257" y="2005924"/>
              <a:ext cx="360" cy="36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B5BC5C0D-58F2-84CB-58A2-73F67A7832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75257" y="19879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F7A4EC05-FF0B-2279-FB43-CB62AE409522}"/>
                  </a:ext>
                </a:extLst>
              </p14:cNvPr>
              <p14:cNvContentPartPr/>
              <p14:nvPr/>
            </p14:nvContentPartPr>
            <p14:xfrm>
              <a:off x="9006097" y="628924"/>
              <a:ext cx="360" cy="36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F7A4EC05-FF0B-2279-FB43-CB62AE40952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3457" y="56628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ZoneTexte 70">
            <a:extLst>
              <a:ext uri="{FF2B5EF4-FFF2-40B4-BE49-F238E27FC236}">
                <a16:creationId xmlns:a16="http://schemas.microsoft.com/office/drawing/2014/main" id="{3C2CFE1E-93D3-00EA-1C53-7192A9222F67}"/>
              </a:ext>
            </a:extLst>
          </p:cNvPr>
          <p:cNvSpPr txBox="1"/>
          <p:nvPr/>
        </p:nvSpPr>
        <p:spPr>
          <a:xfrm>
            <a:off x="9052038" y="433604"/>
            <a:ext cx="313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mortalité par continent</a:t>
            </a:r>
          </a:p>
        </p:txBody>
      </p:sp>
    </p:spTree>
    <p:extLst>
      <p:ext uri="{BB962C8B-B14F-4D97-AF65-F5344CB8AC3E}">
        <p14:creationId xmlns:p14="http://schemas.microsoft.com/office/powerpoint/2010/main" val="57099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E9CCBAD-DFE3-8C00-7BAA-B37F3CB10208}"/>
              </a:ext>
            </a:extLst>
          </p:cNvPr>
          <p:cNvSpPr txBox="1"/>
          <p:nvPr/>
        </p:nvSpPr>
        <p:spPr>
          <a:xfrm>
            <a:off x="0" y="88490"/>
            <a:ext cx="2536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Vue Nationale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956E2C-3280-1656-A975-F8538C2BED00}"/>
              </a:ext>
            </a:extLst>
          </p:cNvPr>
          <p:cNvSpPr/>
          <p:nvPr/>
        </p:nvSpPr>
        <p:spPr>
          <a:xfrm>
            <a:off x="7614091" y="586954"/>
            <a:ext cx="395746" cy="269438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6F4082-501A-202F-4B2F-BDA03792CFED}"/>
              </a:ext>
            </a:extLst>
          </p:cNvPr>
          <p:cNvSpPr/>
          <p:nvPr/>
        </p:nvSpPr>
        <p:spPr>
          <a:xfrm>
            <a:off x="11025648" y="408213"/>
            <a:ext cx="454740" cy="2927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%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EB7564-9F67-D84A-068C-1071A5C1805F}"/>
              </a:ext>
            </a:extLst>
          </p:cNvPr>
          <p:cNvSpPr/>
          <p:nvPr/>
        </p:nvSpPr>
        <p:spPr>
          <a:xfrm>
            <a:off x="10562291" y="1568420"/>
            <a:ext cx="454742" cy="17671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%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C6FB5-24EA-98C0-6CDE-B1A04092AA6F}"/>
              </a:ext>
            </a:extLst>
          </p:cNvPr>
          <p:cNvSpPr/>
          <p:nvPr/>
        </p:nvSpPr>
        <p:spPr>
          <a:xfrm>
            <a:off x="10007602" y="2832038"/>
            <a:ext cx="454741" cy="50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F29CC-2E75-9DB4-30A5-EE1C82105C76}"/>
              </a:ext>
            </a:extLst>
          </p:cNvPr>
          <p:cNvSpPr/>
          <p:nvPr/>
        </p:nvSpPr>
        <p:spPr>
          <a:xfrm>
            <a:off x="8027603" y="1000258"/>
            <a:ext cx="395746" cy="228108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%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C669EC-11B9-82A0-9F4F-0DD57FE15A70}"/>
              </a:ext>
            </a:extLst>
          </p:cNvPr>
          <p:cNvSpPr/>
          <p:nvPr/>
        </p:nvSpPr>
        <p:spPr>
          <a:xfrm>
            <a:off x="9542794" y="536912"/>
            <a:ext cx="454740" cy="27944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%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A1E858-3188-EF36-2A3F-C518953FC31F}"/>
              </a:ext>
            </a:extLst>
          </p:cNvPr>
          <p:cNvSpPr/>
          <p:nvPr/>
        </p:nvSpPr>
        <p:spPr>
          <a:xfrm>
            <a:off x="8988106" y="1192337"/>
            <a:ext cx="454740" cy="2099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%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001FA6-EC0A-5BDE-536D-23AA9DF0563C}"/>
              </a:ext>
            </a:extLst>
          </p:cNvPr>
          <p:cNvSpPr/>
          <p:nvPr/>
        </p:nvSpPr>
        <p:spPr>
          <a:xfrm>
            <a:off x="8523894" y="646646"/>
            <a:ext cx="454740" cy="26448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/>
              <a:t>%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34C2B88-0DC1-B11F-62DC-8A4C3382C305}"/>
              </a:ext>
            </a:extLst>
          </p:cNvPr>
          <p:cNvCxnSpPr>
            <a:cxnSpLocks/>
          </p:cNvCxnSpPr>
          <p:nvPr/>
        </p:nvCxnSpPr>
        <p:spPr>
          <a:xfrm flipH="1">
            <a:off x="8027603" y="408213"/>
            <a:ext cx="395746" cy="466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0E8B899-2916-AA3C-2477-A89022B4817E}"/>
              </a:ext>
            </a:extLst>
          </p:cNvPr>
          <p:cNvCxnSpPr>
            <a:cxnSpLocks/>
          </p:cNvCxnSpPr>
          <p:nvPr/>
        </p:nvCxnSpPr>
        <p:spPr>
          <a:xfrm flipV="1">
            <a:off x="10313104" y="3331384"/>
            <a:ext cx="413151" cy="542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èche : haut 42">
            <a:extLst>
              <a:ext uri="{FF2B5EF4-FFF2-40B4-BE49-F238E27FC236}">
                <a16:creationId xmlns:a16="http://schemas.microsoft.com/office/drawing/2014/main" id="{7851C9CF-75F1-5E64-48BD-EAAE33D16390}"/>
              </a:ext>
            </a:extLst>
          </p:cNvPr>
          <p:cNvSpPr/>
          <p:nvPr/>
        </p:nvSpPr>
        <p:spPr>
          <a:xfrm>
            <a:off x="3200399" y="3709267"/>
            <a:ext cx="108155" cy="253672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74433EBC-39DD-9B13-6861-8379FC5D01F0}"/>
              </a:ext>
            </a:extLst>
          </p:cNvPr>
          <p:cNvSpPr/>
          <p:nvPr/>
        </p:nvSpPr>
        <p:spPr>
          <a:xfrm>
            <a:off x="3254477" y="6206613"/>
            <a:ext cx="2841523" cy="8849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753D1AF-C230-0360-0998-0FE2314B8196}"/>
              </a:ext>
            </a:extLst>
          </p:cNvPr>
          <p:cNvSpPr/>
          <p:nvPr/>
        </p:nvSpPr>
        <p:spPr>
          <a:xfrm>
            <a:off x="53802" y="874723"/>
            <a:ext cx="1315620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Choisir le pays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D70589A-D641-43F7-EDA0-5500043D6F4A}"/>
              </a:ext>
            </a:extLst>
          </p:cNvPr>
          <p:cNvSpPr txBox="1"/>
          <p:nvPr/>
        </p:nvSpPr>
        <p:spPr>
          <a:xfrm>
            <a:off x="8314910" y="98012"/>
            <a:ext cx="273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t’accès à l’eau potable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11637C-8696-A3C8-9A3F-BA312980EC84}"/>
              </a:ext>
            </a:extLst>
          </p:cNvPr>
          <p:cNvSpPr txBox="1"/>
          <p:nvPr/>
        </p:nvSpPr>
        <p:spPr>
          <a:xfrm>
            <a:off x="8423349" y="3709267"/>
            <a:ext cx="19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Population urbaine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E026769D-A6B0-5573-FCEC-6EE2AE641FF9}"/>
                  </a:ext>
                </a:extLst>
              </p14:cNvPr>
              <p14:cNvContentPartPr/>
              <p14:nvPr/>
            </p14:nvContentPartPr>
            <p14:xfrm>
              <a:off x="5240497" y="4384781"/>
              <a:ext cx="360" cy="36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E026769D-A6B0-5573-FCEC-6EE2AE641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4497" y="43491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59246347-B85B-B6FB-EAA4-E3C5C8A75996}"/>
                  </a:ext>
                </a:extLst>
              </p14:cNvPr>
              <p14:cNvContentPartPr/>
              <p14:nvPr/>
            </p14:nvContentPartPr>
            <p14:xfrm>
              <a:off x="5329057" y="4542461"/>
              <a:ext cx="360" cy="3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59246347-B85B-B6FB-EAA4-E3C5C8A75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3417" y="45064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612E7610-FA96-3AD6-CBC6-F5CAA0157582}"/>
                  </a:ext>
                </a:extLst>
              </p14:cNvPr>
              <p14:cNvContentPartPr/>
              <p14:nvPr/>
            </p14:nvContentPartPr>
            <p14:xfrm>
              <a:off x="5083177" y="4797701"/>
              <a:ext cx="360" cy="36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612E7610-FA96-3AD6-CBC6-F5CAA01575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7537" y="47620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30C68103-2A14-B8D7-59FF-6D6F0B24FD00}"/>
                  </a:ext>
                </a:extLst>
              </p14:cNvPr>
              <p14:cNvContentPartPr/>
              <p14:nvPr/>
            </p14:nvContentPartPr>
            <p14:xfrm>
              <a:off x="4886257" y="4709501"/>
              <a:ext cx="360" cy="36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30C68103-2A14-B8D7-59FF-6D6F0B24FD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0617" y="4673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55351B74-A5CB-25EA-885D-847B8ED2919F}"/>
                  </a:ext>
                </a:extLst>
              </p14:cNvPr>
              <p14:cNvContentPartPr/>
              <p14:nvPr/>
            </p14:nvContentPartPr>
            <p14:xfrm>
              <a:off x="4739017" y="4974821"/>
              <a:ext cx="360" cy="3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55351B74-A5CB-25EA-885D-847B8ED29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3377" y="49388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E02EC936-AC74-62B8-E5CF-A5F1B85FBDEE}"/>
                  </a:ext>
                </a:extLst>
              </p14:cNvPr>
              <p14:cNvContentPartPr/>
              <p14:nvPr/>
            </p14:nvContentPartPr>
            <p14:xfrm>
              <a:off x="5142217" y="5092901"/>
              <a:ext cx="360" cy="36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E02EC936-AC74-62B8-E5CF-A5F1B85FB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6577" y="50569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14E92140-F715-DF8A-0EB8-7F1151452E33}"/>
                  </a:ext>
                </a:extLst>
              </p14:cNvPr>
              <p14:cNvContentPartPr/>
              <p14:nvPr/>
            </p14:nvContentPartPr>
            <p14:xfrm>
              <a:off x="5378377" y="4787981"/>
              <a:ext cx="360" cy="36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14E92140-F715-DF8A-0EB8-7F1151452E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2377" y="47523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AC4558F1-07BB-8841-C756-39F042DA6781}"/>
                  </a:ext>
                </a:extLst>
              </p14:cNvPr>
              <p14:cNvContentPartPr/>
              <p14:nvPr/>
            </p14:nvContentPartPr>
            <p14:xfrm>
              <a:off x="5732257" y="4168781"/>
              <a:ext cx="360" cy="36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AC4558F1-07BB-8841-C756-39F042DA67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6617" y="41331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C2898935-88D9-1238-62AD-77ECF6CF69CE}"/>
                  </a:ext>
                </a:extLst>
              </p14:cNvPr>
              <p14:cNvContentPartPr/>
              <p14:nvPr/>
            </p14:nvContentPartPr>
            <p14:xfrm>
              <a:off x="5515897" y="4266701"/>
              <a:ext cx="360" cy="36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C2898935-88D9-1238-62AD-77ECF6CF6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9897" y="42310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9508D14B-0EAA-F939-81AA-562E3A339D85}"/>
                  </a:ext>
                </a:extLst>
              </p14:cNvPr>
              <p14:cNvContentPartPr/>
              <p14:nvPr/>
            </p14:nvContentPartPr>
            <p14:xfrm>
              <a:off x="5860057" y="3834341"/>
              <a:ext cx="360" cy="36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9508D14B-0EAA-F939-81AA-562E3A339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4057" y="3798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750D1A87-2E93-8DE7-C9A6-F9EE481B5D6A}"/>
                  </a:ext>
                </a:extLst>
              </p14:cNvPr>
              <p14:cNvContentPartPr/>
              <p14:nvPr/>
            </p14:nvContentPartPr>
            <p14:xfrm>
              <a:off x="4621297" y="5230781"/>
              <a:ext cx="360" cy="36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750D1A87-2E93-8DE7-C9A6-F9EE481B5D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5297" y="51947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7C1C9468-6764-7616-41FC-467E921F944D}"/>
                  </a:ext>
                </a:extLst>
              </p14:cNvPr>
              <p14:cNvContentPartPr/>
              <p14:nvPr/>
            </p14:nvContentPartPr>
            <p14:xfrm>
              <a:off x="4355257" y="5181461"/>
              <a:ext cx="360" cy="360"/>
            </p14:xfrm>
          </p:contentPart>
        </mc:Choice>
        <mc:Fallback xmlns=""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7C1C9468-6764-7616-41FC-467E921F9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9617" y="51458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DC744D0E-8004-1D5F-94FD-38B24BD7AE41}"/>
                  </a:ext>
                </a:extLst>
              </p14:cNvPr>
              <p14:cNvContentPartPr/>
              <p14:nvPr/>
            </p14:nvContentPartPr>
            <p14:xfrm>
              <a:off x="4276777" y="4601141"/>
              <a:ext cx="360" cy="36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DC744D0E-8004-1D5F-94FD-38B24BD7AE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1137" y="45655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59FD3847-1D2B-617F-69ED-34EAD1220A8A}"/>
                  </a:ext>
                </a:extLst>
              </p14:cNvPr>
              <p14:cNvContentPartPr/>
              <p14:nvPr/>
            </p14:nvContentPartPr>
            <p14:xfrm>
              <a:off x="3962497" y="4581701"/>
              <a:ext cx="360" cy="36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59FD3847-1D2B-617F-69ED-34EAD1220A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6497" y="45460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0B7B4B31-62BE-5763-D081-70866081BC92}"/>
                  </a:ext>
                </a:extLst>
              </p14:cNvPr>
              <p14:cNvContentPartPr/>
              <p14:nvPr/>
            </p14:nvContentPartPr>
            <p14:xfrm>
              <a:off x="3981937" y="5299541"/>
              <a:ext cx="360" cy="36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0B7B4B31-62BE-5763-D081-70866081BC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6297" y="52635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C6F9CF9D-4658-2594-B257-7141016D47CB}"/>
                  </a:ext>
                </a:extLst>
              </p14:cNvPr>
              <p14:cNvContentPartPr/>
              <p14:nvPr/>
            </p14:nvContentPartPr>
            <p14:xfrm>
              <a:off x="3883657" y="5535341"/>
              <a:ext cx="360" cy="3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C6F9CF9D-4658-2594-B257-7141016D4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7657" y="54997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CEBB9291-9EDB-4954-96F4-B950D151709D}"/>
                  </a:ext>
                </a:extLst>
              </p14:cNvPr>
              <p14:cNvContentPartPr/>
              <p14:nvPr/>
            </p14:nvContentPartPr>
            <p14:xfrm>
              <a:off x="4149337" y="5545061"/>
              <a:ext cx="360" cy="36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CEBB9291-9EDB-4954-96F4-B950D15170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3337" y="55094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1BC426C1-0C37-64A2-B558-90A50FD5328F}"/>
                  </a:ext>
                </a:extLst>
              </p14:cNvPr>
              <p14:cNvContentPartPr/>
              <p14:nvPr/>
            </p14:nvContentPartPr>
            <p14:xfrm>
              <a:off x="3687097" y="5613821"/>
              <a:ext cx="360" cy="36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1BC426C1-0C37-64A2-B558-90A50FD532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1097" y="55781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8345BBEB-7EDC-8100-D07E-ACD97E18176E}"/>
                  </a:ext>
                </a:extLst>
              </p14:cNvPr>
              <p14:cNvContentPartPr/>
              <p14:nvPr/>
            </p14:nvContentPartPr>
            <p14:xfrm>
              <a:off x="3637777" y="5800661"/>
              <a:ext cx="360" cy="36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8345BBEB-7EDC-8100-D07E-ACD97E1817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01777" y="57650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03FD9A9C-2081-1321-AB98-19EB622A4EF2}"/>
                  </a:ext>
                </a:extLst>
              </p14:cNvPr>
              <p14:cNvContentPartPr/>
              <p14:nvPr/>
            </p14:nvContentPartPr>
            <p14:xfrm>
              <a:off x="3804817" y="5997581"/>
              <a:ext cx="360" cy="36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03FD9A9C-2081-1321-AB98-19EB622A4E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9177" y="59619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20FC1CEB-1E24-5002-A01A-C56B83A49D03}"/>
                  </a:ext>
                </a:extLst>
              </p14:cNvPr>
              <p14:cNvContentPartPr/>
              <p14:nvPr/>
            </p14:nvContentPartPr>
            <p14:xfrm>
              <a:off x="3500257" y="6085781"/>
              <a:ext cx="360" cy="36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20FC1CEB-1E24-5002-A01A-C56B83A49D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617" y="60501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0" name="Encre 109">
                <a:extLst>
                  <a:ext uri="{FF2B5EF4-FFF2-40B4-BE49-F238E27FC236}">
                    <a16:creationId xmlns:a16="http://schemas.microsoft.com/office/drawing/2014/main" id="{5486543E-5ABF-FED9-A656-039234A23FC1}"/>
                  </a:ext>
                </a:extLst>
              </p14:cNvPr>
              <p14:cNvContentPartPr/>
              <p14:nvPr/>
            </p14:nvContentPartPr>
            <p14:xfrm>
              <a:off x="4060417" y="6095501"/>
              <a:ext cx="360" cy="360"/>
            </p14:xfrm>
          </p:contentPart>
        </mc:Choice>
        <mc:Fallback xmlns="">
          <p:pic>
            <p:nvPicPr>
              <p:cNvPr id="110" name="Encre 109">
                <a:extLst>
                  <a:ext uri="{FF2B5EF4-FFF2-40B4-BE49-F238E27FC236}">
                    <a16:creationId xmlns:a16="http://schemas.microsoft.com/office/drawing/2014/main" id="{5486543E-5ABF-FED9-A656-039234A23F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24777" y="6059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4" name="Encre 113">
                <a:extLst>
                  <a:ext uri="{FF2B5EF4-FFF2-40B4-BE49-F238E27FC236}">
                    <a16:creationId xmlns:a16="http://schemas.microsoft.com/office/drawing/2014/main" id="{31DB7FF2-FF38-5410-6A1E-D165DE358349}"/>
                  </a:ext>
                </a:extLst>
              </p14:cNvPr>
              <p14:cNvContentPartPr/>
              <p14:nvPr/>
            </p14:nvContentPartPr>
            <p14:xfrm>
              <a:off x="3942337" y="5820821"/>
              <a:ext cx="360" cy="360"/>
            </p14:xfrm>
          </p:contentPart>
        </mc:Choice>
        <mc:Fallback xmlns="">
          <p:pic>
            <p:nvPicPr>
              <p:cNvPr id="114" name="Encre 113">
                <a:extLst>
                  <a:ext uri="{FF2B5EF4-FFF2-40B4-BE49-F238E27FC236}">
                    <a16:creationId xmlns:a16="http://schemas.microsoft.com/office/drawing/2014/main" id="{31DB7FF2-FF38-5410-6A1E-D165DE3583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06697" y="578482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8" name="ZoneTexte 137">
            <a:extLst>
              <a:ext uri="{FF2B5EF4-FFF2-40B4-BE49-F238E27FC236}">
                <a16:creationId xmlns:a16="http://schemas.microsoft.com/office/drawing/2014/main" id="{0E2441A0-06C8-3578-F5F6-8724F76DDCDE}"/>
              </a:ext>
            </a:extLst>
          </p:cNvPr>
          <p:cNvSpPr txBox="1"/>
          <p:nvPr/>
        </p:nvSpPr>
        <p:spPr>
          <a:xfrm rot="16200000">
            <a:off x="1629538" y="4790154"/>
            <a:ext cx="260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de service de qualité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F3597AD9-01A7-DDD0-AA8C-EE2408BE0A83}"/>
              </a:ext>
            </a:extLst>
          </p:cNvPr>
          <p:cNvSpPr txBox="1"/>
          <p:nvPr/>
        </p:nvSpPr>
        <p:spPr>
          <a:xfrm>
            <a:off x="3355208" y="6309241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Taux d’accès à l’eau potable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2" name="Encre 161">
                <a:extLst>
                  <a:ext uri="{FF2B5EF4-FFF2-40B4-BE49-F238E27FC236}">
                    <a16:creationId xmlns:a16="http://schemas.microsoft.com/office/drawing/2014/main" id="{2C1AE5DE-4FB6-DCD8-54D6-C6E8E5340EA5}"/>
                  </a:ext>
                </a:extLst>
              </p14:cNvPr>
              <p14:cNvContentPartPr/>
              <p14:nvPr/>
            </p14:nvContentPartPr>
            <p14:xfrm>
              <a:off x="6420217" y="5486381"/>
              <a:ext cx="360" cy="360"/>
            </p14:xfrm>
          </p:contentPart>
        </mc:Choice>
        <mc:Fallback xmlns="">
          <p:pic>
            <p:nvPicPr>
              <p:cNvPr id="162" name="Encre 161">
                <a:extLst>
                  <a:ext uri="{FF2B5EF4-FFF2-40B4-BE49-F238E27FC236}">
                    <a16:creationId xmlns:a16="http://schemas.microsoft.com/office/drawing/2014/main" id="{2C1AE5DE-4FB6-DCD8-54D6-C6E8E5340E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4217" y="545038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63" name="ZoneTexte 162">
            <a:extLst>
              <a:ext uri="{FF2B5EF4-FFF2-40B4-BE49-F238E27FC236}">
                <a16:creationId xmlns:a16="http://schemas.microsoft.com/office/drawing/2014/main" id="{751F0B5F-0253-D5C3-7134-FE981617AD5F}"/>
              </a:ext>
            </a:extLst>
          </p:cNvPr>
          <p:cNvSpPr txBox="1"/>
          <p:nvPr/>
        </p:nvSpPr>
        <p:spPr>
          <a:xfrm>
            <a:off x="6420217" y="5279857"/>
            <a:ext cx="542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Pays qui ont besoin d’améliorer leurs services de qualité</a:t>
            </a:r>
          </a:p>
        </p:txBody>
      </p:sp>
      <p:sp>
        <p:nvSpPr>
          <p:cNvPr id="164" name="Flèche : haut 163">
            <a:extLst>
              <a:ext uri="{FF2B5EF4-FFF2-40B4-BE49-F238E27FC236}">
                <a16:creationId xmlns:a16="http://schemas.microsoft.com/office/drawing/2014/main" id="{1A100182-8E1D-693C-39F2-CCA72919CC80}"/>
              </a:ext>
            </a:extLst>
          </p:cNvPr>
          <p:cNvSpPr/>
          <p:nvPr/>
        </p:nvSpPr>
        <p:spPr>
          <a:xfrm>
            <a:off x="2823598" y="611710"/>
            <a:ext cx="106415" cy="219745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Flèche : droite 164">
            <a:extLst>
              <a:ext uri="{FF2B5EF4-FFF2-40B4-BE49-F238E27FC236}">
                <a16:creationId xmlns:a16="http://schemas.microsoft.com/office/drawing/2014/main" id="{8DAE04F2-8A25-9F1E-D8D9-5CDD7A3D4A91}"/>
              </a:ext>
            </a:extLst>
          </p:cNvPr>
          <p:cNvSpPr/>
          <p:nvPr/>
        </p:nvSpPr>
        <p:spPr>
          <a:xfrm>
            <a:off x="2856015" y="2779669"/>
            <a:ext cx="2549929" cy="8777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1C49615E-6C0B-2530-AD3C-57531EEBA35F}"/>
              </a:ext>
            </a:extLst>
          </p:cNvPr>
          <p:cNvSpPr txBox="1"/>
          <p:nvPr/>
        </p:nvSpPr>
        <p:spPr>
          <a:xfrm>
            <a:off x="3306525" y="2851404"/>
            <a:ext cx="17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Score d’efficacité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8AB3382B-3002-42DF-7DC5-4616953686E5}"/>
              </a:ext>
            </a:extLst>
          </p:cNvPr>
          <p:cNvSpPr txBox="1"/>
          <p:nvPr/>
        </p:nvSpPr>
        <p:spPr>
          <a:xfrm rot="16200000">
            <a:off x="1650009" y="1603741"/>
            <a:ext cx="18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Stabilité politique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8" name="Encre 167">
                <a:extLst>
                  <a:ext uri="{FF2B5EF4-FFF2-40B4-BE49-F238E27FC236}">
                    <a16:creationId xmlns:a16="http://schemas.microsoft.com/office/drawing/2014/main" id="{778B5D6A-4761-5237-18B3-4CDBD61B533D}"/>
                  </a:ext>
                </a:extLst>
              </p14:cNvPr>
              <p14:cNvContentPartPr/>
              <p14:nvPr/>
            </p14:nvContentPartPr>
            <p14:xfrm>
              <a:off x="3726337" y="2074301"/>
              <a:ext cx="360" cy="360"/>
            </p14:xfrm>
          </p:contentPart>
        </mc:Choice>
        <mc:Fallback xmlns="">
          <p:pic>
            <p:nvPicPr>
              <p:cNvPr id="168" name="Encre 167">
                <a:extLst>
                  <a:ext uri="{FF2B5EF4-FFF2-40B4-BE49-F238E27FC236}">
                    <a16:creationId xmlns:a16="http://schemas.microsoft.com/office/drawing/2014/main" id="{778B5D6A-4761-5237-18B3-4CDBD61B5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697" y="20386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9" name="Encre 168">
                <a:extLst>
                  <a:ext uri="{FF2B5EF4-FFF2-40B4-BE49-F238E27FC236}">
                    <a16:creationId xmlns:a16="http://schemas.microsoft.com/office/drawing/2014/main" id="{A7B4DC93-E282-520A-FC5F-478001755420}"/>
                  </a:ext>
                </a:extLst>
              </p14:cNvPr>
              <p14:cNvContentPartPr/>
              <p14:nvPr/>
            </p14:nvContentPartPr>
            <p14:xfrm>
              <a:off x="3785377" y="1868021"/>
              <a:ext cx="360" cy="360"/>
            </p14:xfrm>
          </p:contentPart>
        </mc:Choice>
        <mc:Fallback xmlns="">
          <p:pic>
            <p:nvPicPr>
              <p:cNvPr id="169" name="Encre 168">
                <a:extLst>
                  <a:ext uri="{FF2B5EF4-FFF2-40B4-BE49-F238E27FC236}">
                    <a16:creationId xmlns:a16="http://schemas.microsoft.com/office/drawing/2014/main" id="{A7B4DC93-E282-520A-FC5F-4780017554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9737" y="18323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0" name="Encre 169">
                <a:extLst>
                  <a:ext uri="{FF2B5EF4-FFF2-40B4-BE49-F238E27FC236}">
                    <a16:creationId xmlns:a16="http://schemas.microsoft.com/office/drawing/2014/main" id="{D242B807-4393-4BB2-792A-CDBF57B44A98}"/>
                  </a:ext>
                </a:extLst>
              </p14:cNvPr>
              <p14:cNvContentPartPr/>
              <p14:nvPr/>
            </p14:nvContentPartPr>
            <p14:xfrm>
              <a:off x="3991657" y="1779461"/>
              <a:ext cx="360" cy="360"/>
            </p14:xfrm>
          </p:contentPart>
        </mc:Choice>
        <mc:Fallback xmlns="">
          <p:pic>
            <p:nvPicPr>
              <p:cNvPr id="170" name="Encre 169">
                <a:extLst>
                  <a:ext uri="{FF2B5EF4-FFF2-40B4-BE49-F238E27FC236}">
                    <a16:creationId xmlns:a16="http://schemas.microsoft.com/office/drawing/2014/main" id="{D242B807-4393-4BB2-792A-CDBF57B44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6017" y="17434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1" name="Encre 170">
                <a:extLst>
                  <a:ext uri="{FF2B5EF4-FFF2-40B4-BE49-F238E27FC236}">
                    <a16:creationId xmlns:a16="http://schemas.microsoft.com/office/drawing/2014/main" id="{B75FCC06-A265-ECCD-08E0-83FC4EEF81A0}"/>
                  </a:ext>
                </a:extLst>
              </p14:cNvPr>
              <p14:cNvContentPartPr/>
              <p14:nvPr/>
            </p14:nvContentPartPr>
            <p14:xfrm>
              <a:off x="3981937" y="1946501"/>
              <a:ext cx="360" cy="360"/>
            </p14:xfrm>
          </p:contentPart>
        </mc:Choice>
        <mc:Fallback xmlns="">
          <p:pic>
            <p:nvPicPr>
              <p:cNvPr id="171" name="Encre 170">
                <a:extLst>
                  <a:ext uri="{FF2B5EF4-FFF2-40B4-BE49-F238E27FC236}">
                    <a16:creationId xmlns:a16="http://schemas.microsoft.com/office/drawing/2014/main" id="{B75FCC06-A265-ECCD-08E0-83FC4EEF81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6297" y="19108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2" name="Encre 171">
                <a:extLst>
                  <a:ext uri="{FF2B5EF4-FFF2-40B4-BE49-F238E27FC236}">
                    <a16:creationId xmlns:a16="http://schemas.microsoft.com/office/drawing/2014/main" id="{8EAE83C1-AE7B-3685-B471-234D8C8549DA}"/>
                  </a:ext>
                </a:extLst>
              </p14:cNvPr>
              <p14:cNvContentPartPr/>
              <p14:nvPr/>
            </p14:nvContentPartPr>
            <p14:xfrm>
              <a:off x="4139257" y="1818701"/>
              <a:ext cx="360" cy="360"/>
            </p14:xfrm>
          </p:contentPart>
        </mc:Choice>
        <mc:Fallback xmlns="">
          <p:pic>
            <p:nvPicPr>
              <p:cNvPr id="172" name="Encre 171">
                <a:extLst>
                  <a:ext uri="{FF2B5EF4-FFF2-40B4-BE49-F238E27FC236}">
                    <a16:creationId xmlns:a16="http://schemas.microsoft.com/office/drawing/2014/main" id="{8EAE83C1-AE7B-3685-B471-234D8C8549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3617" y="17830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3" name="Encre 172">
                <a:extLst>
                  <a:ext uri="{FF2B5EF4-FFF2-40B4-BE49-F238E27FC236}">
                    <a16:creationId xmlns:a16="http://schemas.microsoft.com/office/drawing/2014/main" id="{E4216254-E99E-6EDC-B2C1-FEC4759F6EA2}"/>
                  </a:ext>
                </a:extLst>
              </p14:cNvPr>
              <p14:cNvContentPartPr/>
              <p14:nvPr/>
            </p14:nvContentPartPr>
            <p14:xfrm>
              <a:off x="4355257" y="1592621"/>
              <a:ext cx="360" cy="360"/>
            </p14:xfrm>
          </p:contentPart>
        </mc:Choice>
        <mc:Fallback xmlns="">
          <p:pic>
            <p:nvPicPr>
              <p:cNvPr id="173" name="Encre 172">
                <a:extLst>
                  <a:ext uri="{FF2B5EF4-FFF2-40B4-BE49-F238E27FC236}">
                    <a16:creationId xmlns:a16="http://schemas.microsoft.com/office/drawing/2014/main" id="{E4216254-E99E-6EDC-B2C1-FEC4759F6E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9617" y="15569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4" name="Encre 173">
                <a:extLst>
                  <a:ext uri="{FF2B5EF4-FFF2-40B4-BE49-F238E27FC236}">
                    <a16:creationId xmlns:a16="http://schemas.microsoft.com/office/drawing/2014/main" id="{FA345D03-13E1-E202-85EA-1CF74AEADA28}"/>
                  </a:ext>
                </a:extLst>
              </p14:cNvPr>
              <p14:cNvContentPartPr/>
              <p14:nvPr/>
            </p14:nvContentPartPr>
            <p14:xfrm>
              <a:off x="4159057" y="1455101"/>
              <a:ext cx="360" cy="360"/>
            </p14:xfrm>
          </p:contentPart>
        </mc:Choice>
        <mc:Fallback xmlns="">
          <p:pic>
            <p:nvPicPr>
              <p:cNvPr id="174" name="Encre 173">
                <a:extLst>
                  <a:ext uri="{FF2B5EF4-FFF2-40B4-BE49-F238E27FC236}">
                    <a16:creationId xmlns:a16="http://schemas.microsoft.com/office/drawing/2014/main" id="{FA345D03-13E1-E202-85EA-1CF74AEADA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3057" y="14194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5" name="Encre 174">
                <a:extLst>
                  <a:ext uri="{FF2B5EF4-FFF2-40B4-BE49-F238E27FC236}">
                    <a16:creationId xmlns:a16="http://schemas.microsoft.com/office/drawing/2014/main" id="{33D7094E-C837-B783-9F58-C85EA98459CD}"/>
                  </a:ext>
                </a:extLst>
              </p14:cNvPr>
              <p14:cNvContentPartPr/>
              <p14:nvPr/>
            </p14:nvContentPartPr>
            <p14:xfrm>
              <a:off x="4542097" y="1337021"/>
              <a:ext cx="360" cy="360"/>
            </p14:xfrm>
          </p:contentPart>
        </mc:Choice>
        <mc:Fallback xmlns="">
          <p:pic>
            <p:nvPicPr>
              <p:cNvPr id="175" name="Encre 174">
                <a:extLst>
                  <a:ext uri="{FF2B5EF4-FFF2-40B4-BE49-F238E27FC236}">
                    <a16:creationId xmlns:a16="http://schemas.microsoft.com/office/drawing/2014/main" id="{33D7094E-C837-B783-9F58-C85EA98459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6457" y="13013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6" name="Encre 175">
                <a:extLst>
                  <a:ext uri="{FF2B5EF4-FFF2-40B4-BE49-F238E27FC236}">
                    <a16:creationId xmlns:a16="http://schemas.microsoft.com/office/drawing/2014/main" id="{DD907906-A340-7F85-7F42-B9CA26E70FF8}"/>
                  </a:ext>
                </a:extLst>
              </p14:cNvPr>
              <p14:cNvContentPartPr/>
              <p14:nvPr/>
            </p14:nvContentPartPr>
            <p14:xfrm>
              <a:off x="4650457" y="1563461"/>
              <a:ext cx="360" cy="360"/>
            </p14:xfrm>
          </p:contentPart>
        </mc:Choice>
        <mc:Fallback xmlns="">
          <p:pic>
            <p:nvPicPr>
              <p:cNvPr id="176" name="Encre 175">
                <a:extLst>
                  <a:ext uri="{FF2B5EF4-FFF2-40B4-BE49-F238E27FC236}">
                    <a16:creationId xmlns:a16="http://schemas.microsoft.com/office/drawing/2014/main" id="{DD907906-A340-7F85-7F42-B9CA26E70F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4457" y="15274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7" name="Encre 176">
                <a:extLst>
                  <a:ext uri="{FF2B5EF4-FFF2-40B4-BE49-F238E27FC236}">
                    <a16:creationId xmlns:a16="http://schemas.microsoft.com/office/drawing/2014/main" id="{CE1A8068-EE58-48D0-D0FE-FF2698638EFE}"/>
                  </a:ext>
                </a:extLst>
              </p14:cNvPr>
              <p14:cNvContentPartPr/>
              <p14:nvPr/>
            </p14:nvContentPartPr>
            <p14:xfrm>
              <a:off x="4748737" y="1307501"/>
              <a:ext cx="360" cy="360"/>
            </p14:xfrm>
          </p:contentPart>
        </mc:Choice>
        <mc:Fallback xmlns="">
          <p:pic>
            <p:nvPicPr>
              <p:cNvPr id="177" name="Encre 176">
                <a:extLst>
                  <a:ext uri="{FF2B5EF4-FFF2-40B4-BE49-F238E27FC236}">
                    <a16:creationId xmlns:a16="http://schemas.microsoft.com/office/drawing/2014/main" id="{CE1A8068-EE58-48D0-D0FE-FF2698638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3097" y="127150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8" name="Encre 177">
                <a:extLst>
                  <a:ext uri="{FF2B5EF4-FFF2-40B4-BE49-F238E27FC236}">
                    <a16:creationId xmlns:a16="http://schemas.microsoft.com/office/drawing/2014/main" id="{41A27D6B-3398-EFB7-BF17-424E3BB97339}"/>
                  </a:ext>
                </a:extLst>
              </p14:cNvPr>
              <p14:cNvContentPartPr/>
              <p14:nvPr/>
            </p14:nvContentPartPr>
            <p14:xfrm>
              <a:off x="4975177" y="1120661"/>
              <a:ext cx="360" cy="360"/>
            </p14:xfrm>
          </p:contentPart>
        </mc:Choice>
        <mc:Fallback xmlns="">
          <p:pic>
            <p:nvPicPr>
              <p:cNvPr id="178" name="Encre 177">
                <a:extLst>
                  <a:ext uri="{FF2B5EF4-FFF2-40B4-BE49-F238E27FC236}">
                    <a16:creationId xmlns:a16="http://schemas.microsoft.com/office/drawing/2014/main" id="{41A27D6B-3398-EFB7-BF17-424E3BB97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9177" y="108502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9" name="Encre 178">
                <a:extLst>
                  <a:ext uri="{FF2B5EF4-FFF2-40B4-BE49-F238E27FC236}">
                    <a16:creationId xmlns:a16="http://schemas.microsoft.com/office/drawing/2014/main" id="{8FB1B194-DF1D-D037-E606-4C4CC388000C}"/>
                  </a:ext>
                </a:extLst>
              </p14:cNvPr>
              <p14:cNvContentPartPr/>
              <p14:nvPr/>
            </p14:nvContentPartPr>
            <p14:xfrm>
              <a:off x="4729297" y="1081061"/>
              <a:ext cx="360" cy="360"/>
            </p14:xfrm>
          </p:contentPart>
        </mc:Choice>
        <mc:Fallback xmlns="">
          <p:pic>
            <p:nvPicPr>
              <p:cNvPr id="179" name="Encre 178">
                <a:extLst>
                  <a:ext uri="{FF2B5EF4-FFF2-40B4-BE49-F238E27FC236}">
                    <a16:creationId xmlns:a16="http://schemas.microsoft.com/office/drawing/2014/main" id="{8FB1B194-DF1D-D037-E606-4C4CC38800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3657" y="1045421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e 181">
            <a:extLst>
              <a:ext uri="{FF2B5EF4-FFF2-40B4-BE49-F238E27FC236}">
                <a16:creationId xmlns:a16="http://schemas.microsoft.com/office/drawing/2014/main" id="{E2191653-9CD3-B775-EEB8-A1FA3C8A1455}"/>
              </a:ext>
            </a:extLst>
          </p:cNvPr>
          <p:cNvGrpSpPr/>
          <p:nvPr/>
        </p:nvGrpSpPr>
        <p:grpSpPr>
          <a:xfrm>
            <a:off x="4994617" y="865061"/>
            <a:ext cx="118440" cy="69120"/>
            <a:chOff x="4994617" y="865061"/>
            <a:chExt cx="11844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0" name="Encre 179">
                  <a:extLst>
                    <a:ext uri="{FF2B5EF4-FFF2-40B4-BE49-F238E27FC236}">
                      <a16:creationId xmlns:a16="http://schemas.microsoft.com/office/drawing/2014/main" id="{4FBD6A3F-4D96-85C1-F70F-9E632F40A32B}"/>
                    </a:ext>
                  </a:extLst>
                </p14:cNvPr>
                <p14:cNvContentPartPr/>
                <p14:nvPr/>
              </p14:nvContentPartPr>
              <p14:xfrm>
                <a:off x="5112697" y="865061"/>
                <a:ext cx="360" cy="360"/>
              </p14:xfrm>
            </p:contentPart>
          </mc:Choice>
          <mc:Fallback xmlns="">
            <p:pic>
              <p:nvPicPr>
                <p:cNvPr id="180" name="Encre 179">
                  <a:extLst>
                    <a:ext uri="{FF2B5EF4-FFF2-40B4-BE49-F238E27FC236}">
                      <a16:creationId xmlns:a16="http://schemas.microsoft.com/office/drawing/2014/main" id="{4FBD6A3F-4D96-85C1-F70F-9E632F40A32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6697" y="82942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1" name="Encre 180">
                  <a:extLst>
                    <a:ext uri="{FF2B5EF4-FFF2-40B4-BE49-F238E27FC236}">
                      <a16:creationId xmlns:a16="http://schemas.microsoft.com/office/drawing/2014/main" id="{B6FA20A2-A382-F7CA-0EDE-43044BF66CE8}"/>
                    </a:ext>
                  </a:extLst>
                </p14:cNvPr>
                <p14:cNvContentPartPr/>
                <p14:nvPr/>
              </p14:nvContentPartPr>
              <p14:xfrm>
                <a:off x="4994617" y="933821"/>
                <a:ext cx="360" cy="360"/>
              </p14:xfrm>
            </p:contentPart>
          </mc:Choice>
          <mc:Fallback xmlns="">
            <p:pic>
              <p:nvPicPr>
                <p:cNvPr id="181" name="Encre 180">
                  <a:extLst>
                    <a:ext uri="{FF2B5EF4-FFF2-40B4-BE49-F238E27FC236}">
                      <a16:creationId xmlns:a16="http://schemas.microsoft.com/office/drawing/2014/main" id="{B6FA20A2-A382-F7CA-0EDE-43044BF66C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8617" y="898181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3" name="Encre 182">
                <a:extLst>
                  <a:ext uri="{FF2B5EF4-FFF2-40B4-BE49-F238E27FC236}">
                    <a16:creationId xmlns:a16="http://schemas.microsoft.com/office/drawing/2014/main" id="{9CCC7A9E-F5A2-41FB-85A9-E7DC73B1D8EC}"/>
                  </a:ext>
                </a:extLst>
              </p14:cNvPr>
              <p14:cNvContentPartPr/>
              <p14:nvPr/>
            </p14:nvContentPartPr>
            <p14:xfrm>
              <a:off x="3578737" y="2349701"/>
              <a:ext cx="360" cy="360"/>
            </p14:xfrm>
          </p:contentPart>
        </mc:Choice>
        <mc:Fallback xmlns="">
          <p:pic>
            <p:nvPicPr>
              <p:cNvPr id="183" name="Encre 182">
                <a:extLst>
                  <a:ext uri="{FF2B5EF4-FFF2-40B4-BE49-F238E27FC236}">
                    <a16:creationId xmlns:a16="http://schemas.microsoft.com/office/drawing/2014/main" id="{9CCC7A9E-F5A2-41FB-85A9-E7DC73B1D8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3097" y="23140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4" name="Encre 183">
                <a:extLst>
                  <a:ext uri="{FF2B5EF4-FFF2-40B4-BE49-F238E27FC236}">
                    <a16:creationId xmlns:a16="http://schemas.microsoft.com/office/drawing/2014/main" id="{D7E25897-EC2C-27F1-0E1B-D24DCEA64FD1}"/>
                  </a:ext>
                </a:extLst>
              </p14:cNvPr>
              <p14:cNvContentPartPr/>
              <p14:nvPr/>
            </p14:nvContentPartPr>
            <p14:xfrm>
              <a:off x="3490537" y="2182661"/>
              <a:ext cx="360" cy="360"/>
            </p14:xfrm>
          </p:contentPart>
        </mc:Choice>
        <mc:Fallback xmlns="">
          <p:pic>
            <p:nvPicPr>
              <p:cNvPr id="184" name="Encre 183">
                <a:extLst>
                  <a:ext uri="{FF2B5EF4-FFF2-40B4-BE49-F238E27FC236}">
                    <a16:creationId xmlns:a16="http://schemas.microsoft.com/office/drawing/2014/main" id="{D7E25897-EC2C-27F1-0E1B-D24DCEA64F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4537" y="21466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5" name="Encre 184">
                <a:extLst>
                  <a:ext uri="{FF2B5EF4-FFF2-40B4-BE49-F238E27FC236}">
                    <a16:creationId xmlns:a16="http://schemas.microsoft.com/office/drawing/2014/main" id="{DEBFED54-7A1A-C24D-A0AC-E8F3B6D82132}"/>
                  </a:ext>
                </a:extLst>
              </p14:cNvPr>
              <p14:cNvContentPartPr/>
              <p14:nvPr/>
            </p14:nvContentPartPr>
            <p14:xfrm>
              <a:off x="3657217" y="2182661"/>
              <a:ext cx="360" cy="360"/>
            </p14:xfrm>
          </p:contentPart>
        </mc:Choice>
        <mc:Fallback xmlns="">
          <p:pic>
            <p:nvPicPr>
              <p:cNvPr id="185" name="Encre 184">
                <a:extLst>
                  <a:ext uri="{FF2B5EF4-FFF2-40B4-BE49-F238E27FC236}">
                    <a16:creationId xmlns:a16="http://schemas.microsoft.com/office/drawing/2014/main" id="{DEBFED54-7A1A-C24D-A0AC-E8F3B6D821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1577" y="21466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6" name="Encre 185">
                <a:extLst>
                  <a:ext uri="{FF2B5EF4-FFF2-40B4-BE49-F238E27FC236}">
                    <a16:creationId xmlns:a16="http://schemas.microsoft.com/office/drawing/2014/main" id="{86A33717-CF2B-DFFC-D043-D9A17A171421}"/>
                  </a:ext>
                </a:extLst>
              </p14:cNvPr>
              <p14:cNvContentPartPr/>
              <p14:nvPr/>
            </p14:nvContentPartPr>
            <p14:xfrm>
              <a:off x="3401617" y="2448341"/>
              <a:ext cx="360" cy="360"/>
            </p14:xfrm>
          </p:contentPart>
        </mc:Choice>
        <mc:Fallback xmlns="">
          <p:pic>
            <p:nvPicPr>
              <p:cNvPr id="186" name="Encre 185">
                <a:extLst>
                  <a:ext uri="{FF2B5EF4-FFF2-40B4-BE49-F238E27FC236}">
                    <a16:creationId xmlns:a16="http://schemas.microsoft.com/office/drawing/2014/main" id="{86A33717-CF2B-DFFC-D043-D9A17A1714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5977" y="24123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7" name="Encre 186">
                <a:extLst>
                  <a:ext uri="{FF2B5EF4-FFF2-40B4-BE49-F238E27FC236}">
                    <a16:creationId xmlns:a16="http://schemas.microsoft.com/office/drawing/2014/main" id="{7D57664D-DDD2-CF83-B53A-286D89B63526}"/>
                  </a:ext>
                </a:extLst>
              </p14:cNvPr>
              <p14:cNvContentPartPr/>
              <p14:nvPr/>
            </p14:nvContentPartPr>
            <p14:xfrm>
              <a:off x="3332857" y="2310461"/>
              <a:ext cx="360" cy="360"/>
            </p14:xfrm>
          </p:contentPart>
        </mc:Choice>
        <mc:Fallback xmlns="">
          <p:pic>
            <p:nvPicPr>
              <p:cNvPr id="187" name="Encre 186">
                <a:extLst>
                  <a:ext uri="{FF2B5EF4-FFF2-40B4-BE49-F238E27FC236}">
                    <a16:creationId xmlns:a16="http://schemas.microsoft.com/office/drawing/2014/main" id="{7D57664D-DDD2-CF83-B53A-286D89B635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217" y="227446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88" name="Encre 187">
                <a:extLst>
                  <a:ext uri="{FF2B5EF4-FFF2-40B4-BE49-F238E27FC236}">
                    <a16:creationId xmlns:a16="http://schemas.microsoft.com/office/drawing/2014/main" id="{F6313FDE-3419-9D81-ABBA-E58521B94EC1}"/>
                  </a:ext>
                </a:extLst>
              </p14:cNvPr>
              <p14:cNvContentPartPr/>
              <p14:nvPr/>
            </p14:nvContentPartPr>
            <p14:xfrm>
              <a:off x="3195697" y="2555981"/>
              <a:ext cx="360" cy="360"/>
            </p14:xfrm>
          </p:contentPart>
        </mc:Choice>
        <mc:Fallback xmlns="">
          <p:pic>
            <p:nvPicPr>
              <p:cNvPr id="188" name="Encre 187">
                <a:extLst>
                  <a:ext uri="{FF2B5EF4-FFF2-40B4-BE49-F238E27FC236}">
                    <a16:creationId xmlns:a16="http://schemas.microsoft.com/office/drawing/2014/main" id="{F6313FDE-3419-9D81-ABBA-E58521B94E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9697" y="252034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9" name="Encre 188">
                <a:extLst>
                  <a:ext uri="{FF2B5EF4-FFF2-40B4-BE49-F238E27FC236}">
                    <a16:creationId xmlns:a16="http://schemas.microsoft.com/office/drawing/2014/main" id="{C72ADC74-C1CD-2F68-2DB9-6AF633B1BE8E}"/>
                  </a:ext>
                </a:extLst>
              </p14:cNvPr>
              <p14:cNvContentPartPr/>
              <p14:nvPr/>
            </p14:nvContentPartPr>
            <p14:xfrm>
              <a:off x="3854137" y="1022381"/>
              <a:ext cx="360" cy="360"/>
            </p14:xfrm>
          </p:contentPart>
        </mc:Choice>
        <mc:Fallback xmlns="">
          <p:pic>
            <p:nvPicPr>
              <p:cNvPr id="189" name="Encre 188">
                <a:extLst>
                  <a:ext uri="{FF2B5EF4-FFF2-40B4-BE49-F238E27FC236}">
                    <a16:creationId xmlns:a16="http://schemas.microsoft.com/office/drawing/2014/main" id="{C72ADC74-C1CD-2F68-2DB9-6AF633B1B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8497" y="986381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0" name="Encre 189">
                <a:extLst>
                  <a:ext uri="{FF2B5EF4-FFF2-40B4-BE49-F238E27FC236}">
                    <a16:creationId xmlns:a16="http://schemas.microsoft.com/office/drawing/2014/main" id="{179428A2-D0C4-E420-5A88-A184D4241E68}"/>
                  </a:ext>
                </a:extLst>
              </p14:cNvPr>
              <p14:cNvContentPartPr/>
              <p14:nvPr/>
            </p14:nvContentPartPr>
            <p14:xfrm>
              <a:off x="4335817" y="2123621"/>
              <a:ext cx="360" cy="360"/>
            </p14:xfrm>
          </p:contentPart>
        </mc:Choice>
        <mc:Fallback xmlns="">
          <p:pic>
            <p:nvPicPr>
              <p:cNvPr id="190" name="Encre 189">
                <a:extLst>
                  <a:ext uri="{FF2B5EF4-FFF2-40B4-BE49-F238E27FC236}">
                    <a16:creationId xmlns:a16="http://schemas.microsoft.com/office/drawing/2014/main" id="{179428A2-D0C4-E420-5A88-A184D4241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0177" y="2087621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13B7B62A-991D-CE80-3DB7-B952D997A513}"/>
              </a:ext>
            </a:extLst>
          </p:cNvPr>
          <p:cNvCxnSpPr>
            <a:cxnSpLocks/>
          </p:cNvCxnSpPr>
          <p:nvPr/>
        </p:nvCxnSpPr>
        <p:spPr>
          <a:xfrm flipH="1">
            <a:off x="4412552" y="1722813"/>
            <a:ext cx="879232" cy="34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47D8FDB2-860E-1D50-906B-83B65FFFDF9A}"/>
              </a:ext>
            </a:extLst>
          </p:cNvPr>
          <p:cNvSpPr txBox="1"/>
          <p:nvPr/>
        </p:nvSpPr>
        <p:spPr>
          <a:xfrm>
            <a:off x="5237805" y="1449164"/>
            <a:ext cx="59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Pays</a:t>
            </a:r>
          </a:p>
        </p:txBody>
      </p:sp>
    </p:spTree>
    <p:extLst>
      <p:ext uri="{BB962C8B-B14F-4D97-AF65-F5344CB8AC3E}">
        <p14:creationId xmlns:p14="http://schemas.microsoft.com/office/powerpoint/2010/main" val="480769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Mabrouki Marwa</dc:creator>
  <cp:lastModifiedBy>Mabrouki Marwa</cp:lastModifiedBy>
  <cp:revision>2</cp:revision>
  <dcterms:created xsi:type="dcterms:W3CDTF">2024-01-05T01:17:41Z</dcterms:created>
  <dcterms:modified xsi:type="dcterms:W3CDTF">2024-02-16T00:46:02Z</dcterms:modified>
</cp:coreProperties>
</file>