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7" r:id="rId6"/>
    <p:sldId id="308" r:id="rId7"/>
    <p:sldId id="309" r:id="rId8"/>
    <p:sldId id="260" r:id="rId9"/>
    <p:sldId id="30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19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505E3EF-67EA-436B-97B2-0124C06EBD2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0"/>
  </p:normalViewPr>
  <p:slideViewPr>
    <p:cSldViewPr snapToGrid="0">
      <p:cViewPr>
        <p:scale>
          <a:sx n="80" d="100"/>
          <a:sy n="80" d="100"/>
        </p:scale>
        <p:origin x="782" y="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62CAB1C-0AA1-4053-A726-215D175850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F6F74-5F3D-4C2B-8AC5-73761B2FB2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06CAD-01BF-4A36-89A1-76183660094C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774BE-A649-46E3-849C-B7115F8772E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E0E8BA-5F10-4BE9-B74D-7AA6E4180CF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BFECE9-3899-402D-9557-B34889DA2F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594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B3ADA9-1F11-4760-8ADD-071EFA0A529A}" type="datetimeFigureOut">
              <a:rPr lang="en-US" smtClean="0"/>
              <a:t>2/24/2025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3784F3-2271-4F8D-A0BC-8F40E6849F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245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728C741F-060F-4718-A57B-A1162A01F72C}"/>
              </a:ext>
            </a:extLst>
          </p:cNvPr>
          <p:cNvSpPr/>
          <p:nvPr userDrawn="1"/>
        </p:nvSpPr>
        <p:spPr>
          <a:xfrm>
            <a:off x="1709321" y="3425047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C19AED-A027-4017-B01A-E1E6583F81C6}"/>
              </a:ext>
            </a:extLst>
          </p:cNvPr>
          <p:cNvSpPr/>
          <p:nvPr userDrawn="1"/>
        </p:nvSpPr>
        <p:spPr>
          <a:xfrm>
            <a:off x="1709321" y="1713063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02CDF5-333B-4D96-98D8-CDFB79A8430E}"/>
              </a:ext>
            </a:extLst>
          </p:cNvPr>
          <p:cNvSpPr/>
          <p:nvPr userDrawn="1"/>
        </p:nvSpPr>
        <p:spPr>
          <a:xfrm>
            <a:off x="3431545" y="3425047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7E4DE3-DDB5-444E-86D9-7B201F0BFC0F}"/>
              </a:ext>
            </a:extLst>
          </p:cNvPr>
          <p:cNvSpPr/>
          <p:nvPr userDrawn="1"/>
        </p:nvSpPr>
        <p:spPr>
          <a:xfrm>
            <a:off x="0" y="3425047"/>
            <a:ext cx="1719072" cy="1719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99577" y="640080"/>
            <a:ext cx="5724144" cy="3657600"/>
          </a:xfrm>
        </p:spPr>
        <p:txBody>
          <a:bodyPr lIns="0" anchor="b"/>
          <a:lstStyle>
            <a:lvl1pPr algn="l">
              <a:lnSpc>
                <a:spcPct val="80000"/>
              </a:lnSpc>
              <a:defRPr sz="5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9577" y="5577840"/>
            <a:ext cx="5724144" cy="472073"/>
          </a:xfrm>
        </p:spPr>
        <p:txBody>
          <a:bodyPr l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4" name="Picture Placeholder 53">
            <a:extLst>
              <a:ext uri="{FF2B5EF4-FFF2-40B4-BE49-F238E27FC236}">
                <a16:creationId xmlns:a16="http://schemas.microsoft.com/office/drawing/2014/main" id="{71082593-1DC5-43B5-947C-7963DD90EBD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0" y="1719072"/>
            <a:ext cx="1719072" cy="1719072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55E561-1242-4C3A-8D37-3138CA80547F}"/>
              </a:ext>
            </a:extLst>
          </p:cNvPr>
          <p:cNvSpPr/>
          <p:nvPr userDrawn="1"/>
        </p:nvSpPr>
        <p:spPr>
          <a:xfrm>
            <a:off x="3431545" y="1713063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FF298D-0F6B-4888-9B03-1FDDFE28B82B}"/>
              </a:ext>
            </a:extLst>
          </p:cNvPr>
          <p:cNvSpPr/>
          <p:nvPr userDrawn="1"/>
        </p:nvSpPr>
        <p:spPr>
          <a:xfrm>
            <a:off x="1709321" y="0"/>
            <a:ext cx="1719072" cy="1719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97D0707-6223-4E41-9E36-C3BF6C78CA4D}"/>
              </a:ext>
            </a:extLst>
          </p:cNvPr>
          <p:cNvSpPr/>
          <p:nvPr userDrawn="1"/>
        </p:nvSpPr>
        <p:spPr>
          <a:xfrm>
            <a:off x="1709321" y="5138928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BE2D702-5FB5-4F75-B96D-4F210F10EA62}"/>
              </a:ext>
            </a:extLst>
          </p:cNvPr>
          <p:cNvSpPr/>
          <p:nvPr userDrawn="1"/>
        </p:nvSpPr>
        <p:spPr>
          <a:xfrm>
            <a:off x="0" y="0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47C29C-1D94-4217-A4D7-E0E0A8CACEBC}"/>
              </a:ext>
            </a:extLst>
          </p:cNvPr>
          <p:cNvSpPr/>
          <p:nvPr userDrawn="1"/>
        </p:nvSpPr>
        <p:spPr>
          <a:xfrm>
            <a:off x="0" y="5138928"/>
            <a:ext cx="1719072" cy="1719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95796F3-1FF2-4CB3-9A21-2FA42B0F739C}"/>
              </a:ext>
            </a:extLst>
          </p:cNvPr>
          <p:cNvSpPr/>
          <p:nvPr userDrawn="1"/>
        </p:nvSpPr>
        <p:spPr>
          <a:xfrm>
            <a:off x="5699578" y="5142220"/>
            <a:ext cx="628650" cy="1822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CD7761-CC7A-FAFC-0198-8C666674D019}"/>
              </a:ext>
            </a:extLst>
          </p:cNvPr>
          <p:cNvSpPr/>
          <p:nvPr userDrawn="1"/>
        </p:nvSpPr>
        <p:spPr>
          <a:xfrm>
            <a:off x="3431545" y="0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366219-E379-6451-33E4-F55572D09C01}"/>
              </a:ext>
            </a:extLst>
          </p:cNvPr>
          <p:cNvSpPr/>
          <p:nvPr userDrawn="1"/>
        </p:nvSpPr>
        <p:spPr>
          <a:xfrm>
            <a:off x="3431545" y="5144119"/>
            <a:ext cx="1719072" cy="1719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3A0B6809-6EF5-4C1C-AE26-93D43D084EE4}"/>
              </a:ext>
            </a:extLst>
          </p:cNvPr>
          <p:cNvSpPr/>
          <p:nvPr userDrawn="1"/>
        </p:nvSpPr>
        <p:spPr>
          <a:xfrm>
            <a:off x="0" y="2560320"/>
            <a:ext cx="12192000" cy="4297680"/>
          </a:xfrm>
          <a:prstGeom prst="rect">
            <a:avLst/>
          </a:prstGeom>
          <a:solidFill>
            <a:schemeClr val="accent3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801717-EC04-4D9F-BE50-E726ECAC1136}"/>
              </a:ext>
            </a:extLst>
          </p:cNvPr>
          <p:cNvSpPr/>
          <p:nvPr userDrawn="1"/>
        </p:nvSpPr>
        <p:spPr>
          <a:xfrm>
            <a:off x="5017194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1841E8-8EE7-488E-B7DD-D1F23F79128D}"/>
              </a:ext>
            </a:extLst>
          </p:cNvPr>
          <p:cNvSpPr/>
          <p:nvPr userDrawn="1"/>
        </p:nvSpPr>
        <p:spPr>
          <a:xfrm>
            <a:off x="4300452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AEF00F-18B6-43AC-BF54-3B4939890FE1}"/>
              </a:ext>
            </a:extLst>
          </p:cNvPr>
          <p:cNvSpPr/>
          <p:nvPr userDrawn="1"/>
        </p:nvSpPr>
        <p:spPr>
          <a:xfrm>
            <a:off x="5375565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C54B6B-8A0E-422F-B2FF-A68441C16904}"/>
              </a:ext>
            </a:extLst>
          </p:cNvPr>
          <p:cNvSpPr/>
          <p:nvPr userDrawn="1"/>
        </p:nvSpPr>
        <p:spPr>
          <a:xfrm>
            <a:off x="358371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2B99D-D623-4FE2-BDFD-A23B43BEBBDD}"/>
              </a:ext>
            </a:extLst>
          </p:cNvPr>
          <p:cNvSpPr/>
          <p:nvPr userDrawn="1"/>
        </p:nvSpPr>
        <p:spPr>
          <a:xfrm>
            <a:off x="2866968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892CE3-43B8-4AF7-8E2E-1E5C2045F89A}"/>
              </a:ext>
            </a:extLst>
          </p:cNvPr>
          <p:cNvSpPr/>
          <p:nvPr userDrawn="1"/>
        </p:nvSpPr>
        <p:spPr>
          <a:xfrm>
            <a:off x="2150226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C5002F-39B4-49E5-B179-A5F9A322772D}"/>
              </a:ext>
            </a:extLst>
          </p:cNvPr>
          <p:cNvSpPr/>
          <p:nvPr userDrawn="1"/>
        </p:nvSpPr>
        <p:spPr>
          <a:xfrm>
            <a:off x="3225339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47AC63-E8C8-47EF-BDEA-DF587155527B}"/>
              </a:ext>
            </a:extLst>
          </p:cNvPr>
          <p:cNvSpPr/>
          <p:nvPr userDrawn="1"/>
        </p:nvSpPr>
        <p:spPr>
          <a:xfrm>
            <a:off x="1791855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AD15DF-3882-4D15-8A5D-B08B7A32A9B0}"/>
              </a:ext>
            </a:extLst>
          </p:cNvPr>
          <p:cNvSpPr/>
          <p:nvPr userDrawn="1"/>
        </p:nvSpPr>
        <p:spPr>
          <a:xfrm>
            <a:off x="1433484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A3B466-F022-4299-8575-4347D62E5ADB}"/>
              </a:ext>
            </a:extLst>
          </p:cNvPr>
          <p:cNvSpPr/>
          <p:nvPr userDrawn="1"/>
        </p:nvSpPr>
        <p:spPr>
          <a:xfrm>
            <a:off x="6092307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03BE58-6B70-49F5-8283-BF3B0B35E1D7}"/>
              </a:ext>
            </a:extLst>
          </p:cNvPr>
          <p:cNvSpPr/>
          <p:nvPr userDrawn="1"/>
        </p:nvSpPr>
        <p:spPr>
          <a:xfrm>
            <a:off x="358371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5F4154-50AA-4593-A86B-2A7A582D30AA}"/>
              </a:ext>
            </a:extLst>
          </p:cNvPr>
          <p:cNvSpPr/>
          <p:nvPr userDrawn="1"/>
        </p:nvSpPr>
        <p:spPr>
          <a:xfrm>
            <a:off x="4658823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35667C-FE54-4C6C-81D2-C117F6848A7C}"/>
              </a:ext>
            </a:extLst>
          </p:cNvPr>
          <p:cNvSpPr/>
          <p:nvPr userDrawn="1"/>
        </p:nvSpPr>
        <p:spPr>
          <a:xfrm>
            <a:off x="1075113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327EE7-DDE6-4725-9791-0909802594D4}"/>
              </a:ext>
            </a:extLst>
          </p:cNvPr>
          <p:cNvSpPr/>
          <p:nvPr userDrawn="1"/>
        </p:nvSpPr>
        <p:spPr>
          <a:xfrm>
            <a:off x="2508597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880683C-A1F9-41B4-92B6-6690A542A9CA}"/>
              </a:ext>
            </a:extLst>
          </p:cNvPr>
          <p:cNvSpPr/>
          <p:nvPr userDrawn="1"/>
        </p:nvSpPr>
        <p:spPr>
          <a:xfrm>
            <a:off x="716742" y="2467783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F012F1-D588-4F57-88B5-6F5532BADA92}"/>
              </a:ext>
            </a:extLst>
          </p:cNvPr>
          <p:cNvSpPr/>
          <p:nvPr userDrawn="1"/>
        </p:nvSpPr>
        <p:spPr>
          <a:xfrm>
            <a:off x="0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3FFB96-6B81-475C-995F-610FEC231FEE}"/>
              </a:ext>
            </a:extLst>
          </p:cNvPr>
          <p:cNvSpPr/>
          <p:nvPr userDrawn="1"/>
        </p:nvSpPr>
        <p:spPr>
          <a:xfrm>
            <a:off x="5733936" y="2467783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69B2B0-3E3B-4E71-8023-5CEF05BF4DF3}"/>
              </a:ext>
            </a:extLst>
          </p:cNvPr>
          <p:cNvSpPr/>
          <p:nvPr userDrawn="1"/>
        </p:nvSpPr>
        <p:spPr>
          <a:xfrm>
            <a:off x="3942081" y="2467783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88EB2E-CD96-47B9-A63A-8D18CCA89512}"/>
              </a:ext>
            </a:extLst>
          </p:cNvPr>
          <p:cNvSpPr/>
          <p:nvPr userDrawn="1"/>
        </p:nvSpPr>
        <p:spPr>
          <a:xfrm>
            <a:off x="11467872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38708E-067F-4FA9-BA12-1C4EA2B37A63}"/>
              </a:ext>
            </a:extLst>
          </p:cNvPr>
          <p:cNvSpPr/>
          <p:nvPr userDrawn="1"/>
        </p:nvSpPr>
        <p:spPr>
          <a:xfrm>
            <a:off x="10751130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35FFEA-E06D-408B-A778-0B32F03EFF9F}"/>
              </a:ext>
            </a:extLst>
          </p:cNvPr>
          <p:cNvSpPr/>
          <p:nvPr userDrawn="1"/>
        </p:nvSpPr>
        <p:spPr>
          <a:xfrm>
            <a:off x="1182624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8561E-6688-489C-BA9B-9C5D3AD90706}"/>
              </a:ext>
            </a:extLst>
          </p:cNvPr>
          <p:cNvSpPr/>
          <p:nvPr userDrawn="1"/>
        </p:nvSpPr>
        <p:spPr>
          <a:xfrm>
            <a:off x="10034388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6BE74A-DCDC-4736-A000-7680D880DF04}"/>
              </a:ext>
            </a:extLst>
          </p:cNvPr>
          <p:cNvSpPr/>
          <p:nvPr userDrawn="1"/>
        </p:nvSpPr>
        <p:spPr>
          <a:xfrm>
            <a:off x="9317646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030A29-CB1B-4217-961C-E14F3593D004}"/>
              </a:ext>
            </a:extLst>
          </p:cNvPr>
          <p:cNvSpPr/>
          <p:nvPr userDrawn="1"/>
        </p:nvSpPr>
        <p:spPr>
          <a:xfrm>
            <a:off x="8600904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0C4995-9291-4EC8-9EE7-99138E697D86}"/>
              </a:ext>
            </a:extLst>
          </p:cNvPr>
          <p:cNvSpPr/>
          <p:nvPr userDrawn="1"/>
        </p:nvSpPr>
        <p:spPr>
          <a:xfrm>
            <a:off x="9676017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7B342-9394-4E5F-BE39-DC03310AD81F}"/>
              </a:ext>
            </a:extLst>
          </p:cNvPr>
          <p:cNvSpPr/>
          <p:nvPr userDrawn="1"/>
        </p:nvSpPr>
        <p:spPr>
          <a:xfrm>
            <a:off x="8242533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4940C5-39A1-40E8-8A26-EDA81A5FF6E2}"/>
              </a:ext>
            </a:extLst>
          </p:cNvPr>
          <p:cNvSpPr/>
          <p:nvPr userDrawn="1"/>
        </p:nvSpPr>
        <p:spPr>
          <a:xfrm>
            <a:off x="7884162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268A38-2DB0-40ED-A3BD-7B0DBF3DC185}"/>
              </a:ext>
            </a:extLst>
          </p:cNvPr>
          <p:cNvSpPr/>
          <p:nvPr userDrawn="1"/>
        </p:nvSpPr>
        <p:spPr>
          <a:xfrm>
            <a:off x="6809049" y="2467783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22658B-4E93-40D4-8683-4BFDB7FD28AC}"/>
              </a:ext>
            </a:extLst>
          </p:cNvPr>
          <p:cNvSpPr/>
          <p:nvPr userDrawn="1"/>
        </p:nvSpPr>
        <p:spPr>
          <a:xfrm>
            <a:off x="11109501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E94E203-4D9D-4315-811B-6AEBDA949895}"/>
              </a:ext>
            </a:extLst>
          </p:cNvPr>
          <p:cNvSpPr/>
          <p:nvPr userDrawn="1"/>
        </p:nvSpPr>
        <p:spPr>
          <a:xfrm>
            <a:off x="7525791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58DF5A4-693E-486D-BAB8-69D0BDAE74CE}"/>
              </a:ext>
            </a:extLst>
          </p:cNvPr>
          <p:cNvSpPr/>
          <p:nvPr userDrawn="1"/>
        </p:nvSpPr>
        <p:spPr>
          <a:xfrm>
            <a:off x="8959275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FBA4F83-ED0B-439D-983D-DBBFB23D2612}"/>
              </a:ext>
            </a:extLst>
          </p:cNvPr>
          <p:cNvSpPr/>
          <p:nvPr userDrawn="1"/>
        </p:nvSpPr>
        <p:spPr>
          <a:xfrm>
            <a:off x="716742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EB3F76F-9FC5-454E-9B4F-C471289878CD}"/>
              </a:ext>
            </a:extLst>
          </p:cNvPr>
          <p:cNvSpPr/>
          <p:nvPr userDrawn="1"/>
        </p:nvSpPr>
        <p:spPr>
          <a:xfrm>
            <a:off x="6450678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1B303D9-4182-4C78-A463-7ED50F26193B}"/>
              </a:ext>
            </a:extLst>
          </p:cNvPr>
          <p:cNvSpPr/>
          <p:nvPr userDrawn="1"/>
        </p:nvSpPr>
        <p:spPr>
          <a:xfrm>
            <a:off x="10392759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10515600" cy="1463040"/>
          </a:xfrm>
        </p:spPr>
        <p:txBody>
          <a:bodyPr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8AE114F-BA87-536C-036A-0DB6E0BE7D3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41248" y="3429000"/>
            <a:ext cx="10515600" cy="2660904"/>
          </a:xfrm>
        </p:spPr>
        <p:txBody>
          <a:bodyPr anchor="t">
            <a:normAutofit/>
          </a:bodyPr>
          <a:lstStyle>
            <a:lvl1pPr marL="0" indent="0">
              <a:spcBef>
                <a:spcPts val="1600"/>
              </a:spcBef>
              <a:buNone/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4" name="Date Placeholder 3">
            <a:extLst>
              <a:ext uri="{FF2B5EF4-FFF2-40B4-BE49-F238E27FC236}">
                <a16:creationId xmlns:a16="http://schemas.microsoft.com/office/drawing/2014/main" id="{403A449B-E2DB-41B6-A150-A5C66BE78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7/13/20XX</a:t>
            </a:r>
          </a:p>
        </p:txBody>
      </p:sp>
      <p:sp>
        <p:nvSpPr>
          <p:cNvPr id="75" name="Footer Placeholder 4">
            <a:extLst>
              <a:ext uri="{FF2B5EF4-FFF2-40B4-BE49-F238E27FC236}">
                <a16:creationId xmlns:a16="http://schemas.microsoft.com/office/drawing/2014/main" id="{1D45A931-0FDA-46B3-A78A-EDB46C29F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6" name="Slide Number Placeholder 5">
            <a:extLst>
              <a:ext uri="{FF2B5EF4-FFF2-40B4-BE49-F238E27FC236}">
                <a16:creationId xmlns:a16="http://schemas.microsoft.com/office/drawing/2014/main" id="{43592334-BF43-483B-9ED5-B96DF770B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788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ramed picture righ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roup 87">
            <a:extLst>
              <a:ext uri="{FF2B5EF4-FFF2-40B4-BE49-F238E27FC236}">
                <a16:creationId xmlns:a16="http://schemas.microsoft.com/office/drawing/2014/main" id="{7C6E89C2-2ED7-7FA0-F7A7-A1AA6CAFBEB1}"/>
              </a:ext>
            </a:extLst>
          </p:cNvPr>
          <p:cNvGrpSpPr/>
          <p:nvPr userDrawn="1"/>
        </p:nvGrpSpPr>
        <p:grpSpPr>
          <a:xfrm>
            <a:off x="6435408" y="0"/>
            <a:ext cx="5756592" cy="6858000"/>
            <a:chOff x="0" y="0"/>
            <a:chExt cx="5756592" cy="6858000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DF531A4F-5859-8280-283D-F2A36E01E1E4}"/>
                </a:ext>
              </a:extLst>
            </p:cNvPr>
            <p:cNvSpPr/>
            <p:nvPr userDrawn="1"/>
          </p:nvSpPr>
          <p:spPr>
            <a:xfrm>
              <a:off x="0" y="0"/>
              <a:ext cx="576072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9276A229-3B0B-4D61-4634-93B9ECBCAE53}"/>
                </a:ext>
              </a:extLst>
            </p:cNvPr>
            <p:cNvSpPr/>
            <p:nvPr userDrawn="1"/>
          </p:nvSpPr>
          <p:spPr>
            <a:xfrm>
              <a:off x="0" y="572886"/>
              <a:ext cx="576072" cy="57607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2B3A5571-40C8-C50E-BF04-C6E5D2092EBE}"/>
                </a:ext>
              </a:extLst>
            </p:cNvPr>
            <p:cNvSpPr/>
            <p:nvPr userDrawn="1"/>
          </p:nvSpPr>
          <p:spPr>
            <a:xfrm>
              <a:off x="0" y="1145772"/>
              <a:ext cx="576072" cy="576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05DC640C-1596-C8D8-400C-EAEFC737F82F}"/>
                </a:ext>
              </a:extLst>
            </p:cNvPr>
            <p:cNvSpPr/>
            <p:nvPr userDrawn="1"/>
          </p:nvSpPr>
          <p:spPr>
            <a:xfrm>
              <a:off x="0" y="1718658"/>
              <a:ext cx="576072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42D8BCCF-9365-1247-2C73-827E5376E349}"/>
                </a:ext>
              </a:extLst>
            </p:cNvPr>
            <p:cNvSpPr/>
            <p:nvPr userDrawn="1"/>
          </p:nvSpPr>
          <p:spPr>
            <a:xfrm>
              <a:off x="0" y="2291544"/>
              <a:ext cx="576072" cy="57607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81C8F923-3F3C-E987-B8B3-F119CE985042}"/>
                </a:ext>
              </a:extLst>
            </p:cNvPr>
            <p:cNvSpPr/>
            <p:nvPr userDrawn="1"/>
          </p:nvSpPr>
          <p:spPr>
            <a:xfrm>
              <a:off x="0" y="2864430"/>
              <a:ext cx="576072" cy="57607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D066BAF-F58A-E4F5-A2F4-BE52AFFF5402}"/>
                </a:ext>
              </a:extLst>
            </p:cNvPr>
            <p:cNvSpPr/>
            <p:nvPr userDrawn="1"/>
          </p:nvSpPr>
          <p:spPr>
            <a:xfrm>
              <a:off x="0" y="3437316"/>
              <a:ext cx="576072" cy="576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D1A65B79-00CC-4E7F-6ADD-C1C522D5991F}"/>
                </a:ext>
              </a:extLst>
            </p:cNvPr>
            <p:cNvSpPr/>
            <p:nvPr userDrawn="1"/>
          </p:nvSpPr>
          <p:spPr>
            <a:xfrm>
              <a:off x="0" y="4010202"/>
              <a:ext cx="576072" cy="5760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92F228F0-A0C5-1E42-90FA-0C35E6F017E0}"/>
                </a:ext>
              </a:extLst>
            </p:cNvPr>
            <p:cNvSpPr/>
            <p:nvPr userDrawn="1"/>
          </p:nvSpPr>
          <p:spPr>
            <a:xfrm>
              <a:off x="0" y="4583088"/>
              <a:ext cx="576072" cy="576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572AEC6-E693-00C7-831E-4C81BC561997}"/>
                </a:ext>
              </a:extLst>
            </p:cNvPr>
            <p:cNvSpPr/>
            <p:nvPr userDrawn="1"/>
          </p:nvSpPr>
          <p:spPr>
            <a:xfrm>
              <a:off x="0" y="5155974"/>
              <a:ext cx="576072" cy="57607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17EF1E63-B8BE-1CF0-C1A3-FBF41DDF1120}"/>
                </a:ext>
              </a:extLst>
            </p:cNvPr>
            <p:cNvSpPr/>
            <p:nvPr userDrawn="1"/>
          </p:nvSpPr>
          <p:spPr>
            <a:xfrm>
              <a:off x="0" y="5728860"/>
              <a:ext cx="576072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B21B3EF-486D-7B46-5AB9-477370C2C662}"/>
                </a:ext>
              </a:extLst>
            </p:cNvPr>
            <p:cNvSpPr/>
            <p:nvPr userDrawn="1"/>
          </p:nvSpPr>
          <p:spPr>
            <a:xfrm>
              <a:off x="0" y="6281928"/>
              <a:ext cx="576072" cy="57607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F06A0AF5-2117-AC7A-5EAF-7C1EAE885F78}"/>
                </a:ext>
              </a:extLst>
            </p:cNvPr>
            <p:cNvSpPr/>
            <p:nvPr userDrawn="1"/>
          </p:nvSpPr>
          <p:spPr>
            <a:xfrm>
              <a:off x="571944" y="0"/>
              <a:ext cx="576072" cy="576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20C148D7-FEDD-C145-64C9-FA153FF9F174}"/>
                </a:ext>
              </a:extLst>
            </p:cNvPr>
            <p:cNvSpPr/>
            <p:nvPr userDrawn="1"/>
          </p:nvSpPr>
          <p:spPr>
            <a:xfrm>
              <a:off x="1148016" y="0"/>
              <a:ext cx="576072" cy="576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CA5B4712-C918-044A-19A1-B398B3AE3F74}"/>
                </a:ext>
              </a:extLst>
            </p:cNvPr>
            <p:cNvSpPr/>
            <p:nvPr userDrawn="1"/>
          </p:nvSpPr>
          <p:spPr>
            <a:xfrm>
              <a:off x="1724088" y="0"/>
              <a:ext cx="576072" cy="57607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69DEFA8C-AF47-EC6F-C083-7183C0209D12}"/>
                </a:ext>
              </a:extLst>
            </p:cNvPr>
            <p:cNvSpPr/>
            <p:nvPr userDrawn="1"/>
          </p:nvSpPr>
          <p:spPr>
            <a:xfrm>
              <a:off x="2300160" y="0"/>
              <a:ext cx="576072" cy="576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A993076E-6CD9-216A-5F58-22C2C7ADEF67}"/>
                </a:ext>
              </a:extLst>
            </p:cNvPr>
            <p:cNvSpPr/>
            <p:nvPr userDrawn="1"/>
          </p:nvSpPr>
          <p:spPr>
            <a:xfrm>
              <a:off x="2876232" y="0"/>
              <a:ext cx="576072" cy="576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DA5C1380-678D-70A3-24F8-33D448A27CC9}"/>
                </a:ext>
              </a:extLst>
            </p:cNvPr>
            <p:cNvSpPr/>
            <p:nvPr userDrawn="1"/>
          </p:nvSpPr>
          <p:spPr>
            <a:xfrm>
              <a:off x="3452304" y="0"/>
              <a:ext cx="576072" cy="5760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5FF8DAAF-846A-991B-563F-2A508FC9F6FB}"/>
                </a:ext>
              </a:extLst>
            </p:cNvPr>
            <p:cNvSpPr/>
            <p:nvPr userDrawn="1"/>
          </p:nvSpPr>
          <p:spPr>
            <a:xfrm>
              <a:off x="4028376" y="0"/>
              <a:ext cx="576072" cy="57607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2A8F5DF9-A7F2-8D3A-72BC-B39F56902E7E}"/>
                </a:ext>
              </a:extLst>
            </p:cNvPr>
            <p:cNvSpPr/>
            <p:nvPr userDrawn="1"/>
          </p:nvSpPr>
          <p:spPr>
            <a:xfrm>
              <a:off x="4604448" y="0"/>
              <a:ext cx="576072" cy="57607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AB4BD578-6D5A-07C0-CD83-94645FAB9130}"/>
                </a:ext>
              </a:extLst>
            </p:cNvPr>
            <p:cNvSpPr/>
            <p:nvPr userDrawn="1"/>
          </p:nvSpPr>
          <p:spPr>
            <a:xfrm>
              <a:off x="5180520" y="0"/>
              <a:ext cx="576072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3C82D37-6362-5177-0C99-FAE0B742CD41}"/>
                </a:ext>
              </a:extLst>
            </p:cNvPr>
            <p:cNvSpPr/>
            <p:nvPr userDrawn="1"/>
          </p:nvSpPr>
          <p:spPr>
            <a:xfrm>
              <a:off x="5180520" y="563966"/>
              <a:ext cx="576072" cy="576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9542CC1-3626-C630-2901-0FB23B3E593B}"/>
                </a:ext>
              </a:extLst>
            </p:cNvPr>
            <p:cNvSpPr/>
            <p:nvPr userDrawn="1"/>
          </p:nvSpPr>
          <p:spPr>
            <a:xfrm>
              <a:off x="5180520" y="1136852"/>
              <a:ext cx="576072" cy="57607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D7EC15E-24BE-DD46-45B2-92C64C06601A}"/>
                </a:ext>
              </a:extLst>
            </p:cNvPr>
            <p:cNvSpPr/>
            <p:nvPr userDrawn="1"/>
          </p:nvSpPr>
          <p:spPr>
            <a:xfrm>
              <a:off x="5180520" y="1709738"/>
              <a:ext cx="576072" cy="576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275DA9B6-FA38-14BB-CB6D-D163C4228017}"/>
                </a:ext>
              </a:extLst>
            </p:cNvPr>
            <p:cNvSpPr/>
            <p:nvPr userDrawn="1"/>
          </p:nvSpPr>
          <p:spPr>
            <a:xfrm>
              <a:off x="5180520" y="2282624"/>
              <a:ext cx="576072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52ED9969-5481-5672-0E55-68F80674D65C}"/>
                </a:ext>
              </a:extLst>
            </p:cNvPr>
            <p:cNvSpPr/>
            <p:nvPr userDrawn="1"/>
          </p:nvSpPr>
          <p:spPr>
            <a:xfrm>
              <a:off x="5180520" y="2855510"/>
              <a:ext cx="576072" cy="5760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63EC33A3-ECC9-03C2-6C4A-2E26C3C2FF2F}"/>
                </a:ext>
              </a:extLst>
            </p:cNvPr>
            <p:cNvSpPr/>
            <p:nvPr userDrawn="1"/>
          </p:nvSpPr>
          <p:spPr>
            <a:xfrm>
              <a:off x="5180520" y="3428396"/>
              <a:ext cx="576072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4C7838CF-438D-31F1-EE2F-2907A11B924A}"/>
                </a:ext>
              </a:extLst>
            </p:cNvPr>
            <p:cNvSpPr/>
            <p:nvPr userDrawn="1"/>
          </p:nvSpPr>
          <p:spPr>
            <a:xfrm>
              <a:off x="5180520" y="4001282"/>
              <a:ext cx="576072" cy="576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3452295-1A7F-D929-76EF-DB26B33A4DA2}"/>
                </a:ext>
              </a:extLst>
            </p:cNvPr>
            <p:cNvSpPr/>
            <p:nvPr userDrawn="1"/>
          </p:nvSpPr>
          <p:spPr>
            <a:xfrm>
              <a:off x="5180520" y="4574168"/>
              <a:ext cx="576072" cy="576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A4FD181-BC5B-BC54-371C-2D8C00F45AD1}"/>
                </a:ext>
              </a:extLst>
            </p:cNvPr>
            <p:cNvSpPr/>
            <p:nvPr userDrawn="1"/>
          </p:nvSpPr>
          <p:spPr>
            <a:xfrm>
              <a:off x="5180520" y="5147054"/>
              <a:ext cx="576072" cy="5760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31464BC3-D4FE-CB12-EED1-DB11138CAB70}"/>
                </a:ext>
              </a:extLst>
            </p:cNvPr>
            <p:cNvSpPr/>
            <p:nvPr userDrawn="1"/>
          </p:nvSpPr>
          <p:spPr>
            <a:xfrm>
              <a:off x="5180520" y="5719940"/>
              <a:ext cx="576072" cy="57607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71CE4F8F-EB67-4681-D504-035670478894}"/>
                </a:ext>
              </a:extLst>
            </p:cNvPr>
            <p:cNvSpPr/>
            <p:nvPr userDrawn="1"/>
          </p:nvSpPr>
          <p:spPr>
            <a:xfrm>
              <a:off x="5180520" y="6281928"/>
              <a:ext cx="576072" cy="576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47898F7-8A26-62E4-70C2-D6DD187FD84D}"/>
                </a:ext>
              </a:extLst>
            </p:cNvPr>
            <p:cNvSpPr/>
            <p:nvPr userDrawn="1"/>
          </p:nvSpPr>
          <p:spPr>
            <a:xfrm>
              <a:off x="571944" y="6281928"/>
              <a:ext cx="576072" cy="576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11EE247-662E-BC29-B9D2-84AE5FACC29F}"/>
                </a:ext>
              </a:extLst>
            </p:cNvPr>
            <p:cNvSpPr/>
            <p:nvPr userDrawn="1"/>
          </p:nvSpPr>
          <p:spPr>
            <a:xfrm>
              <a:off x="1148016" y="6281928"/>
              <a:ext cx="576072" cy="576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335EF4DC-8310-F72A-B86C-9750305BE3CC}"/>
                </a:ext>
              </a:extLst>
            </p:cNvPr>
            <p:cNvSpPr/>
            <p:nvPr userDrawn="1"/>
          </p:nvSpPr>
          <p:spPr>
            <a:xfrm>
              <a:off x="1724088" y="6281928"/>
              <a:ext cx="576072" cy="57607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61D684FE-FF4C-F492-93E4-0190D372FF74}"/>
                </a:ext>
              </a:extLst>
            </p:cNvPr>
            <p:cNvSpPr/>
            <p:nvPr userDrawn="1"/>
          </p:nvSpPr>
          <p:spPr>
            <a:xfrm>
              <a:off x="2300160" y="6281928"/>
              <a:ext cx="576072" cy="57607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00D87E94-57CD-6196-FB75-728F4B3CCB00}"/>
                </a:ext>
              </a:extLst>
            </p:cNvPr>
            <p:cNvSpPr/>
            <p:nvPr userDrawn="1"/>
          </p:nvSpPr>
          <p:spPr>
            <a:xfrm>
              <a:off x="2876232" y="6281928"/>
              <a:ext cx="576072" cy="57607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A02B06F-2A62-CA70-718A-39F70D679508}"/>
                </a:ext>
              </a:extLst>
            </p:cNvPr>
            <p:cNvSpPr/>
            <p:nvPr userDrawn="1"/>
          </p:nvSpPr>
          <p:spPr>
            <a:xfrm>
              <a:off x="3452304" y="6281928"/>
              <a:ext cx="576072" cy="57607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EE770F47-FDBD-BC83-C73C-6A5F931E912F}"/>
                </a:ext>
              </a:extLst>
            </p:cNvPr>
            <p:cNvSpPr/>
            <p:nvPr userDrawn="1"/>
          </p:nvSpPr>
          <p:spPr>
            <a:xfrm>
              <a:off x="4028376" y="6281928"/>
              <a:ext cx="576072" cy="57607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971CB88E-18B7-78A9-14A6-B0CD5B3FE429}"/>
                </a:ext>
              </a:extLst>
            </p:cNvPr>
            <p:cNvSpPr/>
            <p:nvPr userDrawn="1"/>
          </p:nvSpPr>
          <p:spPr>
            <a:xfrm>
              <a:off x="4604448" y="6281928"/>
              <a:ext cx="576072" cy="576072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1517904"/>
            <a:ext cx="5029200" cy="3931920"/>
          </a:xfrm>
        </p:spPr>
        <p:txBody>
          <a:bodyPr lIns="0" anchor="b">
            <a:noAutofit/>
          </a:bodyPr>
          <a:lstStyle>
            <a:lvl1pPr algn="l">
              <a:lnSpc>
                <a:spcPct val="80000"/>
              </a:lnSpc>
              <a:def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7" name="Picture Placeholder 106">
            <a:extLst>
              <a:ext uri="{FF2B5EF4-FFF2-40B4-BE49-F238E27FC236}">
                <a16:creationId xmlns:a16="http://schemas.microsoft.com/office/drawing/2014/main" id="{C1039393-3B8E-4456-97AA-ADBC180100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007351" y="572886"/>
            <a:ext cx="4608577" cy="571500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2" name="Date Placeholder 3">
            <a:extLst>
              <a:ext uri="{FF2B5EF4-FFF2-40B4-BE49-F238E27FC236}">
                <a16:creationId xmlns:a16="http://schemas.microsoft.com/office/drawing/2014/main" id="{A156C4CF-5CE6-43DE-AA90-A75AB2BB67B7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835025" y="6356350"/>
            <a:ext cx="806416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7/13/20XX</a:t>
            </a:r>
          </a:p>
        </p:txBody>
      </p:sp>
      <p:sp>
        <p:nvSpPr>
          <p:cNvPr id="64" name="Footer Placeholder 4">
            <a:extLst>
              <a:ext uri="{FF2B5EF4-FFF2-40B4-BE49-F238E27FC236}">
                <a16:creationId xmlns:a16="http://schemas.microsoft.com/office/drawing/2014/main" id="{4EA599FC-289F-4C20-9865-DAA03F574EC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771956" y="6356350"/>
            <a:ext cx="3028643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6" name="Slide Number Placeholder 5">
            <a:extLst>
              <a:ext uri="{FF2B5EF4-FFF2-40B4-BE49-F238E27FC236}">
                <a16:creationId xmlns:a16="http://schemas.microsoft.com/office/drawing/2014/main" id="{D18BF7DD-991C-4210-9977-3CCAFDB578A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4951850" y="6356350"/>
            <a:ext cx="809507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164A393-A656-DDEC-2315-695347040E83}"/>
              </a:ext>
            </a:extLst>
          </p:cNvPr>
          <p:cNvSpPr/>
          <p:nvPr userDrawn="1"/>
        </p:nvSpPr>
        <p:spPr>
          <a:xfrm>
            <a:off x="731520" y="1133856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274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 userDrawn="1">
          <p15:clr>
            <a:srgbClr val="FBAE40"/>
          </p15:clr>
        </p15:guide>
        <p15:guide id="2" pos="3528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4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FA95EA-1624-9B84-3B44-E7543166FCB6}"/>
              </a:ext>
            </a:extLst>
          </p:cNvPr>
          <p:cNvSpPr/>
          <p:nvPr userDrawn="1"/>
        </p:nvSpPr>
        <p:spPr>
          <a:xfrm>
            <a:off x="6120384" y="0"/>
            <a:ext cx="6071616" cy="6858000"/>
          </a:xfrm>
          <a:prstGeom prst="rect">
            <a:avLst/>
          </a:prstGeom>
          <a:solidFill>
            <a:schemeClr val="accent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6E491E-8435-44CE-B968-83D09EE49881}"/>
              </a:ext>
            </a:extLst>
          </p:cNvPr>
          <p:cNvSpPr/>
          <p:nvPr userDrawn="1"/>
        </p:nvSpPr>
        <p:spPr>
          <a:xfrm>
            <a:off x="6120384" y="625094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9A03180-44BE-4E4D-BF73-EE5DAD729554}"/>
              </a:ext>
            </a:extLst>
          </p:cNvPr>
          <p:cNvSpPr/>
          <p:nvPr userDrawn="1"/>
        </p:nvSpPr>
        <p:spPr>
          <a:xfrm>
            <a:off x="7334730" y="6252097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23494C-1FD5-4EBA-8A6B-6C58A70E245E}"/>
              </a:ext>
            </a:extLst>
          </p:cNvPr>
          <p:cNvSpPr/>
          <p:nvPr userDrawn="1"/>
        </p:nvSpPr>
        <p:spPr>
          <a:xfrm>
            <a:off x="7941903" y="6252097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B4F5D5-9FB3-40E0-9D7F-F5F040B1600D}"/>
              </a:ext>
            </a:extLst>
          </p:cNvPr>
          <p:cNvSpPr/>
          <p:nvPr userDrawn="1"/>
        </p:nvSpPr>
        <p:spPr>
          <a:xfrm>
            <a:off x="8549076" y="6252097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5FAC9F-7B71-487B-85A6-B4F56F65E4C2}"/>
              </a:ext>
            </a:extLst>
          </p:cNvPr>
          <p:cNvSpPr/>
          <p:nvPr userDrawn="1"/>
        </p:nvSpPr>
        <p:spPr>
          <a:xfrm>
            <a:off x="9156249" y="6252097"/>
            <a:ext cx="607060" cy="60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4321CDD-C6D0-43F2-A170-9E4DF40B2894}"/>
              </a:ext>
            </a:extLst>
          </p:cNvPr>
          <p:cNvSpPr/>
          <p:nvPr userDrawn="1"/>
        </p:nvSpPr>
        <p:spPr>
          <a:xfrm>
            <a:off x="9763422" y="6252097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DA8C59A-C559-4262-8FCA-EAC9CF7210A9}"/>
              </a:ext>
            </a:extLst>
          </p:cNvPr>
          <p:cNvSpPr/>
          <p:nvPr userDrawn="1"/>
        </p:nvSpPr>
        <p:spPr>
          <a:xfrm>
            <a:off x="10370595" y="6252097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73707CE-E446-40A9-83AF-F04214AFAEF3}"/>
              </a:ext>
            </a:extLst>
          </p:cNvPr>
          <p:cNvSpPr/>
          <p:nvPr userDrawn="1"/>
        </p:nvSpPr>
        <p:spPr>
          <a:xfrm>
            <a:off x="10977768" y="6252097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B05DAC-B1E0-42D0-B507-570CF69E87E7}"/>
              </a:ext>
            </a:extLst>
          </p:cNvPr>
          <p:cNvSpPr/>
          <p:nvPr userDrawn="1"/>
        </p:nvSpPr>
        <p:spPr>
          <a:xfrm>
            <a:off x="11584940" y="6252097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FA9F79-40D8-44D3-BDF1-C1310C2FC407}"/>
              </a:ext>
            </a:extLst>
          </p:cNvPr>
          <p:cNvSpPr/>
          <p:nvPr userDrawn="1"/>
        </p:nvSpPr>
        <p:spPr>
          <a:xfrm>
            <a:off x="6727557" y="6252097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B852A5-9EEB-4624-BADD-F5FF19960517}"/>
              </a:ext>
            </a:extLst>
          </p:cNvPr>
          <p:cNvSpPr/>
          <p:nvPr userDrawn="1"/>
        </p:nvSpPr>
        <p:spPr>
          <a:xfrm>
            <a:off x="822960" y="1133856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1600200"/>
            <a:ext cx="4572000" cy="2103120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80000"/>
              </a:lnSpc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71AC6584-0E69-2448-7E9C-29FBCA3F534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2960" y="4206240"/>
            <a:ext cx="4572000" cy="2011680"/>
          </a:xfrm>
        </p:spPr>
        <p:txBody>
          <a:bodyPr lIns="0" tIns="0" rIns="0" bIns="0" anchor="t">
            <a:normAutofit/>
          </a:bodyPr>
          <a:lstStyle>
            <a:lvl1pPr marL="228600" indent="-228600">
              <a:spcBef>
                <a:spcPts val="1600"/>
              </a:spcBef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B057F79-B380-7B5C-4B74-0FE587AEBA3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75120" y="1133856"/>
            <a:ext cx="4846320" cy="4480560"/>
          </a:xfrm>
        </p:spPr>
        <p:txBody>
          <a:bodyPr lIns="0" tIns="0" rIns="0" bIns="0">
            <a:normAutofit/>
          </a:bodyPr>
          <a:lstStyle>
            <a:lvl1pPr marL="512064" indent="-512064">
              <a:spcBef>
                <a:spcPts val="1600"/>
              </a:spcBef>
              <a:buFont typeface="+mj-lt"/>
              <a:buAutoNum type="arabicPeriod"/>
              <a:defRPr sz="1800" b="1">
                <a:solidFill>
                  <a:schemeClr val="bg1"/>
                </a:solidFill>
              </a:defRPr>
            </a:lvl1pPr>
            <a:lvl2pPr marL="512064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2pPr>
            <a:lvl3pPr marL="1005840" indent="-457200">
              <a:spcBef>
                <a:spcPts val="1000"/>
              </a:spcBef>
              <a:buFont typeface="+mj-lt"/>
              <a:buAutoNum type="alphaLcPeriod"/>
              <a:defRPr sz="1600" b="1">
                <a:solidFill>
                  <a:schemeClr val="bg1"/>
                </a:solidFill>
              </a:defRPr>
            </a:lvl3pPr>
            <a:lvl4pPr marL="1005840" indent="0">
              <a:buNone/>
              <a:defRPr sz="1400">
                <a:solidFill>
                  <a:schemeClr val="bg1"/>
                </a:solidFill>
              </a:defRPr>
            </a:lvl4pPr>
            <a:lvl5pPr marL="1463040"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Date Placeholder 3">
            <a:extLst>
              <a:ext uri="{FF2B5EF4-FFF2-40B4-BE49-F238E27FC236}">
                <a16:creationId xmlns:a16="http://schemas.microsoft.com/office/drawing/2014/main" id="{E2D1610F-F8AC-4CFC-BF3C-E85A51D67E22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5025" y="6356350"/>
            <a:ext cx="806416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7/13/20XX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B9B1A01F-A9EE-4009-8274-36D560D838C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771957" y="6356350"/>
            <a:ext cx="2590346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816387B0-6878-4D33-A72D-26350FC7B12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4518778" y="6356350"/>
            <a:ext cx="809507" cy="365125"/>
          </a:xfrm>
        </p:spPr>
        <p:txBody>
          <a:bodyPr/>
          <a:lstStyle>
            <a:lvl1pPr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3621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597D0707-6223-4E41-9E36-C3BF6C78CA4D}"/>
              </a:ext>
            </a:extLst>
          </p:cNvPr>
          <p:cNvSpPr/>
          <p:nvPr userDrawn="1"/>
        </p:nvSpPr>
        <p:spPr>
          <a:xfrm>
            <a:off x="8755907" y="5138928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02CDF5-333B-4D96-98D8-CDFB79A8430E}"/>
              </a:ext>
            </a:extLst>
          </p:cNvPr>
          <p:cNvSpPr/>
          <p:nvPr userDrawn="1"/>
        </p:nvSpPr>
        <p:spPr>
          <a:xfrm>
            <a:off x="10472928" y="3425952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BE2D702-5FB5-4F75-B96D-4F210F10EA62}"/>
              </a:ext>
            </a:extLst>
          </p:cNvPr>
          <p:cNvSpPr/>
          <p:nvPr userDrawn="1"/>
        </p:nvSpPr>
        <p:spPr>
          <a:xfrm>
            <a:off x="7040890" y="0"/>
            <a:ext cx="1719072" cy="1719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640080"/>
            <a:ext cx="5522976" cy="3840480"/>
          </a:xfrm>
        </p:spPr>
        <p:txBody>
          <a:bodyPr lIns="0" bIns="0" anchor="b">
            <a:normAutofit/>
          </a:bodyPr>
          <a:lstStyle>
            <a:lvl1pPr algn="ctr">
              <a:def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C85266-52B0-409F-8CE4-E444E424D5E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58952" y="4754880"/>
            <a:ext cx="5522976" cy="1371600"/>
          </a:xfrm>
        </p:spPr>
        <p:txBody>
          <a:bodyPr lIns="0">
            <a:normAutofit/>
          </a:bodyPr>
          <a:lstStyle>
            <a:lvl1pPr marL="0" indent="0" algn="ctr">
              <a:lnSpc>
                <a:spcPct val="90000"/>
              </a:lnSpc>
              <a:spcBef>
                <a:spcPts val="1600"/>
              </a:spcBef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5" name="Picture Placeholder 54">
            <a:extLst>
              <a:ext uri="{FF2B5EF4-FFF2-40B4-BE49-F238E27FC236}">
                <a16:creationId xmlns:a16="http://schemas.microsoft.com/office/drawing/2014/main" id="{683976C8-BDBA-48C4-AC83-73D1D8F0F14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472928" y="5138928"/>
            <a:ext cx="1719072" cy="1719072"/>
          </a:xfrm>
          <a:custGeom>
            <a:avLst/>
            <a:gdLst>
              <a:gd name="connsiteX0" fmla="*/ 0 w 1719072"/>
              <a:gd name="connsiteY0" fmla="*/ 0 h 1719072"/>
              <a:gd name="connsiteX1" fmla="*/ 1719072 w 1719072"/>
              <a:gd name="connsiteY1" fmla="*/ 0 h 1719072"/>
              <a:gd name="connsiteX2" fmla="*/ 1719072 w 1719072"/>
              <a:gd name="connsiteY2" fmla="*/ 1719072 h 1719072"/>
              <a:gd name="connsiteX3" fmla="*/ 0 w 1719072"/>
              <a:gd name="connsiteY3" fmla="*/ 1719072 h 1719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19072" h="1719072">
                <a:moveTo>
                  <a:pt x="0" y="0"/>
                </a:moveTo>
                <a:lnTo>
                  <a:pt x="1719072" y="0"/>
                </a:lnTo>
                <a:lnTo>
                  <a:pt x="1719072" y="1719072"/>
                </a:lnTo>
                <a:lnTo>
                  <a:pt x="0" y="1719072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55E561-1242-4C3A-8D37-3138CA80547F}"/>
              </a:ext>
            </a:extLst>
          </p:cNvPr>
          <p:cNvSpPr/>
          <p:nvPr userDrawn="1"/>
        </p:nvSpPr>
        <p:spPr>
          <a:xfrm>
            <a:off x="10472928" y="1712976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AFF298D-0F6B-4888-9B03-1FDDFE28B82B}"/>
              </a:ext>
            </a:extLst>
          </p:cNvPr>
          <p:cNvSpPr/>
          <p:nvPr userDrawn="1"/>
        </p:nvSpPr>
        <p:spPr>
          <a:xfrm>
            <a:off x="8755907" y="0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C19AED-A027-4017-B01A-E1E6583F81C6}"/>
              </a:ext>
            </a:extLst>
          </p:cNvPr>
          <p:cNvSpPr/>
          <p:nvPr userDrawn="1"/>
        </p:nvSpPr>
        <p:spPr>
          <a:xfrm>
            <a:off x="8755907" y="1716477"/>
            <a:ext cx="1719072" cy="1719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28C741F-060F-4718-A57B-A1162A01F72C}"/>
              </a:ext>
            </a:extLst>
          </p:cNvPr>
          <p:cNvSpPr/>
          <p:nvPr userDrawn="1"/>
        </p:nvSpPr>
        <p:spPr>
          <a:xfrm>
            <a:off x="8755907" y="3425952"/>
            <a:ext cx="1719072" cy="1719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7E4DE3-DDB5-444E-86D9-7B201F0BFC0F}"/>
              </a:ext>
            </a:extLst>
          </p:cNvPr>
          <p:cNvSpPr/>
          <p:nvPr userDrawn="1"/>
        </p:nvSpPr>
        <p:spPr>
          <a:xfrm>
            <a:off x="7040890" y="3425952"/>
            <a:ext cx="1719072" cy="1719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447C29C-1D94-4217-A4D7-E0E0A8CACEBC}"/>
              </a:ext>
            </a:extLst>
          </p:cNvPr>
          <p:cNvSpPr/>
          <p:nvPr userDrawn="1"/>
        </p:nvSpPr>
        <p:spPr>
          <a:xfrm>
            <a:off x="7040890" y="5138928"/>
            <a:ext cx="1719072" cy="1719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A7DF4-DC11-39A8-A785-A365A6A6B606}"/>
              </a:ext>
            </a:extLst>
          </p:cNvPr>
          <p:cNvSpPr/>
          <p:nvPr userDrawn="1"/>
        </p:nvSpPr>
        <p:spPr>
          <a:xfrm>
            <a:off x="7040890" y="1716477"/>
            <a:ext cx="1719072" cy="1719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58C7691-771D-AB5C-EB5E-86096D76FEFD}"/>
              </a:ext>
            </a:extLst>
          </p:cNvPr>
          <p:cNvSpPr/>
          <p:nvPr userDrawn="1"/>
        </p:nvSpPr>
        <p:spPr>
          <a:xfrm>
            <a:off x="10472928" y="0"/>
            <a:ext cx="1719072" cy="1719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4362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C32CAD-3645-C05C-7970-015F4D039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113F17-AAF7-288E-2C9C-6C06CCC47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F0CE44-8765-A931-990E-46359E38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539DFC-108A-4DFB-9076-3E4A9CE0E99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329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1 pictur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3216" y="1600200"/>
            <a:ext cx="3931920" cy="2468880"/>
          </a:xfrm>
        </p:spPr>
        <p:txBody>
          <a:bodyPr lIns="0" anchor="t">
            <a:noAutofit/>
          </a:bodyPr>
          <a:lstStyle>
            <a:lvl1pPr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73B27F20-1796-4DA8-9840-EFA1E9ABA07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429001" y="3438144"/>
            <a:ext cx="3420479" cy="3438144"/>
          </a:xfrm>
          <a:custGeom>
            <a:avLst/>
            <a:gdLst>
              <a:gd name="connsiteX0" fmla="*/ 0 w 3429000"/>
              <a:gd name="connsiteY0" fmla="*/ 0 h 3429000"/>
              <a:gd name="connsiteX1" fmla="*/ 3429000 w 3429000"/>
              <a:gd name="connsiteY1" fmla="*/ 0 h 3429000"/>
              <a:gd name="connsiteX2" fmla="*/ 3429000 w 3429000"/>
              <a:gd name="connsiteY2" fmla="*/ 3429000 h 3429000"/>
              <a:gd name="connsiteX3" fmla="*/ 0 w 3429000"/>
              <a:gd name="connsiteY3" fmla="*/ 342900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9000" h="3429000">
                <a:moveTo>
                  <a:pt x="0" y="0"/>
                </a:moveTo>
                <a:lnTo>
                  <a:pt x="3429000" y="0"/>
                </a:lnTo>
                <a:lnTo>
                  <a:pt x="3429000" y="3429000"/>
                </a:lnTo>
                <a:lnTo>
                  <a:pt x="0" y="3429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2200" y="4206240"/>
            <a:ext cx="3931920" cy="1828800"/>
          </a:xfrm>
        </p:spPr>
        <p:txBody>
          <a:bodyPr lIns="0" numCol="1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AC16E-5725-4AC1-AB85-871F25D2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42200" y="6356350"/>
            <a:ext cx="1005116" cy="365125"/>
          </a:xfrm>
        </p:spPr>
        <p:txBody>
          <a:bodyPr lIns="0"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7/13/20XX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88829" y="6356350"/>
            <a:ext cx="1981200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11542" y="6356350"/>
            <a:ext cx="642257" cy="365125"/>
          </a:xfrm>
        </p:spPr>
        <p:txBody>
          <a:bodyPr/>
          <a:lstStyle>
            <a:lvl1pPr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7ADB92-0B1B-4197-89C6-501F17064283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3435096"/>
            <a:ext cx="3438144" cy="343814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6E6F19-D213-4BFC-8D80-D66C9D2BD837}"/>
              </a:ext>
            </a:extLst>
          </p:cNvPr>
          <p:cNvSpPr>
            <a:spLocks noChangeAspect="1"/>
          </p:cNvSpPr>
          <p:nvPr userDrawn="1"/>
        </p:nvSpPr>
        <p:spPr>
          <a:xfrm>
            <a:off x="3429001" y="0"/>
            <a:ext cx="3420479" cy="3438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52BCC36-E2CF-410A-AD2C-722D76849BDC}"/>
              </a:ext>
            </a:extLst>
          </p:cNvPr>
          <p:cNvSpPr/>
          <p:nvPr userDrawn="1"/>
        </p:nvSpPr>
        <p:spPr>
          <a:xfrm>
            <a:off x="7442200" y="1134423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52582-71CF-00F8-8014-99BF801E3F7C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3438144" cy="34198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801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C4A94B9-9E00-4DD6-BCD4-604645044CAD}"/>
              </a:ext>
            </a:extLst>
          </p:cNvPr>
          <p:cNvSpPr/>
          <p:nvPr userDrawn="1"/>
        </p:nvSpPr>
        <p:spPr>
          <a:xfrm>
            <a:off x="5017194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39AA0F-90FD-444F-B618-EE6F4C1F122A}"/>
              </a:ext>
            </a:extLst>
          </p:cNvPr>
          <p:cNvSpPr/>
          <p:nvPr userDrawn="1"/>
        </p:nvSpPr>
        <p:spPr>
          <a:xfrm>
            <a:off x="430045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35D740-BF58-4DAE-A85B-5EF9B6EE3615}"/>
              </a:ext>
            </a:extLst>
          </p:cNvPr>
          <p:cNvSpPr/>
          <p:nvPr userDrawn="1"/>
        </p:nvSpPr>
        <p:spPr>
          <a:xfrm>
            <a:off x="5375565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B3B2E1-FF09-40A7-993A-BFF59632C25C}"/>
              </a:ext>
            </a:extLst>
          </p:cNvPr>
          <p:cNvSpPr/>
          <p:nvPr userDrawn="1"/>
        </p:nvSpPr>
        <p:spPr>
          <a:xfrm>
            <a:off x="358371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9981C2-BC8B-44CC-9A8B-A5B381264380}"/>
              </a:ext>
            </a:extLst>
          </p:cNvPr>
          <p:cNvSpPr/>
          <p:nvPr userDrawn="1"/>
        </p:nvSpPr>
        <p:spPr>
          <a:xfrm>
            <a:off x="286696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FAAD0A-E8F9-47F8-874E-433E4C9A92AC}"/>
              </a:ext>
            </a:extLst>
          </p:cNvPr>
          <p:cNvSpPr/>
          <p:nvPr userDrawn="1"/>
        </p:nvSpPr>
        <p:spPr>
          <a:xfrm>
            <a:off x="215022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871ABB2-3607-4850-A2E7-141BF30EA1E4}"/>
              </a:ext>
            </a:extLst>
          </p:cNvPr>
          <p:cNvSpPr/>
          <p:nvPr userDrawn="1"/>
        </p:nvSpPr>
        <p:spPr>
          <a:xfrm>
            <a:off x="3225339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FBB6AA-DB66-48A4-BBD2-9B36C02E5371}"/>
              </a:ext>
            </a:extLst>
          </p:cNvPr>
          <p:cNvSpPr/>
          <p:nvPr userDrawn="1"/>
        </p:nvSpPr>
        <p:spPr>
          <a:xfrm>
            <a:off x="1791855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9AC868-5C63-419B-8791-593862E707C6}"/>
              </a:ext>
            </a:extLst>
          </p:cNvPr>
          <p:cNvSpPr/>
          <p:nvPr userDrawn="1"/>
        </p:nvSpPr>
        <p:spPr>
          <a:xfrm>
            <a:off x="1433484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136AF71-D03B-4190-8590-1688288FB9F2}"/>
              </a:ext>
            </a:extLst>
          </p:cNvPr>
          <p:cNvSpPr/>
          <p:nvPr userDrawn="1"/>
        </p:nvSpPr>
        <p:spPr>
          <a:xfrm>
            <a:off x="6092307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DA6CEDE-A238-4C3A-B315-B3D3081EC7CC}"/>
              </a:ext>
            </a:extLst>
          </p:cNvPr>
          <p:cNvSpPr/>
          <p:nvPr userDrawn="1"/>
        </p:nvSpPr>
        <p:spPr>
          <a:xfrm>
            <a:off x="358371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4ACE100-6140-4208-8CE9-DFE45B35007E}"/>
              </a:ext>
            </a:extLst>
          </p:cNvPr>
          <p:cNvSpPr/>
          <p:nvPr userDrawn="1"/>
        </p:nvSpPr>
        <p:spPr>
          <a:xfrm>
            <a:off x="4658823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75F84B-6DC9-4492-A492-95E4ABEF1B78}"/>
              </a:ext>
            </a:extLst>
          </p:cNvPr>
          <p:cNvSpPr/>
          <p:nvPr userDrawn="1"/>
        </p:nvSpPr>
        <p:spPr>
          <a:xfrm>
            <a:off x="1075113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A788D4C-E960-45E8-ABC4-72FC2128647B}"/>
              </a:ext>
            </a:extLst>
          </p:cNvPr>
          <p:cNvSpPr/>
          <p:nvPr userDrawn="1"/>
        </p:nvSpPr>
        <p:spPr>
          <a:xfrm>
            <a:off x="250859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28D71AB-A26E-43A9-B413-A59CFBCDD9B1}"/>
              </a:ext>
            </a:extLst>
          </p:cNvPr>
          <p:cNvSpPr/>
          <p:nvPr userDrawn="1"/>
        </p:nvSpPr>
        <p:spPr>
          <a:xfrm>
            <a:off x="716742" y="0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1E9C91-A1C1-432A-9523-A511B304162F}"/>
              </a:ext>
            </a:extLst>
          </p:cNvPr>
          <p:cNvSpPr/>
          <p:nvPr userDrawn="1"/>
        </p:nvSpPr>
        <p:spPr>
          <a:xfrm>
            <a:off x="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1D3C8E1-8F58-4916-9097-718454DAC9FC}"/>
              </a:ext>
            </a:extLst>
          </p:cNvPr>
          <p:cNvSpPr/>
          <p:nvPr userDrawn="1"/>
        </p:nvSpPr>
        <p:spPr>
          <a:xfrm>
            <a:off x="5733936" y="0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1465436-7CD8-4713-84B2-BE392283D713}"/>
              </a:ext>
            </a:extLst>
          </p:cNvPr>
          <p:cNvSpPr/>
          <p:nvPr userDrawn="1"/>
        </p:nvSpPr>
        <p:spPr>
          <a:xfrm>
            <a:off x="3942081" y="0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54BFDB3-CC2F-4666-9557-90812A8E5147}"/>
              </a:ext>
            </a:extLst>
          </p:cNvPr>
          <p:cNvSpPr/>
          <p:nvPr userDrawn="1"/>
        </p:nvSpPr>
        <p:spPr>
          <a:xfrm>
            <a:off x="11467872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D356C3-53D1-4AF1-B3FD-AEEFF75FDB5C}"/>
              </a:ext>
            </a:extLst>
          </p:cNvPr>
          <p:cNvSpPr/>
          <p:nvPr userDrawn="1"/>
        </p:nvSpPr>
        <p:spPr>
          <a:xfrm>
            <a:off x="10751130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8C89E7C-AF7A-4E82-B01B-1A945C7BBF79}"/>
              </a:ext>
            </a:extLst>
          </p:cNvPr>
          <p:cNvSpPr/>
          <p:nvPr userDrawn="1"/>
        </p:nvSpPr>
        <p:spPr>
          <a:xfrm>
            <a:off x="1182624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4605B19F-DE4A-4705-A964-0579015AED0E}"/>
              </a:ext>
            </a:extLst>
          </p:cNvPr>
          <p:cNvSpPr/>
          <p:nvPr userDrawn="1"/>
        </p:nvSpPr>
        <p:spPr>
          <a:xfrm>
            <a:off x="10034388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D299157-3482-4535-BECD-566EFFF308AD}"/>
              </a:ext>
            </a:extLst>
          </p:cNvPr>
          <p:cNvSpPr/>
          <p:nvPr userDrawn="1"/>
        </p:nvSpPr>
        <p:spPr>
          <a:xfrm>
            <a:off x="9317646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8CCBF5-CCDC-43C9-B57D-B9DAE23B58BE}"/>
              </a:ext>
            </a:extLst>
          </p:cNvPr>
          <p:cNvSpPr/>
          <p:nvPr userDrawn="1"/>
        </p:nvSpPr>
        <p:spPr>
          <a:xfrm>
            <a:off x="8600904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412D896-790A-420A-BBFB-AFDB7BD9B603}"/>
              </a:ext>
            </a:extLst>
          </p:cNvPr>
          <p:cNvSpPr/>
          <p:nvPr userDrawn="1"/>
        </p:nvSpPr>
        <p:spPr>
          <a:xfrm>
            <a:off x="9676017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5941E70-EE67-4F80-B753-2F6426D0A9DA}"/>
              </a:ext>
            </a:extLst>
          </p:cNvPr>
          <p:cNvSpPr/>
          <p:nvPr userDrawn="1"/>
        </p:nvSpPr>
        <p:spPr>
          <a:xfrm>
            <a:off x="8242533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751E552-2222-4200-8E39-4DF2BEB677FD}"/>
              </a:ext>
            </a:extLst>
          </p:cNvPr>
          <p:cNvSpPr/>
          <p:nvPr userDrawn="1"/>
        </p:nvSpPr>
        <p:spPr>
          <a:xfrm>
            <a:off x="7884162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43002CA-9883-43A9-B000-00F9F7A14D27}"/>
              </a:ext>
            </a:extLst>
          </p:cNvPr>
          <p:cNvSpPr/>
          <p:nvPr userDrawn="1"/>
        </p:nvSpPr>
        <p:spPr>
          <a:xfrm>
            <a:off x="6809049" y="0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861A1E0B-5D8C-42BB-8493-4A6E267A7C73}"/>
              </a:ext>
            </a:extLst>
          </p:cNvPr>
          <p:cNvSpPr/>
          <p:nvPr userDrawn="1"/>
        </p:nvSpPr>
        <p:spPr>
          <a:xfrm>
            <a:off x="11109501" y="0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1E86EA3-C77E-4F5B-B2D8-06ACD07DECA4}"/>
              </a:ext>
            </a:extLst>
          </p:cNvPr>
          <p:cNvSpPr/>
          <p:nvPr userDrawn="1"/>
        </p:nvSpPr>
        <p:spPr>
          <a:xfrm>
            <a:off x="7525791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DD0E5EA-DA68-48FA-984B-26F2185EF431}"/>
              </a:ext>
            </a:extLst>
          </p:cNvPr>
          <p:cNvSpPr/>
          <p:nvPr userDrawn="1"/>
        </p:nvSpPr>
        <p:spPr>
          <a:xfrm>
            <a:off x="8959275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1E5F851-80EC-44A1-B97A-D40F00A63A11}"/>
              </a:ext>
            </a:extLst>
          </p:cNvPr>
          <p:cNvSpPr/>
          <p:nvPr userDrawn="1"/>
        </p:nvSpPr>
        <p:spPr>
          <a:xfrm>
            <a:off x="7167420" y="0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06D6FCB-D2DE-4100-B034-4F158AA21763}"/>
              </a:ext>
            </a:extLst>
          </p:cNvPr>
          <p:cNvSpPr/>
          <p:nvPr userDrawn="1"/>
        </p:nvSpPr>
        <p:spPr>
          <a:xfrm>
            <a:off x="6450678" y="0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93C2CDE-BD78-4521-A433-7332BF3D57FA}"/>
              </a:ext>
            </a:extLst>
          </p:cNvPr>
          <p:cNvSpPr/>
          <p:nvPr userDrawn="1"/>
        </p:nvSpPr>
        <p:spPr>
          <a:xfrm>
            <a:off x="10392759" y="0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Title 1">
            <a:extLst>
              <a:ext uri="{FF2B5EF4-FFF2-40B4-BE49-F238E27FC236}">
                <a16:creationId xmlns:a16="http://schemas.microsoft.com/office/drawing/2014/main" id="{9FDBCD91-EE94-4107-8814-059FE0E8F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822960"/>
            <a:ext cx="5029200" cy="3474720"/>
          </a:xfrm>
        </p:spPr>
        <p:txBody>
          <a:bodyPr anchor="b">
            <a:normAutofit/>
          </a:bodyPr>
          <a:lstStyle>
            <a:lvl1pPr mar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AA378BB-A5C4-B488-66D0-67352E965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7280" y="5138928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88210B3D-B146-5C61-9C02-6F9BC9B1FE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5577840"/>
            <a:ext cx="5029200" cy="457200"/>
          </a:xfrm>
        </p:spPr>
        <p:txBody>
          <a:bodyPr l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01717-EC04-4D9F-BE50-E726ECAC1136}"/>
              </a:ext>
            </a:extLst>
          </p:cNvPr>
          <p:cNvSpPr/>
          <p:nvPr userDrawn="1"/>
        </p:nvSpPr>
        <p:spPr>
          <a:xfrm>
            <a:off x="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1841E8-8EE7-488E-B7DD-D1F23F79128D}"/>
              </a:ext>
            </a:extLst>
          </p:cNvPr>
          <p:cNvSpPr/>
          <p:nvPr userDrawn="1"/>
        </p:nvSpPr>
        <p:spPr>
          <a:xfrm>
            <a:off x="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AEF00F-18B6-43AC-BF54-3B4939890FE1}"/>
              </a:ext>
            </a:extLst>
          </p:cNvPr>
          <p:cNvSpPr/>
          <p:nvPr userDrawn="1"/>
        </p:nvSpPr>
        <p:spPr>
          <a:xfrm>
            <a:off x="0" y="27432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C54B6B-8A0E-422F-B2FF-A68441C16904}"/>
              </a:ext>
            </a:extLst>
          </p:cNvPr>
          <p:cNvSpPr/>
          <p:nvPr userDrawn="1"/>
        </p:nvSpPr>
        <p:spPr>
          <a:xfrm>
            <a:off x="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2B99D-D623-4FE2-BDFD-A23B43BEBBDD}"/>
              </a:ext>
            </a:extLst>
          </p:cNvPr>
          <p:cNvSpPr/>
          <p:nvPr userDrawn="1"/>
        </p:nvSpPr>
        <p:spPr>
          <a:xfrm>
            <a:off x="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892CE3-43B8-4AF7-8E2E-1E5C2045F89A}"/>
              </a:ext>
            </a:extLst>
          </p:cNvPr>
          <p:cNvSpPr/>
          <p:nvPr userDrawn="1"/>
        </p:nvSpPr>
        <p:spPr>
          <a:xfrm>
            <a:off x="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C5002F-39B4-49E5-B179-A5F9A322772D}"/>
              </a:ext>
            </a:extLst>
          </p:cNvPr>
          <p:cNvSpPr/>
          <p:nvPr userDrawn="1"/>
        </p:nvSpPr>
        <p:spPr>
          <a:xfrm>
            <a:off x="0" y="41148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47AC63-E8C8-47EF-BDEA-DF587155527B}"/>
              </a:ext>
            </a:extLst>
          </p:cNvPr>
          <p:cNvSpPr/>
          <p:nvPr userDrawn="1"/>
        </p:nvSpPr>
        <p:spPr>
          <a:xfrm>
            <a:off x="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AD15DF-3882-4D15-8A5D-B08B7A32A9B0}"/>
              </a:ext>
            </a:extLst>
          </p:cNvPr>
          <p:cNvSpPr/>
          <p:nvPr userDrawn="1"/>
        </p:nvSpPr>
        <p:spPr>
          <a:xfrm>
            <a:off x="0" y="48006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A3B466-F022-4299-8575-4347D62E5ADB}"/>
              </a:ext>
            </a:extLst>
          </p:cNvPr>
          <p:cNvSpPr/>
          <p:nvPr userDrawn="1"/>
        </p:nvSpPr>
        <p:spPr>
          <a:xfrm>
            <a:off x="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03BE58-6B70-49F5-8283-BF3B0B35E1D7}"/>
              </a:ext>
            </a:extLst>
          </p:cNvPr>
          <p:cNvSpPr/>
          <p:nvPr userDrawn="1"/>
        </p:nvSpPr>
        <p:spPr>
          <a:xfrm>
            <a:off x="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5F4154-50AA-4593-A86B-2A7A582D30AA}"/>
              </a:ext>
            </a:extLst>
          </p:cNvPr>
          <p:cNvSpPr/>
          <p:nvPr userDrawn="1"/>
        </p:nvSpPr>
        <p:spPr>
          <a:xfrm>
            <a:off x="0" y="3429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35667C-FE54-4C6C-81D2-C117F6848A7C}"/>
              </a:ext>
            </a:extLst>
          </p:cNvPr>
          <p:cNvSpPr/>
          <p:nvPr userDrawn="1"/>
        </p:nvSpPr>
        <p:spPr>
          <a:xfrm>
            <a:off x="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327EE7-DDE6-4725-9791-0909802594D4}"/>
              </a:ext>
            </a:extLst>
          </p:cNvPr>
          <p:cNvSpPr/>
          <p:nvPr userDrawn="1"/>
        </p:nvSpPr>
        <p:spPr>
          <a:xfrm>
            <a:off x="0" y="54864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880683C-A1F9-41B4-92B6-6690A542A9CA}"/>
              </a:ext>
            </a:extLst>
          </p:cNvPr>
          <p:cNvSpPr/>
          <p:nvPr userDrawn="1"/>
        </p:nvSpPr>
        <p:spPr>
          <a:xfrm>
            <a:off x="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F012F1-D588-4F57-88B5-6F5532BADA92}"/>
              </a:ext>
            </a:extLst>
          </p:cNvPr>
          <p:cNvSpPr/>
          <p:nvPr userDrawn="1"/>
        </p:nvSpPr>
        <p:spPr>
          <a:xfrm>
            <a:off x="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FFED0C-C9D9-439B-8A01-3C4181694F90}"/>
              </a:ext>
            </a:extLst>
          </p:cNvPr>
          <p:cNvSpPr/>
          <p:nvPr userDrawn="1"/>
        </p:nvSpPr>
        <p:spPr>
          <a:xfrm>
            <a:off x="0" y="6858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3FFB96-6B81-475C-995F-610FEC231FEE}"/>
              </a:ext>
            </a:extLst>
          </p:cNvPr>
          <p:cNvSpPr/>
          <p:nvPr userDrawn="1"/>
        </p:nvSpPr>
        <p:spPr>
          <a:xfrm>
            <a:off x="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12DC0D-3BAD-4A09-83DE-A880AF5D71CB}"/>
              </a:ext>
            </a:extLst>
          </p:cNvPr>
          <p:cNvSpPr/>
          <p:nvPr userDrawn="1"/>
        </p:nvSpPr>
        <p:spPr>
          <a:xfrm>
            <a:off x="0" y="17145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69B2B0-3E3B-4E71-8023-5CEF05BF4DF3}"/>
              </a:ext>
            </a:extLst>
          </p:cNvPr>
          <p:cNvSpPr/>
          <p:nvPr userDrawn="1"/>
        </p:nvSpPr>
        <p:spPr>
          <a:xfrm>
            <a:off x="0" y="20574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560320"/>
            <a:ext cx="4645152" cy="3566160"/>
          </a:xfrm>
        </p:spPr>
        <p:txBody>
          <a:bodyPr lIns="0" anchor="t">
            <a:normAutofit/>
          </a:bodyPr>
          <a:lstStyle>
            <a:lvl1pPr mar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A1B7E8-2CFA-29DD-500E-429274984C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2560320"/>
            <a:ext cx="5257800" cy="356552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88E0B9BB-DE60-45D5-BB83-F9309D54A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7/13/20XX</a:t>
            </a: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C1814D13-F502-4AE1-80E4-7479F5797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D4AA35C5-6F41-4930-94A5-EE0C65115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8E699F-5AAB-313F-E7C1-1C2F2A9D7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7280" y="1941820"/>
            <a:ext cx="628650" cy="18225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967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framed picture left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7648" y="1517904"/>
            <a:ext cx="5029200" cy="3931920"/>
          </a:xfrm>
        </p:spPr>
        <p:txBody>
          <a:bodyPr lIns="0" anchor="b">
            <a:normAutofit/>
          </a:bodyPr>
          <a:lstStyle>
            <a:lvl1pPr>
              <a:lnSpc>
                <a:spcPct val="80000"/>
              </a:lnSpc>
              <a:def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7" name="Picture Placeholder 106">
            <a:extLst>
              <a:ext uri="{FF2B5EF4-FFF2-40B4-BE49-F238E27FC236}">
                <a16:creationId xmlns:a16="http://schemas.microsoft.com/office/drawing/2014/main" id="{C1039393-3B8E-4456-97AA-ADBC180100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944" y="553068"/>
            <a:ext cx="4608576" cy="574867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38815-B9AF-4BA5-B8D6-3311C4949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27648" y="5577840"/>
            <a:ext cx="5029200" cy="727092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20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B87F0D-3BAB-446D-B8D9-08B2C2BB3BD7}"/>
              </a:ext>
            </a:extLst>
          </p:cNvPr>
          <p:cNvSpPr/>
          <p:nvPr userDrawn="1"/>
        </p:nvSpPr>
        <p:spPr>
          <a:xfrm>
            <a:off x="0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F04AEEB-DA23-4423-A0A2-D2E04125C4A7}"/>
              </a:ext>
            </a:extLst>
          </p:cNvPr>
          <p:cNvSpPr/>
          <p:nvPr userDrawn="1"/>
        </p:nvSpPr>
        <p:spPr>
          <a:xfrm>
            <a:off x="0" y="572886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2058B74-EF5C-4574-9B30-072FA59B9B21}"/>
              </a:ext>
            </a:extLst>
          </p:cNvPr>
          <p:cNvSpPr/>
          <p:nvPr userDrawn="1"/>
        </p:nvSpPr>
        <p:spPr>
          <a:xfrm>
            <a:off x="0" y="1145772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AE24787-0FCF-4199-AB93-6593FE032C55}"/>
              </a:ext>
            </a:extLst>
          </p:cNvPr>
          <p:cNvSpPr/>
          <p:nvPr userDrawn="1"/>
        </p:nvSpPr>
        <p:spPr>
          <a:xfrm>
            <a:off x="0" y="1718658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44E538-795F-4C68-9305-B6955DBC7F5D}"/>
              </a:ext>
            </a:extLst>
          </p:cNvPr>
          <p:cNvSpPr/>
          <p:nvPr userDrawn="1"/>
        </p:nvSpPr>
        <p:spPr>
          <a:xfrm>
            <a:off x="0" y="2291544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A0463E-1142-44E9-8CB3-9F22F5DF78A8}"/>
              </a:ext>
            </a:extLst>
          </p:cNvPr>
          <p:cNvSpPr/>
          <p:nvPr userDrawn="1"/>
        </p:nvSpPr>
        <p:spPr>
          <a:xfrm>
            <a:off x="0" y="286443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7898DBE-884D-4A00-AF2F-4295EAF41E13}"/>
              </a:ext>
            </a:extLst>
          </p:cNvPr>
          <p:cNvSpPr/>
          <p:nvPr userDrawn="1"/>
        </p:nvSpPr>
        <p:spPr>
          <a:xfrm>
            <a:off x="0" y="3437316"/>
            <a:ext cx="576072" cy="576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AB5AC4-C502-4D78-A602-3027D20AB33A}"/>
              </a:ext>
            </a:extLst>
          </p:cNvPr>
          <p:cNvSpPr/>
          <p:nvPr userDrawn="1"/>
        </p:nvSpPr>
        <p:spPr>
          <a:xfrm>
            <a:off x="0" y="4010202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DF81845-E621-4070-9AD6-1F40FFDD82E2}"/>
              </a:ext>
            </a:extLst>
          </p:cNvPr>
          <p:cNvSpPr/>
          <p:nvPr userDrawn="1"/>
        </p:nvSpPr>
        <p:spPr>
          <a:xfrm>
            <a:off x="0" y="458308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9190B9C-4A97-4EDC-9CBD-A68122AE2419}"/>
              </a:ext>
            </a:extLst>
          </p:cNvPr>
          <p:cNvSpPr/>
          <p:nvPr userDrawn="1"/>
        </p:nvSpPr>
        <p:spPr>
          <a:xfrm>
            <a:off x="0" y="5155974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90346E6-78BF-48E9-8EF6-B77BAA49AADA}"/>
              </a:ext>
            </a:extLst>
          </p:cNvPr>
          <p:cNvSpPr/>
          <p:nvPr userDrawn="1"/>
        </p:nvSpPr>
        <p:spPr>
          <a:xfrm>
            <a:off x="0" y="572886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A3902D-54BA-48ED-8547-8856B4F50D2D}"/>
              </a:ext>
            </a:extLst>
          </p:cNvPr>
          <p:cNvSpPr/>
          <p:nvPr userDrawn="1"/>
        </p:nvSpPr>
        <p:spPr>
          <a:xfrm>
            <a:off x="0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85555D5-968D-4715-BA22-C95642914BC2}"/>
              </a:ext>
            </a:extLst>
          </p:cNvPr>
          <p:cNvSpPr/>
          <p:nvPr userDrawn="1"/>
        </p:nvSpPr>
        <p:spPr>
          <a:xfrm>
            <a:off x="571944" y="0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F24F0F4-135E-4625-9A8E-38755078B5E7}"/>
              </a:ext>
            </a:extLst>
          </p:cNvPr>
          <p:cNvSpPr/>
          <p:nvPr userDrawn="1"/>
        </p:nvSpPr>
        <p:spPr>
          <a:xfrm>
            <a:off x="1148016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969E72-FA7B-4358-8C46-7F15CF01A747}"/>
              </a:ext>
            </a:extLst>
          </p:cNvPr>
          <p:cNvSpPr/>
          <p:nvPr userDrawn="1"/>
        </p:nvSpPr>
        <p:spPr>
          <a:xfrm>
            <a:off x="1724088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2F9FDD1-1288-44CD-9C55-6CE3B2FB39F9}"/>
              </a:ext>
            </a:extLst>
          </p:cNvPr>
          <p:cNvSpPr/>
          <p:nvPr userDrawn="1"/>
        </p:nvSpPr>
        <p:spPr>
          <a:xfrm>
            <a:off x="2300160" y="0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30AC56B-D539-45B3-AD66-457D7D874CD8}"/>
              </a:ext>
            </a:extLst>
          </p:cNvPr>
          <p:cNvSpPr/>
          <p:nvPr userDrawn="1"/>
        </p:nvSpPr>
        <p:spPr>
          <a:xfrm>
            <a:off x="2876232" y="0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6434293-E220-465A-9EF3-FF90D0E0F19B}"/>
              </a:ext>
            </a:extLst>
          </p:cNvPr>
          <p:cNvSpPr/>
          <p:nvPr userDrawn="1"/>
        </p:nvSpPr>
        <p:spPr>
          <a:xfrm>
            <a:off x="3452304" y="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751B4BA-EAD6-4F27-B051-F799EBBAAE12}"/>
              </a:ext>
            </a:extLst>
          </p:cNvPr>
          <p:cNvSpPr/>
          <p:nvPr userDrawn="1"/>
        </p:nvSpPr>
        <p:spPr>
          <a:xfrm>
            <a:off x="4028376" y="0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F6A1809-5EEE-4801-A2B0-7350405CDEB5}"/>
              </a:ext>
            </a:extLst>
          </p:cNvPr>
          <p:cNvSpPr/>
          <p:nvPr userDrawn="1"/>
        </p:nvSpPr>
        <p:spPr>
          <a:xfrm>
            <a:off x="4604448" y="0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E3B41004-5241-4ED8-8DBD-6D7345DFC934}"/>
              </a:ext>
            </a:extLst>
          </p:cNvPr>
          <p:cNvSpPr/>
          <p:nvPr userDrawn="1"/>
        </p:nvSpPr>
        <p:spPr>
          <a:xfrm>
            <a:off x="5180520" y="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2EC9AD5-87ED-4FC3-A142-A87EB8359263}"/>
              </a:ext>
            </a:extLst>
          </p:cNvPr>
          <p:cNvSpPr/>
          <p:nvPr userDrawn="1"/>
        </p:nvSpPr>
        <p:spPr>
          <a:xfrm>
            <a:off x="5180520" y="563966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BFD4027-F2BA-4F92-8229-FC2C25423B98}"/>
              </a:ext>
            </a:extLst>
          </p:cNvPr>
          <p:cNvSpPr/>
          <p:nvPr userDrawn="1"/>
        </p:nvSpPr>
        <p:spPr>
          <a:xfrm>
            <a:off x="5180520" y="1136852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5A0F8C7-1908-4500-B7D3-5BEDCCC233D8}"/>
              </a:ext>
            </a:extLst>
          </p:cNvPr>
          <p:cNvSpPr/>
          <p:nvPr userDrawn="1"/>
        </p:nvSpPr>
        <p:spPr>
          <a:xfrm>
            <a:off x="5180520" y="170973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4614BC4-1B39-4DE0-ACCE-6DDED4710BEF}"/>
              </a:ext>
            </a:extLst>
          </p:cNvPr>
          <p:cNvSpPr/>
          <p:nvPr userDrawn="1"/>
        </p:nvSpPr>
        <p:spPr>
          <a:xfrm>
            <a:off x="5180520" y="2282624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CF20A7E0-34F3-480A-9BE6-79B88802E55B}"/>
              </a:ext>
            </a:extLst>
          </p:cNvPr>
          <p:cNvSpPr/>
          <p:nvPr userDrawn="1"/>
        </p:nvSpPr>
        <p:spPr>
          <a:xfrm>
            <a:off x="5180520" y="2855510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6A8074E-3117-4E9F-A0E2-53086DF7453D}"/>
              </a:ext>
            </a:extLst>
          </p:cNvPr>
          <p:cNvSpPr/>
          <p:nvPr userDrawn="1"/>
        </p:nvSpPr>
        <p:spPr>
          <a:xfrm>
            <a:off x="5180520" y="3428396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67D0C6A1-221D-421D-9992-0F6CB576A685}"/>
              </a:ext>
            </a:extLst>
          </p:cNvPr>
          <p:cNvSpPr/>
          <p:nvPr userDrawn="1"/>
        </p:nvSpPr>
        <p:spPr>
          <a:xfrm>
            <a:off x="5180520" y="4001282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39E7BB0-5CBA-4258-A058-DD0BD25C2F8E}"/>
              </a:ext>
            </a:extLst>
          </p:cNvPr>
          <p:cNvSpPr/>
          <p:nvPr userDrawn="1"/>
        </p:nvSpPr>
        <p:spPr>
          <a:xfrm>
            <a:off x="5180520" y="457416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3B2A275-45FA-4398-8B2D-80B189135727}"/>
              </a:ext>
            </a:extLst>
          </p:cNvPr>
          <p:cNvSpPr/>
          <p:nvPr userDrawn="1"/>
        </p:nvSpPr>
        <p:spPr>
          <a:xfrm>
            <a:off x="5180520" y="5147054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D63E382-D846-4749-9843-91E603EB5230}"/>
              </a:ext>
            </a:extLst>
          </p:cNvPr>
          <p:cNvSpPr/>
          <p:nvPr userDrawn="1"/>
        </p:nvSpPr>
        <p:spPr>
          <a:xfrm>
            <a:off x="5180520" y="5719940"/>
            <a:ext cx="576072" cy="57607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530F3E2-4C57-4A9F-BD15-4E34F155226A}"/>
              </a:ext>
            </a:extLst>
          </p:cNvPr>
          <p:cNvSpPr/>
          <p:nvPr userDrawn="1"/>
        </p:nvSpPr>
        <p:spPr>
          <a:xfrm>
            <a:off x="5180520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DD1FBBA-C4C1-423C-8D85-CC2FA3147C8D}"/>
              </a:ext>
            </a:extLst>
          </p:cNvPr>
          <p:cNvSpPr/>
          <p:nvPr userDrawn="1"/>
        </p:nvSpPr>
        <p:spPr>
          <a:xfrm>
            <a:off x="571944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2348BA8A-9E10-4BDA-92EB-6C1021EBD8BB}"/>
              </a:ext>
            </a:extLst>
          </p:cNvPr>
          <p:cNvSpPr/>
          <p:nvPr userDrawn="1"/>
        </p:nvSpPr>
        <p:spPr>
          <a:xfrm>
            <a:off x="1148016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CF99AB6-B5E9-4BF1-A002-3ED17781E3B2}"/>
              </a:ext>
            </a:extLst>
          </p:cNvPr>
          <p:cNvSpPr/>
          <p:nvPr userDrawn="1"/>
        </p:nvSpPr>
        <p:spPr>
          <a:xfrm>
            <a:off x="1724088" y="6281928"/>
            <a:ext cx="576072" cy="5760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D504C16-D7B1-4B1A-BD29-5F63709EFBC0}"/>
              </a:ext>
            </a:extLst>
          </p:cNvPr>
          <p:cNvSpPr/>
          <p:nvPr userDrawn="1"/>
        </p:nvSpPr>
        <p:spPr>
          <a:xfrm>
            <a:off x="2300160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7BFC63B-0BE4-439A-A676-C1171E900B0F}"/>
              </a:ext>
            </a:extLst>
          </p:cNvPr>
          <p:cNvSpPr/>
          <p:nvPr userDrawn="1"/>
        </p:nvSpPr>
        <p:spPr>
          <a:xfrm>
            <a:off x="2876232" y="6281928"/>
            <a:ext cx="576072" cy="57607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BAB1FD7-5A5C-40DF-9C8E-6FCB53B52D50}"/>
              </a:ext>
            </a:extLst>
          </p:cNvPr>
          <p:cNvSpPr/>
          <p:nvPr userDrawn="1"/>
        </p:nvSpPr>
        <p:spPr>
          <a:xfrm>
            <a:off x="3452304" y="6281928"/>
            <a:ext cx="576072" cy="57607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E54DCBE-7693-49E1-A5FF-9553046ADC6C}"/>
              </a:ext>
            </a:extLst>
          </p:cNvPr>
          <p:cNvSpPr/>
          <p:nvPr userDrawn="1"/>
        </p:nvSpPr>
        <p:spPr>
          <a:xfrm>
            <a:off x="4028376" y="6281928"/>
            <a:ext cx="576072" cy="57607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CBA41F1-ED75-4F55-BA4B-F88B6BBAD51B}"/>
              </a:ext>
            </a:extLst>
          </p:cNvPr>
          <p:cNvSpPr/>
          <p:nvPr userDrawn="1"/>
        </p:nvSpPr>
        <p:spPr>
          <a:xfrm>
            <a:off x="4604448" y="6281928"/>
            <a:ext cx="576072" cy="57607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292027F-AAE9-4110-9FB9-9485D82493DC}"/>
              </a:ext>
            </a:extLst>
          </p:cNvPr>
          <p:cNvSpPr/>
          <p:nvPr userDrawn="1"/>
        </p:nvSpPr>
        <p:spPr>
          <a:xfrm>
            <a:off x="6327648" y="1133856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120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801717-EC04-4D9F-BE50-E726ECAC1136}"/>
              </a:ext>
            </a:extLst>
          </p:cNvPr>
          <p:cNvSpPr/>
          <p:nvPr userDrawn="1"/>
        </p:nvSpPr>
        <p:spPr>
          <a:xfrm>
            <a:off x="0" y="13716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1841E8-8EE7-488E-B7DD-D1F23F79128D}"/>
              </a:ext>
            </a:extLst>
          </p:cNvPr>
          <p:cNvSpPr/>
          <p:nvPr userDrawn="1"/>
        </p:nvSpPr>
        <p:spPr>
          <a:xfrm>
            <a:off x="0" y="24003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AEF00F-18B6-43AC-BF54-3B4939890FE1}"/>
              </a:ext>
            </a:extLst>
          </p:cNvPr>
          <p:cNvSpPr/>
          <p:nvPr userDrawn="1"/>
        </p:nvSpPr>
        <p:spPr>
          <a:xfrm>
            <a:off x="0" y="27432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C54B6B-8A0E-422F-B2FF-A68441C16904}"/>
              </a:ext>
            </a:extLst>
          </p:cNvPr>
          <p:cNvSpPr/>
          <p:nvPr userDrawn="1"/>
        </p:nvSpPr>
        <p:spPr>
          <a:xfrm>
            <a:off x="0" y="30861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2B99D-D623-4FE2-BDFD-A23B43BEBBDD}"/>
              </a:ext>
            </a:extLst>
          </p:cNvPr>
          <p:cNvSpPr/>
          <p:nvPr userDrawn="1"/>
        </p:nvSpPr>
        <p:spPr>
          <a:xfrm>
            <a:off x="0" y="34290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892CE3-43B8-4AF7-8E2E-1E5C2045F89A}"/>
              </a:ext>
            </a:extLst>
          </p:cNvPr>
          <p:cNvSpPr/>
          <p:nvPr userDrawn="1"/>
        </p:nvSpPr>
        <p:spPr>
          <a:xfrm>
            <a:off x="0" y="37719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C5002F-39B4-49E5-B179-A5F9A322772D}"/>
              </a:ext>
            </a:extLst>
          </p:cNvPr>
          <p:cNvSpPr/>
          <p:nvPr userDrawn="1"/>
        </p:nvSpPr>
        <p:spPr>
          <a:xfrm>
            <a:off x="0" y="41148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47AC63-E8C8-47EF-BDEA-DF587155527B}"/>
              </a:ext>
            </a:extLst>
          </p:cNvPr>
          <p:cNvSpPr/>
          <p:nvPr userDrawn="1"/>
        </p:nvSpPr>
        <p:spPr>
          <a:xfrm>
            <a:off x="0" y="44577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AD15DF-3882-4D15-8A5D-B08B7A32A9B0}"/>
              </a:ext>
            </a:extLst>
          </p:cNvPr>
          <p:cNvSpPr/>
          <p:nvPr userDrawn="1"/>
        </p:nvSpPr>
        <p:spPr>
          <a:xfrm>
            <a:off x="0" y="48006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A3B466-F022-4299-8575-4347D62E5ADB}"/>
              </a:ext>
            </a:extLst>
          </p:cNvPr>
          <p:cNvSpPr/>
          <p:nvPr userDrawn="1"/>
        </p:nvSpPr>
        <p:spPr>
          <a:xfrm>
            <a:off x="0" y="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03BE58-6B70-49F5-8283-BF3B0B35E1D7}"/>
              </a:ext>
            </a:extLst>
          </p:cNvPr>
          <p:cNvSpPr/>
          <p:nvPr userDrawn="1"/>
        </p:nvSpPr>
        <p:spPr>
          <a:xfrm>
            <a:off x="0" y="65151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5F4154-50AA-4593-A86B-2A7A582D30AA}"/>
              </a:ext>
            </a:extLst>
          </p:cNvPr>
          <p:cNvSpPr/>
          <p:nvPr userDrawn="1"/>
        </p:nvSpPr>
        <p:spPr>
          <a:xfrm>
            <a:off x="0" y="3429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35667C-FE54-4C6C-81D2-C117F6848A7C}"/>
              </a:ext>
            </a:extLst>
          </p:cNvPr>
          <p:cNvSpPr/>
          <p:nvPr userDrawn="1"/>
        </p:nvSpPr>
        <p:spPr>
          <a:xfrm>
            <a:off x="0" y="51435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327EE7-DDE6-4725-9791-0909802594D4}"/>
              </a:ext>
            </a:extLst>
          </p:cNvPr>
          <p:cNvSpPr/>
          <p:nvPr userDrawn="1"/>
        </p:nvSpPr>
        <p:spPr>
          <a:xfrm>
            <a:off x="0" y="54864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880683C-A1F9-41B4-92B6-6690A542A9CA}"/>
              </a:ext>
            </a:extLst>
          </p:cNvPr>
          <p:cNvSpPr/>
          <p:nvPr userDrawn="1"/>
        </p:nvSpPr>
        <p:spPr>
          <a:xfrm>
            <a:off x="0" y="5829300"/>
            <a:ext cx="342900" cy="342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F012F1-D588-4F57-88B5-6F5532BADA92}"/>
              </a:ext>
            </a:extLst>
          </p:cNvPr>
          <p:cNvSpPr/>
          <p:nvPr userDrawn="1"/>
        </p:nvSpPr>
        <p:spPr>
          <a:xfrm>
            <a:off x="0" y="6172200"/>
            <a:ext cx="342900" cy="342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8FFED0C-C9D9-439B-8A01-3C4181694F90}"/>
              </a:ext>
            </a:extLst>
          </p:cNvPr>
          <p:cNvSpPr/>
          <p:nvPr userDrawn="1"/>
        </p:nvSpPr>
        <p:spPr>
          <a:xfrm>
            <a:off x="0" y="6858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3FFB96-6B81-475C-995F-610FEC231FEE}"/>
              </a:ext>
            </a:extLst>
          </p:cNvPr>
          <p:cNvSpPr/>
          <p:nvPr userDrawn="1"/>
        </p:nvSpPr>
        <p:spPr>
          <a:xfrm>
            <a:off x="0" y="1028700"/>
            <a:ext cx="342900" cy="342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E12DC0D-3BAD-4A09-83DE-A880AF5D71CB}"/>
              </a:ext>
            </a:extLst>
          </p:cNvPr>
          <p:cNvSpPr/>
          <p:nvPr userDrawn="1"/>
        </p:nvSpPr>
        <p:spPr>
          <a:xfrm>
            <a:off x="0" y="1714500"/>
            <a:ext cx="342900" cy="3429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69B2B0-3E3B-4E71-8023-5CEF05BF4DF3}"/>
              </a:ext>
            </a:extLst>
          </p:cNvPr>
          <p:cNvSpPr/>
          <p:nvPr userDrawn="1"/>
        </p:nvSpPr>
        <p:spPr>
          <a:xfrm>
            <a:off x="0" y="2057400"/>
            <a:ext cx="342900" cy="342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3216" y="1600200"/>
            <a:ext cx="3931920" cy="2468880"/>
          </a:xfrm>
        </p:spPr>
        <p:txBody>
          <a:bodyPr lIns="0" anchor="t">
            <a:normAutofit/>
          </a:bodyPr>
          <a:lstStyle>
            <a:lvl1pPr mar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81336A6-FDB1-681C-EC4F-5339DD8CCF3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161288" y="292608"/>
            <a:ext cx="5358384" cy="6172200"/>
          </a:xfrm>
        </p:spPr>
        <p:txBody>
          <a:bodyPr anchor="ctr">
            <a:normAutofit/>
          </a:bodyPr>
          <a:lstStyle>
            <a:lvl1pPr>
              <a:spcBef>
                <a:spcPts val="1600"/>
              </a:spcBef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A1B7E8-2CFA-29DD-500E-429274984C2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443216" y="4206240"/>
            <a:ext cx="3931920" cy="201168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Date Placeholder 3">
            <a:extLst>
              <a:ext uri="{FF2B5EF4-FFF2-40B4-BE49-F238E27FC236}">
                <a16:creationId xmlns:a16="http://schemas.microsoft.com/office/drawing/2014/main" id="{88E0B9BB-DE60-45D5-BB83-F9309D54A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7/13/20XX</a:t>
            </a:r>
          </a:p>
        </p:txBody>
      </p:sp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C1814D13-F502-4AE1-80E4-7479F5797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D4AA35C5-6F41-4930-94A5-EE0C65115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8E699F-5AAB-313F-E7C1-1C2F2A9D7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16" y="1133856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78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picture 2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3C3D54C-F4F9-4FBF-80F6-F45EFD6A2CFF}"/>
              </a:ext>
            </a:extLst>
          </p:cNvPr>
          <p:cNvSpPr/>
          <p:nvPr userDrawn="1"/>
        </p:nvSpPr>
        <p:spPr>
          <a:xfrm>
            <a:off x="0" y="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70E28C-9E20-435C-99D0-48CF2909019B}"/>
              </a:ext>
            </a:extLst>
          </p:cNvPr>
          <p:cNvSpPr/>
          <p:nvPr userDrawn="1"/>
        </p:nvSpPr>
        <p:spPr>
          <a:xfrm>
            <a:off x="1213390" y="0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06EA5A-9289-4E46-9AB8-457FE7AD1491}"/>
              </a:ext>
            </a:extLst>
          </p:cNvPr>
          <p:cNvSpPr/>
          <p:nvPr userDrawn="1"/>
        </p:nvSpPr>
        <p:spPr>
          <a:xfrm>
            <a:off x="1820085" y="0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425AF3-AF4E-4334-8EF6-9C9C36BFF6E9}"/>
              </a:ext>
            </a:extLst>
          </p:cNvPr>
          <p:cNvSpPr/>
          <p:nvPr userDrawn="1"/>
        </p:nvSpPr>
        <p:spPr>
          <a:xfrm>
            <a:off x="2426780" y="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44959B-5FB7-4710-8EB4-C6F2E27C47D4}"/>
              </a:ext>
            </a:extLst>
          </p:cNvPr>
          <p:cNvSpPr/>
          <p:nvPr userDrawn="1"/>
        </p:nvSpPr>
        <p:spPr>
          <a:xfrm>
            <a:off x="3033475" y="0"/>
            <a:ext cx="607060" cy="6070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72CBB0-055F-4C86-A198-4CCA83E0D07C}"/>
              </a:ext>
            </a:extLst>
          </p:cNvPr>
          <p:cNvSpPr/>
          <p:nvPr userDrawn="1"/>
        </p:nvSpPr>
        <p:spPr>
          <a:xfrm>
            <a:off x="3640170" y="0"/>
            <a:ext cx="607060" cy="6070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1507067-9434-4548-88C1-96187DB5A02A}"/>
              </a:ext>
            </a:extLst>
          </p:cNvPr>
          <p:cNvSpPr/>
          <p:nvPr userDrawn="1"/>
        </p:nvSpPr>
        <p:spPr>
          <a:xfrm>
            <a:off x="4246865" y="0"/>
            <a:ext cx="607060" cy="6070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ACD849-640F-48CE-8342-1AE774134F52}"/>
              </a:ext>
            </a:extLst>
          </p:cNvPr>
          <p:cNvSpPr/>
          <p:nvPr userDrawn="1"/>
        </p:nvSpPr>
        <p:spPr>
          <a:xfrm>
            <a:off x="4853560" y="0"/>
            <a:ext cx="607060" cy="6070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195952-CF8E-4D15-9CC8-CA4743A73453}"/>
              </a:ext>
            </a:extLst>
          </p:cNvPr>
          <p:cNvSpPr/>
          <p:nvPr userDrawn="1"/>
        </p:nvSpPr>
        <p:spPr>
          <a:xfrm>
            <a:off x="5460256" y="0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1A4A50-99ED-4ED2-8288-09A681E55857}"/>
              </a:ext>
            </a:extLst>
          </p:cNvPr>
          <p:cNvSpPr/>
          <p:nvPr userDrawn="1"/>
        </p:nvSpPr>
        <p:spPr>
          <a:xfrm>
            <a:off x="606695" y="0"/>
            <a:ext cx="607060" cy="6070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B5E24E4D-15D7-4BF5-9092-BD4E86DB7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0" y="548640"/>
            <a:ext cx="4572000" cy="2103120"/>
          </a:xfrm>
        </p:spPr>
        <p:txBody>
          <a:bodyPr lIns="0" anchor="b">
            <a:normAutofit/>
          </a:bodyPr>
          <a:lstStyle>
            <a:lvl1pPr>
              <a:lnSpc>
                <a:spcPct val="80000"/>
              </a:lnSpc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28">
            <a:extLst>
              <a:ext uri="{FF2B5EF4-FFF2-40B4-BE49-F238E27FC236}">
                <a16:creationId xmlns:a16="http://schemas.microsoft.com/office/drawing/2014/main" id="{F5B0F680-047E-4915-A8F5-EFB05A62D5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607060"/>
            <a:ext cx="6071616" cy="6254745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9B083665-5C4D-5D9C-5068-E7DF81B599E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675120" y="3429000"/>
            <a:ext cx="4572000" cy="25146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693E355-5671-4FE4-8958-99FC40EF5B1D}"/>
              </a:ext>
            </a:extLst>
          </p:cNvPr>
          <p:cNvSpPr/>
          <p:nvPr userDrawn="1"/>
        </p:nvSpPr>
        <p:spPr>
          <a:xfrm>
            <a:off x="6743700" y="2850249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0A2F77-6CFB-4347-9224-EFAA0C0EF3D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49138" y="6356350"/>
            <a:ext cx="783776" cy="365125"/>
          </a:xfrm>
        </p:spPr>
        <p:txBody>
          <a:bodyPr lIns="0"/>
          <a:lstStyle>
            <a:lvl1pPr>
              <a:defRPr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7/13/20XX</a:t>
            </a:r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id="{F3D699E8-339D-4753-8032-13F328CF9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47214" y="6356350"/>
            <a:ext cx="2808515" cy="365125"/>
          </a:xfrm>
          <a:prstGeom prst="rect">
            <a:avLst/>
          </a:prstGeo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C24FE381-D866-4C7F-95D5-4CF34B3AD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70030" y="6356350"/>
            <a:ext cx="783770" cy="365125"/>
          </a:xfrm>
        </p:spPr>
        <p:txBody>
          <a:bodyPr/>
          <a:lstStyle>
            <a:lvl1pPr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829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E1FA9687-5666-46AC-B2C5-FDA4A4EF6670}"/>
              </a:ext>
            </a:extLst>
          </p:cNvPr>
          <p:cNvSpPr/>
          <p:nvPr userDrawn="1"/>
        </p:nvSpPr>
        <p:spPr>
          <a:xfrm>
            <a:off x="6099048" y="2560320"/>
            <a:ext cx="6089904" cy="42976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A0B6809-6EF5-4C1C-AE26-93D43D084EE4}"/>
              </a:ext>
            </a:extLst>
          </p:cNvPr>
          <p:cNvSpPr/>
          <p:nvPr userDrawn="1"/>
        </p:nvSpPr>
        <p:spPr>
          <a:xfrm>
            <a:off x="0" y="2560320"/>
            <a:ext cx="6099048" cy="4297680"/>
          </a:xfrm>
          <a:prstGeom prst="rect">
            <a:avLst/>
          </a:prstGeom>
          <a:solidFill>
            <a:schemeClr val="accent4"/>
          </a:solidFill>
          <a:ln w="349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801717-EC04-4D9F-BE50-E726ECAC1136}"/>
              </a:ext>
            </a:extLst>
          </p:cNvPr>
          <p:cNvSpPr/>
          <p:nvPr userDrawn="1"/>
        </p:nvSpPr>
        <p:spPr>
          <a:xfrm>
            <a:off x="5017194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F1841E8-8EE7-488E-B7DD-D1F23F79128D}"/>
              </a:ext>
            </a:extLst>
          </p:cNvPr>
          <p:cNvSpPr/>
          <p:nvPr userDrawn="1"/>
        </p:nvSpPr>
        <p:spPr>
          <a:xfrm>
            <a:off x="4300452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AEF00F-18B6-43AC-BF54-3B4939890FE1}"/>
              </a:ext>
            </a:extLst>
          </p:cNvPr>
          <p:cNvSpPr/>
          <p:nvPr userDrawn="1"/>
        </p:nvSpPr>
        <p:spPr>
          <a:xfrm>
            <a:off x="5375565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C54B6B-8A0E-422F-B2FF-A68441C16904}"/>
              </a:ext>
            </a:extLst>
          </p:cNvPr>
          <p:cNvSpPr/>
          <p:nvPr userDrawn="1"/>
        </p:nvSpPr>
        <p:spPr>
          <a:xfrm>
            <a:off x="358371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02B99D-D623-4FE2-BDFD-A23B43BEBBDD}"/>
              </a:ext>
            </a:extLst>
          </p:cNvPr>
          <p:cNvSpPr/>
          <p:nvPr userDrawn="1"/>
        </p:nvSpPr>
        <p:spPr>
          <a:xfrm>
            <a:off x="2866968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892CE3-43B8-4AF7-8E2E-1E5C2045F89A}"/>
              </a:ext>
            </a:extLst>
          </p:cNvPr>
          <p:cNvSpPr/>
          <p:nvPr userDrawn="1"/>
        </p:nvSpPr>
        <p:spPr>
          <a:xfrm>
            <a:off x="2150226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C5002F-39B4-49E5-B179-A5F9A322772D}"/>
              </a:ext>
            </a:extLst>
          </p:cNvPr>
          <p:cNvSpPr/>
          <p:nvPr userDrawn="1"/>
        </p:nvSpPr>
        <p:spPr>
          <a:xfrm>
            <a:off x="3225339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847AC63-E8C8-47EF-BDEA-DF587155527B}"/>
              </a:ext>
            </a:extLst>
          </p:cNvPr>
          <p:cNvSpPr/>
          <p:nvPr userDrawn="1"/>
        </p:nvSpPr>
        <p:spPr>
          <a:xfrm>
            <a:off x="1791855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AD15DF-3882-4D15-8A5D-B08B7A32A9B0}"/>
              </a:ext>
            </a:extLst>
          </p:cNvPr>
          <p:cNvSpPr/>
          <p:nvPr userDrawn="1"/>
        </p:nvSpPr>
        <p:spPr>
          <a:xfrm>
            <a:off x="1433484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A3B466-F022-4299-8575-4347D62E5ADB}"/>
              </a:ext>
            </a:extLst>
          </p:cNvPr>
          <p:cNvSpPr/>
          <p:nvPr userDrawn="1"/>
        </p:nvSpPr>
        <p:spPr>
          <a:xfrm>
            <a:off x="6092307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103BE58-6B70-49F5-8283-BF3B0B35E1D7}"/>
              </a:ext>
            </a:extLst>
          </p:cNvPr>
          <p:cNvSpPr/>
          <p:nvPr userDrawn="1"/>
        </p:nvSpPr>
        <p:spPr>
          <a:xfrm>
            <a:off x="358371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65F4154-50AA-4593-A86B-2A7A582D30AA}"/>
              </a:ext>
            </a:extLst>
          </p:cNvPr>
          <p:cNvSpPr/>
          <p:nvPr userDrawn="1"/>
        </p:nvSpPr>
        <p:spPr>
          <a:xfrm>
            <a:off x="4658823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635667C-FE54-4C6C-81D2-C117F6848A7C}"/>
              </a:ext>
            </a:extLst>
          </p:cNvPr>
          <p:cNvSpPr/>
          <p:nvPr userDrawn="1"/>
        </p:nvSpPr>
        <p:spPr>
          <a:xfrm>
            <a:off x="1075113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B327EE7-DDE6-4725-9791-0909802594D4}"/>
              </a:ext>
            </a:extLst>
          </p:cNvPr>
          <p:cNvSpPr/>
          <p:nvPr userDrawn="1"/>
        </p:nvSpPr>
        <p:spPr>
          <a:xfrm>
            <a:off x="2508597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880683C-A1F9-41B4-92B6-6690A542A9CA}"/>
              </a:ext>
            </a:extLst>
          </p:cNvPr>
          <p:cNvSpPr/>
          <p:nvPr userDrawn="1"/>
        </p:nvSpPr>
        <p:spPr>
          <a:xfrm>
            <a:off x="716742" y="2467783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BF012F1-D588-4F57-88B5-6F5532BADA92}"/>
              </a:ext>
            </a:extLst>
          </p:cNvPr>
          <p:cNvSpPr/>
          <p:nvPr userDrawn="1"/>
        </p:nvSpPr>
        <p:spPr>
          <a:xfrm>
            <a:off x="0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3FFB96-6B81-475C-995F-610FEC231FEE}"/>
              </a:ext>
            </a:extLst>
          </p:cNvPr>
          <p:cNvSpPr/>
          <p:nvPr userDrawn="1"/>
        </p:nvSpPr>
        <p:spPr>
          <a:xfrm>
            <a:off x="5733936" y="2467783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069B2B0-3E3B-4E71-8023-5CEF05BF4DF3}"/>
              </a:ext>
            </a:extLst>
          </p:cNvPr>
          <p:cNvSpPr/>
          <p:nvPr userDrawn="1"/>
        </p:nvSpPr>
        <p:spPr>
          <a:xfrm>
            <a:off x="3942081" y="2467783"/>
            <a:ext cx="365760" cy="3657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88EB2E-CD96-47B9-A63A-8D18CCA89512}"/>
              </a:ext>
            </a:extLst>
          </p:cNvPr>
          <p:cNvSpPr/>
          <p:nvPr userDrawn="1"/>
        </p:nvSpPr>
        <p:spPr>
          <a:xfrm>
            <a:off x="11467872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338708E-067F-4FA9-BA12-1C4EA2B37A63}"/>
              </a:ext>
            </a:extLst>
          </p:cNvPr>
          <p:cNvSpPr/>
          <p:nvPr userDrawn="1"/>
        </p:nvSpPr>
        <p:spPr>
          <a:xfrm>
            <a:off x="10751130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35FFEA-E06D-408B-A778-0B32F03EFF9F}"/>
              </a:ext>
            </a:extLst>
          </p:cNvPr>
          <p:cNvSpPr/>
          <p:nvPr userDrawn="1"/>
        </p:nvSpPr>
        <p:spPr>
          <a:xfrm>
            <a:off x="1182624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48561E-6688-489C-BA9B-9C5D3AD90706}"/>
              </a:ext>
            </a:extLst>
          </p:cNvPr>
          <p:cNvSpPr/>
          <p:nvPr userDrawn="1"/>
        </p:nvSpPr>
        <p:spPr>
          <a:xfrm>
            <a:off x="10034388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6BE74A-DCDC-4736-A000-7680D880DF04}"/>
              </a:ext>
            </a:extLst>
          </p:cNvPr>
          <p:cNvSpPr/>
          <p:nvPr userDrawn="1"/>
        </p:nvSpPr>
        <p:spPr>
          <a:xfrm>
            <a:off x="9317646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030A29-CB1B-4217-961C-E14F3593D004}"/>
              </a:ext>
            </a:extLst>
          </p:cNvPr>
          <p:cNvSpPr/>
          <p:nvPr userDrawn="1"/>
        </p:nvSpPr>
        <p:spPr>
          <a:xfrm>
            <a:off x="8600904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0C4995-9291-4EC8-9EE7-99138E697D86}"/>
              </a:ext>
            </a:extLst>
          </p:cNvPr>
          <p:cNvSpPr/>
          <p:nvPr userDrawn="1"/>
        </p:nvSpPr>
        <p:spPr>
          <a:xfrm>
            <a:off x="9676017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F7B342-9394-4E5F-BE39-DC03310AD81F}"/>
              </a:ext>
            </a:extLst>
          </p:cNvPr>
          <p:cNvSpPr/>
          <p:nvPr userDrawn="1"/>
        </p:nvSpPr>
        <p:spPr>
          <a:xfrm>
            <a:off x="8242533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4940C5-39A1-40E8-8A26-EDA81A5FF6E2}"/>
              </a:ext>
            </a:extLst>
          </p:cNvPr>
          <p:cNvSpPr/>
          <p:nvPr userDrawn="1"/>
        </p:nvSpPr>
        <p:spPr>
          <a:xfrm>
            <a:off x="7884162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268A38-2DB0-40ED-A3BD-7B0DBF3DC185}"/>
              </a:ext>
            </a:extLst>
          </p:cNvPr>
          <p:cNvSpPr/>
          <p:nvPr userDrawn="1"/>
        </p:nvSpPr>
        <p:spPr>
          <a:xfrm>
            <a:off x="6809049" y="2467783"/>
            <a:ext cx="36576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222658B-4E93-40D4-8683-4BFDB7FD28AC}"/>
              </a:ext>
            </a:extLst>
          </p:cNvPr>
          <p:cNvSpPr/>
          <p:nvPr userDrawn="1"/>
        </p:nvSpPr>
        <p:spPr>
          <a:xfrm>
            <a:off x="11109501" y="2467783"/>
            <a:ext cx="365760" cy="365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E94E203-4D9D-4315-811B-6AEBDA949895}"/>
              </a:ext>
            </a:extLst>
          </p:cNvPr>
          <p:cNvSpPr/>
          <p:nvPr userDrawn="1"/>
        </p:nvSpPr>
        <p:spPr>
          <a:xfrm>
            <a:off x="7525791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58DF5A4-693E-486D-BAB8-69D0BDAE74CE}"/>
              </a:ext>
            </a:extLst>
          </p:cNvPr>
          <p:cNvSpPr/>
          <p:nvPr userDrawn="1"/>
        </p:nvSpPr>
        <p:spPr>
          <a:xfrm>
            <a:off x="8959275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FBA4F83-ED0B-439D-983D-DBBFB23D2612}"/>
              </a:ext>
            </a:extLst>
          </p:cNvPr>
          <p:cNvSpPr/>
          <p:nvPr userDrawn="1"/>
        </p:nvSpPr>
        <p:spPr>
          <a:xfrm>
            <a:off x="7167420" y="2467783"/>
            <a:ext cx="365760" cy="3657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EB3F76F-9FC5-454E-9B4F-C471289878CD}"/>
              </a:ext>
            </a:extLst>
          </p:cNvPr>
          <p:cNvSpPr/>
          <p:nvPr userDrawn="1"/>
        </p:nvSpPr>
        <p:spPr>
          <a:xfrm>
            <a:off x="6450678" y="2467783"/>
            <a:ext cx="365760" cy="365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1B303D9-4182-4C78-A463-7ED50F26193B}"/>
              </a:ext>
            </a:extLst>
          </p:cNvPr>
          <p:cNvSpPr/>
          <p:nvPr userDrawn="1"/>
        </p:nvSpPr>
        <p:spPr>
          <a:xfrm>
            <a:off x="10392759" y="2467783"/>
            <a:ext cx="365760" cy="3657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10515600" cy="1463040"/>
          </a:xfrm>
        </p:spPr>
        <p:txBody>
          <a:bodyPr anchor="ctr">
            <a:normAutofit/>
          </a:bodyPr>
          <a:lstStyle>
            <a:lvl1pPr marL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8AE114F-BA87-536C-036A-0DB6E0BE7D3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41248" y="3474720"/>
            <a:ext cx="4544568" cy="2514600"/>
          </a:xfrm>
        </p:spPr>
        <p:txBody>
          <a:bodyPr anchor="t">
            <a:normAutofit/>
          </a:bodyPr>
          <a:lstStyle>
            <a:lvl1pPr marL="0" indent="0">
              <a:spcBef>
                <a:spcPts val="1600"/>
              </a:spcBef>
              <a:buNone/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6DAC790-B1F2-BF98-BA0C-C7E1773C47D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675120" y="3474720"/>
            <a:ext cx="4544568" cy="25146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4" name="Date Placeholder 3">
            <a:extLst>
              <a:ext uri="{FF2B5EF4-FFF2-40B4-BE49-F238E27FC236}">
                <a16:creationId xmlns:a16="http://schemas.microsoft.com/office/drawing/2014/main" id="{403A449B-E2DB-41B6-A150-A5C66BE78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7/13/20XX</a:t>
            </a:r>
          </a:p>
        </p:txBody>
      </p:sp>
      <p:sp>
        <p:nvSpPr>
          <p:cNvPr id="75" name="Footer Placeholder 4">
            <a:extLst>
              <a:ext uri="{FF2B5EF4-FFF2-40B4-BE49-F238E27FC236}">
                <a16:creationId xmlns:a16="http://schemas.microsoft.com/office/drawing/2014/main" id="{1D45A931-0FDA-46B3-A78A-EDB46C29F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6" name="Slide Number Placeholder 5">
            <a:extLst>
              <a:ext uri="{FF2B5EF4-FFF2-40B4-BE49-F238E27FC236}">
                <a16:creationId xmlns:a16="http://schemas.microsoft.com/office/drawing/2014/main" id="{43592334-BF43-483B-9ED5-B96DF770B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51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548640"/>
            <a:ext cx="4572000" cy="2103120"/>
          </a:xfrm>
        </p:spPr>
        <p:txBody>
          <a:bodyPr lIns="0" tIns="0" rIns="0" bIns="0" anchor="b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F8AE114F-BA87-536C-036A-0DB6E0BE7D3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22960" y="3429000"/>
            <a:ext cx="4572000" cy="2743200"/>
          </a:xfrm>
        </p:spPr>
        <p:txBody>
          <a:bodyPr lIns="0" tIns="0" rIns="0" bIns="0" anchor="t">
            <a:normAutofit/>
          </a:bodyPr>
          <a:lstStyle>
            <a:lvl1pPr marL="228600" indent="-228600">
              <a:spcBef>
                <a:spcPts val="1600"/>
              </a:spcBef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A6DAC790-B1F2-BF98-BA0C-C7E1773C47D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61304" y="795528"/>
            <a:ext cx="5495544" cy="5257800"/>
          </a:xfrm>
        </p:spPr>
        <p:txBody>
          <a:bodyPr>
            <a:normAutofit/>
          </a:bodyPr>
          <a:lstStyle>
            <a:lvl1pPr marL="0" indent="0">
              <a:spcBef>
                <a:spcPts val="1600"/>
              </a:spcBef>
              <a:buNone/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4" name="Date Placeholder 3">
            <a:extLst>
              <a:ext uri="{FF2B5EF4-FFF2-40B4-BE49-F238E27FC236}">
                <a16:creationId xmlns:a16="http://schemas.microsoft.com/office/drawing/2014/main" id="{403A449B-E2DB-41B6-A150-A5C66BE78D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dirty="0"/>
              <a:t>7/13/20XX</a:t>
            </a:r>
          </a:p>
        </p:txBody>
      </p:sp>
      <p:sp>
        <p:nvSpPr>
          <p:cNvPr id="75" name="Footer Placeholder 4">
            <a:extLst>
              <a:ext uri="{FF2B5EF4-FFF2-40B4-BE49-F238E27FC236}">
                <a16:creationId xmlns:a16="http://schemas.microsoft.com/office/drawing/2014/main" id="{1D45A931-0FDA-46B3-A78A-EDB46C29F3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4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6" name="Slide Number Placeholder 5">
            <a:extLst>
              <a:ext uri="{FF2B5EF4-FFF2-40B4-BE49-F238E27FC236}">
                <a16:creationId xmlns:a16="http://schemas.microsoft.com/office/drawing/2014/main" id="{43592334-BF43-483B-9ED5-B96DF770B5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>
                    <a:lumMod val="20000"/>
                    <a:lumOff val="8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76421C9-A6E7-D6F1-2797-6D59639AEF04}"/>
              </a:ext>
            </a:extLst>
          </p:cNvPr>
          <p:cNvSpPr/>
          <p:nvPr userDrawn="1"/>
        </p:nvSpPr>
        <p:spPr>
          <a:xfrm>
            <a:off x="822960" y="2850249"/>
            <a:ext cx="628650" cy="1822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561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7/13/20XX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56" r:id="rId3"/>
    <p:sldLayoutId id="2147483675" r:id="rId4"/>
    <p:sldLayoutId id="2147483676" r:id="rId5"/>
    <p:sldLayoutId id="2147483691" r:id="rId6"/>
    <p:sldLayoutId id="2147483668" r:id="rId7"/>
    <p:sldLayoutId id="2147483679" r:id="rId8"/>
    <p:sldLayoutId id="2147483692" r:id="rId9"/>
    <p:sldLayoutId id="2147483693" r:id="rId10"/>
    <p:sldLayoutId id="2147483678" r:id="rId11"/>
    <p:sldLayoutId id="2147483673" r:id="rId12"/>
    <p:sldLayoutId id="2147483681" r:id="rId13"/>
    <p:sldLayoutId id="2147483694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6947" y="2493952"/>
            <a:ext cx="6669404" cy="1436493"/>
          </a:xfrm>
        </p:spPr>
        <p:txBody>
          <a:bodyPr tIns="0" rIns="0" bIns="0">
            <a:normAutofit/>
          </a:bodyPr>
          <a:lstStyle/>
          <a:p>
            <a:pPr algn="ctr"/>
            <a:r>
              <a:rPr lang="en-US" sz="4000" b="1" dirty="0"/>
              <a:t>Olympic Performance Analytics Dashboard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99577" y="5577840"/>
            <a:ext cx="5724144" cy="472073"/>
          </a:xfrm>
        </p:spPr>
        <p:txBody>
          <a:bodyPr tIns="91440" rIns="0" bIns="0"/>
          <a:lstStyle/>
          <a:p>
            <a:r>
              <a:rPr lang="en-US" dirty="0"/>
              <a:t>Domo</a:t>
            </a:r>
          </a:p>
        </p:txBody>
      </p:sp>
      <p:pic>
        <p:nvPicPr>
          <p:cNvPr id="8" name="Picture 7" descr="A symbol of a person running and a symbol of a olympic game&#10;&#10;AI-generated content may be incorrect.">
            <a:extLst>
              <a:ext uri="{FF2B5EF4-FFF2-40B4-BE49-F238E27FC236}">
                <a16:creationId xmlns:a16="http://schemas.microsoft.com/office/drawing/2014/main" id="{F67363A9-AAB2-386E-8511-773C3F527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16811"/>
            <a:ext cx="1710681" cy="170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525" y="822960"/>
            <a:ext cx="7722255" cy="789530"/>
          </a:xfrm>
          <a:noFill/>
        </p:spPr>
        <p:txBody>
          <a:bodyPr lIns="0" tIns="0" rIns="0" bIns="0">
            <a:noAutofit/>
          </a:bodyPr>
          <a:lstStyle/>
          <a:p>
            <a:r>
              <a:rPr lang="en-US" sz="3200" b="1" dirty="0"/>
              <a:t>Project Description: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30B18-5E3B-E2F1-36BA-4ECEA7DA5ED0}"/>
              </a:ext>
            </a:extLst>
          </p:cNvPr>
          <p:cNvSpPr txBox="1"/>
          <p:nvPr/>
        </p:nvSpPr>
        <p:spPr>
          <a:xfrm>
            <a:off x="511277" y="1893527"/>
            <a:ext cx="1069498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Olympic Performance Analytics Dashboard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an interactive visualization of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athlete participation, medal distribution, and country-wise performance trends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Built using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Domo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dashboard allows users to analyze key Olympic statistics across multiple dimensions such as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sports, gender, host cities, and medal trends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the years.</a:t>
            </a:r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1E1C95-537E-ED8D-BDC8-36CB9413F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0ACF-C2A2-A05E-7BF4-9B3FA2EBE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854" y="626315"/>
            <a:ext cx="7722255" cy="789530"/>
          </a:xfrm>
          <a:noFill/>
        </p:spPr>
        <p:txBody>
          <a:bodyPr lIns="0" tIns="0" rIns="0" bIns="0">
            <a:noAutofit/>
          </a:bodyPr>
          <a:lstStyle/>
          <a:p>
            <a:r>
              <a:rPr lang="en-US" sz="3200" b="1" dirty="0"/>
              <a:t>Key Features: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312EE3-F64B-2665-7F82-A94DDE32EF95}"/>
              </a:ext>
            </a:extLst>
          </p:cNvPr>
          <p:cNvSpPr txBox="1"/>
          <p:nvPr/>
        </p:nvSpPr>
        <p:spPr>
          <a:xfrm>
            <a:off x="1258529" y="1563329"/>
            <a:ext cx="12506633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Athlete Participation Analysis: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most popular sports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athlete participation.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athlete age distribution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across male and female competitors.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Medal Distribution Insights: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Yearly breakdown of Olympic medals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(Gold, Silver, Bronze).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Olympic medal distribution trends over 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historical comparisons.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medal counts by hosting city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different Olympic events.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Country-Wise Performance: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10 countries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highest gold medals.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insights into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medal trends by country, sport, and gender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Filters &amp; Selections:</a:t>
            </a:r>
            <a:endParaRPr 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users to filter by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year, gender, medal type, sport, season, and country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deep-diving into specific data points for comparative analysis.</a:t>
            </a:r>
          </a:p>
        </p:txBody>
      </p:sp>
    </p:spTree>
    <p:extLst>
      <p:ext uri="{BB962C8B-B14F-4D97-AF65-F5344CB8AC3E}">
        <p14:creationId xmlns:p14="http://schemas.microsoft.com/office/powerpoint/2010/main" val="1860191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E0AD90D-AB62-9A54-5452-47E2C76FD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EB216-36F5-EFBA-CA24-43BC9185F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854" y="626315"/>
            <a:ext cx="7722255" cy="789530"/>
          </a:xfrm>
          <a:noFill/>
        </p:spPr>
        <p:txBody>
          <a:bodyPr lIns="0" tIns="0" rIns="0" bIns="0">
            <a:noAutofit/>
          </a:bodyPr>
          <a:lstStyle/>
          <a:p>
            <a:r>
              <a:rPr lang="en-US" sz="3200" b="1" dirty="0"/>
              <a:t>Use Cases: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8D9ADB-C755-800B-ECD2-84D75BF67E5D}"/>
              </a:ext>
            </a:extLst>
          </p:cNvPr>
          <p:cNvSpPr txBox="1"/>
          <p:nvPr/>
        </p:nvSpPr>
        <p:spPr>
          <a:xfrm>
            <a:off x="738893" y="1934447"/>
            <a:ext cx="9222658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historical Olympic performance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country and sport.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trends in medal distribution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different Olympic games.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 participation and age demographics</a:t>
            </a: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athletes.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which sports have the highest athlete engagement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</a:t>
            </a:r>
            <a:r>
              <a:rPr lang="en-US" sz="2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data-driven decision-making for sports federations and analysts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81D6A1-AD78-7FF4-4AEB-1FCA973CA034}"/>
              </a:ext>
            </a:extLst>
          </p:cNvPr>
          <p:cNvSpPr txBox="1"/>
          <p:nvPr/>
        </p:nvSpPr>
        <p:spPr>
          <a:xfrm>
            <a:off x="738893" y="4238153"/>
            <a:ext cx="107142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dashboard is a valuable tool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Olympic analysts, sports researchers, and enthusiasts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offering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perspective on Olympic performance trends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0990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852E5-F3EE-9DFE-0EB7-A10C24BB5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DA2F65DF-858C-6C5A-E6FC-40EA71FF54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46B27B8-0CF5-8146-00D1-E4ED3F2B99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531" y="0"/>
            <a:ext cx="73881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246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EE93-8585-46D4-A7EC-F184E317CB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952" y="640080"/>
            <a:ext cx="5522976" cy="3840480"/>
          </a:xfrm>
        </p:spPr>
        <p:txBody>
          <a:bodyPr tIns="0" rIns="0">
            <a:no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DE196-D9E3-43FA-AE5E-8A67A4DFD4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58952" y="4754880"/>
            <a:ext cx="5522976" cy="1371600"/>
          </a:xfrm>
        </p:spPr>
        <p:txBody>
          <a:bodyPr vert="horz" lIns="0" tIns="91440" rIns="0" bIns="45720" rtlCol="0" anchor="t">
            <a:normAutofit fontScale="77500" lnSpcReduction="20000"/>
          </a:bodyPr>
          <a:lstStyle/>
          <a:p>
            <a:r>
              <a:rPr lang="en-US" dirty="0"/>
              <a:t>Marwah Al-Badran</a:t>
            </a:r>
          </a:p>
          <a:p>
            <a:r>
              <a:rPr lang="en-US" dirty="0"/>
              <a:t>469-536-2644</a:t>
            </a:r>
          </a:p>
          <a:p>
            <a:r>
              <a:rPr lang="en-US" dirty="0"/>
              <a:t>Skyeye_88@hotmail.com</a:t>
            </a:r>
          </a:p>
          <a:p>
            <a:r>
              <a:rPr lang="en-US" dirty="0"/>
              <a:t>Portfolio:</a:t>
            </a:r>
          </a:p>
        </p:txBody>
      </p:sp>
      <p:pic>
        <p:nvPicPr>
          <p:cNvPr id="10" name="Picture 9" descr="A symbol of a person running and a symbol of a olympic game&#10;&#10;AI-generated content may be incorrect.">
            <a:extLst>
              <a:ext uri="{FF2B5EF4-FFF2-40B4-BE49-F238E27FC236}">
                <a16:creationId xmlns:a16="http://schemas.microsoft.com/office/drawing/2014/main" id="{3DD6D665-8032-6D57-BD95-C7E97D581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1319" y="5157216"/>
            <a:ext cx="1710681" cy="170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237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D1353C"/>
      </a:accent1>
      <a:accent2>
        <a:srgbClr val="DB8802"/>
      </a:accent2>
      <a:accent3>
        <a:srgbClr val="D91D62"/>
      </a:accent3>
      <a:accent4>
        <a:srgbClr val="42529B"/>
      </a:accent4>
      <a:accent5>
        <a:srgbClr val="CBDA00"/>
      </a:accent5>
      <a:accent6>
        <a:srgbClr val="76DCFD"/>
      </a:accent6>
      <a:hlink>
        <a:srgbClr val="0563C1"/>
      </a:hlink>
      <a:folHlink>
        <a:srgbClr val="954F72"/>
      </a:folHlink>
    </a:clrScheme>
    <a:fontScheme name="Custom 61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ful conference presentation_V1_win32_EF_v3" id="{C1B0A8D0-9AA0-40AF-A770-3ACC1E8A96D3}" vid="{CB18F5D6-447A-4043-9583-16EEB5BF63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Props1.xml><?xml version="1.0" encoding="utf-8"?>
<ds:datastoreItem xmlns:ds="http://schemas.openxmlformats.org/officeDocument/2006/customXml" ds:itemID="{F7DB28BE-4CC0-4691-9CA5-2BA850A679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172974-42F8-4DE5-A936-8FC698C36730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C03C5E8-6E73-4A29-90A5-6BDD54A3FA10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Colorful conference presentation</Template>
  <TotalTime>23</TotalTime>
  <Words>277</Words>
  <Application>Microsoft Office PowerPoint</Application>
  <PresentationFormat>Widescreen</PresentationFormat>
  <Paragraphs>30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Nova</vt:lpstr>
      <vt:lpstr>Times New Roman</vt:lpstr>
      <vt:lpstr>Custom</vt:lpstr>
      <vt:lpstr>Olympic Performance Analytics Dashboard</vt:lpstr>
      <vt:lpstr>Project Description:</vt:lpstr>
      <vt:lpstr>Key Features:</vt:lpstr>
      <vt:lpstr>Use Cases: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Marwah Al-Badran</dc:creator>
  <cp:lastModifiedBy>Marwah Al-Badran</cp:lastModifiedBy>
  <cp:revision>2</cp:revision>
  <dcterms:created xsi:type="dcterms:W3CDTF">2025-02-25T04:44:15Z</dcterms:created>
  <dcterms:modified xsi:type="dcterms:W3CDTF">2025-02-25T05:07:21Z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