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297" r:id="rId4"/>
    <p:sldId id="302" r:id="rId5"/>
    <p:sldId id="307" r:id="rId6"/>
    <p:sldId id="263" r:id="rId7"/>
    <p:sldId id="260" r:id="rId8"/>
    <p:sldId id="298" r:id="rId9"/>
    <p:sldId id="264" r:id="rId10"/>
    <p:sldId id="262" r:id="rId11"/>
    <p:sldId id="266" r:id="rId12"/>
    <p:sldId id="308" r:id="rId13"/>
    <p:sldId id="306" r:id="rId14"/>
    <p:sldId id="305" r:id="rId15"/>
    <p:sldId id="271" r:id="rId16"/>
  </p:sldIdLst>
  <p:sldSz cx="9144000" cy="5143500" type="screen16x9"/>
  <p:notesSz cx="6858000" cy="9144000"/>
  <p:embeddedFontLst>
    <p:embeddedFont>
      <p:font typeface="Arial Unicode MS" panose="020B0604020202020204" charset="-128"/>
      <p:regular r:id="rId18"/>
    </p:embeddedFont>
    <p:embeddedFont>
      <p:font typeface="Anaheim" panose="020B0604020202020204" charset="0"/>
      <p:regular r:id="rId19"/>
      <p:bold r:id="rId20"/>
    </p:embeddedFont>
    <p:embeddedFont>
      <p:font typeface="Arial Black" panose="020B0A04020102020204" pitchFamily="34" charset="0"/>
      <p:bold r:id="rId21"/>
    </p:embeddedFont>
    <p:embeddedFont>
      <p:font typeface="Arial Rounded MT Bold" panose="020F0704030504030204" pitchFamily="34" charset="0"/>
      <p:regular r:id="rId22"/>
    </p:embeddedFont>
    <p:embeddedFont>
      <p:font typeface="Bahnschrift SemiBold" panose="020B0502040204020203" pitchFamily="34" charset="0"/>
      <p:bold r:id="rId23"/>
    </p:embeddedFont>
    <p:embeddedFont>
      <p:font typeface="Bahnschrift SemiLight" panose="020B0502040204020203" pitchFamily="34" charset="0"/>
      <p:regular r:id="rId24"/>
    </p:embeddedFont>
    <p:embeddedFont>
      <p:font typeface="Baloo 2 ExtraBold" panose="020B0604020202020204" charset="0"/>
      <p:bold r:id="rId25"/>
    </p:embeddedFont>
    <p:embeddedFont>
      <p:font typeface="Berlin Sans FB Demi" panose="020E0802020502020306" pitchFamily="34" charset="0"/>
      <p:bold r:id="rId26"/>
    </p:embeddedFont>
    <p:embeddedFont>
      <p:font typeface="Constantia" panose="02030602050306030303" pitchFamily="18" charset="0"/>
      <p:regular r:id="rId27"/>
      <p:bold r:id="rId28"/>
      <p:italic r:id="rId29"/>
      <p:boldItalic r:id="rId30"/>
    </p:embeddedFont>
    <p:embeddedFont>
      <p:font typeface="DM Sans" pitchFamily="2" charset="0"/>
      <p:regular r:id="rId31"/>
      <p:bold r:id="rId32"/>
      <p:italic r:id="rId33"/>
      <p:boldItalic r:id="rId34"/>
    </p:embeddedFont>
    <p:embeddedFont>
      <p:font typeface="Nunito Light" pitchFamily="2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D6491A6-F48E-4BDA-B26C-260480D77DBB}">
          <p14:sldIdLst>
            <p14:sldId id="256"/>
            <p14:sldId id="258"/>
            <p14:sldId id="297"/>
            <p14:sldId id="302"/>
            <p14:sldId id="307"/>
            <p14:sldId id="263"/>
            <p14:sldId id="260"/>
            <p14:sldId id="298"/>
            <p14:sldId id="264"/>
            <p14:sldId id="262"/>
            <p14:sldId id="266"/>
            <p14:sldId id="308"/>
            <p14:sldId id="306"/>
            <p14:sldId id="305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616D52-48AC-4CC8-BAAB-7EA4DEE8AC57}">
  <a:tblStyle styleId="{6F616D52-48AC-4CC8-BAAB-7EA4DEE8A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229EE1E-C94D-4536-A7FE-C9F7130F45F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94" autoAdjust="0"/>
  </p:normalViewPr>
  <p:slideViewPr>
    <p:cSldViewPr snapToGrid="0">
      <p:cViewPr varScale="1">
        <p:scale>
          <a:sx n="87" d="100"/>
          <a:sy n="87" d="100"/>
        </p:scale>
        <p:origin x="834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heme" Target="theme/theme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1e71a4a866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1e71a4a866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>
          <a:extLst>
            <a:ext uri="{FF2B5EF4-FFF2-40B4-BE49-F238E27FC236}">
              <a16:creationId xmlns:a16="http://schemas.microsoft.com/office/drawing/2014/main" id="{3D40881E-7E58-074E-1AEA-EAD073C27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4072739ea5_12_0:notes">
            <a:extLst>
              <a:ext uri="{FF2B5EF4-FFF2-40B4-BE49-F238E27FC236}">
                <a16:creationId xmlns:a16="http://schemas.microsoft.com/office/drawing/2014/main" id="{874153C0-870E-D85E-F05F-577AAA0444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4072739ea5_12_0:notes">
            <a:extLst>
              <a:ext uri="{FF2B5EF4-FFF2-40B4-BE49-F238E27FC236}">
                <a16:creationId xmlns:a16="http://schemas.microsoft.com/office/drawing/2014/main" id="{026BACB2-3A43-BE42-43FA-CB5793F5DA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74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>
          <a:extLst>
            <a:ext uri="{FF2B5EF4-FFF2-40B4-BE49-F238E27FC236}">
              <a16:creationId xmlns:a16="http://schemas.microsoft.com/office/drawing/2014/main" id="{F4B723E1-B2B1-88C9-8E08-D26E6C810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54dda1946d_6_377:notes">
            <a:extLst>
              <a:ext uri="{FF2B5EF4-FFF2-40B4-BE49-F238E27FC236}">
                <a16:creationId xmlns:a16="http://schemas.microsoft.com/office/drawing/2014/main" id="{90BD71A9-BBCF-67BC-9C11-B535401E44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54dda1946d_6_377:notes">
            <a:extLst>
              <a:ext uri="{FF2B5EF4-FFF2-40B4-BE49-F238E27FC236}">
                <a16:creationId xmlns:a16="http://schemas.microsoft.com/office/drawing/2014/main" id="{F25AED8F-A9EF-2117-C2E4-37EC5D00E5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391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>
          <a:extLst>
            <a:ext uri="{FF2B5EF4-FFF2-40B4-BE49-F238E27FC236}">
              <a16:creationId xmlns:a16="http://schemas.microsoft.com/office/drawing/2014/main" id="{C133E325-C154-8F82-68A5-E44AC5632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54dda1946d_6_322:notes">
            <a:extLst>
              <a:ext uri="{FF2B5EF4-FFF2-40B4-BE49-F238E27FC236}">
                <a16:creationId xmlns:a16="http://schemas.microsoft.com/office/drawing/2014/main" id="{61D16C24-7EB9-32E4-688F-80FAF1BCA4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54dda1946d_6_322:notes">
            <a:extLst>
              <a:ext uri="{FF2B5EF4-FFF2-40B4-BE49-F238E27FC236}">
                <a16:creationId xmlns:a16="http://schemas.microsoft.com/office/drawing/2014/main" id="{57FF6A66-615A-CFA9-4BDA-141FC008E3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0994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>
          <a:extLst>
            <a:ext uri="{FF2B5EF4-FFF2-40B4-BE49-F238E27FC236}">
              <a16:creationId xmlns:a16="http://schemas.microsoft.com/office/drawing/2014/main" id="{4315CB79-CC69-7534-B736-3515ABCDA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54dda1946d_6_322:notes">
            <a:extLst>
              <a:ext uri="{FF2B5EF4-FFF2-40B4-BE49-F238E27FC236}">
                <a16:creationId xmlns:a16="http://schemas.microsoft.com/office/drawing/2014/main" id="{1358C993-4964-50D5-ED9B-87166DF5F1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54dda1946d_6_322:notes">
            <a:extLst>
              <a:ext uri="{FF2B5EF4-FFF2-40B4-BE49-F238E27FC236}">
                <a16:creationId xmlns:a16="http://schemas.microsoft.com/office/drawing/2014/main" id="{98A51DC9-F26F-40C5-2FA5-158F8583CA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659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44614" y="-2747525"/>
            <a:ext cx="12278718" cy="10475804"/>
            <a:chOff x="-1644614" y="-2747525"/>
            <a:chExt cx="12278718" cy="10475804"/>
          </a:xfrm>
        </p:grpSpPr>
        <p:sp>
          <p:nvSpPr>
            <p:cNvPr id="10" name="Google Shape;10;p2"/>
            <p:cNvSpPr/>
            <p:nvPr/>
          </p:nvSpPr>
          <p:spPr>
            <a:xfrm rot="-2526399">
              <a:off x="5593085" y="3029310"/>
              <a:ext cx="4356710" cy="3718191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7128784">
              <a:off x="8363688" y="1001192"/>
              <a:ext cx="1703625" cy="1100471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490198">
              <a:off x="-1039429" y="-1920903"/>
              <a:ext cx="4803426" cy="3939324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98" name="Google Shape;398;p18"/>
          <p:cNvGrpSpPr/>
          <p:nvPr/>
        </p:nvGrpSpPr>
        <p:grpSpPr>
          <a:xfrm>
            <a:off x="-856733" y="-2184900"/>
            <a:ext cx="11910511" cy="8379762"/>
            <a:chOff x="-856733" y="-2184900"/>
            <a:chExt cx="11910511" cy="8379762"/>
          </a:xfrm>
        </p:grpSpPr>
        <p:sp>
          <p:nvSpPr>
            <p:cNvPr id="399" name="Google Shape;399;p18"/>
            <p:cNvSpPr/>
            <p:nvPr/>
          </p:nvSpPr>
          <p:spPr>
            <a:xfrm rot="-7341459">
              <a:off x="7305126" y="-1367050"/>
              <a:ext cx="3409980" cy="2678150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 rot="-10245665" flipH="1">
              <a:off x="-723336" y="4183034"/>
              <a:ext cx="2247692" cy="1843349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18"/>
          <p:cNvGrpSpPr/>
          <p:nvPr/>
        </p:nvGrpSpPr>
        <p:grpSpPr>
          <a:xfrm>
            <a:off x="262777" y="161945"/>
            <a:ext cx="7433887" cy="4873205"/>
            <a:chOff x="262777" y="161945"/>
            <a:chExt cx="7433887" cy="4873205"/>
          </a:xfrm>
        </p:grpSpPr>
        <p:sp>
          <p:nvSpPr>
            <p:cNvPr id="402" name="Google Shape;402;p18"/>
            <p:cNvSpPr/>
            <p:nvPr/>
          </p:nvSpPr>
          <p:spPr>
            <a:xfrm>
              <a:off x="7369989" y="16194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262777" y="4140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811063" y="48530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18"/>
          <p:cNvGrpSpPr/>
          <p:nvPr/>
        </p:nvGrpSpPr>
        <p:grpSpPr>
          <a:xfrm>
            <a:off x="7886574" y="231922"/>
            <a:ext cx="1018096" cy="1211385"/>
            <a:chOff x="7886574" y="231922"/>
            <a:chExt cx="1018096" cy="1211385"/>
          </a:xfrm>
        </p:grpSpPr>
        <p:grpSp>
          <p:nvGrpSpPr>
            <p:cNvPr id="406" name="Google Shape;406;p18"/>
            <p:cNvGrpSpPr/>
            <p:nvPr/>
          </p:nvGrpSpPr>
          <p:grpSpPr>
            <a:xfrm>
              <a:off x="8496964" y="1054809"/>
              <a:ext cx="407706" cy="388498"/>
              <a:chOff x="2884583" y="645291"/>
              <a:chExt cx="285089" cy="271696"/>
            </a:xfrm>
          </p:grpSpPr>
          <p:sp>
            <p:nvSpPr>
              <p:cNvPr id="407" name="Google Shape;407;p18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8"/>
            <p:cNvGrpSpPr/>
            <p:nvPr/>
          </p:nvGrpSpPr>
          <p:grpSpPr>
            <a:xfrm>
              <a:off x="7886574" y="231922"/>
              <a:ext cx="951900" cy="615157"/>
              <a:chOff x="4838012" y="1361547"/>
              <a:chExt cx="951900" cy="615157"/>
            </a:xfrm>
          </p:grpSpPr>
          <p:sp>
            <p:nvSpPr>
              <p:cNvPr id="410" name="Google Shape;410;p18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2"/>
          <p:cNvGrpSpPr/>
          <p:nvPr/>
        </p:nvGrpSpPr>
        <p:grpSpPr>
          <a:xfrm>
            <a:off x="-2106233" y="-952769"/>
            <a:ext cx="12545486" cy="8509944"/>
            <a:chOff x="-2106233" y="-952769"/>
            <a:chExt cx="12545486" cy="8509944"/>
          </a:xfrm>
        </p:grpSpPr>
        <p:sp>
          <p:nvSpPr>
            <p:cNvPr id="511" name="Google Shape;511;p22"/>
            <p:cNvSpPr/>
            <p:nvPr/>
          </p:nvSpPr>
          <p:spPr>
            <a:xfrm rot="7341459" flipH="1">
              <a:off x="-1767562" y="4061175"/>
              <a:ext cx="3409980" cy="2678150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 rot="10245665">
              <a:off x="8058163" y="-784291"/>
              <a:ext cx="2247692" cy="1843349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22"/>
          <p:cNvGrpSpPr/>
          <p:nvPr/>
        </p:nvGrpSpPr>
        <p:grpSpPr>
          <a:xfrm>
            <a:off x="1087005" y="172450"/>
            <a:ext cx="7905012" cy="4753945"/>
            <a:chOff x="1087005" y="172450"/>
            <a:chExt cx="7905012" cy="4753945"/>
          </a:xfrm>
        </p:grpSpPr>
        <p:sp>
          <p:nvSpPr>
            <p:cNvPr id="514" name="Google Shape;514;p22"/>
            <p:cNvSpPr/>
            <p:nvPr/>
          </p:nvSpPr>
          <p:spPr>
            <a:xfrm flipH="1">
              <a:off x="1087005" y="46039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 flipH="1">
              <a:off x="8665343" y="7704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 flipH="1">
              <a:off x="8430782" y="1724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22"/>
          <p:cNvGrpSpPr/>
          <p:nvPr/>
        </p:nvGrpSpPr>
        <p:grpSpPr>
          <a:xfrm>
            <a:off x="-335165" y="3759862"/>
            <a:ext cx="1253120" cy="1142272"/>
            <a:chOff x="-335165" y="3759862"/>
            <a:chExt cx="1253120" cy="1142272"/>
          </a:xfrm>
        </p:grpSpPr>
        <p:grpSp>
          <p:nvGrpSpPr>
            <p:cNvPr id="518" name="Google Shape;518;p22"/>
            <p:cNvGrpSpPr/>
            <p:nvPr/>
          </p:nvGrpSpPr>
          <p:grpSpPr>
            <a:xfrm flipH="1">
              <a:off x="510249" y="4497559"/>
              <a:ext cx="407706" cy="388498"/>
              <a:chOff x="2884583" y="645291"/>
              <a:chExt cx="285089" cy="271696"/>
            </a:xfrm>
          </p:grpSpPr>
          <p:sp>
            <p:nvSpPr>
              <p:cNvPr id="519" name="Google Shape;519;p22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22"/>
            <p:cNvGrpSpPr/>
            <p:nvPr/>
          </p:nvGrpSpPr>
          <p:grpSpPr>
            <a:xfrm>
              <a:off x="-335165" y="3759862"/>
              <a:ext cx="676370" cy="1142272"/>
              <a:chOff x="2757910" y="1240337"/>
              <a:chExt cx="676370" cy="1142272"/>
            </a:xfrm>
          </p:grpSpPr>
          <p:sp>
            <p:nvSpPr>
              <p:cNvPr id="522" name="Google Shape;522;p22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3"/>
          <p:cNvGrpSpPr/>
          <p:nvPr/>
        </p:nvGrpSpPr>
        <p:grpSpPr>
          <a:xfrm>
            <a:off x="-2000071" y="-3048428"/>
            <a:ext cx="12973783" cy="11115125"/>
            <a:chOff x="-2000071" y="-3048428"/>
            <a:chExt cx="12973783" cy="11115125"/>
          </a:xfrm>
        </p:grpSpPr>
        <p:sp>
          <p:nvSpPr>
            <p:cNvPr id="532" name="Google Shape;532;p23"/>
            <p:cNvSpPr/>
            <p:nvPr/>
          </p:nvSpPr>
          <p:spPr>
            <a:xfrm rot="-8306489">
              <a:off x="-1505843" y="3814578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rot="-2526298">
              <a:off x="3963480" y="-2324949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rot="7128936">
              <a:off x="4994086" y="25410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p23"/>
          <p:cNvGrpSpPr/>
          <p:nvPr/>
        </p:nvGrpSpPr>
        <p:grpSpPr>
          <a:xfrm>
            <a:off x="4039126" y="812484"/>
            <a:ext cx="4161347" cy="3655602"/>
            <a:chOff x="3840701" y="713259"/>
            <a:chExt cx="4161347" cy="3655602"/>
          </a:xfrm>
        </p:grpSpPr>
        <p:grpSp>
          <p:nvGrpSpPr>
            <p:cNvPr id="536" name="Google Shape;536;p23"/>
            <p:cNvGrpSpPr/>
            <p:nvPr/>
          </p:nvGrpSpPr>
          <p:grpSpPr>
            <a:xfrm>
              <a:off x="4501506" y="1401751"/>
              <a:ext cx="2461134" cy="1589525"/>
              <a:chOff x="2436192" y="2730596"/>
              <a:chExt cx="924300" cy="596960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2436192" y="2786955"/>
                <a:ext cx="924300" cy="54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2436192" y="2730596"/>
                <a:ext cx="924297" cy="56360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53" extrusionOk="0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2461152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2500603" y="2745893"/>
                <a:ext cx="261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2540860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2481682" y="2858210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2481682" y="2943152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2481682" y="3028497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2481682" y="3113439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481682" y="2898467"/>
                <a:ext cx="833718" cy="392507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67" extrusionOk="0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2481682" y="2914972"/>
                <a:ext cx="833718" cy="376001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22" extrusionOk="0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23"/>
            <p:cNvGrpSpPr/>
            <p:nvPr/>
          </p:nvGrpSpPr>
          <p:grpSpPr>
            <a:xfrm>
              <a:off x="6621346" y="1957399"/>
              <a:ext cx="1380702" cy="2411461"/>
              <a:chOff x="6502296" y="1615124"/>
              <a:chExt cx="1380702" cy="2411461"/>
            </a:xfrm>
          </p:grpSpPr>
          <p:sp>
            <p:nvSpPr>
              <p:cNvPr id="549" name="Google Shape;549;p23"/>
              <p:cNvSpPr/>
              <p:nvPr/>
            </p:nvSpPr>
            <p:spPr>
              <a:xfrm>
                <a:off x="6990675" y="1711100"/>
                <a:ext cx="396300" cy="486450"/>
              </a:xfrm>
              <a:custGeom>
                <a:avLst/>
                <a:gdLst/>
                <a:ahLst/>
                <a:cxnLst/>
                <a:rect l="l" t="t" r="r" b="b"/>
                <a:pathLst>
                  <a:path w="15852" h="19458" extrusionOk="0">
                    <a:moveTo>
                      <a:pt x="0" y="5579"/>
                    </a:moveTo>
                    <a:lnTo>
                      <a:pt x="1701" y="19458"/>
                    </a:lnTo>
                    <a:lnTo>
                      <a:pt x="15852" y="16941"/>
                    </a:lnTo>
                    <a:lnTo>
                      <a:pt x="12314" y="2177"/>
                    </a:lnTo>
                    <a:lnTo>
                      <a:pt x="5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550" name="Google Shape;550;p23"/>
              <p:cNvSpPr/>
              <p:nvPr/>
            </p:nvSpPr>
            <p:spPr>
              <a:xfrm>
                <a:off x="6934616" y="168592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6888321" y="2511763"/>
                <a:ext cx="815622" cy="1284027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6942105" y="1981405"/>
                <a:ext cx="425511" cy="571206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7548715" y="370796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7550077" y="379646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6908745" y="370796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6886959" y="3796469"/>
                <a:ext cx="332239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7212391" y="2059699"/>
                <a:ext cx="548060" cy="51878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7370341" y="231909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6615312" y="2037232"/>
                <a:ext cx="395556" cy="4445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6534295" y="2008637"/>
                <a:ext cx="111654" cy="14161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6565612" y="214344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6539060" y="207399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6586037" y="193987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64" name="Google Shape;564;p23"/>
              <p:cNvCxnSpPr/>
              <p:nvPr/>
            </p:nvCxnSpPr>
            <p:spPr>
              <a:xfrm flipH="1">
                <a:off x="6586084" y="193987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565" name="Google Shape;565;p23"/>
              <p:cNvSpPr/>
              <p:nvPr/>
            </p:nvSpPr>
            <p:spPr>
              <a:xfrm>
                <a:off x="6576506" y="1939194"/>
                <a:ext cx="24510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6547911" y="197323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6521359" y="173222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6502296" y="170839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6505019" y="200523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6539741" y="197663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6539741" y="202293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6533614" y="209782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534295" y="206854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6539741" y="204267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590803" y="205152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6601015" y="2027700"/>
                <a:ext cx="411214" cy="51061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6904660" y="220130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6925085" y="1981405"/>
                <a:ext cx="442532" cy="590271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6888321" y="2511763"/>
                <a:ext cx="822429" cy="123092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7078269" y="187860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7203540" y="190787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7086439" y="190787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7004741" y="1678440"/>
                <a:ext cx="240330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7145670" y="184524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7004741" y="182822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7028569" y="180507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7097332" y="174924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7010868" y="175264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7228049" y="178941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7234857" y="181937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6982954" y="161512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7394850" y="2367429"/>
                <a:ext cx="39487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rgbClr val="27314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7071461" y="220199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7197413" y="231909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7270941" y="2312283"/>
                <a:ext cx="171567" cy="204927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7104140" y="180507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23"/>
            <p:cNvGrpSpPr/>
            <p:nvPr/>
          </p:nvGrpSpPr>
          <p:grpSpPr>
            <a:xfrm>
              <a:off x="5350825" y="945922"/>
              <a:ext cx="669524" cy="947131"/>
              <a:chOff x="6000261" y="1225220"/>
              <a:chExt cx="627600" cy="887824"/>
            </a:xfrm>
          </p:grpSpPr>
          <p:sp>
            <p:nvSpPr>
              <p:cNvPr id="598" name="Google Shape;598;p2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23"/>
            <p:cNvGrpSpPr/>
            <p:nvPr/>
          </p:nvGrpSpPr>
          <p:grpSpPr>
            <a:xfrm flipH="1">
              <a:off x="6374171" y="713259"/>
              <a:ext cx="588491" cy="951052"/>
              <a:chOff x="1062996" y="1340396"/>
              <a:chExt cx="588491" cy="951052"/>
            </a:xfrm>
          </p:grpSpPr>
          <p:sp>
            <p:nvSpPr>
              <p:cNvPr id="612" name="Google Shape;612;p23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23"/>
            <p:cNvGrpSpPr/>
            <p:nvPr/>
          </p:nvGrpSpPr>
          <p:grpSpPr>
            <a:xfrm>
              <a:off x="4997878" y="2657014"/>
              <a:ext cx="471946" cy="712345"/>
              <a:chOff x="2047101" y="2145599"/>
              <a:chExt cx="407553" cy="615151"/>
            </a:xfrm>
          </p:grpSpPr>
          <p:sp>
            <p:nvSpPr>
              <p:cNvPr id="619" name="Google Shape;619;p2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9" name="Google Shape;649;p23"/>
            <p:cNvGrpSpPr/>
            <p:nvPr/>
          </p:nvGrpSpPr>
          <p:grpSpPr>
            <a:xfrm>
              <a:off x="7164619" y="1316177"/>
              <a:ext cx="415198" cy="415198"/>
              <a:chOff x="1404969" y="1106377"/>
              <a:chExt cx="415198" cy="415198"/>
            </a:xfrm>
          </p:grpSpPr>
          <p:sp>
            <p:nvSpPr>
              <p:cNvPr id="650" name="Google Shape;650;p23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2" name="Google Shape;652;p23"/>
            <p:cNvSpPr/>
            <p:nvPr/>
          </p:nvSpPr>
          <p:spPr>
            <a:xfrm>
              <a:off x="3840701" y="867524"/>
              <a:ext cx="531600" cy="876850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6535672" y="3138738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5627753" y="3138762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1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400" b="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-3162649" y="-2703928"/>
            <a:ext cx="13165613" cy="11244425"/>
            <a:chOff x="-3162649" y="-2703928"/>
            <a:chExt cx="13165613" cy="11244425"/>
          </a:xfrm>
        </p:grpSpPr>
        <p:sp>
          <p:nvSpPr>
            <p:cNvPr id="20" name="Google Shape;20;p3"/>
            <p:cNvSpPr/>
            <p:nvPr/>
          </p:nvSpPr>
          <p:spPr>
            <a:xfrm rot="-8306489">
              <a:off x="6127382" y="-1119897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2526298">
              <a:off x="-1178945" y="-1980449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7128936">
              <a:off x="-2814439" y="30148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44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-1592614" y="-1841602"/>
            <a:ext cx="12385408" cy="9762152"/>
            <a:chOff x="-1592614" y="-1841602"/>
            <a:chExt cx="12385408" cy="9762152"/>
          </a:xfrm>
        </p:grpSpPr>
        <p:sp>
          <p:nvSpPr>
            <p:cNvPr id="50" name="Google Shape;50;p5"/>
            <p:cNvSpPr/>
            <p:nvPr/>
          </p:nvSpPr>
          <p:spPr>
            <a:xfrm rot="-2930233">
              <a:off x="-1132229" y="4127838"/>
              <a:ext cx="3690906" cy="2898776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rot="1287706" flipH="1">
              <a:off x="7067490" y="-1325546"/>
              <a:ext cx="3339997" cy="2739156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Google Shape;52;p5"/>
          <p:cNvGrpSpPr/>
          <p:nvPr/>
        </p:nvGrpSpPr>
        <p:grpSpPr>
          <a:xfrm>
            <a:off x="200218" y="4192521"/>
            <a:ext cx="1459676" cy="1092353"/>
            <a:chOff x="200218" y="4192521"/>
            <a:chExt cx="1459676" cy="1092353"/>
          </a:xfrm>
        </p:grpSpPr>
        <p:grpSp>
          <p:nvGrpSpPr>
            <p:cNvPr id="53" name="Google Shape;53;p5"/>
            <p:cNvGrpSpPr/>
            <p:nvPr/>
          </p:nvGrpSpPr>
          <p:grpSpPr>
            <a:xfrm>
              <a:off x="200218" y="4192521"/>
              <a:ext cx="885750" cy="572682"/>
              <a:chOff x="6798158" y="1294585"/>
              <a:chExt cx="1158600" cy="749094"/>
            </a:xfrm>
          </p:grpSpPr>
          <p:sp>
            <p:nvSpPr>
              <p:cNvPr id="54" name="Google Shape;54;p5"/>
              <p:cNvSpPr/>
              <p:nvPr/>
            </p:nvSpPr>
            <p:spPr>
              <a:xfrm>
                <a:off x="6798158" y="1365379"/>
                <a:ext cx="1158600" cy="678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6798158" y="1294585"/>
                <a:ext cx="1158534" cy="70794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81" extrusionOk="0">
                    <a:moveTo>
                      <a:pt x="1286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325" y="81"/>
                      <a:pt x="1325" y="81"/>
                      <a:pt x="1325" y="81"/>
                    </a:cubicBezTo>
                    <a:cubicBezTo>
                      <a:pt x="1325" y="39"/>
                      <a:pt x="1325" y="39"/>
                      <a:pt x="1325" y="39"/>
                    </a:cubicBezTo>
                    <a:cubicBezTo>
                      <a:pt x="1325" y="18"/>
                      <a:pt x="1307" y="0"/>
                      <a:pt x="1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6828772" y="1314675"/>
                <a:ext cx="324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6879476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6929223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6875649" y="1423736"/>
                <a:ext cx="1000682" cy="544349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569" extrusionOk="0">
                    <a:moveTo>
                      <a:pt x="1046" y="569"/>
                    </a:moveTo>
                    <a:lnTo>
                      <a:pt x="0" y="569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563"/>
                    </a:lnTo>
                    <a:lnTo>
                      <a:pt x="1046" y="563"/>
                    </a:lnTo>
                    <a:lnTo>
                      <a:pt x="1046" y="5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6923483" y="1727959"/>
                <a:ext cx="98400" cy="201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7082291" y="1443826"/>
                <a:ext cx="97500" cy="485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7241099" y="1562454"/>
                <a:ext cx="97500" cy="366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7398951" y="1626552"/>
                <a:ext cx="98400" cy="30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7558715" y="1704042"/>
                <a:ext cx="97500" cy="225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7716567" y="1443826"/>
                <a:ext cx="97500" cy="485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6923483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7082291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7241099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7398951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7558715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7716567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72;p5"/>
            <p:cNvGrpSpPr/>
            <p:nvPr/>
          </p:nvGrpSpPr>
          <p:grpSpPr>
            <a:xfrm>
              <a:off x="840230" y="4442788"/>
              <a:ext cx="819663" cy="842085"/>
              <a:chOff x="777043" y="2258113"/>
              <a:chExt cx="819663" cy="842085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avLst/>
                <a:gdLst/>
                <a:ahLst/>
                <a:cxnLst/>
                <a:rect l="l" t="t" r="r" b="b"/>
                <a:pathLst>
                  <a:path w="89" h="93" extrusionOk="0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4" name="Google Shape;74;p5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75" name="Google Shape;75;p5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26" extrusionOk="0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76" extrusionOk="0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79" extrusionOk="0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88" extrusionOk="0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avLst/>
                <a:gdLst/>
                <a:ahLst/>
                <a:cxnLst/>
                <a:rect l="l" t="t" r="r" b="b"/>
                <a:pathLst>
                  <a:path w="444" h="540" extrusionOk="0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96" extrusionOk="0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avLst/>
                <a:gdLst/>
                <a:ahLst/>
                <a:cxnLst/>
                <a:rect l="l" t="t" r="r" b="b"/>
                <a:pathLst>
                  <a:path w="755" h="755" extrusionOk="0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1"/>
          </p:nvPr>
        </p:nvSpPr>
        <p:spPr>
          <a:xfrm>
            <a:off x="4989827" y="2704527"/>
            <a:ext cx="31419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2"/>
          </p:nvPr>
        </p:nvSpPr>
        <p:spPr>
          <a:xfrm>
            <a:off x="1012325" y="2704527"/>
            <a:ext cx="31419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3"/>
          </p:nvPr>
        </p:nvSpPr>
        <p:spPr>
          <a:xfrm>
            <a:off x="1012325" y="1962450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4"/>
          </p:nvPr>
        </p:nvSpPr>
        <p:spPr>
          <a:xfrm>
            <a:off x="4989832" y="1962450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87" name="Google Shape;87;p5"/>
          <p:cNvGrpSpPr/>
          <p:nvPr/>
        </p:nvGrpSpPr>
        <p:grpSpPr>
          <a:xfrm>
            <a:off x="1564677" y="-72908"/>
            <a:ext cx="7097557" cy="4838103"/>
            <a:chOff x="1564677" y="-72908"/>
            <a:chExt cx="7097557" cy="4838103"/>
          </a:xfrm>
        </p:grpSpPr>
        <p:sp>
          <p:nvSpPr>
            <p:cNvPr id="88" name="Google Shape;88;p5"/>
            <p:cNvSpPr/>
            <p:nvPr/>
          </p:nvSpPr>
          <p:spPr>
            <a:xfrm>
              <a:off x="1564677" y="44427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" name="Google Shape;89;p5"/>
            <p:cNvGrpSpPr/>
            <p:nvPr/>
          </p:nvGrpSpPr>
          <p:grpSpPr>
            <a:xfrm rot="4095745">
              <a:off x="7986209" y="-111497"/>
              <a:ext cx="451777" cy="789064"/>
              <a:chOff x="8579627" y="228750"/>
              <a:chExt cx="451723" cy="78897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3602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360200" cy="29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7"/>
          <p:cNvSpPr>
            <a:spLocks noGrp="1"/>
          </p:cNvSpPr>
          <p:nvPr>
            <p:ph type="pic" idx="2"/>
          </p:nvPr>
        </p:nvSpPr>
        <p:spPr>
          <a:xfrm>
            <a:off x="5287787" y="1164750"/>
            <a:ext cx="2702100" cy="3145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31" name="Google Shape;131;p7"/>
          <p:cNvGrpSpPr/>
          <p:nvPr/>
        </p:nvGrpSpPr>
        <p:grpSpPr>
          <a:xfrm>
            <a:off x="-1074892" y="-1954336"/>
            <a:ext cx="11396924" cy="8184515"/>
            <a:chOff x="-1074892" y="-1954336"/>
            <a:chExt cx="11396924" cy="8184515"/>
          </a:xfrm>
        </p:grpSpPr>
        <p:sp>
          <p:nvSpPr>
            <p:cNvPr id="132" name="Google Shape;132;p7"/>
            <p:cNvSpPr/>
            <p:nvPr/>
          </p:nvSpPr>
          <p:spPr>
            <a:xfrm rot="-9487761">
              <a:off x="6881307" y="-1464727"/>
              <a:ext cx="3098926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 rot="-9880295" flipH="1">
              <a:off x="-871076" y="4120981"/>
              <a:ext cx="2249342" cy="1844701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7"/>
          <p:cNvGrpSpPr/>
          <p:nvPr/>
        </p:nvGrpSpPr>
        <p:grpSpPr>
          <a:xfrm>
            <a:off x="7702991" y="236579"/>
            <a:ext cx="1713523" cy="1256858"/>
            <a:chOff x="7702991" y="236579"/>
            <a:chExt cx="1713523" cy="1256858"/>
          </a:xfrm>
        </p:grpSpPr>
        <p:grpSp>
          <p:nvGrpSpPr>
            <p:cNvPr id="135" name="Google Shape;135;p7"/>
            <p:cNvGrpSpPr/>
            <p:nvPr/>
          </p:nvGrpSpPr>
          <p:grpSpPr>
            <a:xfrm>
              <a:off x="7702991" y="236579"/>
              <a:ext cx="428274" cy="605851"/>
              <a:chOff x="6000261" y="1225220"/>
              <a:chExt cx="627600" cy="887824"/>
            </a:xfrm>
          </p:grpSpPr>
          <p:sp>
            <p:nvSpPr>
              <p:cNvPr id="136" name="Google Shape;136;p7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" name="Google Shape;149;p7"/>
            <p:cNvGrpSpPr/>
            <p:nvPr/>
          </p:nvGrpSpPr>
          <p:grpSpPr>
            <a:xfrm rot="-2376894">
              <a:off x="8771628" y="712393"/>
              <a:ext cx="471966" cy="712375"/>
              <a:chOff x="2047101" y="2145599"/>
              <a:chExt cx="407553" cy="615151"/>
            </a:xfrm>
          </p:grpSpPr>
          <p:sp>
            <p:nvSpPr>
              <p:cNvPr id="150" name="Google Shape;150;p7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" name="Google Shape;180;p7"/>
          <p:cNvGrpSpPr/>
          <p:nvPr/>
        </p:nvGrpSpPr>
        <p:grpSpPr>
          <a:xfrm>
            <a:off x="90252" y="352520"/>
            <a:ext cx="8548512" cy="4482580"/>
            <a:chOff x="90252" y="352520"/>
            <a:chExt cx="8548512" cy="4482580"/>
          </a:xfrm>
        </p:grpSpPr>
        <p:sp>
          <p:nvSpPr>
            <p:cNvPr id="181" name="Google Shape;181;p7"/>
            <p:cNvSpPr/>
            <p:nvPr/>
          </p:nvSpPr>
          <p:spPr>
            <a:xfrm>
              <a:off x="8312089" y="35252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90252" y="4043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16925" y="46529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8"/>
          <p:cNvGrpSpPr/>
          <p:nvPr/>
        </p:nvGrpSpPr>
        <p:grpSpPr>
          <a:xfrm>
            <a:off x="-2012189" y="-3008195"/>
            <a:ext cx="13291278" cy="10373236"/>
            <a:chOff x="-2012189" y="-3008195"/>
            <a:chExt cx="13291278" cy="10373236"/>
          </a:xfrm>
        </p:grpSpPr>
        <p:sp>
          <p:nvSpPr>
            <p:cNvPr id="186" name="Google Shape;186;p8"/>
            <p:cNvSpPr/>
            <p:nvPr/>
          </p:nvSpPr>
          <p:spPr>
            <a:xfrm rot="-7883097">
              <a:off x="5052852" y="1477342"/>
              <a:ext cx="5631856" cy="4125620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 rot="-8306489">
              <a:off x="808757" y="-2235647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 rot="-2526298">
              <a:off x="-1507395" y="3898776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8"/>
          <p:cNvSpPr txBox="1">
            <a:spLocks noGrp="1"/>
          </p:cNvSpPr>
          <p:nvPr>
            <p:ph type="title"/>
          </p:nvPr>
        </p:nvSpPr>
        <p:spPr>
          <a:xfrm>
            <a:off x="713225" y="1655325"/>
            <a:ext cx="4919700" cy="19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9"/>
          <p:cNvSpPr txBox="1">
            <a:spLocks noGrp="1"/>
          </p:cNvSpPr>
          <p:nvPr>
            <p:ph type="subTitle" idx="1"/>
          </p:nvPr>
        </p:nvSpPr>
        <p:spPr>
          <a:xfrm>
            <a:off x="4731475" y="1538600"/>
            <a:ext cx="3699300" cy="27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9"/>
          <p:cNvSpPr txBox="1">
            <a:spLocks noGrp="1"/>
          </p:cNvSpPr>
          <p:nvPr>
            <p:ph type="subTitle" idx="2"/>
          </p:nvPr>
        </p:nvSpPr>
        <p:spPr>
          <a:xfrm>
            <a:off x="872400" y="1538600"/>
            <a:ext cx="3699300" cy="27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9"/>
          <p:cNvGrpSpPr/>
          <p:nvPr/>
        </p:nvGrpSpPr>
        <p:grpSpPr>
          <a:xfrm>
            <a:off x="-1003990" y="-1494873"/>
            <a:ext cx="12202257" cy="9246220"/>
            <a:chOff x="-1003990" y="-1494873"/>
            <a:chExt cx="12202257" cy="9246220"/>
          </a:xfrm>
        </p:grpSpPr>
        <p:sp>
          <p:nvSpPr>
            <p:cNvPr id="195" name="Google Shape;195;p9"/>
            <p:cNvSpPr/>
            <p:nvPr/>
          </p:nvSpPr>
          <p:spPr>
            <a:xfrm rot="-1862678">
              <a:off x="6571680" y="3713484"/>
              <a:ext cx="4091079" cy="3213076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 rot="-3988337" flipH="1">
              <a:off x="-833999" y="-1017772"/>
              <a:ext cx="2249730" cy="1845020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9"/>
          <p:cNvGrpSpPr/>
          <p:nvPr/>
        </p:nvGrpSpPr>
        <p:grpSpPr>
          <a:xfrm>
            <a:off x="7726686" y="3223087"/>
            <a:ext cx="1740094" cy="1817570"/>
            <a:chOff x="7726686" y="3223087"/>
            <a:chExt cx="1740094" cy="1817570"/>
          </a:xfrm>
        </p:grpSpPr>
        <p:grpSp>
          <p:nvGrpSpPr>
            <p:cNvPr id="198" name="Google Shape;198;p9"/>
            <p:cNvGrpSpPr/>
            <p:nvPr/>
          </p:nvGrpSpPr>
          <p:grpSpPr>
            <a:xfrm>
              <a:off x="8790410" y="3223087"/>
              <a:ext cx="676370" cy="1142272"/>
              <a:chOff x="2757910" y="1240337"/>
              <a:chExt cx="676370" cy="1142272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9"/>
            <p:cNvGrpSpPr/>
            <p:nvPr/>
          </p:nvGrpSpPr>
          <p:grpSpPr>
            <a:xfrm>
              <a:off x="7726686" y="4365344"/>
              <a:ext cx="959226" cy="675313"/>
              <a:chOff x="3622711" y="1331469"/>
              <a:chExt cx="959226" cy="675313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3" name="Google Shape;223;p9"/>
          <p:cNvGrpSpPr/>
          <p:nvPr/>
        </p:nvGrpSpPr>
        <p:grpSpPr>
          <a:xfrm>
            <a:off x="184075" y="23395"/>
            <a:ext cx="8461726" cy="4179175"/>
            <a:chOff x="184075" y="23395"/>
            <a:chExt cx="8461726" cy="4179175"/>
          </a:xfrm>
        </p:grpSpPr>
        <p:sp>
          <p:nvSpPr>
            <p:cNvPr id="224" name="Google Shape;224;p9"/>
            <p:cNvSpPr/>
            <p:nvPr/>
          </p:nvSpPr>
          <p:spPr>
            <a:xfrm>
              <a:off x="8319127" y="38801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614752" y="233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84075" y="4921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1"/>
          <p:cNvGrpSpPr/>
          <p:nvPr/>
        </p:nvGrpSpPr>
        <p:grpSpPr>
          <a:xfrm>
            <a:off x="-2029214" y="-2389503"/>
            <a:ext cx="12217127" cy="9357900"/>
            <a:chOff x="-2029214" y="-2389503"/>
            <a:chExt cx="12217127" cy="9357900"/>
          </a:xfrm>
        </p:grpSpPr>
        <p:sp>
          <p:nvSpPr>
            <p:cNvPr id="232" name="Google Shape;232;p11"/>
            <p:cNvSpPr/>
            <p:nvPr/>
          </p:nvSpPr>
          <p:spPr>
            <a:xfrm rot="7128936">
              <a:off x="-1270089" y="14427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 rot="-8306489">
              <a:off x="6312332" y="-1616947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 rot="-2526298">
              <a:off x="-1524420" y="-1666024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11"/>
          <p:cNvSpPr txBox="1">
            <a:spLocks noGrp="1"/>
          </p:cNvSpPr>
          <p:nvPr>
            <p:ph type="title" hasCustomPrompt="1"/>
          </p:nvPr>
        </p:nvSpPr>
        <p:spPr>
          <a:xfrm>
            <a:off x="5302675" y="2703800"/>
            <a:ext cx="3128100" cy="10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6" name="Google Shape;236;p11"/>
          <p:cNvSpPr txBox="1">
            <a:spLocks noGrp="1"/>
          </p:cNvSpPr>
          <p:nvPr>
            <p:ph type="subTitle" idx="1"/>
          </p:nvPr>
        </p:nvSpPr>
        <p:spPr>
          <a:xfrm>
            <a:off x="5302675" y="3673475"/>
            <a:ext cx="31281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4"/>
          <p:cNvSpPr txBox="1">
            <a:spLocks noGrp="1"/>
          </p:cNvSpPr>
          <p:nvPr>
            <p:ph type="subTitle" idx="1"/>
          </p:nvPr>
        </p:nvSpPr>
        <p:spPr>
          <a:xfrm>
            <a:off x="1524375" y="2060193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4"/>
          <p:cNvSpPr txBox="1">
            <a:spLocks noGrp="1"/>
          </p:cNvSpPr>
          <p:nvPr>
            <p:ph type="subTitle" idx="2"/>
          </p:nvPr>
        </p:nvSpPr>
        <p:spPr>
          <a:xfrm>
            <a:off x="5419075" y="2060193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4"/>
          <p:cNvSpPr txBox="1">
            <a:spLocks noGrp="1"/>
          </p:cNvSpPr>
          <p:nvPr>
            <p:ph type="subTitle" idx="3"/>
          </p:nvPr>
        </p:nvSpPr>
        <p:spPr>
          <a:xfrm>
            <a:off x="1524375" y="3717175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4"/>
          <p:cNvSpPr txBox="1">
            <a:spLocks noGrp="1"/>
          </p:cNvSpPr>
          <p:nvPr>
            <p:ph type="subTitle" idx="4"/>
          </p:nvPr>
        </p:nvSpPr>
        <p:spPr>
          <a:xfrm>
            <a:off x="5419075" y="3717175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4"/>
          <p:cNvSpPr txBox="1">
            <a:spLocks noGrp="1"/>
          </p:cNvSpPr>
          <p:nvPr>
            <p:ph type="title" idx="5" hasCustomPrompt="1"/>
          </p:nvPr>
        </p:nvSpPr>
        <p:spPr>
          <a:xfrm>
            <a:off x="859275" y="1424275"/>
            <a:ext cx="667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14"/>
          <p:cNvSpPr txBox="1">
            <a:spLocks noGrp="1"/>
          </p:cNvSpPr>
          <p:nvPr>
            <p:ph type="title" idx="6" hasCustomPrompt="1"/>
          </p:nvPr>
        </p:nvSpPr>
        <p:spPr>
          <a:xfrm>
            <a:off x="859275" y="3080674"/>
            <a:ext cx="667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" name="Google Shape;307;p14"/>
          <p:cNvSpPr txBox="1">
            <a:spLocks noGrp="1"/>
          </p:cNvSpPr>
          <p:nvPr>
            <p:ph type="title" idx="7" hasCustomPrompt="1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4"/>
          <p:cNvSpPr txBox="1">
            <a:spLocks noGrp="1"/>
          </p:cNvSpPr>
          <p:nvPr>
            <p:ph type="title" idx="8" hasCustomPrompt="1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4"/>
          <p:cNvSpPr txBox="1">
            <a:spLocks noGrp="1"/>
          </p:cNvSpPr>
          <p:nvPr>
            <p:ph type="subTitle" idx="9"/>
          </p:nvPr>
        </p:nvSpPr>
        <p:spPr>
          <a:xfrm>
            <a:off x="1524375" y="1426525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10" name="Google Shape;310;p14"/>
          <p:cNvSpPr txBox="1">
            <a:spLocks noGrp="1"/>
          </p:cNvSpPr>
          <p:nvPr>
            <p:ph type="subTitle" idx="13"/>
          </p:nvPr>
        </p:nvSpPr>
        <p:spPr>
          <a:xfrm>
            <a:off x="5419075" y="1426525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11" name="Google Shape;311;p14"/>
          <p:cNvSpPr txBox="1">
            <a:spLocks noGrp="1"/>
          </p:cNvSpPr>
          <p:nvPr>
            <p:ph type="subTitle" idx="14"/>
          </p:nvPr>
        </p:nvSpPr>
        <p:spPr>
          <a:xfrm>
            <a:off x="1524375" y="3082997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12" name="Google Shape;312;p14"/>
          <p:cNvSpPr txBox="1">
            <a:spLocks noGrp="1"/>
          </p:cNvSpPr>
          <p:nvPr>
            <p:ph type="subTitle" idx="15"/>
          </p:nvPr>
        </p:nvSpPr>
        <p:spPr>
          <a:xfrm>
            <a:off x="5419075" y="3082997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313" name="Google Shape;313;p14"/>
          <p:cNvGrpSpPr/>
          <p:nvPr/>
        </p:nvGrpSpPr>
        <p:grpSpPr>
          <a:xfrm>
            <a:off x="-1037742" y="-2235586"/>
            <a:ext cx="11304662" cy="8284665"/>
            <a:chOff x="-1037742" y="-2235586"/>
            <a:chExt cx="11304662" cy="8284665"/>
          </a:xfrm>
        </p:grpSpPr>
        <p:sp>
          <p:nvSpPr>
            <p:cNvPr id="314" name="Google Shape;314;p14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 rot="-9880295" flipH="1">
              <a:off x="-833926" y="3939881"/>
              <a:ext cx="2249342" cy="1844701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14"/>
          <p:cNvGrpSpPr/>
          <p:nvPr/>
        </p:nvGrpSpPr>
        <p:grpSpPr>
          <a:xfrm>
            <a:off x="-49429" y="3983121"/>
            <a:ext cx="1527509" cy="1332112"/>
            <a:chOff x="-49429" y="3983121"/>
            <a:chExt cx="1527509" cy="1332112"/>
          </a:xfrm>
        </p:grpSpPr>
        <p:grpSp>
          <p:nvGrpSpPr>
            <p:cNvPr id="317" name="Google Shape;317;p14"/>
            <p:cNvGrpSpPr/>
            <p:nvPr/>
          </p:nvGrpSpPr>
          <p:grpSpPr>
            <a:xfrm>
              <a:off x="840880" y="4718150"/>
              <a:ext cx="637200" cy="597084"/>
              <a:chOff x="1932280" y="1331475"/>
              <a:chExt cx="637200" cy="597084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>
              <a:off x="-49429" y="3983121"/>
              <a:ext cx="588491" cy="951052"/>
              <a:chOff x="1062996" y="1340396"/>
              <a:chExt cx="588491" cy="951052"/>
            </a:xfrm>
          </p:grpSpPr>
          <p:sp>
            <p:nvSpPr>
              <p:cNvPr id="331" name="Google Shape;331;p14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" name="Google Shape;337;p14"/>
          <p:cNvGrpSpPr/>
          <p:nvPr/>
        </p:nvGrpSpPr>
        <p:grpSpPr>
          <a:xfrm>
            <a:off x="393327" y="100000"/>
            <a:ext cx="8498675" cy="4378045"/>
            <a:chOff x="393327" y="100000"/>
            <a:chExt cx="8498675" cy="4378045"/>
          </a:xfrm>
        </p:grpSpPr>
        <p:sp>
          <p:nvSpPr>
            <p:cNvPr id="338" name="Google Shape;338;p14"/>
            <p:cNvSpPr/>
            <p:nvPr/>
          </p:nvSpPr>
          <p:spPr>
            <a:xfrm>
              <a:off x="393327" y="415564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8565327" y="3782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8246200" y="1000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subTitle" idx="1"/>
          </p:nvPr>
        </p:nvSpPr>
        <p:spPr>
          <a:xfrm>
            <a:off x="772413" y="1931324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5"/>
          <p:cNvSpPr txBox="1">
            <a:spLocks noGrp="1"/>
          </p:cNvSpPr>
          <p:nvPr>
            <p:ph type="subTitle" idx="2"/>
          </p:nvPr>
        </p:nvSpPr>
        <p:spPr>
          <a:xfrm>
            <a:off x="3304713" y="1931324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5"/>
          <p:cNvSpPr txBox="1">
            <a:spLocks noGrp="1"/>
          </p:cNvSpPr>
          <p:nvPr>
            <p:ph type="subTitle" idx="3"/>
          </p:nvPr>
        </p:nvSpPr>
        <p:spPr>
          <a:xfrm>
            <a:off x="772413" y="3641600"/>
            <a:ext cx="25323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5"/>
          <p:cNvSpPr txBox="1">
            <a:spLocks noGrp="1"/>
          </p:cNvSpPr>
          <p:nvPr>
            <p:ph type="subTitle" idx="4"/>
          </p:nvPr>
        </p:nvSpPr>
        <p:spPr>
          <a:xfrm>
            <a:off x="3304713" y="3641600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5"/>
          <p:cNvSpPr txBox="1">
            <a:spLocks noGrp="1"/>
          </p:cNvSpPr>
          <p:nvPr>
            <p:ph type="subTitle" idx="5"/>
          </p:nvPr>
        </p:nvSpPr>
        <p:spPr>
          <a:xfrm>
            <a:off x="5837613" y="1931325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5"/>
          <p:cNvSpPr txBox="1">
            <a:spLocks noGrp="1"/>
          </p:cNvSpPr>
          <p:nvPr>
            <p:ph type="subTitle" idx="6"/>
          </p:nvPr>
        </p:nvSpPr>
        <p:spPr>
          <a:xfrm>
            <a:off x="5837613" y="3641600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5"/>
          <p:cNvSpPr txBox="1">
            <a:spLocks noGrp="1"/>
          </p:cNvSpPr>
          <p:nvPr>
            <p:ph type="subTitle" idx="7"/>
          </p:nvPr>
        </p:nvSpPr>
        <p:spPr>
          <a:xfrm>
            <a:off x="773528" y="1248100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50" name="Google Shape;350;p15"/>
          <p:cNvSpPr txBox="1">
            <a:spLocks noGrp="1"/>
          </p:cNvSpPr>
          <p:nvPr>
            <p:ph type="subTitle" idx="8"/>
          </p:nvPr>
        </p:nvSpPr>
        <p:spPr>
          <a:xfrm>
            <a:off x="3305788" y="1248100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51" name="Google Shape;351;p15"/>
          <p:cNvSpPr txBox="1">
            <a:spLocks noGrp="1"/>
          </p:cNvSpPr>
          <p:nvPr>
            <p:ph type="subTitle" idx="9"/>
          </p:nvPr>
        </p:nvSpPr>
        <p:spPr>
          <a:xfrm>
            <a:off x="5838688" y="1248100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52" name="Google Shape;352;p15"/>
          <p:cNvSpPr txBox="1">
            <a:spLocks noGrp="1"/>
          </p:cNvSpPr>
          <p:nvPr>
            <p:ph type="subTitle" idx="13"/>
          </p:nvPr>
        </p:nvSpPr>
        <p:spPr>
          <a:xfrm>
            <a:off x="773528" y="3021152"/>
            <a:ext cx="25329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53" name="Google Shape;353;p15"/>
          <p:cNvSpPr txBox="1">
            <a:spLocks noGrp="1"/>
          </p:cNvSpPr>
          <p:nvPr>
            <p:ph type="subTitle" idx="14"/>
          </p:nvPr>
        </p:nvSpPr>
        <p:spPr>
          <a:xfrm>
            <a:off x="3305788" y="3021152"/>
            <a:ext cx="25329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54" name="Google Shape;354;p15"/>
          <p:cNvSpPr txBox="1">
            <a:spLocks noGrp="1"/>
          </p:cNvSpPr>
          <p:nvPr>
            <p:ph type="subTitle" idx="15"/>
          </p:nvPr>
        </p:nvSpPr>
        <p:spPr>
          <a:xfrm>
            <a:off x="5838688" y="3021152"/>
            <a:ext cx="25329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355" name="Google Shape;355;p15"/>
          <p:cNvGrpSpPr/>
          <p:nvPr/>
        </p:nvGrpSpPr>
        <p:grpSpPr>
          <a:xfrm>
            <a:off x="-3041836" y="-2868272"/>
            <a:ext cx="13627869" cy="9901131"/>
            <a:chOff x="-3041836" y="-2868272"/>
            <a:chExt cx="13627869" cy="9901131"/>
          </a:xfrm>
        </p:grpSpPr>
        <p:sp>
          <p:nvSpPr>
            <p:cNvPr id="356" name="Google Shape;356;p15"/>
            <p:cNvSpPr/>
            <p:nvPr/>
          </p:nvSpPr>
          <p:spPr>
            <a:xfrm rot="-7886775">
              <a:off x="-2572901" y="-1962564"/>
              <a:ext cx="3742179" cy="2939049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 rot="7161465" flipH="1">
              <a:off x="7349081" y="3959289"/>
              <a:ext cx="2935948" cy="2407792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p15"/>
          <p:cNvGrpSpPr/>
          <p:nvPr/>
        </p:nvGrpSpPr>
        <p:grpSpPr>
          <a:xfrm>
            <a:off x="7855330" y="4035052"/>
            <a:ext cx="1716236" cy="991057"/>
            <a:chOff x="7855330" y="4035052"/>
            <a:chExt cx="1716236" cy="991057"/>
          </a:xfrm>
        </p:grpSpPr>
        <p:grpSp>
          <p:nvGrpSpPr>
            <p:cNvPr id="359" name="Google Shape;359;p15"/>
            <p:cNvGrpSpPr/>
            <p:nvPr/>
          </p:nvGrpSpPr>
          <p:grpSpPr>
            <a:xfrm>
              <a:off x="7855330" y="4429025"/>
              <a:ext cx="637200" cy="597084"/>
              <a:chOff x="1932280" y="1331475"/>
              <a:chExt cx="637200" cy="597084"/>
            </a:xfrm>
          </p:grpSpPr>
          <p:sp>
            <p:nvSpPr>
              <p:cNvPr id="360" name="Google Shape;360;p15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15"/>
            <p:cNvGrpSpPr/>
            <p:nvPr/>
          </p:nvGrpSpPr>
          <p:grpSpPr>
            <a:xfrm rot="4185065">
              <a:off x="8729342" y="4000165"/>
              <a:ext cx="588492" cy="951054"/>
              <a:chOff x="1062996" y="1340396"/>
              <a:chExt cx="588491" cy="951052"/>
            </a:xfrm>
          </p:grpSpPr>
          <p:sp>
            <p:nvSpPr>
              <p:cNvPr id="373" name="Google Shape;373;p15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9" name="Google Shape;379;p15"/>
          <p:cNvGrpSpPr/>
          <p:nvPr/>
        </p:nvGrpSpPr>
        <p:grpSpPr>
          <a:xfrm>
            <a:off x="180827" y="137600"/>
            <a:ext cx="8684725" cy="4152370"/>
            <a:chOff x="180827" y="137600"/>
            <a:chExt cx="8684725" cy="4152370"/>
          </a:xfrm>
        </p:grpSpPr>
        <p:sp>
          <p:nvSpPr>
            <p:cNvPr id="380" name="Google Shape;380;p15"/>
            <p:cNvSpPr/>
            <p:nvPr/>
          </p:nvSpPr>
          <p:spPr>
            <a:xfrm>
              <a:off x="8538877" y="39675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180827" y="5394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713225" y="1376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60" r:id="rId8"/>
    <p:sldLayoutId id="2147483661" r:id="rId9"/>
    <p:sldLayoutId id="2147483664" r:id="rId10"/>
    <p:sldLayoutId id="2147483668" r:id="rId11"/>
    <p:sldLayoutId id="2147483669" r:id="rId12"/>
    <p:sldLayoutId id="214748367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7"/>
          <p:cNvSpPr txBox="1">
            <a:spLocks noGrp="1"/>
          </p:cNvSpPr>
          <p:nvPr>
            <p:ph type="ctrTitle"/>
          </p:nvPr>
        </p:nvSpPr>
        <p:spPr>
          <a:xfrm>
            <a:off x="2666567" y="2499504"/>
            <a:ext cx="3299114" cy="5988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rial Rounded MT Bold" panose="020F0704030504030204" pitchFamily="34" charset="0"/>
              </a:rPr>
              <a:t>          Project  Name </a:t>
            </a:r>
            <a:endParaRPr sz="2000" dirty="0">
              <a:latin typeface="Arial Rounded MT Bold" panose="020F0704030504030204" pitchFamily="34" charset="0"/>
            </a:endParaRPr>
          </a:p>
        </p:txBody>
      </p:sp>
      <p:sp>
        <p:nvSpPr>
          <p:cNvPr id="667" name="Google Shape;667;p27"/>
          <p:cNvSpPr txBox="1">
            <a:spLocks noGrp="1"/>
          </p:cNvSpPr>
          <p:nvPr>
            <p:ph type="subTitle" idx="1"/>
          </p:nvPr>
        </p:nvSpPr>
        <p:spPr>
          <a:xfrm>
            <a:off x="3061587" y="3179813"/>
            <a:ext cx="2787362" cy="384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2"/>
                </a:solidFill>
              </a:rPr>
              <a:t>    HR Dataset Analysis</a:t>
            </a:r>
            <a:endParaRPr sz="1600" dirty="0">
              <a:solidFill>
                <a:schemeClr val="tx2"/>
              </a:solidFill>
            </a:endParaRPr>
          </a:p>
        </p:txBody>
      </p:sp>
      <p:sp>
        <p:nvSpPr>
          <p:cNvPr id="668" name="Google Shape;668;p27"/>
          <p:cNvSpPr txBox="1">
            <a:spLocks noGrp="1"/>
          </p:cNvSpPr>
          <p:nvPr>
            <p:ph type="subTitle" idx="1"/>
          </p:nvPr>
        </p:nvSpPr>
        <p:spPr>
          <a:xfrm>
            <a:off x="7417325" y="432175"/>
            <a:ext cx="1087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6th Grade</a:t>
            </a:r>
            <a:endParaRPr>
              <a:solidFill>
                <a:schemeClr val="dk2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grpSp>
        <p:nvGrpSpPr>
          <p:cNvPr id="669" name="Google Shape;669;p27"/>
          <p:cNvGrpSpPr/>
          <p:nvPr/>
        </p:nvGrpSpPr>
        <p:grpSpPr>
          <a:xfrm>
            <a:off x="7357396" y="3564082"/>
            <a:ext cx="1839192" cy="1936411"/>
            <a:chOff x="4765672" y="760436"/>
            <a:chExt cx="3246799" cy="3446635"/>
          </a:xfrm>
        </p:grpSpPr>
        <p:sp>
          <p:nvSpPr>
            <p:cNvPr id="670" name="Google Shape;670;p27"/>
            <p:cNvSpPr/>
            <p:nvPr/>
          </p:nvSpPr>
          <p:spPr>
            <a:xfrm>
              <a:off x="4980353" y="1104437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1" name="Google Shape;671;p27"/>
            <p:cNvGrpSpPr/>
            <p:nvPr/>
          </p:nvGrpSpPr>
          <p:grpSpPr>
            <a:xfrm>
              <a:off x="5401276" y="1531636"/>
              <a:ext cx="1966177" cy="1269999"/>
              <a:chOff x="5401276" y="1531636"/>
              <a:chExt cx="1966177" cy="1269999"/>
            </a:xfrm>
          </p:grpSpPr>
          <p:sp>
            <p:nvSpPr>
              <p:cNvPr id="672" name="Google Shape;672;p27"/>
              <p:cNvSpPr/>
              <p:nvPr/>
            </p:nvSpPr>
            <p:spPr>
              <a:xfrm>
                <a:off x="5401276" y="1651521"/>
                <a:ext cx="1966177" cy="11501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7"/>
              <p:cNvSpPr/>
              <p:nvPr/>
            </p:nvSpPr>
            <p:spPr>
              <a:xfrm>
                <a:off x="5401276" y="1531636"/>
                <a:ext cx="1966109" cy="119885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53" extrusionOk="0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7"/>
              <p:cNvSpPr/>
              <p:nvPr/>
            </p:nvSpPr>
            <p:spPr>
              <a:xfrm>
                <a:off x="5454368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27"/>
              <p:cNvSpPr/>
              <p:nvPr/>
            </p:nvSpPr>
            <p:spPr>
              <a:xfrm>
                <a:off x="5538287" y="1564176"/>
                <a:ext cx="55586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27"/>
              <p:cNvSpPr/>
              <p:nvPr/>
            </p:nvSpPr>
            <p:spPr>
              <a:xfrm>
                <a:off x="5623919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7"/>
              <p:cNvSpPr/>
              <p:nvPr/>
            </p:nvSpPr>
            <p:spPr>
              <a:xfrm>
                <a:off x="5498040" y="1803090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27"/>
              <p:cNvSpPr/>
              <p:nvPr/>
            </p:nvSpPr>
            <p:spPr>
              <a:xfrm>
                <a:off x="5498040" y="1983774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7"/>
              <p:cNvSpPr/>
              <p:nvPr/>
            </p:nvSpPr>
            <p:spPr>
              <a:xfrm>
                <a:off x="5498040" y="2165314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7"/>
              <p:cNvSpPr/>
              <p:nvPr/>
            </p:nvSpPr>
            <p:spPr>
              <a:xfrm>
                <a:off x="5498040" y="2345997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7"/>
              <p:cNvSpPr/>
              <p:nvPr/>
            </p:nvSpPr>
            <p:spPr>
              <a:xfrm>
                <a:off x="5498040" y="1888722"/>
                <a:ext cx="1773436" cy="834914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67" extrusionOk="0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27"/>
              <p:cNvSpPr/>
              <p:nvPr/>
            </p:nvSpPr>
            <p:spPr>
              <a:xfrm>
                <a:off x="5498040" y="1923831"/>
                <a:ext cx="1773436" cy="799805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22" extrusionOk="0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3" name="Google Shape;683;p27"/>
            <p:cNvGrpSpPr/>
            <p:nvPr/>
          </p:nvGrpSpPr>
          <p:grpSpPr>
            <a:xfrm>
              <a:off x="6490512" y="1274487"/>
              <a:ext cx="570358" cy="534450"/>
              <a:chOff x="6490512" y="890962"/>
              <a:chExt cx="570358" cy="534450"/>
            </a:xfrm>
          </p:grpSpPr>
          <p:sp>
            <p:nvSpPr>
              <p:cNvPr id="684" name="Google Shape;684;p27"/>
              <p:cNvSpPr/>
              <p:nvPr/>
            </p:nvSpPr>
            <p:spPr>
              <a:xfrm>
                <a:off x="6490512" y="946623"/>
                <a:ext cx="570358" cy="4787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27"/>
              <p:cNvSpPr/>
              <p:nvPr/>
            </p:nvSpPr>
            <p:spPr>
              <a:xfrm>
                <a:off x="6581282" y="1372215"/>
                <a:ext cx="88883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27"/>
              <p:cNvSpPr/>
              <p:nvPr/>
            </p:nvSpPr>
            <p:spPr>
              <a:xfrm>
                <a:off x="6530758" y="1361939"/>
                <a:ext cx="34372" cy="3517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27"/>
              <p:cNvSpPr/>
              <p:nvPr/>
            </p:nvSpPr>
            <p:spPr>
              <a:xfrm>
                <a:off x="6938367" y="1372215"/>
                <a:ext cx="89958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27"/>
              <p:cNvSpPr/>
              <p:nvPr/>
            </p:nvSpPr>
            <p:spPr>
              <a:xfrm>
                <a:off x="6888700" y="1361939"/>
                <a:ext cx="35177" cy="3517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27"/>
              <p:cNvSpPr/>
              <p:nvPr/>
            </p:nvSpPr>
            <p:spPr>
              <a:xfrm>
                <a:off x="6490512" y="890962"/>
                <a:ext cx="570309" cy="5566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27"/>
              <p:cNvSpPr/>
              <p:nvPr/>
            </p:nvSpPr>
            <p:spPr>
              <a:xfrm>
                <a:off x="651448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27"/>
              <p:cNvSpPr/>
              <p:nvPr/>
            </p:nvSpPr>
            <p:spPr>
              <a:xfrm>
                <a:off x="655387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7"/>
              <p:cNvSpPr/>
              <p:nvPr/>
            </p:nvSpPr>
            <p:spPr>
              <a:xfrm>
                <a:off x="6593270" y="906376"/>
                <a:ext cx="26584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27"/>
              <p:cNvSpPr/>
              <p:nvPr/>
            </p:nvSpPr>
            <p:spPr>
              <a:xfrm>
                <a:off x="6591557" y="980876"/>
                <a:ext cx="368100" cy="36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27"/>
              <p:cNvSpPr/>
              <p:nvPr/>
            </p:nvSpPr>
            <p:spPr>
              <a:xfrm>
                <a:off x="6654069" y="1044243"/>
                <a:ext cx="236344" cy="23634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7"/>
              <p:cNvSpPr/>
              <p:nvPr/>
            </p:nvSpPr>
            <p:spPr>
              <a:xfrm>
                <a:off x="6635229" y="1037393"/>
                <a:ext cx="116460" cy="11046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6" name="Google Shape;696;p27"/>
            <p:cNvGrpSpPr/>
            <p:nvPr/>
          </p:nvGrpSpPr>
          <p:grpSpPr>
            <a:xfrm>
              <a:off x="5094926" y="2317556"/>
              <a:ext cx="717033" cy="1014339"/>
              <a:chOff x="5094926" y="2317556"/>
              <a:chExt cx="717033" cy="1014339"/>
            </a:xfrm>
          </p:grpSpPr>
          <p:sp>
            <p:nvSpPr>
              <p:cNvPr id="697" name="Google Shape;697;p27"/>
              <p:cNvSpPr/>
              <p:nvPr/>
            </p:nvSpPr>
            <p:spPr>
              <a:xfrm>
                <a:off x="5094926" y="2395159"/>
                <a:ext cx="717033" cy="9367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27"/>
              <p:cNvSpPr/>
              <p:nvPr/>
            </p:nvSpPr>
            <p:spPr>
              <a:xfrm>
                <a:off x="5094926" y="2317556"/>
                <a:ext cx="717009" cy="7760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7"/>
              <p:cNvSpPr/>
              <p:nvPr/>
            </p:nvSpPr>
            <p:spPr>
              <a:xfrm>
                <a:off x="512880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7"/>
              <p:cNvSpPr/>
              <p:nvPr/>
            </p:nvSpPr>
            <p:spPr>
              <a:xfrm>
                <a:off x="518345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7"/>
              <p:cNvSpPr/>
              <p:nvPr/>
            </p:nvSpPr>
            <p:spPr>
              <a:xfrm>
                <a:off x="5239202" y="2338323"/>
                <a:ext cx="34961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27"/>
              <p:cNvSpPr/>
              <p:nvPr/>
            </p:nvSpPr>
            <p:spPr>
              <a:xfrm>
                <a:off x="5209690" y="2827988"/>
                <a:ext cx="111394" cy="16280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5379106" y="2715409"/>
                <a:ext cx="112422" cy="27557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5548521" y="2613760"/>
                <a:ext cx="111394" cy="3770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5249039" y="2446530"/>
                <a:ext cx="351946" cy="35304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rgbClr val="38477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>
                <a:off x="5176900" y="3061891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27"/>
              <p:cNvSpPr/>
              <p:nvPr/>
            </p:nvSpPr>
            <p:spPr>
              <a:xfrm>
                <a:off x="5176900" y="3122006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>
                <a:off x="5237016" y="3182121"/>
                <a:ext cx="431522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>
                <a:off x="5314619" y="3242236"/>
                <a:ext cx="276599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0" name="Google Shape;710;p27"/>
            <p:cNvSpPr/>
            <p:nvPr/>
          </p:nvSpPr>
          <p:spPr>
            <a:xfrm>
              <a:off x="5914065" y="760436"/>
              <a:ext cx="232055" cy="38276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7710871" y="1262143"/>
              <a:ext cx="301600" cy="4975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2" name="Google Shape;712;p27"/>
            <p:cNvGrpSpPr/>
            <p:nvPr/>
          </p:nvGrpSpPr>
          <p:grpSpPr>
            <a:xfrm>
              <a:off x="6655110" y="1951719"/>
              <a:ext cx="1239180" cy="2255353"/>
              <a:chOff x="7710885" y="1951719"/>
              <a:chExt cx="1239180" cy="2255353"/>
            </a:xfrm>
          </p:grpSpPr>
          <p:sp>
            <p:nvSpPr>
              <p:cNvPr id="713" name="Google Shape;713;p27"/>
              <p:cNvSpPr/>
              <p:nvPr/>
            </p:nvSpPr>
            <p:spPr>
              <a:xfrm>
                <a:off x="7999817" y="4017723"/>
                <a:ext cx="409554" cy="189349"/>
              </a:xfrm>
              <a:custGeom>
                <a:avLst/>
                <a:gdLst/>
                <a:ahLst/>
                <a:cxnLst/>
                <a:rect l="l" t="t" r="r" b="b"/>
                <a:pathLst>
                  <a:path w="446" h="206" extrusionOk="0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6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8421293" y="4017723"/>
                <a:ext cx="409554" cy="189349"/>
              </a:xfrm>
              <a:custGeom>
                <a:avLst/>
                <a:gdLst/>
                <a:ahLst/>
                <a:cxnLst/>
                <a:rect l="l" t="t" r="r" b="b"/>
                <a:pathLst>
                  <a:path w="446" h="206" extrusionOk="0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5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7"/>
              <p:cNvSpPr/>
              <p:nvPr/>
            </p:nvSpPr>
            <p:spPr>
              <a:xfrm>
                <a:off x="8168829" y="2965085"/>
                <a:ext cx="673940" cy="1132586"/>
              </a:xfrm>
              <a:custGeom>
                <a:avLst/>
                <a:gdLst/>
                <a:ahLst/>
                <a:cxnLst/>
                <a:rect l="l" t="t" r="r" b="b"/>
                <a:pathLst>
                  <a:path w="734" h="1232" extrusionOk="0">
                    <a:moveTo>
                      <a:pt x="136" y="0"/>
                    </a:moveTo>
                    <a:cubicBezTo>
                      <a:pt x="19" y="622"/>
                      <a:pt x="19" y="622"/>
                      <a:pt x="19" y="622"/>
                    </a:cubicBezTo>
                    <a:cubicBezTo>
                      <a:pt x="0" y="1201"/>
                      <a:pt x="0" y="1201"/>
                      <a:pt x="0" y="1201"/>
                    </a:cubicBezTo>
                    <a:cubicBezTo>
                      <a:pt x="0" y="1201"/>
                      <a:pt x="202" y="1223"/>
                      <a:pt x="282" y="1201"/>
                    </a:cubicBezTo>
                    <a:cubicBezTo>
                      <a:pt x="284" y="657"/>
                      <a:pt x="284" y="657"/>
                      <a:pt x="284" y="657"/>
                    </a:cubicBezTo>
                    <a:cubicBezTo>
                      <a:pt x="367" y="278"/>
                      <a:pt x="367" y="278"/>
                      <a:pt x="367" y="278"/>
                    </a:cubicBezTo>
                    <a:cubicBezTo>
                      <a:pt x="434" y="1215"/>
                      <a:pt x="434" y="1215"/>
                      <a:pt x="434" y="1215"/>
                    </a:cubicBezTo>
                    <a:cubicBezTo>
                      <a:pt x="434" y="1215"/>
                      <a:pt x="647" y="1232"/>
                      <a:pt x="734" y="1201"/>
                    </a:cubicBezTo>
                    <a:cubicBezTo>
                      <a:pt x="635" y="0"/>
                      <a:pt x="635" y="0"/>
                      <a:pt x="635" y="0"/>
                    </a:cubicBezTo>
                    <a:cubicBezTo>
                      <a:pt x="136" y="0"/>
                      <a:pt x="136" y="0"/>
                      <a:pt x="13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7"/>
              <p:cNvSpPr/>
              <p:nvPr/>
            </p:nvSpPr>
            <p:spPr>
              <a:xfrm>
                <a:off x="8051713" y="2361974"/>
                <a:ext cx="343633" cy="682356"/>
              </a:xfrm>
              <a:custGeom>
                <a:avLst/>
                <a:gdLst/>
                <a:ahLst/>
                <a:cxnLst/>
                <a:rect l="l" t="t" r="r" b="b"/>
                <a:pathLst>
                  <a:path w="374" h="743" extrusionOk="0">
                    <a:moveTo>
                      <a:pt x="343" y="587"/>
                    </a:moveTo>
                    <a:cubicBezTo>
                      <a:pt x="335" y="602"/>
                      <a:pt x="300" y="626"/>
                      <a:pt x="270" y="646"/>
                    </a:cubicBezTo>
                    <a:cubicBezTo>
                      <a:pt x="248" y="661"/>
                      <a:pt x="228" y="673"/>
                      <a:pt x="224" y="676"/>
                    </a:cubicBezTo>
                    <a:cubicBezTo>
                      <a:pt x="215" y="681"/>
                      <a:pt x="207" y="686"/>
                      <a:pt x="198" y="690"/>
                    </a:cubicBezTo>
                    <a:cubicBezTo>
                      <a:pt x="116" y="734"/>
                      <a:pt x="0" y="743"/>
                      <a:pt x="0" y="743"/>
                    </a:cubicBezTo>
                    <a:cubicBezTo>
                      <a:pt x="5" y="519"/>
                      <a:pt x="5" y="519"/>
                      <a:pt x="5" y="519"/>
                    </a:cubicBezTo>
                    <a:cubicBezTo>
                      <a:pt x="129" y="490"/>
                      <a:pt x="129" y="490"/>
                      <a:pt x="129" y="490"/>
                    </a:cubicBezTo>
                    <a:cubicBezTo>
                      <a:pt x="129" y="490"/>
                      <a:pt x="221" y="136"/>
                      <a:pt x="240" y="86"/>
                    </a:cubicBezTo>
                    <a:cubicBezTo>
                      <a:pt x="259" y="36"/>
                      <a:pt x="355" y="0"/>
                      <a:pt x="355" y="0"/>
                    </a:cubicBezTo>
                    <a:cubicBezTo>
                      <a:pt x="346" y="67"/>
                      <a:pt x="346" y="67"/>
                      <a:pt x="346" y="67"/>
                    </a:cubicBezTo>
                    <a:cubicBezTo>
                      <a:pt x="348" y="371"/>
                      <a:pt x="348" y="371"/>
                      <a:pt x="348" y="371"/>
                    </a:cubicBezTo>
                    <a:cubicBezTo>
                      <a:pt x="345" y="444"/>
                      <a:pt x="374" y="529"/>
                      <a:pt x="343" y="5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>
                <a:off x="7986493" y="2838852"/>
                <a:ext cx="130500" cy="205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7"/>
              <p:cNvSpPr/>
              <p:nvPr/>
            </p:nvSpPr>
            <p:spPr>
              <a:xfrm>
                <a:off x="8234049" y="2584283"/>
                <a:ext cx="113609" cy="411658"/>
              </a:xfrm>
              <a:custGeom>
                <a:avLst/>
                <a:gdLst/>
                <a:ahLst/>
                <a:cxnLst/>
                <a:rect l="l" t="t" r="r" b="b"/>
                <a:pathLst>
                  <a:path w="124" h="448" extrusionOk="0">
                    <a:moveTo>
                      <a:pt x="67" y="275"/>
                    </a:moveTo>
                    <a:cubicBezTo>
                      <a:pt x="64" y="285"/>
                      <a:pt x="60" y="291"/>
                      <a:pt x="55" y="295"/>
                    </a:cubicBezTo>
                    <a:cubicBezTo>
                      <a:pt x="51" y="300"/>
                      <a:pt x="45" y="301"/>
                      <a:pt x="41" y="302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9" y="444"/>
                      <a:pt x="17" y="439"/>
                      <a:pt x="26" y="434"/>
                    </a:cubicBezTo>
                    <a:cubicBezTo>
                      <a:pt x="28" y="432"/>
                      <a:pt x="38" y="426"/>
                      <a:pt x="50" y="418"/>
                    </a:cubicBezTo>
                    <a:cubicBezTo>
                      <a:pt x="71" y="298"/>
                      <a:pt x="71" y="298"/>
                      <a:pt x="71" y="298"/>
                    </a:cubicBezTo>
                    <a:cubicBezTo>
                      <a:pt x="67" y="296"/>
                      <a:pt x="64" y="293"/>
                      <a:pt x="64" y="293"/>
                    </a:cubicBezTo>
                    <a:cubicBezTo>
                      <a:pt x="67" y="275"/>
                      <a:pt x="67" y="275"/>
                      <a:pt x="67" y="275"/>
                    </a:cubicBezTo>
                    <a:moveTo>
                      <a:pt x="124" y="0"/>
                    </a:moveTo>
                    <a:cubicBezTo>
                      <a:pt x="85" y="143"/>
                      <a:pt x="85" y="143"/>
                      <a:pt x="85" y="143"/>
                    </a:cubicBezTo>
                    <a:cubicBezTo>
                      <a:pt x="88" y="143"/>
                      <a:pt x="93" y="144"/>
                      <a:pt x="99" y="145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4" y="0"/>
                      <a:pt x="124" y="0"/>
                      <a:pt x="124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7"/>
              <p:cNvSpPr/>
              <p:nvPr/>
            </p:nvSpPr>
            <p:spPr>
              <a:xfrm>
                <a:off x="8264204" y="2298858"/>
                <a:ext cx="522463" cy="815601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87" extrusionOk="0">
                    <a:moveTo>
                      <a:pt x="550" y="796"/>
                    </a:moveTo>
                    <a:cubicBezTo>
                      <a:pt x="555" y="837"/>
                      <a:pt x="555" y="837"/>
                      <a:pt x="555" y="837"/>
                    </a:cubicBezTo>
                    <a:cubicBezTo>
                      <a:pt x="484" y="882"/>
                      <a:pt x="303" y="887"/>
                      <a:pt x="190" y="875"/>
                    </a:cubicBezTo>
                    <a:cubicBezTo>
                      <a:pt x="114" y="867"/>
                      <a:pt x="8" y="832"/>
                      <a:pt x="0" y="825"/>
                    </a:cubicBezTo>
                    <a:cubicBezTo>
                      <a:pt x="99" y="268"/>
                      <a:pt x="99" y="268"/>
                      <a:pt x="99" y="268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9" y="89"/>
                      <a:pt x="131" y="65"/>
                      <a:pt x="182" y="42"/>
                    </a:cubicBezTo>
                    <a:cubicBezTo>
                      <a:pt x="189" y="39"/>
                      <a:pt x="196" y="36"/>
                      <a:pt x="202" y="33"/>
                    </a:cubicBezTo>
                    <a:cubicBezTo>
                      <a:pt x="239" y="16"/>
                      <a:pt x="272" y="2"/>
                      <a:pt x="280" y="0"/>
                    </a:cubicBezTo>
                    <a:cubicBezTo>
                      <a:pt x="303" y="1"/>
                      <a:pt x="370" y="4"/>
                      <a:pt x="370" y="4"/>
                    </a:cubicBezTo>
                    <a:cubicBezTo>
                      <a:pt x="382" y="7"/>
                      <a:pt x="393" y="11"/>
                      <a:pt x="405" y="16"/>
                    </a:cubicBezTo>
                    <a:cubicBezTo>
                      <a:pt x="481" y="44"/>
                      <a:pt x="569" y="85"/>
                      <a:pt x="569" y="85"/>
                    </a:cubicBezTo>
                    <a:cubicBezTo>
                      <a:pt x="499" y="328"/>
                      <a:pt x="499" y="328"/>
                      <a:pt x="499" y="328"/>
                    </a:cubicBezTo>
                    <a:cubicBezTo>
                      <a:pt x="501" y="344"/>
                      <a:pt x="501" y="344"/>
                      <a:pt x="501" y="344"/>
                    </a:cubicBezTo>
                    <a:cubicBezTo>
                      <a:pt x="550" y="796"/>
                      <a:pt x="550" y="796"/>
                      <a:pt x="550" y="79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>
                <a:off x="8394644" y="2599011"/>
                <a:ext cx="374490" cy="431294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70" extrusionOk="0">
                    <a:moveTo>
                      <a:pt x="336" y="0"/>
                    </a:moveTo>
                    <a:cubicBezTo>
                      <a:pt x="281" y="217"/>
                      <a:pt x="281" y="217"/>
                      <a:pt x="281" y="217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129" y="397"/>
                      <a:pt x="408" y="470"/>
                    </a:cubicBezTo>
                    <a:cubicBezTo>
                      <a:pt x="359" y="18"/>
                      <a:pt x="359" y="18"/>
                      <a:pt x="359" y="18"/>
                    </a:cubicBezTo>
                    <a:cubicBezTo>
                      <a:pt x="336" y="0"/>
                      <a:pt x="336" y="0"/>
                      <a:pt x="336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>
                <a:off x="8473890" y="2174028"/>
                <a:ext cx="133245" cy="26368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87" extrusionOk="0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8605733" y="2215404"/>
                <a:ext cx="0" cy="140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7"/>
              <p:cNvSpPr/>
              <p:nvPr/>
            </p:nvSpPr>
            <p:spPr>
              <a:xfrm>
                <a:off x="8475293" y="2216807"/>
                <a:ext cx="130440" cy="135349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48" extrusionOk="0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7"/>
              <p:cNvSpPr/>
              <p:nvPr/>
            </p:nvSpPr>
            <p:spPr>
              <a:xfrm>
                <a:off x="8181452" y="2713321"/>
                <a:ext cx="231426" cy="161998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76" extrusionOk="0">
                    <a:moveTo>
                      <a:pt x="158" y="124"/>
                    </a:moveTo>
                    <a:cubicBezTo>
                      <a:pt x="142" y="176"/>
                      <a:pt x="121" y="152"/>
                      <a:pt x="121" y="152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1" y="144"/>
                      <a:pt x="117" y="150"/>
                      <a:pt x="112" y="154"/>
                    </a:cubicBezTo>
                    <a:cubicBezTo>
                      <a:pt x="98" y="168"/>
                      <a:pt x="82" y="156"/>
                      <a:pt x="82" y="156"/>
                    </a:cubicBezTo>
                    <a:cubicBezTo>
                      <a:pt x="89" y="139"/>
                      <a:pt x="89" y="139"/>
                      <a:pt x="89" y="139"/>
                    </a:cubicBezTo>
                    <a:cubicBezTo>
                      <a:pt x="85" y="145"/>
                      <a:pt x="81" y="149"/>
                      <a:pt x="77" y="152"/>
                    </a:cubicBezTo>
                    <a:cubicBezTo>
                      <a:pt x="62" y="162"/>
                      <a:pt x="47" y="152"/>
                      <a:pt x="47" y="152"/>
                    </a:cubicBezTo>
                    <a:cubicBezTo>
                      <a:pt x="47" y="152"/>
                      <a:pt x="74" y="83"/>
                      <a:pt x="80" y="78"/>
                    </a:cubicBezTo>
                    <a:cubicBezTo>
                      <a:pt x="85" y="73"/>
                      <a:pt x="125" y="50"/>
                      <a:pt x="125" y="50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78" y="68"/>
                      <a:pt x="54" y="95"/>
                    </a:cubicBezTo>
                    <a:cubicBezTo>
                      <a:pt x="29" y="123"/>
                      <a:pt x="0" y="103"/>
                      <a:pt x="0" y="103"/>
                    </a:cubicBezTo>
                    <a:cubicBezTo>
                      <a:pt x="4" y="98"/>
                      <a:pt x="54" y="31"/>
                      <a:pt x="58" y="29"/>
                    </a:cubicBezTo>
                    <a:cubicBezTo>
                      <a:pt x="62" y="26"/>
                      <a:pt x="123" y="0"/>
                      <a:pt x="134" y="1"/>
                    </a:cubicBezTo>
                    <a:cubicBezTo>
                      <a:pt x="146" y="1"/>
                      <a:pt x="246" y="23"/>
                      <a:pt x="246" y="23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10" y="157"/>
                      <a:pt x="158" y="124"/>
                      <a:pt x="158" y="12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>
                <a:off x="8252282" y="2781346"/>
                <a:ext cx="57506" cy="72233"/>
              </a:xfrm>
              <a:custGeom>
                <a:avLst/>
                <a:gdLst/>
                <a:ahLst/>
                <a:cxnLst/>
                <a:rect l="l" t="t" r="r" b="b"/>
                <a:pathLst>
                  <a:path w="63" h="78" extrusionOk="0">
                    <a:moveTo>
                      <a:pt x="63" y="0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4" y="75"/>
                      <a:pt x="8" y="71"/>
                      <a:pt x="12" y="65"/>
                    </a:cubicBezTo>
                    <a:cubicBezTo>
                      <a:pt x="12" y="65"/>
                      <a:pt x="27" y="32"/>
                      <a:pt x="30" y="27"/>
                    </a:cubicBezTo>
                    <a:cubicBezTo>
                      <a:pt x="34" y="22"/>
                      <a:pt x="61" y="1"/>
                      <a:pt x="63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8284541" y="2798878"/>
                <a:ext cx="41376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45" h="61" extrusionOk="0">
                    <a:moveTo>
                      <a:pt x="45" y="0"/>
                    </a:moveTo>
                    <a:cubicBezTo>
                      <a:pt x="43" y="1"/>
                      <a:pt x="23" y="9"/>
                      <a:pt x="19" y="12"/>
                    </a:cubicBezTo>
                    <a:cubicBezTo>
                      <a:pt x="16" y="15"/>
                      <a:pt x="4" y="49"/>
                      <a:pt x="0" y="61"/>
                    </a:cubicBezTo>
                    <a:cubicBezTo>
                      <a:pt x="5" y="57"/>
                      <a:pt x="9" y="51"/>
                      <a:pt x="12" y="41"/>
                    </a:cubicBezTo>
                    <a:cubicBezTo>
                      <a:pt x="12" y="41"/>
                      <a:pt x="20" y="20"/>
                      <a:pt x="22" y="15"/>
                    </a:cubicBezTo>
                    <a:cubicBezTo>
                      <a:pt x="24" y="11"/>
                      <a:pt x="43" y="1"/>
                      <a:pt x="45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7"/>
              <p:cNvSpPr/>
              <p:nvPr/>
            </p:nvSpPr>
            <p:spPr>
              <a:xfrm>
                <a:off x="8386930" y="2377403"/>
                <a:ext cx="563136" cy="631162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87" extrusionOk="0">
                    <a:moveTo>
                      <a:pt x="435" y="0"/>
                    </a:moveTo>
                    <a:cubicBezTo>
                      <a:pt x="510" y="34"/>
                      <a:pt x="613" y="580"/>
                      <a:pt x="538" y="634"/>
                    </a:cubicBezTo>
                    <a:cubicBezTo>
                      <a:pt x="464" y="687"/>
                      <a:pt x="8" y="527"/>
                      <a:pt x="8" y="527"/>
                    </a:cubicBezTo>
                    <a:cubicBezTo>
                      <a:pt x="8" y="527"/>
                      <a:pt x="0" y="425"/>
                      <a:pt x="28" y="381"/>
                    </a:cubicBezTo>
                    <a:cubicBezTo>
                      <a:pt x="367" y="429"/>
                      <a:pt x="367" y="429"/>
                      <a:pt x="367" y="429"/>
                    </a:cubicBezTo>
                    <a:cubicBezTo>
                      <a:pt x="367" y="429"/>
                      <a:pt x="345" y="303"/>
                      <a:pt x="344" y="241"/>
                    </a:cubicBezTo>
                    <a:cubicBezTo>
                      <a:pt x="346" y="114"/>
                      <a:pt x="435" y="0"/>
                      <a:pt x="4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7"/>
              <p:cNvSpPr/>
              <p:nvPr/>
            </p:nvSpPr>
            <p:spPr>
              <a:xfrm>
                <a:off x="7722808" y="2617945"/>
                <a:ext cx="561735" cy="30786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35" extrusionOk="0">
                    <a:moveTo>
                      <a:pt x="520" y="7"/>
                    </a:moveTo>
                    <a:cubicBezTo>
                      <a:pt x="519" y="3"/>
                      <a:pt x="515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20" y="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8154803" y="2901267"/>
                <a:ext cx="301500" cy="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27"/>
              <p:cNvSpPr/>
              <p:nvPr/>
            </p:nvSpPr>
            <p:spPr>
              <a:xfrm>
                <a:off x="7893923" y="2920202"/>
                <a:ext cx="96778" cy="34363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7" extrusionOk="0">
                    <a:moveTo>
                      <a:pt x="95" y="37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1" y="3"/>
                      <a:pt x="33" y="1"/>
                    </a:cubicBezTo>
                    <a:cubicBezTo>
                      <a:pt x="64" y="0"/>
                      <a:pt x="105" y="7"/>
                      <a:pt x="105" y="7"/>
                    </a:cubicBezTo>
                    <a:lnTo>
                      <a:pt x="95" y="3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7"/>
              <p:cNvSpPr/>
              <p:nvPr/>
            </p:nvSpPr>
            <p:spPr>
              <a:xfrm>
                <a:off x="7710885" y="2617945"/>
                <a:ext cx="561735" cy="30786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35" extrusionOk="0">
                    <a:moveTo>
                      <a:pt x="519" y="7"/>
                    </a:moveTo>
                    <a:cubicBezTo>
                      <a:pt x="518" y="3"/>
                      <a:pt x="514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19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7902338" y="2748385"/>
                <a:ext cx="149463" cy="4501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7"/>
              <p:cNvSpPr/>
              <p:nvPr/>
            </p:nvSpPr>
            <p:spPr>
              <a:xfrm>
                <a:off x="7915662" y="2825528"/>
                <a:ext cx="200569" cy="164102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78" extrusionOk="0">
                    <a:moveTo>
                      <a:pt x="218" y="109"/>
                    </a:moveTo>
                    <a:cubicBezTo>
                      <a:pt x="214" y="126"/>
                      <a:pt x="204" y="152"/>
                      <a:pt x="183" y="160"/>
                    </a:cubicBezTo>
                    <a:cubicBezTo>
                      <a:pt x="152" y="170"/>
                      <a:pt x="66" y="178"/>
                      <a:pt x="50" y="162"/>
                    </a:cubicBezTo>
                    <a:cubicBezTo>
                      <a:pt x="34" y="146"/>
                      <a:pt x="0" y="28"/>
                      <a:pt x="0" y="28"/>
                    </a:cubicBezTo>
                    <a:cubicBezTo>
                      <a:pt x="0" y="28"/>
                      <a:pt x="23" y="21"/>
                      <a:pt x="34" y="43"/>
                    </a:cubicBezTo>
                    <a:cubicBezTo>
                      <a:pt x="44" y="65"/>
                      <a:pt x="64" y="123"/>
                      <a:pt x="64" y="12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69" y="0"/>
                      <a:pt x="78" y="13"/>
                    </a:cubicBezTo>
                    <a:cubicBezTo>
                      <a:pt x="87" y="26"/>
                      <a:pt x="95" y="105"/>
                      <a:pt x="95" y="105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6" y="7"/>
                      <a:pt x="110" y="3"/>
                      <a:pt x="114" y="28"/>
                    </a:cubicBezTo>
                    <a:cubicBezTo>
                      <a:pt x="118" y="54"/>
                      <a:pt x="127" y="113"/>
                      <a:pt x="127" y="113"/>
                    </a:cubicBezTo>
                    <a:cubicBezTo>
                      <a:pt x="121" y="44"/>
                      <a:pt x="121" y="44"/>
                      <a:pt x="121" y="44"/>
                    </a:cubicBezTo>
                    <a:cubicBezTo>
                      <a:pt x="121" y="44"/>
                      <a:pt x="143" y="44"/>
                      <a:pt x="148" y="67"/>
                    </a:cubicBezTo>
                    <a:cubicBezTo>
                      <a:pt x="151" y="85"/>
                      <a:pt x="156" y="108"/>
                      <a:pt x="156" y="108"/>
                    </a:cubicBezTo>
                    <a:lnTo>
                      <a:pt x="218" y="109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>
                <a:off x="8373606" y="2021848"/>
                <a:ext cx="246854" cy="29594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322" extrusionOk="0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7"/>
              <p:cNvSpPr/>
              <p:nvPr/>
            </p:nvSpPr>
            <p:spPr>
              <a:xfrm>
                <a:off x="8516669" y="2180340"/>
                <a:ext cx="41376" cy="23142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27"/>
              <p:cNvSpPr/>
              <p:nvPr/>
            </p:nvSpPr>
            <p:spPr>
              <a:xfrm>
                <a:off x="8377813" y="2206288"/>
                <a:ext cx="25247" cy="16831"/>
              </a:xfrm>
              <a:custGeom>
                <a:avLst/>
                <a:gdLst/>
                <a:ahLst/>
                <a:cxnLst/>
                <a:rect l="l" t="t" r="r" b="b"/>
                <a:pathLst>
                  <a:path w="27" h="18" extrusionOk="0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8404462" y="2170521"/>
                <a:ext cx="19636" cy="39272"/>
              </a:xfrm>
              <a:custGeom>
                <a:avLst/>
                <a:gdLst/>
                <a:ahLst/>
                <a:cxnLst/>
                <a:rect l="l" t="t" r="r" b="b"/>
                <a:pathLst>
                  <a:path w="21" h="43" extrusionOk="0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8472487" y="2158600"/>
                <a:ext cx="18935" cy="39272"/>
              </a:xfrm>
              <a:custGeom>
                <a:avLst/>
                <a:gdLst/>
                <a:ahLst/>
                <a:cxnLst/>
                <a:rect l="l" t="t" r="r" b="b"/>
                <a:pathLst>
                  <a:path w="20" h="43" extrusionOk="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8465475" y="2102496"/>
                <a:ext cx="64519" cy="5961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8379917" y="2126340"/>
                <a:ext cx="44883" cy="51194"/>
              </a:xfrm>
              <a:custGeom>
                <a:avLst/>
                <a:gdLst/>
                <a:ahLst/>
                <a:cxnLst/>
                <a:rect l="l" t="t" r="r" b="b"/>
                <a:pathLst>
                  <a:path w="49" h="56" extrusionOk="0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8602227" y="2099691"/>
                <a:ext cx="70129" cy="122025"/>
              </a:xfrm>
              <a:custGeom>
                <a:avLst/>
                <a:gdLst/>
                <a:ahLst/>
                <a:cxnLst/>
                <a:rect l="l" t="t" r="r" b="b"/>
                <a:pathLst>
                  <a:path w="76" h="133" extrusionOk="0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8609941" y="2134054"/>
                <a:ext cx="30156" cy="30857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" extrusionOk="0">
                    <a:moveTo>
                      <a:pt x="2" y="34"/>
                    </a:moveTo>
                    <a:cubicBezTo>
                      <a:pt x="3" y="34"/>
                      <a:pt x="4" y="33"/>
                      <a:pt x="4" y="32"/>
                    </a:cubicBezTo>
                    <a:cubicBezTo>
                      <a:pt x="4" y="32"/>
                      <a:pt x="4" y="22"/>
                      <a:pt x="10" y="18"/>
                    </a:cubicBezTo>
                    <a:cubicBezTo>
                      <a:pt x="12" y="17"/>
                      <a:pt x="16" y="17"/>
                      <a:pt x="20" y="19"/>
                    </a:cubicBezTo>
                    <a:cubicBezTo>
                      <a:pt x="21" y="19"/>
                      <a:pt x="22" y="19"/>
                      <a:pt x="22" y="18"/>
                    </a:cubicBezTo>
                    <a:cubicBezTo>
                      <a:pt x="22" y="17"/>
                      <a:pt x="22" y="16"/>
                      <a:pt x="21" y="16"/>
                    </a:cubicBezTo>
                    <a:cubicBezTo>
                      <a:pt x="16" y="14"/>
                      <a:pt x="12" y="14"/>
                      <a:pt x="8" y="16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8" y="10"/>
                      <a:pt x="13" y="4"/>
                      <a:pt x="18" y="4"/>
                    </a:cubicBezTo>
                    <a:cubicBezTo>
                      <a:pt x="21" y="3"/>
                      <a:pt x="24" y="5"/>
                      <a:pt x="27" y="8"/>
                    </a:cubicBezTo>
                    <a:cubicBezTo>
                      <a:pt x="29" y="10"/>
                      <a:pt x="30" y="13"/>
                      <a:pt x="30" y="13"/>
                    </a:cubicBezTo>
                    <a:cubicBezTo>
                      <a:pt x="31" y="13"/>
                      <a:pt x="31" y="14"/>
                      <a:pt x="32" y="13"/>
                    </a:cubicBezTo>
                    <a:cubicBezTo>
                      <a:pt x="33" y="13"/>
                      <a:pt x="33" y="12"/>
                      <a:pt x="33" y="11"/>
                    </a:cubicBezTo>
                    <a:cubicBezTo>
                      <a:pt x="33" y="11"/>
                      <a:pt x="28" y="0"/>
                      <a:pt x="18" y="1"/>
                    </a:cubicBezTo>
                    <a:cubicBezTo>
                      <a:pt x="8" y="2"/>
                      <a:pt x="0" y="16"/>
                      <a:pt x="1" y="32"/>
                    </a:cubicBezTo>
                    <a:cubicBezTo>
                      <a:pt x="1" y="33"/>
                      <a:pt x="1" y="34"/>
                      <a:pt x="2" y="34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7"/>
              <p:cNvSpPr/>
              <p:nvPr/>
            </p:nvSpPr>
            <p:spPr>
              <a:xfrm>
                <a:off x="8325918" y="1951719"/>
                <a:ext cx="323295" cy="24615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8" extrusionOk="0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4" name="Google Shape;744;p27"/>
            <p:cNvSpPr/>
            <p:nvPr/>
          </p:nvSpPr>
          <p:spPr>
            <a:xfrm>
              <a:off x="6208623" y="3034516"/>
              <a:ext cx="200575" cy="197948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4765672" y="1863625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4407267-AAD7-0936-0BE1-12EB33C80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357" y="63022"/>
            <a:ext cx="1829415" cy="1827706"/>
          </a:xfrm>
          <a:prstGeom prst="ellipse">
            <a:avLst/>
          </a:prstGeom>
          <a:ln w="63500" cap="rnd">
            <a:solidFill>
              <a:schemeClr val="accent1">
                <a:lumMod val="9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 descr="A computer with a graph on it&#10;&#10;Description automatically generated">
            <a:extLst>
              <a:ext uri="{FF2B5EF4-FFF2-40B4-BE49-F238E27FC236}">
                <a16:creationId xmlns:a16="http://schemas.microsoft.com/office/drawing/2014/main" id="{36B3BBFF-C851-517E-BF36-3B0E5C6C1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554" y="265675"/>
            <a:ext cx="1153391" cy="571500"/>
          </a:xfrm>
          <a:prstGeom prst="rect">
            <a:avLst/>
          </a:prstGeom>
        </p:spPr>
      </p:pic>
      <p:sp>
        <p:nvSpPr>
          <p:cNvPr id="2" name="Google Shape;666;p27">
            <a:extLst>
              <a:ext uri="{FF2B5EF4-FFF2-40B4-BE49-F238E27FC236}">
                <a16:creationId xmlns:a16="http://schemas.microsoft.com/office/drawing/2014/main" id="{56279ABD-4425-BC87-AFC1-F45D27FD7025}"/>
              </a:ext>
            </a:extLst>
          </p:cNvPr>
          <p:cNvSpPr txBox="1">
            <a:spLocks/>
          </p:cNvSpPr>
          <p:nvPr/>
        </p:nvSpPr>
        <p:spPr>
          <a:xfrm>
            <a:off x="2805711" y="770085"/>
            <a:ext cx="3299114" cy="59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7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r>
              <a:rPr lang="en-US" sz="2800" dirty="0">
                <a:latin typeface="Arial Rounded MT Bold" panose="020F0704030504030204" pitchFamily="34" charset="0"/>
              </a:rPr>
              <a:t>          Group </a:t>
            </a:r>
          </a:p>
        </p:txBody>
      </p:sp>
      <p:sp>
        <p:nvSpPr>
          <p:cNvPr id="3" name="Google Shape;666;p27">
            <a:extLst>
              <a:ext uri="{FF2B5EF4-FFF2-40B4-BE49-F238E27FC236}">
                <a16:creationId xmlns:a16="http://schemas.microsoft.com/office/drawing/2014/main" id="{FBD4A005-C46F-93F5-7DEF-FB5447F90750}"/>
              </a:ext>
            </a:extLst>
          </p:cNvPr>
          <p:cNvSpPr txBox="1">
            <a:spLocks/>
          </p:cNvSpPr>
          <p:nvPr/>
        </p:nvSpPr>
        <p:spPr>
          <a:xfrm>
            <a:off x="2922443" y="1341585"/>
            <a:ext cx="3299114" cy="59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7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Analyst _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DAT1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_S9e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Google Shape;666;p27">
            <a:extLst>
              <a:ext uri="{FF2B5EF4-FFF2-40B4-BE49-F238E27FC236}">
                <a16:creationId xmlns:a16="http://schemas.microsoft.com/office/drawing/2014/main" id="{78C48D49-B7ED-E243-19DF-B3C0A2ABEE81}"/>
              </a:ext>
            </a:extLst>
          </p:cNvPr>
          <p:cNvSpPr txBox="1">
            <a:spLocks/>
          </p:cNvSpPr>
          <p:nvPr/>
        </p:nvSpPr>
        <p:spPr>
          <a:xfrm>
            <a:off x="-277491" y="3683314"/>
            <a:ext cx="3299114" cy="59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7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r>
              <a:rPr lang="en-US" sz="2000" dirty="0">
                <a:latin typeface="Arial Rounded MT Bold" panose="020F0704030504030204" pitchFamily="34" charset="0"/>
              </a:rPr>
              <a:t>       </a:t>
            </a:r>
          </a:p>
        </p:txBody>
      </p:sp>
      <p:sp>
        <p:nvSpPr>
          <p:cNvPr id="8" name="Google Shape;666;p27">
            <a:extLst>
              <a:ext uri="{FF2B5EF4-FFF2-40B4-BE49-F238E27FC236}">
                <a16:creationId xmlns:a16="http://schemas.microsoft.com/office/drawing/2014/main" id="{D6AE4767-4282-7F6B-8FD1-A796D04E01DF}"/>
              </a:ext>
            </a:extLst>
          </p:cNvPr>
          <p:cNvSpPr txBox="1">
            <a:spLocks/>
          </p:cNvSpPr>
          <p:nvPr/>
        </p:nvSpPr>
        <p:spPr>
          <a:xfrm>
            <a:off x="0" y="3708791"/>
            <a:ext cx="1704049" cy="817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7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Supervised By Eng </a:t>
            </a: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ctr"/>
            <a:endParaRPr lang="en-US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                                   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7" name="Google Shape;666;p27">
            <a:extLst>
              <a:ext uri="{FF2B5EF4-FFF2-40B4-BE49-F238E27FC236}">
                <a16:creationId xmlns:a16="http://schemas.microsoft.com/office/drawing/2014/main" id="{1065ABEA-BC58-10F4-B301-FAEDF0BF6A7D}"/>
              </a:ext>
            </a:extLst>
          </p:cNvPr>
          <p:cNvSpPr txBox="1">
            <a:spLocks/>
          </p:cNvSpPr>
          <p:nvPr/>
        </p:nvSpPr>
        <p:spPr>
          <a:xfrm>
            <a:off x="-1238334" y="3973358"/>
            <a:ext cx="3851271" cy="59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7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       -Mohaned Elassal</a:t>
            </a:r>
          </a:p>
          <a:p>
            <a:pPr algn="ctr"/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-Yehya Adam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34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3"/>
          <p:cNvSpPr txBox="1">
            <a:spLocks noGrp="1"/>
          </p:cNvSpPr>
          <p:nvPr>
            <p:ph type="title"/>
          </p:nvPr>
        </p:nvSpPr>
        <p:spPr>
          <a:xfrm>
            <a:off x="299251" y="2788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3-Forecasting Using  ML</a:t>
            </a:r>
            <a:endParaRPr dirty="0"/>
          </a:p>
        </p:txBody>
      </p:sp>
      <p:sp>
        <p:nvSpPr>
          <p:cNvPr id="892" name="Google Shape;892;p33"/>
          <p:cNvSpPr txBox="1">
            <a:spLocks noGrp="1"/>
          </p:cNvSpPr>
          <p:nvPr>
            <p:ph type="subTitle" idx="1"/>
          </p:nvPr>
        </p:nvSpPr>
        <p:spPr>
          <a:xfrm>
            <a:off x="839401" y="1593717"/>
            <a:ext cx="35597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 </a:t>
            </a:r>
            <a:r>
              <a:rPr lang="en-US" b="1" dirty="0"/>
              <a:t>Feature Selection and Split the Data</a:t>
            </a:r>
            <a:r>
              <a:rPr lang="en-US" dirty="0"/>
              <a:t>:</a:t>
            </a:r>
          </a:p>
          <a:p>
            <a:pPr marL="0" indent="0"/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F82C1DA-5B36-B782-9844-68558E753230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541338" y="1135569"/>
            <a:ext cx="36792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Steps for Forecasting with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lang="en-US" sz="1400" dirty="0"/>
              <a:t>sklearn.)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Google Shape;892;p33">
            <a:extLst>
              <a:ext uri="{FF2B5EF4-FFF2-40B4-BE49-F238E27FC236}">
                <a16:creationId xmlns:a16="http://schemas.microsoft.com/office/drawing/2014/main" id="{88CCFD10-2900-71F7-F50C-53940F4130F7}"/>
              </a:ext>
            </a:extLst>
          </p:cNvPr>
          <p:cNvSpPr txBox="1">
            <a:spLocks/>
          </p:cNvSpPr>
          <p:nvPr/>
        </p:nvSpPr>
        <p:spPr>
          <a:xfrm>
            <a:off x="1755964" y="2833038"/>
            <a:ext cx="3141900" cy="416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" dirty="0"/>
              <a:t> </a:t>
            </a:r>
            <a:r>
              <a:rPr lang="en-US" b="1" dirty="0"/>
              <a:t>Make Predictions</a:t>
            </a:r>
            <a:r>
              <a:rPr lang="en-US" dirty="0"/>
              <a:t>: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6" name="Google Shape;892;p33">
            <a:extLst>
              <a:ext uri="{FF2B5EF4-FFF2-40B4-BE49-F238E27FC236}">
                <a16:creationId xmlns:a16="http://schemas.microsoft.com/office/drawing/2014/main" id="{96BE47AD-6DEC-D224-D5FF-E6CF80457792}"/>
              </a:ext>
            </a:extLst>
          </p:cNvPr>
          <p:cNvSpPr txBox="1">
            <a:spLocks/>
          </p:cNvSpPr>
          <p:nvPr/>
        </p:nvSpPr>
        <p:spPr>
          <a:xfrm>
            <a:off x="1080392" y="2220397"/>
            <a:ext cx="369974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b="1" dirty="0"/>
              <a:t>Choose a Model and  Train the Model</a:t>
            </a:r>
            <a:r>
              <a:rPr lang="en-US" dirty="0"/>
              <a:t>:</a:t>
            </a:r>
          </a:p>
          <a:p>
            <a:r>
              <a:rPr lang="en-US" b="1" dirty="0"/>
              <a:t> 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182BF-D91D-A458-5838-160B76B16588}"/>
              </a:ext>
            </a:extLst>
          </p:cNvPr>
          <p:cNvSpPr/>
          <p:nvPr/>
        </p:nvSpPr>
        <p:spPr>
          <a:xfrm>
            <a:off x="684194" y="2189957"/>
            <a:ext cx="639177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2-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89A049-4CD9-954F-4D6B-060A3676BB79}"/>
              </a:ext>
            </a:extLst>
          </p:cNvPr>
          <p:cNvSpPr/>
          <p:nvPr/>
        </p:nvSpPr>
        <p:spPr>
          <a:xfrm>
            <a:off x="1318649" y="2787644"/>
            <a:ext cx="639177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3-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CC8AA2-2EFA-0773-FFCB-AC9670726EC9}"/>
              </a:ext>
            </a:extLst>
          </p:cNvPr>
          <p:cNvSpPr/>
          <p:nvPr/>
        </p:nvSpPr>
        <p:spPr>
          <a:xfrm>
            <a:off x="235270" y="1578124"/>
            <a:ext cx="639177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1-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3" name="Google Shape;11003;p64">
            <a:extLst>
              <a:ext uri="{FF2B5EF4-FFF2-40B4-BE49-F238E27FC236}">
                <a16:creationId xmlns:a16="http://schemas.microsoft.com/office/drawing/2014/main" id="{D23AA371-AA16-D0EC-F439-6DD52E3346DD}"/>
              </a:ext>
            </a:extLst>
          </p:cNvPr>
          <p:cNvGrpSpPr/>
          <p:nvPr/>
        </p:nvGrpSpPr>
        <p:grpSpPr>
          <a:xfrm>
            <a:off x="197175" y="1069607"/>
            <a:ext cx="306516" cy="358349"/>
            <a:chOff x="-48237000" y="2342650"/>
            <a:chExt cx="256800" cy="300225"/>
          </a:xfrm>
          <a:solidFill>
            <a:schemeClr val="tx1"/>
          </a:solidFill>
        </p:grpSpPr>
        <p:sp>
          <p:nvSpPr>
            <p:cNvPr id="14" name="Google Shape;11004;p64">
              <a:extLst>
                <a:ext uri="{FF2B5EF4-FFF2-40B4-BE49-F238E27FC236}">
                  <a16:creationId xmlns:a16="http://schemas.microsoft.com/office/drawing/2014/main" id="{75C8ABAD-8715-894A-CD79-7477DA0BDC2C}"/>
                </a:ext>
              </a:extLst>
            </p:cNvPr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005;p64">
              <a:extLst>
                <a:ext uri="{FF2B5EF4-FFF2-40B4-BE49-F238E27FC236}">
                  <a16:creationId xmlns:a16="http://schemas.microsoft.com/office/drawing/2014/main" id="{84A93508-8E6F-E03A-1F00-623D31B53BF4}"/>
                </a:ext>
              </a:extLst>
            </p:cNvPr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006;p64">
              <a:extLst>
                <a:ext uri="{FF2B5EF4-FFF2-40B4-BE49-F238E27FC236}">
                  <a16:creationId xmlns:a16="http://schemas.microsoft.com/office/drawing/2014/main" id="{29A43BBD-0A10-F52A-7952-E8A21289EEA9}"/>
                </a:ext>
              </a:extLst>
            </p:cNvPr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61" name="Picture 860">
            <a:extLst>
              <a:ext uri="{FF2B5EF4-FFF2-40B4-BE49-F238E27FC236}">
                <a16:creationId xmlns:a16="http://schemas.microsoft.com/office/drawing/2014/main" id="{AFF41613-C6F7-FE85-AA90-A455D9E25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18" y="996010"/>
            <a:ext cx="4365182" cy="297019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7"/>
          <p:cNvSpPr txBox="1">
            <a:spLocks noGrp="1"/>
          </p:cNvSpPr>
          <p:nvPr>
            <p:ph type="title"/>
          </p:nvPr>
        </p:nvSpPr>
        <p:spPr>
          <a:xfrm>
            <a:off x="4719791" y="1094309"/>
            <a:ext cx="4797289" cy="30829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Data Visualization </a:t>
            </a:r>
            <a:br>
              <a:rPr lang="en-US" dirty="0"/>
            </a:br>
            <a:endParaRPr dirty="0"/>
          </a:p>
        </p:txBody>
      </p:sp>
      <p:grpSp>
        <p:nvGrpSpPr>
          <p:cNvPr id="1082" name="Google Shape;1082;p37"/>
          <p:cNvGrpSpPr/>
          <p:nvPr/>
        </p:nvGrpSpPr>
        <p:grpSpPr>
          <a:xfrm>
            <a:off x="1137536" y="699006"/>
            <a:ext cx="3412448" cy="3413484"/>
            <a:chOff x="1017285" y="809699"/>
            <a:chExt cx="3497794" cy="3498857"/>
          </a:xfrm>
        </p:grpSpPr>
        <p:sp>
          <p:nvSpPr>
            <p:cNvPr id="1083" name="Google Shape;1083;p37"/>
            <p:cNvSpPr/>
            <p:nvPr/>
          </p:nvSpPr>
          <p:spPr>
            <a:xfrm>
              <a:off x="3785701" y="2959800"/>
              <a:ext cx="483175" cy="476826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rgbClr val="FF7A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4506379" y="2776855"/>
              <a:ext cx="8700" cy="25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4506379" y="2776855"/>
              <a:ext cx="8700" cy="2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6" name="Google Shape;1086;p37"/>
            <p:cNvGrpSpPr/>
            <p:nvPr/>
          </p:nvGrpSpPr>
          <p:grpSpPr>
            <a:xfrm>
              <a:off x="2291675" y="1423158"/>
              <a:ext cx="2214703" cy="1379528"/>
              <a:chOff x="2291675" y="1423158"/>
              <a:chExt cx="2214703" cy="1379528"/>
            </a:xfrm>
          </p:grpSpPr>
          <p:sp>
            <p:nvSpPr>
              <p:cNvPr id="1087" name="Google Shape;1087;p37"/>
              <p:cNvSpPr/>
              <p:nvPr/>
            </p:nvSpPr>
            <p:spPr>
              <a:xfrm>
                <a:off x="2291675" y="1423158"/>
                <a:ext cx="2214703" cy="1379528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1577" extrusionOk="0">
                    <a:moveTo>
                      <a:pt x="47" y="0"/>
                    </a:moveTo>
                    <a:cubicBezTo>
                      <a:pt x="2485" y="0"/>
                      <a:pt x="2485" y="0"/>
                      <a:pt x="2485" y="0"/>
                    </a:cubicBezTo>
                    <a:cubicBezTo>
                      <a:pt x="2512" y="0"/>
                      <a:pt x="2533" y="21"/>
                      <a:pt x="2533" y="48"/>
                    </a:cubicBezTo>
                    <a:cubicBezTo>
                      <a:pt x="2533" y="1577"/>
                      <a:pt x="2533" y="1577"/>
                      <a:pt x="2533" y="1577"/>
                    </a:cubicBezTo>
                    <a:cubicBezTo>
                      <a:pt x="0" y="1577"/>
                      <a:pt x="0" y="1577"/>
                      <a:pt x="0" y="157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37"/>
              <p:cNvSpPr/>
              <p:nvPr/>
            </p:nvSpPr>
            <p:spPr>
              <a:xfrm>
                <a:off x="3273351" y="2692523"/>
                <a:ext cx="262800" cy="46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37"/>
              <p:cNvSpPr/>
              <p:nvPr/>
            </p:nvSpPr>
            <p:spPr>
              <a:xfrm>
                <a:off x="2291675" y="2776855"/>
                <a:ext cx="22146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37"/>
              <p:cNvSpPr/>
              <p:nvPr/>
            </p:nvSpPr>
            <p:spPr>
              <a:xfrm>
                <a:off x="2368209" y="1492996"/>
                <a:ext cx="2061633" cy="116140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328" extrusionOk="0">
                    <a:moveTo>
                      <a:pt x="24" y="0"/>
                    </a:moveTo>
                    <a:cubicBezTo>
                      <a:pt x="2333" y="0"/>
                      <a:pt x="2333" y="0"/>
                      <a:pt x="2333" y="0"/>
                    </a:cubicBezTo>
                    <a:cubicBezTo>
                      <a:pt x="2346" y="0"/>
                      <a:pt x="2357" y="10"/>
                      <a:pt x="2357" y="23"/>
                    </a:cubicBezTo>
                    <a:cubicBezTo>
                      <a:pt x="2357" y="1304"/>
                      <a:pt x="2357" y="1304"/>
                      <a:pt x="2357" y="1304"/>
                    </a:cubicBezTo>
                    <a:cubicBezTo>
                      <a:pt x="2357" y="1318"/>
                      <a:pt x="2346" y="1328"/>
                      <a:pt x="2333" y="1328"/>
                    </a:cubicBezTo>
                    <a:cubicBezTo>
                      <a:pt x="24" y="1328"/>
                      <a:pt x="24" y="1328"/>
                      <a:pt x="24" y="1328"/>
                    </a:cubicBezTo>
                    <a:cubicBezTo>
                      <a:pt x="10" y="1328"/>
                      <a:pt x="0" y="1318"/>
                      <a:pt x="0" y="130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37"/>
              <p:cNvSpPr/>
              <p:nvPr/>
            </p:nvSpPr>
            <p:spPr>
              <a:xfrm>
                <a:off x="2990048" y="1492996"/>
                <a:ext cx="1171927" cy="1161406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214" extrusionOk="0">
                    <a:moveTo>
                      <a:pt x="0" y="1214"/>
                    </a:moveTo>
                    <a:lnTo>
                      <a:pt x="416" y="1214"/>
                    </a:lnTo>
                    <a:lnTo>
                      <a:pt x="1225" y="0"/>
                    </a:lnTo>
                    <a:lnTo>
                      <a:pt x="808" y="0"/>
                    </a:lnTo>
                    <a:lnTo>
                      <a:pt x="0" y="121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37"/>
              <p:cNvSpPr/>
              <p:nvPr/>
            </p:nvSpPr>
            <p:spPr>
              <a:xfrm>
                <a:off x="2648515" y="1492996"/>
                <a:ext cx="971982" cy="1161406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1214" extrusionOk="0">
                    <a:moveTo>
                      <a:pt x="0" y="1214"/>
                    </a:moveTo>
                    <a:lnTo>
                      <a:pt x="208" y="1214"/>
                    </a:lnTo>
                    <a:lnTo>
                      <a:pt x="1016" y="0"/>
                    </a:lnTo>
                    <a:lnTo>
                      <a:pt x="809" y="0"/>
                    </a:lnTo>
                    <a:lnTo>
                      <a:pt x="0" y="121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3" name="Google Shape;1093;p37"/>
            <p:cNvGrpSpPr/>
            <p:nvPr/>
          </p:nvGrpSpPr>
          <p:grpSpPr>
            <a:xfrm flipH="1">
              <a:off x="1017285" y="1615136"/>
              <a:ext cx="1176885" cy="2693420"/>
              <a:chOff x="1553545" y="1817994"/>
              <a:chExt cx="1123518" cy="2571284"/>
            </a:xfrm>
          </p:grpSpPr>
          <p:grpSp>
            <p:nvGrpSpPr>
              <p:cNvPr id="1094" name="Google Shape;1094;p37"/>
              <p:cNvGrpSpPr/>
              <p:nvPr/>
            </p:nvGrpSpPr>
            <p:grpSpPr>
              <a:xfrm>
                <a:off x="1553545" y="1817994"/>
                <a:ext cx="1123518" cy="2571284"/>
                <a:chOff x="1553545" y="1817994"/>
                <a:chExt cx="1123518" cy="2571284"/>
              </a:xfrm>
            </p:grpSpPr>
            <p:sp>
              <p:nvSpPr>
                <p:cNvPr id="1095" name="Google Shape;1095;p37"/>
                <p:cNvSpPr/>
                <p:nvPr/>
              </p:nvSpPr>
              <p:spPr>
                <a:xfrm>
                  <a:off x="1553545" y="2564602"/>
                  <a:ext cx="350879" cy="162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879" h="162321" extrusionOk="0">
                      <a:moveTo>
                        <a:pt x="350880" y="72485"/>
                      </a:moveTo>
                      <a:cubicBezTo>
                        <a:pt x="320971" y="49244"/>
                        <a:pt x="291634" y="25146"/>
                        <a:pt x="263154" y="0"/>
                      </a:cubicBezTo>
                      <a:lnTo>
                        <a:pt x="154188" y="57912"/>
                      </a:lnTo>
                      <a:lnTo>
                        <a:pt x="146283" y="61531"/>
                      </a:lnTo>
                      <a:cubicBezTo>
                        <a:pt x="145616" y="62103"/>
                        <a:pt x="144854" y="62674"/>
                        <a:pt x="144187" y="63246"/>
                      </a:cubicBezTo>
                      <a:lnTo>
                        <a:pt x="133519" y="68866"/>
                      </a:lnTo>
                      <a:cubicBezTo>
                        <a:pt x="132567" y="69247"/>
                        <a:pt x="131805" y="69818"/>
                        <a:pt x="131043" y="70485"/>
                      </a:cubicBezTo>
                      <a:cubicBezTo>
                        <a:pt x="118184" y="73628"/>
                        <a:pt x="49604" y="90869"/>
                        <a:pt x="39412" y="98298"/>
                      </a:cubicBezTo>
                      <a:cubicBezTo>
                        <a:pt x="22077" y="102203"/>
                        <a:pt x="1788" y="107251"/>
                        <a:pt x="74" y="111442"/>
                      </a:cubicBezTo>
                      <a:cubicBezTo>
                        <a:pt x="-2212" y="117157"/>
                        <a:pt x="49223" y="113824"/>
                        <a:pt x="62558" y="114300"/>
                      </a:cubicBezTo>
                      <a:lnTo>
                        <a:pt x="65034" y="115633"/>
                      </a:lnTo>
                      <a:cubicBezTo>
                        <a:pt x="60939" y="118777"/>
                        <a:pt x="37317" y="126873"/>
                        <a:pt x="37317" y="126873"/>
                      </a:cubicBezTo>
                      <a:cubicBezTo>
                        <a:pt x="36174" y="127349"/>
                        <a:pt x="3503" y="140779"/>
                        <a:pt x="8646" y="145066"/>
                      </a:cubicBezTo>
                      <a:cubicBezTo>
                        <a:pt x="13790" y="149447"/>
                        <a:pt x="87323" y="125063"/>
                        <a:pt x="71892" y="130302"/>
                      </a:cubicBezTo>
                      <a:cubicBezTo>
                        <a:pt x="70845" y="130683"/>
                        <a:pt x="9408" y="148209"/>
                        <a:pt x="15123" y="155829"/>
                      </a:cubicBezTo>
                      <a:cubicBezTo>
                        <a:pt x="18933" y="160877"/>
                        <a:pt x="73702" y="144113"/>
                        <a:pt x="76274" y="144685"/>
                      </a:cubicBezTo>
                      <a:cubicBezTo>
                        <a:pt x="78846" y="145256"/>
                        <a:pt x="29697" y="154972"/>
                        <a:pt x="34173" y="161449"/>
                      </a:cubicBezTo>
                      <a:cubicBezTo>
                        <a:pt x="36174" y="164211"/>
                        <a:pt x="60748" y="159734"/>
                        <a:pt x="68749" y="157448"/>
                      </a:cubicBezTo>
                      <a:cubicBezTo>
                        <a:pt x="75702" y="155448"/>
                        <a:pt x="98277" y="149542"/>
                        <a:pt x="133233" y="138113"/>
                      </a:cubicBezTo>
                      <a:cubicBezTo>
                        <a:pt x="172476" y="129254"/>
                        <a:pt x="266774" y="106013"/>
                        <a:pt x="350880" y="72485"/>
                      </a:cubicBez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6" name="Google Shape;1096;p37"/>
                <p:cNvSpPr/>
                <p:nvPr/>
              </p:nvSpPr>
              <p:spPr>
                <a:xfrm>
                  <a:off x="1786988" y="2224592"/>
                  <a:ext cx="307186" cy="437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186" h="437982" extrusionOk="0">
                      <a:moveTo>
                        <a:pt x="206026" y="37552"/>
                      </a:moveTo>
                      <a:cubicBezTo>
                        <a:pt x="183070" y="84415"/>
                        <a:pt x="98965" y="280725"/>
                        <a:pt x="98965" y="280725"/>
                      </a:cubicBezTo>
                      <a:lnTo>
                        <a:pt x="0" y="336066"/>
                      </a:lnTo>
                      <a:lnTo>
                        <a:pt x="65532" y="437983"/>
                      </a:lnTo>
                      <a:cubicBezTo>
                        <a:pt x="65532" y="437983"/>
                        <a:pt x="158687" y="416171"/>
                        <a:pt x="205264" y="373880"/>
                      </a:cubicBezTo>
                      <a:cubicBezTo>
                        <a:pt x="250222" y="333208"/>
                        <a:pt x="307848" y="64984"/>
                        <a:pt x="307181" y="976"/>
                      </a:cubicBezTo>
                      <a:cubicBezTo>
                        <a:pt x="307181" y="976"/>
                        <a:pt x="228981" y="-9406"/>
                        <a:pt x="206026" y="375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7" name="Google Shape;1097;p37"/>
                <p:cNvSpPr/>
                <p:nvPr/>
              </p:nvSpPr>
              <p:spPr>
                <a:xfrm>
                  <a:off x="2049592" y="2091170"/>
                  <a:ext cx="99441" cy="99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41" h="99441" extrusionOk="0">
                      <a:moveTo>
                        <a:pt x="49721" y="99441"/>
                      </a:moveTo>
                      <a:cubicBezTo>
                        <a:pt x="22289" y="99441"/>
                        <a:pt x="0" y="77153"/>
                        <a:pt x="0" y="49721"/>
                      </a:cubicBezTo>
                      <a:cubicBezTo>
                        <a:pt x="0" y="22288"/>
                        <a:pt x="22289" y="0"/>
                        <a:pt x="49721" y="0"/>
                      </a:cubicBezTo>
                      <a:cubicBezTo>
                        <a:pt x="77153" y="0"/>
                        <a:pt x="99441" y="22288"/>
                        <a:pt x="99441" y="49721"/>
                      </a:cubicBezTo>
                      <a:cubicBezTo>
                        <a:pt x="99441" y="77153"/>
                        <a:pt x="77057" y="99441"/>
                        <a:pt x="49721" y="99441"/>
                      </a:cubicBezTo>
                      <a:close/>
                      <a:moveTo>
                        <a:pt x="49721" y="4477"/>
                      </a:moveTo>
                      <a:cubicBezTo>
                        <a:pt x="24765" y="4477"/>
                        <a:pt x="4382" y="24765"/>
                        <a:pt x="4382" y="49816"/>
                      </a:cubicBezTo>
                      <a:cubicBezTo>
                        <a:pt x="4382" y="74867"/>
                        <a:pt x="24670" y="95155"/>
                        <a:pt x="49721" y="95155"/>
                      </a:cubicBezTo>
                      <a:cubicBezTo>
                        <a:pt x="74771" y="95155"/>
                        <a:pt x="95060" y="74867"/>
                        <a:pt x="95060" y="49816"/>
                      </a:cubicBezTo>
                      <a:cubicBezTo>
                        <a:pt x="95060" y="24765"/>
                        <a:pt x="74676" y="4477"/>
                        <a:pt x="49721" y="447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8" name="Google Shape;1098;p37"/>
                <p:cNvSpPr/>
                <p:nvPr/>
              </p:nvSpPr>
              <p:spPr>
                <a:xfrm>
                  <a:off x="2073164" y="1898589"/>
                  <a:ext cx="248512" cy="256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512" h="256494" extrusionOk="0">
                      <a:moveTo>
                        <a:pt x="336" y="101713"/>
                      </a:moveTo>
                      <a:cubicBezTo>
                        <a:pt x="-3379" y="84377"/>
                        <a:pt x="24625" y="39610"/>
                        <a:pt x="39198" y="29418"/>
                      </a:cubicBezTo>
                      <a:cubicBezTo>
                        <a:pt x="56915" y="17131"/>
                        <a:pt x="76917" y="8654"/>
                        <a:pt x="97872" y="3510"/>
                      </a:cubicBezTo>
                      <a:cubicBezTo>
                        <a:pt x="142163" y="-7253"/>
                        <a:pt x="183121" y="7320"/>
                        <a:pt x="215601" y="39229"/>
                      </a:cubicBezTo>
                      <a:cubicBezTo>
                        <a:pt x="319042" y="140956"/>
                        <a:pt x="145592" y="256494"/>
                        <a:pt x="145592" y="256494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9" name="Google Shape;1099;p37"/>
                <p:cNvSpPr/>
                <p:nvPr/>
              </p:nvSpPr>
              <p:spPr>
                <a:xfrm>
                  <a:off x="2156177" y="1817994"/>
                  <a:ext cx="96012" cy="9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12" h="96011" extrusionOk="0">
                      <a:moveTo>
                        <a:pt x="96012" y="48006"/>
                      </a:moveTo>
                      <a:cubicBezTo>
                        <a:pt x="96012" y="74519"/>
                        <a:pt x="74519" y="96012"/>
                        <a:pt x="48006" y="96012"/>
                      </a:cubicBezTo>
                      <a:cubicBezTo>
                        <a:pt x="21493" y="96012"/>
                        <a:pt x="0" y="74519"/>
                        <a:pt x="0" y="48006"/>
                      </a:cubicBezTo>
                      <a:cubicBezTo>
                        <a:pt x="0" y="21493"/>
                        <a:pt x="21493" y="0"/>
                        <a:pt x="48006" y="0"/>
                      </a:cubicBezTo>
                      <a:cubicBezTo>
                        <a:pt x="74519" y="0"/>
                        <a:pt x="96012" y="21493"/>
                        <a:pt x="96012" y="480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0" name="Google Shape;1100;p37"/>
                <p:cNvSpPr/>
                <p:nvPr/>
              </p:nvSpPr>
              <p:spPr>
                <a:xfrm>
                  <a:off x="2295432" y="1910862"/>
                  <a:ext cx="96011" cy="9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11" h="96012" extrusionOk="0">
                      <a:moveTo>
                        <a:pt x="0" y="48006"/>
                      </a:moveTo>
                      <a:cubicBezTo>
                        <a:pt x="0" y="21431"/>
                        <a:pt x="21526" y="0"/>
                        <a:pt x="48006" y="0"/>
                      </a:cubicBezTo>
                      <a:cubicBezTo>
                        <a:pt x="74486" y="0"/>
                        <a:pt x="96012" y="21526"/>
                        <a:pt x="96012" y="48006"/>
                      </a:cubicBezTo>
                      <a:cubicBezTo>
                        <a:pt x="96012" y="74485"/>
                        <a:pt x="74486" y="96012"/>
                        <a:pt x="48006" y="96012"/>
                      </a:cubicBezTo>
                      <a:cubicBezTo>
                        <a:pt x="21526" y="96012"/>
                        <a:pt x="0" y="74581"/>
                        <a:pt x="0" y="480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1" name="Google Shape;1101;p37"/>
                <p:cNvSpPr/>
                <p:nvPr/>
              </p:nvSpPr>
              <p:spPr>
                <a:xfrm>
                  <a:off x="2066236" y="1927089"/>
                  <a:ext cx="223453" cy="440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53" h="440306" extrusionOk="0">
                      <a:moveTo>
                        <a:pt x="180619" y="116551"/>
                      </a:moveTo>
                      <a:cubicBezTo>
                        <a:pt x="180714" y="118933"/>
                        <a:pt x="182809" y="120647"/>
                        <a:pt x="185095" y="120457"/>
                      </a:cubicBezTo>
                      <a:cubicBezTo>
                        <a:pt x="194811" y="119504"/>
                        <a:pt x="217195" y="115504"/>
                        <a:pt x="222624" y="140745"/>
                      </a:cubicBezTo>
                      <a:cubicBezTo>
                        <a:pt x="228148" y="166272"/>
                        <a:pt x="204812" y="182941"/>
                        <a:pt x="190048" y="185131"/>
                      </a:cubicBezTo>
                      <a:cubicBezTo>
                        <a:pt x="185762" y="185703"/>
                        <a:pt x="165379" y="202467"/>
                        <a:pt x="162807" y="205896"/>
                      </a:cubicBezTo>
                      <a:cubicBezTo>
                        <a:pt x="154711" y="216373"/>
                        <a:pt x="174427" y="319434"/>
                        <a:pt x="178809" y="351533"/>
                      </a:cubicBezTo>
                      <a:cubicBezTo>
                        <a:pt x="187000" y="411445"/>
                        <a:pt x="98704" y="440306"/>
                        <a:pt x="98704" y="440306"/>
                      </a:cubicBezTo>
                      <a:cubicBezTo>
                        <a:pt x="98704" y="440306"/>
                        <a:pt x="48126" y="426876"/>
                        <a:pt x="42887" y="351533"/>
                      </a:cubicBezTo>
                      <a:cubicBezTo>
                        <a:pt x="42887" y="351533"/>
                        <a:pt x="45173" y="205801"/>
                        <a:pt x="44411" y="205134"/>
                      </a:cubicBezTo>
                      <a:cubicBezTo>
                        <a:pt x="31457" y="194275"/>
                        <a:pt x="-15311" y="193228"/>
                        <a:pt x="5073" y="91977"/>
                      </a:cubicBezTo>
                      <a:cubicBezTo>
                        <a:pt x="23932" y="-1749"/>
                        <a:pt x="91560" y="-1178"/>
                        <a:pt x="108895" y="346"/>
                      </a:cubicBezTo>
                      <a:cubicBezTo>
                        <a:pt x="123659" y="1680"/>
                        <a:pt x="173856" y="346"/>
                        <a:pt x="180619" y="116551"/>
                      </a:cubicBez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2" name="Google Shape;1102;p37"/>
                <p:cNvSpPr/>
                <p:nvPr/>
              </p:nvSpPr>
              <p:spPr>
                <a:xfrm>
                  <a:off x="2127316" y="1917239"/>
                  <a:ext cx="133661" cy="99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61" h="99928" extrusionOk="0">
                      <a:moveTo>
                        <a:pt x="0" y="5434"/>
                      </a:moveTo>
                      <a:cubicBezTo>
                        <a:pt x="0" y="5434"/>
                        <a:pt x="20479" y="120496"/>
                        <a:pt x="128778" y="96684"/>
                      </a:cubicBezTo>
                      <a:cubicBezTo>
                        <a:pt x="128683" y="96684"/>
                        <a:pt x="172402" y="-27046"/>
                        <a:pt x="0" y="54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3" name="Google Shape;1103;p37"/>
                <p:cNvSpPr/>
                <p:nvPr/>
              </p:nvSpPr>
              <p:spPr>
                <a:xfrm>
                  <a:off x="2244664" y="2065805"/>
                  <a:ext cx="33813" cy="24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24508" extrusionOk="0">
                      <a:moveTo>
                        <a:pt x="33814" y="10411"/>
                      </a:moveTo>
                      <a:cubicBezTo>
                        <a:pt x="33814" y="10411"/>
                        <a:pt x="15621" y="-20640"/>
                        <a:pt x="0" y="24508"/>
                      </a:cubicBezTo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4" name="Google Shape;1104;p37"/>
                <p:cNvSpPr/>
                <p:nvPr/>
              </p:nvSpPr>
              <p:spPr>
                <a:xfrm>
                  <a:off x="2134841" y="1998536"/>
                  <a:ext cx="20596" cy="15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96" h="15882" extrusionOk="0">
                      <a:moveTo>
                        <a:pt x="19145" y="15197"/>
                      </a:moveTo>
                      <a:cubicBezTo>
                        <a:pt x="22574" y="19197"/>
                        <a:pt x="19526" y="4529"/>
                        <a:pt x="14192" y="1576"/>
                      </a:cubicBezTo>
                      <a:cubicBezTo>
                        <a:pt x="8953" y="-1377"/>
                        <a:pt x="2572" y="-43"/>
                        <a:pt x="0" y="4433"/>
                      </a:cubicBezTo>
                      <a:cubicBezTo>
                        <a:pt x="0" y="4433"/>
                        <a:pt x="10954" y="5576"/>
                        <a:pt x="19145" y="151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5" name="Google Shape;1105;p37"/>
                <p:cNvSpPr/>
                <p:nvPr/>
              </p:nvSpPr>
              <p:spPr>
                <a:xfrm>
                  <a:off x="2084558" y="1984965"/>
                  <a:ext cx="23231" cy="9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1" h="9817" extrusionOk="0">
                      <a:moveTo>
                        <a:pt x="1324" y="9622"/>
                      </a:moveTo>
                      <a:cubicBezTo>
                        <a:pt x="-3533" y="11432"/>
                        <a:pt x="6087" y="97"/>
                        <a:pt x="12183" y="2"/>
                      </a:cubicBezTo>
                      <a:cubicBezTo>
                        <a:pt x="18279" y="-94"/>
                        <a:pt x="23232" y="4097"/>
                        <a:pt x="23232" y="9336"/>
                      </a:cubicBezTo>
                      <a:cubicBezTo>
                        <a:pt x="23232" y="9336"/>
                        <a:pt x="13040" y="5145"/>
                        <a:pt x="1324" y="962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6" name="Google Shape;1106;p37"/>
                <p:cNvSpPr/>
                <p:nvPr/>
              </p:nvSpPr>
              <p:spPr>
                <a:xfrm>
                  <a:off x="2131242" y="2024181"/>
                  <a:ext cx="11991" cy="21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9" h="15804" extrusionOk="0">
                      <a:moveTo>
                        <a:pt x="8310" y="9045"/>
                      </a:moveTo>
                      <a:cubicBezTo>
                        <a:pt x="6976" y="13331"/>
                        <a:pt x="4214" y="16379"/>
                        <a:pt x="2118" y="15713"/>
                      </a:cubicBezTo>
                      <a:cubicBezTo>
                        <a:pt x="23" y="15046"/>
                        <a:pt x="-644" y="11045"/>
                        <a:pt x="690" y="6759"/>
                      </a:cubicBezTo>
                      <a:cubicBezTo>
                        <a:pt x="2023" y="2473"/>
                        <a:pt x="4785" y="-575"/>
                        <a:pt x="6881" y="92"/>
                      </a:cubicBezTo>
                      <a:cubicBezTo>
                        <a:pt x="8976" y="663"/>
                        <a:pt x="9643" y="4759"/>
                        <a:pt x="8310" y="904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7" name="Google Shape;1107;p37"/>
                <p:cNvSpPr/>
                <p:nvPr/>
              </p:nvSpPr>
              <p:spPr>
                <a:xfrm>
                  <a:off x="2086775" y="2007961"/>
                  <a:ext cx="11438" cy="20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4" h="15099" extrusionOk="0">
                      <a:moveTo>
                        <a:pt x="7891" y="8645"/>
                      </a:moveTo>
                      <a:cubicBezTo>
                        <a:pt x="6652" y="12741"/>
                        <a:pt x="3985" y="15598"/>
                        <a:pt x="1985" y="15027"/>
                      </a:cubicBezTo>
                      <a:cubicBezTo>
                        <a:pt x="-15" y="14455"/>
                        <a:pt x="-587" y="10550"/>
                        <a:pt x="652" y="6455"/>
                      </a:cubicBezTo>
                      <a:cubicBezTo>
                        <a:pt x="1890" y="2359"/>
                        <a:pt x="4557" y="-499"/>
                        <a:pt x="6557" y="73"/>
                      </a:cubicBezTo>
                      <a:cubicBezTo>
                        <a:pt x="8557" y="644"/>
                        <a:pt x="9224" y="4549"/>
                        <a:pt x="7891" y="864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8" name="Google Shape;1108;p37"/>
                <p:cNvSpPr/>
                <p:nvPr/>
              </p:nvSpPr>
              <p:spPr>
                <a:xfrm>
                  <a:off x="2110672" y="2132223"/>
                  <a:ext cx="69674" cy="30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74" h="30272" extrusionOk="0">
                      <a:moveTo>
                        <a:pt x="70" y="0"/>
                      </a:moveTo>
                      <a:cubicBezTo>
                        <a:pt x="70" y="0"/>
                        <a:pt x="44362" y="4477"/>
                        <a:pt x="66269" y="1143"/>
                      </a:cubicBezTo>
                      <a:cubicBezTo>
                        <a:pt x="88177" y="-2286"/>
                        <a:pt x="-2882" y="69152"/>
                        <a:pt x="70" y="0"/>
                      </a:cubicBez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9" name="Google Shape;1109;p37"/>
                <p:cNvSpPr/>
                <p:nvPr/>
              </p:nvSpPr>
              <p:spPr>
                <a:xfrm>
                  <a:off x="2023112" y="4149142"/>
                  <a:ext cx="120110" cy="168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10" h="168520" extrusionOk="0">
                      <a:moveTo>
                        <a:pt x="120110" y="2953"/>
                      </a:moveTo>
                      <a:lnTo>
                        <a:pt x="104204" y="115919"/>
                      </a:lnTo>
                      <a:cubicBezTo>
                        <a:pt x="104204" y="115919"/>
                        <a:pt x="78677" y="190881"/>
                        <a:pt x="54959" y="161830"/>
                      </a:cubicBezTo>
                      <a:cubicBezTo>
                        <a:pt x="31242" y="132779"/>
                        <a:pt x="7810" y="117443"/>
                        <a:pt x="7810" y="117443"/>
                      </a:cubicBezTo>
                      <a:lnTo>
                        <a:pt x="0" y="0"/>
                      </a:lnTo>
                      <a:lnTo>
                        <a:pt x="120110" y="2953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0" name="Google Shape;1110;p37"/>
                <p:cNvSpPr/>
                <p:nvPr/>
              </p:nvSpPr>
              <p:spPr>
                <a:xfrm>
                  <a:off x="2520889" y="4143237"/>
                  <a:ext cx="101155" cy="135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55" h="135646" extrusionOk="0">
                      <a:moveTo>
                        <a:pt x="0" y="95"/>
                      </a:moveTo>
                      <a:lnTo>
                        <a:pt x="35147" y="112776"/>
                      </a:lnTo>
                      <a:cubicBezTo>
                        <a:pt x="35147" y="112776"/>
                        <a:pt x="61912" y="136207"/>
                        <a:pt x="71533" y="135636"/>
                      </a:cubicBezTo>
                      <a:cubicBezTo>
                        <a:pt x="89154" y="134493"/>
                        <a:pt x="98298" y="104204"/>
                        <a:pt x="98298" y="104204"/>
                      </a:cubicBezTo>
                      <a:lnTo>
                        <a:pt x="1011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1" name="Google Shape;1111;p37"/>
                <p:cNvSpPr/>
                <p:nvPr/>
              </p:nvSpPr>
              <p:spPr>
                <a:xfrm>
                  <a:off x="1926160" y="4247215"/>
                  <a:ext cx="213243" cy="106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243" h="106333" extrusionOk="0">
                      <a:moveTo>
                        <a:pt x="96952" y="18799"/>
                      </a:moveTo>
                      <a:lnTo>
                        <a:pt x="2274" y="95475"/>
                      </a:lnTo>
                      <a:cubicBezTo>
                        <a:pt x="-2584" y="99095"/>
                        <a:pt x="845" y="105095"/>
                        <a:pt x="7799" y="105191"/>
                      </a:cubicBezTo>
                      <a:lnTo>
                        <a:pt x="147530" y="106333"/>
                      </a:lnTo>
                      <a:cubicBezTo>
                        <a:pt x="150864" y="106333"/>
                        <a:pt x="153912" y="104810"/>
                        <a:pt x="155055" y="102524"/>
                      </a:cubicBezTo>
                      <a:lnTo>
                        <a:pt x="165628" y="80902"/>
                      </a:lnTo>
                      <a:cubicBezTo>
                        <a:pt x="168676" y="74615"/>
                        <a:pt x="174772" y="74139"/>
                        <a:pt x="174200" y="80807"/>
                      </a:cubicBezTo>
                      <a:lnTo>
                        <a:pt x="179344" y="101666"/>
                      </a:lnTo>
                      <a:cubicBezTo>
                        <a:pt x="179058" y="105000"/>
                        <a:pt x="212491" y="104048"/>
                        <a:pt x="212777" y="101095"/>
                      </a:cubicBezTo>
                      <a:cubicBezTo>
                        <a:pt x="214586" y="82521"/>
                        <a:pt x="210776" y="21942"/>
                        <a:pt x="207442" y="4988"/>
                      </a:cubicBezTo>
                      <a:cubicBezTo>
                        <a:pt x="206966" y="2606"/>
                        <a:pt x="204490" y="606"/>
                        <a:pt x="201156" y="130"/>
                      </a:cubicBezTo>
                      <a:lnTo>
                        <a:pt x="201156" y="130"/>
                      </a:lnTo>
                      <a:cubicBezTo>
                        <a:pt x="198203" y="-346"/>
                        <a:pt x="195155" y="511"/>
                        <a:pt x="193346" y="2321"/>
                      </a:cubicBezTo>
                      <a:cubicBezTo>
                        <a:pt x="183916" y="11465"/>
                        <a:pt x="153721" y="38897"/>
                        <a:pt x="137719" y="33372"/>
                      </a:cubicBezTo>
                      <a:cubicBezTo>
                        <a:pt x="126956" y="29657"/>
                        <a:pt x="112954" y="22990"/>
                        <a:pt x="108668" y="19180"/>
                      </a:cubicBezTo>
                      <a:cubicBezTo>
                        <a:pt x="105620" y="16513"/>
                        <a:pt x="100191" y="16418"/>
                        <a:pt x="96952" y="1879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2" name="Google Shape;1112;p37"/>
                <p:cNvSpPr/>
                <p:nvPr/>
              </p:nvSpPr>
              <p:spPr>
                <a:xfrm>
                  <a:off x="2539790" y="4242903"/>
                  <a:ext cx="137273" cy="14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3" h="146375" extrusionOk="0">
                      <a:moveTo>
                        <a:pt x="80730" y="727"/>
                      </a:moveTo>
                      <a:lnTo>
                        <a:pt x="134451" y="90738"/>
                      </a:lnTo>
                      <a:cubicBezTo>
                        <a:pt x="140166" y="99501"/>
                        <a:pt x="137023" y="109979"/>
                        <a:pt x="126641" y="116074"/>
                      </a:cubicBezTo>
                      <a:cubicBezTo>
                        <a:pt x="109877" y="126076"/>
                        <a:pt x="96065" y="145983"/>
                        <a:pt x="85493" y="146364"/>
                      </a:cubicBezTo>
                      <a:cubicBezTo>
                        <a:pt x="66348" y="146936"/>
                        <a:pt x="36725" y="126742"/>
                        <a:pt x="19389" y="119218"/>
                      </a:cubicBezTo>
                      <a:cubicBezTo>
                        <a:pt x="7769" y="114170"/>
                        <a:pt x="-1280" y="106740"/>
                        <a:pt x="149" y="97024"/>
                      </a:cubicBezTo>
                      <a:lnTo>
                        <a:pt x="13484" y="6728"/>
                      </a:lnTo>
                      <a:cubicBezTo>
                        <a:pt x="13674" y="5584"/>
                        <a:pt x="15579" y="5204"/>
                        <a:pt x="16627" y="6061"/>
                      </a:cubicBezTo>
                      <a:lnTo>
                        <a:pt x="37201" y="24730"/>
                      </a:lnTo>
                      <a:cubicBezTo>
                        <a:pt x="43964" y="30826"/>
                        <a:pt x="62252" y="30064"/>
                        <a:pt x="66824" y="22730"/>
                      </a:cubicBezTo>
                      <a:cubicBezTo>
                        <a:pt x="70062" y="17491"/>
                        <a:pt x="77682" y="631"/>
                        <a:pt x="77682" y="631"/>
                      </a:cubicBezTo>
                      <a:cubicBezTo>
                        <a:pt x="78349" y="-226"/>
                        <a:pt x="80159" y="-226"/>
                        <a:pt x="80730" y="72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3" name="Google Shape;1113;p37"/>
                <p:cNvSpPr/>
                <p:nvPr/>
              </p:nvSpPr>
              <p:spPr>
                <a:xfrm>
                  <a:off x="1955027" y="2647812"/>
                  <a:ext cx="690544" cy="1529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544" h="1529945" extrusionOk="0">
                      <a:moveTo>
                        <a:pt x="380506" y="10668"/>
                      </a:moveTo>
                      <a:cubicBezTo>
                        <a:pt x="423845" y="87344"/>
                        <a:pt x="446800" y="143542"/>
                        <a:pt x="471755" y="241078"/>
                      </a:cubicBezTo>
                      <a:cubicBezTo>
                        <a:pt x="500711" y="354139"/>
                        <a:pt x="676924" y="1310830"/>
                        <a:pt x="690545" y="1516475"/>
                      </a:cubicBezTo>
                      <a:cubicBezTo>
                        <a:pt x="654921" y="1525048"/>
                        <a:pt x="554909" y="1523810"/>
                        <a:pt x="532334" y="1522571"/>
                      </a:cubicBezTo>
                      <a:cubicBezTo>
                        <a:pt x="460706" y="1317307"/>
                        <a:pt x="303163" y="639128"/>
                        <a:pt x="272492" y="509778"/>
                      </a:cubicBezTo>
                      <a:cubicBezTo>
                        <a:pt x="267730" y="489871"/>
                        <a:pt x="237059" y="494252"/>
                        <a:pt x="239441" y="514540"/>
                      </a:cubicBezTo>
                      <a:cubicBezTo>
                        <a:pt x="256871" y="662273"/>
                        <a:pt x="168670" y="1295781"/>
                        <a:pt x="215438" y="1522952"/>
                      </a:cubicBezTo>
                      <a:cubicBezTo>
                        <a:pt x="196769" y="1532477"/>
                        <a:pt x="83802" y="1530382"/>
                        <a:pt x="62180" y="1527620"/>
                      </a:cubicBezTo>
                      <a:cubicBezTo>
                        <a:pt x="38749" y="1274254"/>
                        <a:pt x="-85933" y="315278"/>
                        <a:pt x="102185" y="4381"/>
                      </a:cubicBezTo>
                      <a:cubicBezTo>
                        <a:pt x="188291" y="-7430"/>
                        <a:pt x="293257" y="8096"/>
                        <a:pt x="380506" y="1066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4" name="Google Shape;1114;p37"/>
                <p:cNvSpPr/>
                <p:nvPr/>
              </p:nvSpPr>
              <p:spPr>
                <a:xfrm>
                  <a:off x="2011415" y="2221758"/>
                  <a:ext cx="427558" cy="457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58" h="457609" extrusionOk="0">
                      <a:moveTo>
                        <a:pt x="83135" y="23717"/>
                      </a:moveTo>
                      <a:cubicBezTo>
                        <a:pt x="85611" y="29813"/>
                        <a:pt x="-2971" y="218599"/>
                        <a:pt x="77" y="278130"/>
                      </a:cubicBezTo>
                      <a:cubicBezTo>
                        <a:pt x="3125" y="338137"/>
                        <a:pt x="44082" y="439102"/>
                        <a:pt x="40844" y="448056"/>
                      </a:cubicBezTo>
                      <a:cubicBezTo>
                        <a:pt x="40844" y="448056"/>
                        <a:pt x="170765" y="476250"/>
                        <a:pt x="427559" y="435769"/>
                      </a:cubicBezTo>
                      <a:cubicBezTo>
                        <a:pt x="411176" y="289465"/>
                        <a:pt x="353740" y="140494"/>
                        <a:pt x="327261" y="66199"/>
                      </a:cubicBezTo>
                      <a:cubicBezTo>
                        <a:pt x="327261" y="66199"/>
                        <a:pt x="245250" y="1619"/>
                        <a:pt x="223533" y="0"/>
                      </a:cubicBezTo>
                      <a:cubicBezTo>
                        <a:pt x="223438" y="0"/>
                        <a:pt x="184386" y="53816"/>
                        <a:pt x="83135" y="237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5" name="Google Shape;1115;p37"/>
                <p:cNvSpPr/>
                <p:nvPr/>
              </p:nvSpPr>
              <p:spPr>
                <a:xfrm>
                  <a:off x="1664696" y="2342048"/>
                  <a:ext cx="371180" cy="27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180" h="270520" extrusionOk="0">
                      <a:moveTo>
                        <a:pt x="371180" y="270521"/>
                      </a:moveTo>
                      <a:lnTo>
                        <a:pt x="310030" y="68877"/>
                      </a:lnTo>
                      <a:cubicBezTo>
                        <a:pt x="304981" y="52208"/>
                        <a:pt x="291265" y="39730"/>
                        <a:pt x="274216" y="36111"/>
                      </a:cubicBezTo>
                      <a:lnTo>
                        <a:pt x="26470" y="487"/>
                      </a:lnTo>
                      <a:cubicBezTo>
                        <a:pt x="10183" y="-2942"/>
                        <a:pt x="-3819" y="12298"/>
                        <a:pt x="943" y="28300"/>
                      </a:cubicBezTo>
                      <a:lnTo>
                        <a:pt x="52664" y="201750"/>
                      </a:lnTo>
                      <a:cubicBezTo>
                        <a:pt x="54950" y="209371"/>
                        <a:pt x="61046" y="215086"/>
                        <a:pt x="68761" y="216895"/>
                      </a:cubicBezTo>
                      <a:lnTo>
                        <a:pt x="371180" y="2705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6" name="Google Shape;1116;p37"/>
                <p:cNvSpPr/>
                <p:nvPr/>
              </p:nvSpPr>
              <p:spPr>
                <a:xfrm>
                  <a:off x="1880521" y="2448333"/>
                  <a:ext cx="236793" cy="224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793" h="224719" extrusionOk="0">
                      <a:moveTo>
                        <a:pt x="204980" y="224720"/>
                      </a:moveTo>
                      <a:cubicBezTo>
                        <a:pt x="99158" y="152235"/>
                        <a:pt x="39626" y="95371"/>
                        <a:pt x="28292" y="85369"/>
                      </a:cubicBezTo>
                      <a:cubicBezTo>
                        <a:pt x="21815" y="79654"/>
                        <a:pt x="4098" y="60319"/>
                        <a:pt x="5527" y="57080"/>
                      </a:cubicBezTo>
                      <a:cubicBezTo>
                        <a:pt x="8861" y="49650"/>
                        <a:pt x="44865" y="87750"/>
                        <a:pt x="44008" y="85179"/>
                      </a:cubicBezTo>
                      <a:cubicBezTo>
                        <a:pt x="43055" y="82702"/>
                        <a:pt x="-2379" y="43269"/>
                        <a:pt x="98" y="37268"/>
                      </a:cubicBezTo>
                      <a:cubicBezTo>
                        <a:pt x="3908" y="28124"/>
                        <a:pt x="53819" y="72891"/>
                        <a:pt x="54676" y="73654"/>
                      </a:cubicBezTo>
                      <a:cubicBezTo>
                        <a:pt x="67916" y="84512"/>
                        <a:pt x="5241" y="32696"/>
                        <a:pt x="6289" y="25743"/>
                      </a:cubicBezTo>
                      <a:cubicBezTo>
                        <a:pt x="7337" y="18885"/>
                        <a:pt x="37626" y="40506"/>
                        <a:pt x="38674" y="41269"/>
                      </a:cubicBezTo>
                      <a:cubicBezTo>
                        <a:pt x="38674" y="41269"/>
                        <a:pt x="63439" y="61366"/>
                        <a:pt x="65344" y="59842"/>
                      </a:cubicBezTo>
                      <a:cubicBezTo>
                        <a:pt x="67154" y="58318"/>
                        <a:pt x="24672" y="1168"/>
                        <a:pt x="32102" y="25"/>
                      </a:cubicBezTo>
                      <a:cubicBezTo>
                        <a:pt x="39531" y="-1118"/>
                        <a:pt x="74393" y="36982"/>
                        <a:pt x="82965" y="45079"/>
                      </a:cubicBezTo>
                      <a:cubicBezTo>
                        <a:pt x="91538" y="53175"/>
                        <a:pt x="106587" y="61080"/>
                        <a:pt x="111445" y="60319"/>
                      </a:cubicBezTo>
                      <a:cubicBezTo>
                        <a:pt x="115541" y="59652"/>
                        <a:pt x="118970" y="41745"/>
                        <a:pt x="114874" y="32601"/>
                      </a:cubicBezTo>
                      <a:cubicBezTo>
                        <a:pt x="114874" y="32601"/>
                        <a:pt x="135829" y="54604"/>
                        <a:pt x="142211" y="73082"/>
                      </a:cubicBezTo>
                      <a:cubicBezTo>
                        <a:pt x="145544" y="82797"/>
                        <a:pt x="147640" y="95180"/>
                        <a:pt x="147640" y="95180"/>
                      </a:cubicBezTo>
                      <a:lnTo>
                        <a:pt x="236794" y="154045"/>
                      </a:lnTo>
                      <a:lnTo>
                        <a:pt x="204980" y="224720"/>
                      </a:lnTo>
                      <a:close/>
                    </a:path>
                  </a:pathLst>
                </a:custGeom>
                <a:solidFill>
                  <a:srgbClr val="D4603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7" name="Google Shape;1117;p37"/>
                <p:cNvSpPr/>
                <p:nvPr/>
              </p:nvSpPr>
              <p:spPr>
                <a:xfrm>
                  <a:off x="1985775" y="2277890"/>
                  <a:ext cx="410182" cy="498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182" h="498297" extrusionOk="0">
                      <a:moveTo>
                        <a:pt x="283369" y="73313"/>
                      </a:moveTo>
                      <a:cubicBezTo>
                        <a:pt x="283369" y="73313"/>
                        <a:pt x="306419" y="-21556"/>
                        <a:pt x="348996" y="4543"/>
                      </a:cubicBezTo>
                      <a:cubicBezTo>
                        <a:pt x="421100" y="48644"/>
                        <a:pt x="449866" y="263051"/>
                        <a:pt x="319564" y="482984"/>
                      </a:cubicBezTo>
                      <a:cubicBezTo>
                        <a:pt x="277273" y="554326"/>
                        <a:pt x="0" y="353253"/>
                        <a:pt x="0" y="353253"/>
                      </a:cubicBezTo>
                      <a:lnTo>
                        <a:pt x="65627" y="250288"/>
                      </a:lnTo>
                      <a:lnTo>
                        <a:pt x="215360" y="343252"/>
                      </a:lnTo>
                      <a:lnTo>
                        <a:pt x="283369" y="7331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8" name="Google Shape;1118;p37"/>
                <p:cNvSpPr/>
                <p:nvPr/>
              </p:nvSpPr>
              <p:spPr>
                <a:xfrm>
                  <a:off x="2205135" y="2091170"/>
                  <a:ext cx="99441" cy="99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41" h="99441" extrusionOk="0">
                      <a:moveTo>
                        <a:pt x="49721" y="99441"/>
                      </a:moveTo>
                      <a:cubicBezTo>
                        <a:pt x="22289" y="99441"/>
                        <a:pt x="0" y="77153"/>
                        <a:pt x="0" y="49721"/>
                      </a:cubicBezTo>
                      <a:cubicBezTo>
                        <a:pt x="0" y="22288"/>
                        <a:pt x="22289" y="0"/>
                        <a:pt x="49721" y="0"/>
                      </a:cubicBezTo>
                      <a:cubicBezTo>
                        <a:pt x="77152" y="0"/>
                        <a:pt x="99441" y="22288"/>
                        <a:pt x="99441" y="49721"/>
                      </a:cubicBezTo>
                      <a:cubicBezTo>
                        <a:pt x="99441" y="77153"/>
                        <a:pt x="77152" y="99441"/>
                        <a:pt x="49721" y="99441"/>
                      </a:cubicBezTo>
                      <a:close/>
                      <a:moveTo>
                        <a:pt x="49721" y="4477"/>
                      </a:moveTo>
                      <a:cubicBezTo>
                        <a:pt x="24765" y="4477"/>
                        <a:pt x="4381" y="24765"/>
                        <a:pt x="4381" y="49816"/>
                      </a:cubicBezTo>
                      <a:cubicBezTo>
                        <a:pt x="4381" y="74867"/>
                        <a:pt x="24670" y="95155"/>
                        <a:pt x="49721" y="95155"/>
                      </a:cubicBezTo>
                      <a:cubicBezTo>
                        <a:pt x="74771" y="95155"/>
                        <a:pt x="95060" y="74867"/>
                        <a:pt x="95060" y="49816"/>
                      </a:cubicBezTo>
                      <a:cubicBezTo>
                        <a:pt x="95060" y="24765"/>
                        <a:pt x="74676" y="4477"/>
                        <a:pt x="49721" y="447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19" name="Google Shape;1119;p37"/>
              <p:cNvSpPr/>
              <p:nvPr/>
            </p:nvSpPr>
            <p:spPr>
              <a:xfrm rot="-9414398">
                <a:off x="2144222" y="2053107"/>
                <a:ext cx="41373" cy="23141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" name="Google Shape;1120;p37"/>
            <p:cNvGrpSpPr/>
            <p:nvPr/>
          </p:nvGrpSpPr>
          <p:grpSpPr>
            <a:xfrm>
              <a:off x="3240259" y="1052240"/>
              <a:ext cx="1031754" cy="966798"/>
              <a:chOff x="1932280" y="1331475"/>
              <a:chExt cx="637200" cy="597084"/>
            </a:xfrm>
          </p:grpSpPr>
          <p:sp>
            <p:nvSpPr>
              <p:cNvPr id="1121" name="Google Shape;1121;p37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37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37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37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37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37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37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37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37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37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37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3" name="Google Shape;1133;p37"/>
            <p:cNvGrpSpPr/>
            <p:nvPr/>
          </p:nvGrpSpPr>
          <p:grpSpPr>
            <a:xfrm>
              <a:off x="2506206" y="2214150"/>
              <a:ext cx="1122628" cy="1495382"/>
              <a:chOff x="8029471" y="1308462"/>
              <a:chExt cx="617100" cy="822000"/>
            </a:xfrm>
          </p:grpSpPr>
          <p:sp>
            <p:nvSpPr>
              <p:cNvPr id="1134" name="Google Shape;1134;p37"/>
              <p:cNvSpPr/>
              <p:nvPr/>
            </p:nvSpPr>
            <p:spPr>
              <a:xfrm>
                <a:off x="8029471" y="1308462"/>
                <a:ext cx="617100" cy="822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8079218" y="1651909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8079218" y="1695916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37"/>
              <p:cNvSpPr/>
              <p:nvPr/>
            </p:nvSpPr>
            <p:spPr>
              <a:xfrm>
                <a:off x="8079218" y="1738966"/>
                <a:ext cx="5349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37"/>
              <p:cNvSpPr/>
              <p:nvPr/>
            </p:nvSpPr>
            <p:spPr>
              <a:xfrm>
                <a:off x="8079218" y="1782973"/>
                <a:ext cx="3090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37"/>
              <p:cNvSpPr/>
              <p:nvPr/>
            </p:nvSpPr>
            <p:spPr>
              <a:xfrm>
                <a:off x="8079218" y="1826981"/>
                <a:ext cx="3090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37"/>
              <p:cNvSpPr/>
              <p:nvPr/>
            </p:nvSpPr>
            <p:spPr>
              <a:xfrm>
                <a:off x="8077305" y="1389780"/>
                <a:ext cx="204600" cy="204600"/>
              </a:xfrm>
              <a:prstGeom prst="ellipse">
                <a:avLst/>
              </a:prstGeom>
              <a:solidFill>
                <a:srgbClr val="FF494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8066781" y="1380213"/>
                <a:ext cx="224819" cy="223862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57" extrusionOk="0">
                    <a:moveTo>
                      <a:pt x="129" y="257"/>
                    </a:moveTo>
                    <a:cubicBezTo>
                      <a:pt x="58" y="257"/>
                      <a:pt x="0" y="199"/>
                      <a:pt x="0" y="128"/>
                    </a:cubicBezTo>
                    <a:cubicBezTo>
                      <a:pt x="0" y="58"/>
                      <a:pt x="58" y="0"/>
                      <a:pt x="129" y="0"/>
                    </a:cubicBezTo>
                    <a:cubicBezTo>
                      <a:pt x="200" y="0"/>
                      <a:pt x="257" y="58"/>
                      <a:pt x="257" y="128"/>
                    </a:cubicBezTo>
                    <a:cubicBezTo>
                      <a:pt x="257" y="135"/>
                      <a:pt x="252" y="140"/>
                      <a:pt x="246" y="140"/>
                    </a:cubicBezTo>
                    <a:cubicBezTo>
                      <a:pt x="240" y="140"/>
                      <a:pt x="234" y="135"/>
                      <a:pt x="234" y="128"/>
                    </a:cubicBezTo>
                    <a:cubicBezTo>
                      <a:pt x="234" y="70"/>
                      <a:pt x="187" y="23"/>
                      <a:pt x="129" y="23"/>
                    </a:cubicBezTo>
                    <a:cubicBezTo>
                      <a:pt x="71" y="23"/>
                      <a:pt x="23" y="70"/>
                      <a:pt x="23" y="128"/>
                    </a:cubicBezTo>
                    <a:cubicBezTo>
                      <a:pt x="23" y="187"/>
                      <a:pt x="71" y="234"/>
                      <a:pt x="129" y="234"/>
                    </a:cubicBezTo>
                    <a:cubicBezTo>
                      <a:pt x="135" y="234"/>
                      <a:pt x="140" y="239"/>
                      <a:pt x="140" y="245"/>
                    </a:cubicBezTo>
                    <a:cubicBezTo>
                      <a:pt x="140" y="252"/>
                      <a:pt x="135" y="257"/>
                      <a:pt x="129" y="2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8114615" y="1428047"/>
                <a:ext cx="130200" cy="12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37"/>
              <p:cNvSpPr/>
              <p:nvPr/>
            </p:nvSpPr>
            <p:spPr>
              <a:xfrm>
                <a:off x="8317430" y="1380213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37"/>
              <p:cNvSpPr/>
              <p:nvPr/>
            </p:nvSpPr>
            <p:spPr>
              <a:xfrm>
                <a:off x="8317430" y="1424220"/>
                <a:ext cx="2964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37"/>
              <p:cNvSpPr/>
              <p:nvPr/>
            </p:nvSpPr>
            <p:spPr>
              <a:xfrm>
                <a:off x="8317430" y="1468227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37"/>
              <p:cNvSpPr/>
              <p:nvPr/>
            </p:nvSpPr>
            <p:spPr>
              <a:xfrm>
                <a:off x="8317430" y="1512234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8317430" y="1557198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8190192" y="1887251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37"/>
              <p:cNvSpPr/>
              <p:nvPr/>
            </p:nvSpPr>
            <p:spPr>
              <a:xfrm>
                <a:off x="8190192" y="1911168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37"/>
              <p:cNvSpPr/>
              <p:nvPr/>
            </p:nvSpPr>
            <p:spPr>
              <a:xfrm>
                <a:off x="8190192" y="19350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37"/>
              <p:cNvSpPr/>
              <p:nvPr/>
            </p:nvSpPr>
            <p:spPr>
              <a:xfrm>
                <a:off x="8079218" y="1887251"/>
                <a:ext cx="79500" cy="7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37"/>
              <p:cNvSpPr/>
              <p:nvPr/>
            </p:nvSpPr>
            <p:spPr>
              <a:xfrm>
                <a:off x="8499198" y="1887251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37"/>
              <p:cNvSpPr/>
              <p:nvPr/>
            </p:nvSpPr>
            <p:spPr>
              <a:xfrm>
                <a:off x="8499198" y="1911168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37"/>
              <p:cNvSpPr/>
              <p:nvPr/>
            </p:nvSpPr>
            <p:spPr>
              <a:xfrm>
                <a:off x="8499198" y="19350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37"/>
              <p:cNvSpPr/>
              <p:nvPr/>
            </p:nvSpPr>
            <p:spPr>
              <a:xfrm>
                <a:off x="8388224" y="1887251"/>
                <a:ext cx="79500" cy="79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37"/>
              <p:cNvSpPr/>
              <p:nvPr/>
            </p:nvSpPr>
            <p:spPr>
              <a:xfrm>
                <a:off x="8190192" y="1999182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37"/>
              <p:cNvSpPr/>
              <p:nvPr/>
            </p:nvSpPr>
            <p:spPr>
              <a:xfrm>
                <a:off x="8190192" y="2023099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37"/>
              <p:cNvSpPr/>
              <p:nvPr/>
            </p:nvSpPr>
            <p:spPr>
              <a:xfrm>
                <a:off x="8190192" y="20479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37"/>
              <p:cNvSpPr/>
              <p:nvPr/>
            </p:nvSpPr>
            <p:spPr>
              <a:xfrm>
                <a:off x="8079218" y="1999182"/>
                <a:ext cx="79500" cy="7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37"/>
              <p:cNvSpPr/>
              <p:nvPr/>
            </p:nvSpPr>
            <p:spPr>
              <a:xfrm>
                <a:off x="8499198" y="1999182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37"/>
              <p:cNvSpPr/>
              <p:nvPr/>
            </p:nvSpPr>
            <p:spPr>
              <a:xfrm>
                <a:off x="8499198" y="2023099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37"/>
              <p:cNvSpPr/>
              <p:nvPr/>
            </p:nvSpPr>
            <p:spPr>
              <a:xfrm>
                <a:off x="8499198" y="20479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37"/>
              <p:cNvSpPr/>
              <p:nvPr/>
            </p:nvSpPr>
            <p:spPr>
              <a:xfrm>
                <a:off x="8388224" y="1999182"/>
                <a:ext cx="79500" cy="7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4" name="Google Shape;1164;p37"/>
            <p:cNvGrpSpPr/>
            <p:nvPr/>
          </p:nvGrpSpPr>
          <p:grpSpPr>
            <a:xfrm>
              <a:off x="2506200" y="917307"/>
              <a:ext cx="540534" cy="882935"/>
              <a:chOff x="6346165" y="636875"/>
              <a:chExt cx="308049" cy="503212"/>
            </a:xfrm>
          </p:grpSpPr>
          <p:sp>
            <p:nvSpPr>
              <p:cNvPr id="1165" name="Google Shape;1165;p37"/>
              <p:cNvSpPr/>
              <p:nvPr/>
            </p:nvSpPr>
            <p:spPr>
              <a:xfrm>
                <a:off x="6347122" y="707669"/>
                <a:ext cx="273610" cy="426678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37"/>
              <p:cNvSpPr/>
              <p:nvPr/>
            </p:nvSpPr>
            <p:spPr>
              <a:xfrm>
                <a:off x="6347122" y="1010936"/>
                <a:ext cx="100451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37"/>
              <p:cNvSpPr/>
              <p:nvPr/>
            </p:nvSpPr>
            <p:spPr>
              <a:xfrm>
                <a:off x="6346165" y="1122867"/>
                <a:ext cx="15307" cy="172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37"/>
              <p:cNvSpPr/>
              <p:nvPr/>
            </p:nvSpPr>
            <p:spPr>
              <a:xfrm>
                <a:off x="6602554" y="636875"/>
                <a:ext cx="51660" cy="56444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37"/>
              <p:cNvSpPr/>
              <p:nvPr/>
            </p:nvSpPr>
            <p:spPr>
              <a:xfrm>
                <a:off x="6569071" y="710539"/>
                <a:ext cx="81318" cy="192292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1170;p37"/>
              <p:cNvSpPr/>
              <p:nvPr/>
            </p:nvSpPr>
            <p:spPr>
              <a:xfrm>
                <a:off x="6566201" y="677055"/>
                <a:ext cx="74621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1" name="Google Shape;1171;p37"/>
            <p:cNvGrpSpPr/>
            <p:nvPr/>
          </p:nvGrpSpPr>
          <p:grpSpPr>
            <a:xfrm>
              <a:off x="2232569" y="835727"/>
              <a:ext cx="415198" cy="415198"/>
              <a:chOff x="1404969" y="1106377"/>
              <a:chExt cx="415198" cy="415198"/>
            </a:xfrm>
          </p:grpSpPr>
          <p:sp>
            <p:nvSpPr>
              <p:cNvPr id="1172" name="Google Shape;1172;p37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37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74" name="Google Shape;1174;p37"/>
            <p:cNvSpPr/>
            <p:nvPr/>
          </p:nvSpPr>
          <p:spPr>
            <a:xfrm>
              <a:off x="1551075" y="809699"/>
              <a:ext cx="333550" cy="5501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1962697" y="1509313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1258;p42">
            <a:extLst>
              <a:ext uri="{FF2B5EF4-FFF2-40B4-BE49-F238E27FC236}">
                <a16:creationId xmlns:a16="http://schemas.microsoft.com/office/drawing/2014/main" id="{18DC909D-7785-6A52-06CD-40850F4BEA80}"/>
              </a:ext>
            </a:extLst>
          </p:cNvPr>
          <p:cNvSpPr txBox="1">
            <a:spLocks/>
          </p:cNvSpPr>
          <p:nvPr/>
        </p:nvSpPr>
        <p:spPr>
          <a:xfrm>
            <a:off x="5717617" y="3053014"/>
            <a:ext cx="18835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6000" b="0" i="0" u="none" strike="noStrike" cap="none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96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96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96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96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96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96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96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96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r>
              <a:rPr lang="en-US" sz="3200" dirty="0"/>
              <a:t> </a:t>
            </a:r>
            <a:r>
              <a:rPr lang="en-US" sz="2800" dirty="0">
                <a:solidFill>
                  <a:schemeClr val="accent3"/>
                </a:solidFill>
              </a:rPr>
              <a:t>(Tableau)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3C8A9-7617-8EB1-5AC5-453C37B3C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1C6EC2-32C4-DA00-48CE-C4A1A456C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1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80;p37">
            <a:extLst>
              <a:ext uri="{FF2B5EF4-FFF2-40B4-BE49-F238E27FC236}">
                <a16:creationId xmlns:a16="http://schemas.microsoft.com/office/drawing/2014/main" id="{CAE55F31-1B2C-2771-342F-33EAAAFE3532}"/>
              </a:ext>
            </a:extLst>
          </p:cNvPr>
          <p:cNvSpPr txBox="1">
            <a:spLocks/>
          </p:cNvSpPr>
          <p:nvPr/>
        </p:nvSpPr>
        <p:spPr>
          <a:xfrm>
            <a:off x="144328" y="862246"/>
            <a:ext cx="5840836" cy="3082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6000" b="0" i="0" u="none" strike="noStrike" cap="none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96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96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96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96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96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96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96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aloo 2 ExtraBold"/>
              <a:buNone/>
              <a:defRPr sz="96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r>
              <a:rPr lang="en-US" sz="4000" dirty="0"/>
              <a:t> Recommendations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901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42"/>
          <p:cNvSpPr txBox="1">
            <a:spLocks noGrp="1"/>
          </p:cNvSpPr>
          <p:nvPr>
            <p:ph type="title" idx="4294967295"/>
          </p:nvPr>
        </p:nvSpPr>
        <p:spPr>
          <a:xfrm>
            <a:off x="350035" y="2266545"/>
            <a:ext cx="2013786" cy="46912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</a:rPr>
              <a:t>    Marwa Hamada</a:t>
            </a:r>
            <a:endParaRPr sz="1600" dirty="0">
              <a:solidFill>
                <a:schemeClr val="tx2">
                  <a:lumMod val="75000"/>
                </a:schemeClr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3" name="Picture 2" descr="A group of people giving each other a high five&#10;&#10;Description automatically generated">
            <a:extLst>
              <a:ext uri="{FF2B5EF4-FFF2-40B4-BE49-F238E27FC236}">
                <a16:creationId xmlns:a16="http://schemas.microsoft.com/office/drawing/2014/main" id="{DC09DA9E-D16C-B20F-B249-76356EB95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50" y="560227"/>
            <a:ext cx="1406899" cy="1406899"/>
          </a:xfrm>
          <a:prstGeom prst="rect">
            <a:avLst/>
          </a:prstGeom>
        </p:spPr>
      </p:pic>
      <p:sp>
        <p:nvSpPr>
          <p:cNvPr id="6" name="Google Shape;666;p27">
            <a:extLst>
              <a:ext uri="{FF2B5EF4-FFF2-40B4-BE49-F238E27FC236}">
                <a16:creationId xmlns:a16="http://schemas.microsoft.com/office/drawing/2014/main" id="{19764150-A458-C7CF-DECC-8A788BA2878A}"/>
              </a:ext>
            </a:extLst>
          </p:cNvPr>
          <p:cNvSpPr txBox="1">
            <a:spLocks/>
          </p:cNvSpPr>
          <p:nvPr/>
        </p:nvSpPr>
        <p:spPr>
          <a:xfrm>
            <a:off x="-381006" y="1439324"/>
            <a:ext cx="3299114" cy="59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r>
              <a:rPr lang="en-US" sz="2000" dirty="0">
                <a:latin typeface="Arial Rounded MT Bold" panose="020F0704030504030204" pitchFamily="34" charset="0"/>
              </a:rPr>
              <a:t>         Team members </a:t>
            </a:r>
          </a:p>
        </p:txBody>
      </p:sp>
      <p:pic>
        <p:nvPicPr>
          <p:cNvPr id="9" name="Picture 8" descr="A orange and white speech bubble with white text&#10;&#10;Description automatically generated">
            <a:extLst>
              <a:ext uri="{FF2B5EF4-FFF2-40B4-BE49-F238E27FC236}">
                <a16:creationId xmlns:a16="http://schemas.microsoft.com/office/drawing/2014/main" id="{8E89AFB9-2E7E-35CD-CFA9-337A4504C07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57" y="2577539"/>
            <a:ext cx="2572407" cy="2220481"/>
          </a:xfrm>
          <a:prstGeom prst="rect">
            <a:avLst/>
          </a:prstGeom>
        </p:spPr>
      </p:pic>
      <p:sp>
        <p:nvSpPr>
          <p:cNvPr id="14" name="Google Shape;1260;p42">
            <a:extLst>
              <a:ext uri="{FF2B5EF4-FFF2-40B4-BE49-F238E27FC236}">
                <a16:creationId xmlns:a16="http://schemas.microsoft.com/office/drawing/2014/main" id="{D5127D56-57E6-343C-E747-1DE533F236AB}"/>
              </a:ext>
            </a:extLst>
          </p:cNvPr>
          <p:cNvSpPr txBox="1">
            <a:spLocks/>
          </p:cNvSpPr>
          <p:nvPr/>
        </p:nvSpPr>
        <p:spPr>
          <a:xfrm>
            <a:off x="2794919" y="2266545"/>
            <a:ext cx="2013786" cy="469120"/>
          </a:xfrm>
          <a:prstGeom prst="rect">
            <a:avLst/>
          </a:prstGeom>
          <a:ln w="9525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</a:rPr>
              <a:t>    Wesam Karam</a:t>
            </a:r>
          </a:p>
        </p:txBody>
      </p:sp>
      <p:sp>
        <p:nvSpPr>
          <p:cNvPr id="15" name="Google Shape;1260;p42">
            <a:extLst>
              <a:ext uri="{FF2B5EF4-FFF2-40B4-BE49-F238E27FC236}">
                <a16:creationId xmlns:a16="http://schemas.microsoft.com/office/drawing/2014/main" id="{1F9D7AD4-30CB-6808-13E7-D97573947937}"/>
              </a:ext>
            </a:extLst>
          </p:cNvPr>
          <p:cNvSpPr txBox="1">
            <a:spLocks/>
          </p:cNvSpPr>
          <p:nvPr/>
        </p:nvSpPr>
        <p:spPr>
          <a:xfrm>
            <a:off x="1783243" y="4241598"/>
            <a:ext cx="2013786" cy="469120"/>
          </a:xfrm>
          <a:prstGeom prst="rect">
            <a:avLst/>
          </a:prstGeom>
          <a:ln w="9525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</a:rPr>
              <a:t>    Saif Magdy</a:t>
            </a:r>
          </a:p>
        </p:txBody>
      </p:sp>
      <p:sp>
        <p:nvSpPr>
          <p:cNvPr id="16" name="Google Shape;1260;p42">
            <a:extLst>
              <a:ext uri="{FF2B5EF4-FFF2-40B4-BE49-F238E27FC236}">
                <a16:creationId xmlns:a16="http://schemas.microsoft.com/office/drawing/2014/main" id="{55FEE487-815E-D3F0-A512-AEE2651A66F0}"/>
              </a:ext>
            </a:extLst>
          </p:cNvPr>
          <p:cNvSpPr txBox="1">
            <a:spLocks/>
          </p:cNvSpPr>
          <p:nvPr/>
        </p:nvSpPr>
        <p:spPr>
          <a:xfrm>
            <a:off x="350035" y="3251864"/>
            <a:ext cx="2013786" cy="469120"/>
          </a:xfrm>
          <a:prstGeom prst="rect">
            <a:avLst/>
          </a:prstGeom>
          <a:ln w="9525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</a:rPr>
              <a:t>     Heba El Gazzar</a:t>
            </a:r>
          </a:p>
        </p:txBody>
      </p:sp>
      <p:sp>
        <p:nvSpPr>
          <p:cNvPr id="17" name="Google Shape;1260;p42">
            <a:extLst>
              <a:ext uri="{FF2B5EF4-FFF2-40B4-BE49-F238E27FC236}">
                <a16:creationId xmlns:a16="http://schemas.microsoft.com/office/drawing/2014/main" id="{3621570D-052C-20EB-1951-015224C6E4BC}"/>
              </a:ext>
            </a:extLst>
          </p:cNvPr>
          <p:cNvSpPr txBox="1">
            <a:spLocks/>
          </p:cNvSpPr>
          <p:nvPr/>
        </p:nvSpPr>
        <p:spPr>
          <a:xfrm>
            <a:off x="2794919" y="3251864"/>
            <a:ext cx="2013786" cy="469120"/>
          </a:xfrm>
          <a:prstGeom prst="rect">
            <a:avLst/>
          </a:prstGeom>
          <a:ln w="9525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</a:rPr>
              <a:t>    Menna Tarek</a:t>
            </a:r>
          </a:p>
        </p:txBody>
      </p:sp>
      <p:sp>
        <p:nvSpPr>
          <p:cNvPr id="4" name="Google Shape;666;p27">
            <a:extLst>
              <a:ext uri="{FF2B5EF4-FFF2-40B4-BE49-F238E27FC236}">
                <a16:creationId xmlns:a16="http://schemas.microsoft.com/office/drawing/2014/main" id="{68BCD621-9885-3C01-F32F-FC655ECC160A}"/>
              </a:ext>
            </a:extLst>
          </p:cNvPr>
          <p:cNvSpPr txBox="1">
            <a:spLocks/>
          </p:cNvSpPr>
          <p:nvPr/>
        </p:nvSpPr>
        <p:spPr>
          <a:xfrm>
            <a:off x="2922443" y="319874"/>
            <a:ext cx="3299114" cy="59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7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r>
              <a:rPr lang="en-US" sz="2800" dirty="0">
                <a:latin typeface="Arial Rounded MT Bold" panose="020F0704030504030204" pitchFamily="34" charset="0"/>
              </a:rPr>
              <a:t>          Group </a:t>
            </a:r>
          </a:p>
        </p:txBody>
      </p:sp>
      <p:sp>
        <p:nvSpPr>
          <p:cNvPr id="5" name="Google Shape;666;p27">
            <a:extLst>
              <a:ext uri="{FF2B5EF4-FFF2-40B4-BE49-F238E27FC236}">
                <a16:creationId xmlns:a16="http://schemas.microsoft.com/office/drawing/2014/main" id="{DB285B00-DCB3-89E4-DDF0-717D48A75E36}"/>
              </a:ext>
            </a:extLst>
          </p:cNvPr>
          <p:cNvSpPr txBox="1">
            <a:spLocks/>
          </p:cNvSpPr>
          <p:nvPr/>
        </p:nvSpPr>
        <p:spPr>
          <a:xfrm>
            <a:off x="2790136" y="836073"/>
            <a:ext cx="3299114" cy="59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7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oo 2 ExtraBold"/>
              <a:buNone/>
              <a:defRPr sz="5200" b="0" i="0" u="none" strike="noStrike" cap="none">
                <a:solidFill>
                  <a:srgbClr val="191919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Analyst _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DAT1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_S9e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9"/>
          <p:cNvSpPr txBox="1">
            <a:spLocks noGrp="1"/>
          </p:cNvSpPr>
          <p:nvPr>
            <p:ph type="subTitle" idx="13"/>
          </p:nvPr>
        </p:nvSpPr>
        <p:spPr>
          <a:xfrm>
            <a:off x="6247172" y="1004558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Data Analysis</a:t>
            </a:r>
            <a:endParaRPr dirty="0"/>
          </a:p>
        </p:txBody>
      </p:sp>
      <p:sp>
        <p:nvSpPr>
          <p:cNvPr id="760" name="Google Shape;760;p29"/>
          <p:cNvSpPr txBox="1">
            <a:spLocks noGrp="1"/>
          </p:cNvSpPr>
          <p:nvPr>
            <p:ph type="title" idx="5"/>
          </p:nvPr>
        </p:nvSpPr>
        <p:spPr>
          <a:xfrm>
            <a:off x="459113" y="1383008"/>
            <a:ext cx="667500" cy="4476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61" name="Google Shape;761;p29"/>
          <p:cNvSpPr txBox="1">
            <a:spLocks noGrp="1"/>
          </p:cNvSpPr>
          <p:nvPr>
            <p:ph type="subTitle" idx="9"/>
          </p:nvPr>
        </p:nvSpPr>
        <p:spPr>
          <a:xfrm>
            <a:off x="1364714" y="1648075"/>
            <a:ext cx="3496236" cy="8631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endParaRPr lang="en-US" b="1" dirty="0">
              <a:solidFill>
                <a:srgbClr val="002060"/>
              </a:solidFill>
            </a:endParaRPr>
          </a:p>
          <a:p>
            <a:pPr marL="0" indent="0"/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( 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Check data types – Rename Fields &amp; Tables – check non values-duplicate values-visualization </a:t>
            </a: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) 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2" name="Google Shape;762;p29"/>
          <p:cNvSpPr txBox="1">
            <a:spLocks noGrp="1"/>
          </p:cNvSpPr>
          <p:nvPr>
            <p:ph type="subTitle" idx="15"/>
          </p:nvPr>
        </p:nvSpPr>
        <p:spPr>
          <a:xfrm>
            <a:off x="6247172" y="2880478"/>
            <a:ext cx="3215850" cy="6341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Visualization in Dashboard</a:t>
            </a:r>
            <a:endParaRPr dirty="0"/>
          </a:p>
        </p:txBody>
      </p:sp>
      <p:sp>
        <p:nvSpPr>
          <p:cNvPr id="763" name="Google Shape;76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n/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Project</a:t>
            </a:r>
            <a:r>
              <a:rPr lang="en-US" sz="3200" b="1" dirty="0">
                <a:ln/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Process</a:t>
            </a:r>
            <a:br>
              <a:rPr lang="en-US" sz="3200" b="1" dirty="0">
                <a:ln/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</a:br>
            <a:endParaRPr dirty="0"/>
          </a:p>
        </p:txBody>
      </p:sp>
      <p:sp>
        <p:nvSpPr>
          <p:cNvPr id="768" name="Google Shape;768;p29"/>
          <p:cNvSpPr txBox="1">
            <a:spLocks noGrp="1"/>
          </p:cNvSpPr>
          <p:nvPr>
            <p:ph type="title" idx="6"/>
          </p:nvPr>
        </p:nvSpPr>
        <p:spPr>
          <a:xfrm>
            <a:off x="459113" y="2822881"/>
            <a:ext cx="667500" cy="4476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69" name="Google Shape;769;p29"/>
          <p:cNvSpPr txBox="1">
            <a:spLocks noGrp="1"/>
          </p:cNvSpPr>
          <p:nvPr>
            <p:ph type="title" idx="7"/>
          </p:nvPr>
        </p:nvSpPr>
        <p:spPr>
          <a:xfrm>
            <a:off x="5198629" y="1383008"/>
            <a:ext cx="665100" cy="4476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70" name="Google Shape;770;p29"/>
          <p:cNvSpPr txBox="1">
            <a:spLocks noGrp="1"/>
          </p:cNvSpPr>
          <p:nvPr>
            <p:ph type="title" idx="8"/>
          </p:nvPr>
        </p:nvSpPr>
        <p:spPr>
          <a:xfrm>
            <a:off x="5064797" y="2793698"/>
            <a:ext cx="665100" cy="4476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71" name="Google Shape;771;p29"/>
          <p:cNvSpPr txBox="1">
            <a:spLocks noGrp="1"/>
          </p:cNvSpPr>
          <p:nvPr>
            <p:ph type="subTitle" idx="14"/>
          </p:nvPr>
        </p:nvSpPr>
        <p:spPr>
          <a:xfrm>
            <a:off x="1482962" y="2480642"/>
            <a:ext cx="3132672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Forecasting With ML </a:t>
            </a:r>
            <a:endParaRPr dirty="0"/>
          </a:p>
        </p:txBody>
      </p:sp>
      <p:sp>
        <p:nvSpPr>
          <p:cNvPr id="4" name="Google Shape;10384;p62">
            <a:extLst>
              <a:ext uri="{FF2B5EF4-FFF2-40B4-BE49-F238E27FC236}">
                <a16:creationId xmlns:a16="http://schemas.microsoft.com/office/drawing/2014/main" id="{41391D24-60DA-75B9-2CC2-61B6083385E2}"/>
              </a:ext>
            </a:extLst>
          </p:cNvPr>
          <p:cNvSpPr/>
          <p:nvPr/>
        </p:nvSpPr>
        <p:spPr>
          <a:xfrm>
            <a:off x="1103125" y="1331684"/>
            <a:ext cx="351286" cy="349457"/>
          </a:xfrm>
          <a:custGeom>
            <a:avLst/>
            <a:gdLst/>
            <a:ahLst/>
            <a:cxnLst/>
            <a:rect l="l" t="t" r="r" b="b"/>
            <a:pathLst>
              <a:path w="11909" h="11847" extrusionOk="0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5CCB38-7347-1FAB-581E-A940FEE8E5A3}"/>
              </a:ext>
            </a:extLst>
          </p:cNvPr>
          <p:cNvSpPr txBox="1"/>
          <p:nvPr/>
        </p:nvSpPr>
        <p:spPr>
          <a:xfrm>
            <a:off x="7707587" y="3133529"/>
            <a:ext cx="1154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(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Tableau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)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9" name="Google Shape;10176;p62">
            <a:extLst>
              <a:ext uri="{FF2B5EF4-FFF2-40B4-BE49-F238E27FC236}">
                <a16:creationId xmlns:a16="http://schemas.microsoft.com/office/drawing/2014/main" id="{B9007595-D68F-C0C0-9175-B5EA52C9ED71}"/>
              </a:ext>
            </a:extLst>
          </p:cNvPr>
          <p:cNvGrpSpPr/>
          <p:nvPr/>
        </p:nvGrpSpPr>
        <p:grpSpPr>
          <a:xfrm>
            <a:off x="5805400" y="2736779"/>
            <a:ext cx="366269" cy="366269"/>
            <a:chOff x="-65131525" y="2281350"/>
            <a:chExt cx="316650" cy="316650"/>
          </a:xfrm>
          <a:solidFill>
            <a:schemeClr val="bg1">
              <a:lumMod val="75000"/>
            </a:schemeClr>
          </a:solidFill>
        </p:grpSpPr>
        <p:sp>
          <p:nvSpPr>
            <p:cNvPr id="10" name="Google Shape;10177;p62">
              <a:extLst>
                <a:ext uri="{FF2B5EF4-FFF2-40B4-BE49-F238E27FC236}">
                  <a16:creationId xmlns:a16="http://schemas.microsoft.com/office/drawing/2014/main" id="{19DE6E4B-DE2D-69A1-0F34-4F6FCF0DCC34}"/>
                </a:ext>
              </a:extLst>
            </p:cNvPr>
            <p:cNvSpPr/>
            <p:nvPr/>
          </p:nvSpPr>
          <p:spPr>
            <a:xfrm>
              <a:off x="-65131525" y="232230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178;p62">
              <a:extLst>
                <a:ext uri="{FF2B5EF4-FFF2-40B4-BE49-F238E27FC236}">
                  <a16:creationId xmlns:a16="http://schemas.microsoft.com/office/drawing/2014/main" id="{B29B6B6E-5BB9-04E7-2F23-CC22A3803ADB}"/>
                </a:ext>
              </a:extLst>
            </p:cNvPr>
            <p:cNvSpPr/>
            <p:nvPr/>
          </p:nvSpPr>
          <p:spPr>
            <a:xfrm>
              <a:off x="-64963775" y="2281350"/>
              <a:ext cx="148900" cy="148875"/>
            </a:xfrm>
            <a:custGeom>
              <a:avLst/>
              <a:gdLst/>
              <a:ahLst/>
              <a:cxnLst/>
              <a:rect l="l" t="t" r="r" b="b"/>
              <a:pathLst>
                <a:path w="5956" h="5955" extrusionOk="0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771;p29">
            <a:extLst>
              <a:ext uri="{FF2B5EF4-FFF2-40B4-BE49-F238E27FC236}">
                <a16:creationId xmlns:a16="http://schemas.microsoft.com/office/drawing/2014/main" id="{E771FCCD-DEB5-8D87-2A63-831F6B7E2F52}"/>
              </a:ext>
            </a:extLst>
          </p:cNvPr>
          <p:cNvSpPr txBox="1">
            <a:spLocks/>
          </p:cNvSpPr>
          <p:nvPr/>
        </p:nvSpPr>
        <p:spPr>
          <a:xfrm>
            <a:off x="1524375" y="1271070"/>
            <a:ext cx="2220951" cy="51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1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 marL="0" indent="0"/>
            <a:r>
              <a:rPr lang="en-US" dirty="0"/>
              <a:t> Data Cleaning</a:t>
            </a:r>
          </a:p>
        </p:txBody>
      </p:sp>
      <p:grpSp>
        <p:nvGrpSpPr>
          <p:cNvPr id="15" name="Google Shape;11333;p65">
            <a:extLst>
              <a:ext uri="{FF2B5EF4-FFF2-40B4-BE49-F238E27FC236}">
                <a16:creationId xmlns:a16="http://schemas.microsoft.com/office/drawing/2014/main" id="{D30F4869-515D-77B7-BCFC-00AA86EF3735}"/>
              </a:ext>
            </a:extLst>
          </p:cNvPr>
          <p:cNvGrpSpPr/>
          <p:nvPr/>
        </p:nvGrpSpPr>
        <p:grpSpPr>
          <a:xfrm>
            <a:off x="5838633" y="1282871"/>
            <a:ext cx="2285900" cy="1255282"/>
            <a:chOff x="-18446585" y="1806287"/>
            <a:chExt cx="1470410" cy="807463"/>
          </a:xfrm>
        </p:grpSpPr>
        <p:sp>
          <p:nvSpPr>
            <p:cNvPr id="16" name="Google Shape;11334;p65">
              <a:extLst>
                <a:ext uri="{FF2B5EF4-FFF2-40B4-BE49-F238E27FC236}">
                  <a16:creationId xmlns:a16="http://schemas.microsoft.com/office/drawing/2014/main" id="{26E0D57C-1D03-749E-4BD2-F2EB0C90B554}"/>
                </a:ext>
              </a:extLst>
            </p:cNvPr>
            <p:cNvSpPr/>
            <p:nvPr/>
          </p:nvSpPr>
          <p:spPr>
            <a:xfrm>
              <a:off x="-16994325" y="25964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9" y="0"/>
                    <a:pt x="1" y="158"/>
                    <a:pt x="1" y="347"/>
                  </a:cubicBezTo>
                  <a:cubicBezTo>
                    <a:pt x="1" y="536"/>
                    <a:pt x="159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335;p65">
              <a:extLst>
                <a:ext uri="{FF2B5EF4-FFF2-40B4-BE49-F238E27FC236}">
                  <a16:creationId xmlns:a16="http://schemas.microsoft.com/office/drawing/2014/main" id="{1F063385-FF92-968B-4B85-99B9F41B1A57}"/>
                </a:ext>
              </a:extLst>
            </p:cNvPr>
            <p:cNvSpPr/>
            <p:nvPr/>
          </p:nvSpPr>
          <p:spPr>
            <a:xfrm>
              <a:off x="-17100650" y="25964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336;p65">
              <a:extLst>
                <a:ext uri="{FF2B5EF4-FFF2-40B4-BE49-F238E27FC236}">
                  <a16:creationId xmlns:a16="http://schemas.microsoft.com/office/drawing/2014/main" id="{7EEBDAAA-4976-1723-D436-436ABD2A9C2B}"/>
                </a:ext>
              </a:extLst>
            </p:cNvPr>
            <p:cNvSpPr/>
            <p:nvPr/>
          </p:nvSpPr>
          <p:spPr>
            <a:xfrm>
              <a:off x="-18446585" y="1806287"/>
              <a:ext cx="304825" cy="285925"/>
            </a:xfrm>
            <a:custGeom>
              <a:avLst/>
              <a:gdLst/>
              <a:ahLst/>
              <a:cxnLst/>
              <a:rect l="l" t="t" r="r" b="b"/>
              <a:pathLst>
                <a:path w="12193" h="11437" extrusionOk="0">
                  <a:moveTo>
                    <a:pt x="2111" y="725"/>
                  </a:moveTo>
                  <a:cubicBezTo>
                    <a:pt x="2836" y="725"/>
                    <a:pt x="3434" y="1292"/>
                    <a:pt x="3529" y="2016"/>
                  </a:cubicBezTo>
                  <a:cubicBezTo>
                    <a:pt x="2804" y="2363"/>
                    <a:pt x="2174" y="2867"/>
                    <a:pt x="1702" y="3497"/>
                  </a:cubicBezTo>
                  <a:cubicBezTo>
                    <a:pt x="1103" y="3308"/>
                    <a:pt x="693" y="2773"/>
                    <a:pt x="693" y="2143"/>
                  </a:cubicBezTo>
                  <a:cubicBezTo>
                    <a:pt x="693" y="1355"/>
                    <a:pt x="1323" y="725"/>
                    <a:pt x="2111" y="725"/>
                  </a:cubicBezTo>
                  <a:close/>
                  <a:moveTo>
                    <a:pt x="10019" y="693"/>
                  </a:moveTo>
                  <a:cubicBezTo>
                    <a:pt x="10806" y="693"/>
                    <a:pt x="11437" y="1323"/>
                    <a:pt x="11437" y="2111"/>
                  </a:cubicBezTo>
                  <a:cubicBezTo>
                    <a:pt x="11437" y="2773"/>
                    <a:pt x="11027" y="3308"/>
                    <a:pt x="10397" y="3497"/>
                  </a:cubicBezTo>
                  <a:cubicBezTo>
                    <a:pt x="9924" y="2867"/>
                    <a:pt x="9294" y="2363"/>
                    <a:pt x="8601" y="2016"/>
                  </a:cubicBezTo>
                  <a:cubicBezTo>
                    <a:pt x="8696" y="1260"/>
                    <a:pt x="9263" y="693"/>
                    <a:pt x="10019" y="693"/>
                  </a:cubicBezTo>
                  <a:close/>
                  <a:moveTo>
                    <a:pt x="7959" y="4997"/>
                  </a:moveTo>
                  <a:cubicBezTo>
                    <a:pt x="8453" y="4997"/>
                    <a:pt x="8961" y="5407"/>
                    <a:pt x="9200" y="6018"/>
                  </a:cubicBezTo>
                  <a:cubicBezTo>
                    <a:pt x="9452" y="6774"/>
                    <a:pt x="9231" y="7530"/>
                    <a:pt x="8664" y="7719"/>
                  </a:cubicBezTo>
                  <a:cubicBezTo>
                    <a:pt x="8555" y="7741"/>
                    <a:pt x="8447" y="7777"/>
                    <a:pt x="8338" y="7777"/>
                  </a:cubicBezTo>
                  <a:cubicBezTo>
                    <a:pt x="8289" y="7777"/>
                    <a:pt x="8240" y="7770"/>
                    <a:pt x="8192" y="7750"/>
                  </a:cubicBezTo>
                  <a:cubicBezTo>
                    <a:pt x="8003" y="7372"/>
                    <a:pt x="7624" y="6900"/>
                    <a:pt x="7183" y="6711"/>
                  </a:cubicBezTo>
                  <a:cubicBezTo>
                    <a:pt x="6900" y="5955"/>
                    <a:pt x="7152" y="5230"/>
                    <a:pt x="7687" y="5041"/>
                  </a:cubicBezTo>
                  <a:cubicBezTo>
                    <a:pt x="7776" y="5011"/>
                    <a:pt x="7868" y="4997"/>
                    <a:pt x="7959" y="4997"/>
                  </a:cubicBezTo>
                  <a:close/>
                  <a:moveTo>
                    <a:pt x="4107" y="4995"/>
                  </a:moveTo>
                  <a:cubicBezTo>
                    <a:pt x="4200" y="4995"/>
                    <a:pt x="4292" y="5010"/>
                    <a:pt x="4379" y="5041"/>
                  </a:cubicBezTo>
                  <a:cubicBezTo>
                    <a:pt x="4947" y="5230"/>
                    <a:pt x="5167" y="6081"/>
                    <a:pt x="4852" y="6805"/>
                  </a:cubicBezTo>
                  <a:cubicBezTo>
                    <a:pt x="4568" y="7026"/>
                    <a:pt x="4222" y="7404"/>
                    <a:pt x="4064" y="7687"/>
                  </a:cubicBezTo>
                  <a:cubicBezTo>
                    <a:pt x="3946" y="7755"/>
                    <a:pt x="3819" y="7786"/>
                    <a:pt x="3697" y="7786"/>
                  </a:cubicBezTo>
                  <a:cubicBezTo>
                    <a:pt x="3592" y="7786"/>
                    <a:pt x="3491" y="7763"/>
                    <a:pt x="3403" y="7719"/>
                  </a:cubicBezTo>
                  <a:cubicBezTo>
                    <a:pt x="2836" y="7530"/>
                    <a:pt x="2615" y="6742"/>
                    <a:pt x="2899" y="6018"/>
                  </a:cubicBezTo>
                  <a:cubicBezTo>
                    <a:pt x="3110" y="5385"/>
                    <a:pt x="3629" y="4995"/>
                    <a:pt x="4107" y="4995"/>
                  </a:cubicBezTo>
                  <a:close/>
                  <a:moveTo>
                    <a:pt x="6081" y="8538"/>
                  </a:moveTo>
                  <a:cubicBezTo>
                    <a:pt x="6207" y="8538"/>
                    <a:pt x="6364" y="8632"/>
                    <a:pt x="6396" y="8790"/>
                  </a:cubicBezTo>
                  <a:lnTo>
                    <a:pt x="6081" y="9105"/>
                  </a:lnTo>
                  <a:lnTo>
                    <a:pt x="5766" y="8790"/>
                  </a:lnTo>
                  <a:cubicBezTo>
                    <a:pt x="5797" y="8664"/>
                    <a:pt x="5955" y="8538"/>
                    <a:pt x="6081" y="8538"/>
                  </a:cubicBezTo>
                  <a:close/>
                  <a:moveTo>
                    <a:pt x="6144" y="2111"/>
                  </a:moveTo>
                  <a:cubicBezTo>
                    <a:pt x="8727" y="2111"/>
                    <a:pt x="10806" y="4064"/>
                    <a:pt x="10806" y="6427"/>
                  </a:cubicBezTo>
                  <a:cubicBezTo>
                    <a:pt x="10712" y="7908"/>
                    <a:pt x="9893" y="9263"/>
                    <a:pt x="8570" y="10050"/>
                  </a:cubicBezTo>
                  <a:cubicBezTo>
                    <a:pt x="8570" y="9924"/>
                    <a:pt x="8601" y="9767"/>
                    <a:pt x="8601" y="9609"/>
                  </a:cubicBezTo>
                  <a:cubicBezTo>
                    <a:pt x="8601" y="9168"/>
                    <a:pt x="8570" y="8790"/>
                    <a:pt x="8475" y="8475"/>
                  </a:cubicBezTo>
                  <a:cubicBezTo>
                    <a:pt x="8633" y="8475"/>
                    <a:pt x="8790" y="8443"/>
                    <a:pt x="8916" y="8380"/>
                  </a:cubicBezTo>
                  <a:cubicBezTo>
                    <a:pt x="9861" y="8034"/>
                    <a:pt x="10239" y="6868"/>
                    <a:pt x="9861" y="5766"/>
                  </a:cubicBezTo>
                  <a:cubicBezTo>
                    <a:pt x="9523" y="4855"/>
                    <a:pt x="8755" y="4267"/>
                    <a:pt x="7966" y="4267"/>
                  </a:cubicBezTo>
                  <a:cubicBezTo>
                    <a:pt x="7799" y="4267"/>
                    <a:pt x="7632" y="4293"/>
                    <a:pt x="7467" y="4348"/>
                  </a:cubicBezTo>
                  <a:cubicBezTo>
                    <a:pt x="6679" y="4600"/>
                    <a:pt x="6270" y="5514"/>
                    <a:pt x="6396" y="6396"/>
                  </a:cubicBezTo>
                  <a:cubicBezTo>
                    <a:pt x="6337" y="6376"/>
                    <a:pt x="6272" y="6369"/>
                    <a:pt x="6205" y="6369"/>
                  </a:cubicBezTo>
                  <a:cubicBezTo>
                    <a:pt x="6053" y="6369"/>
                    <a:pt x="5886" y="6405"/>
                    <a:pt x="5734" y="6427"/>
                  </a:cubicBezTo>
                  <a:cubicBezTo>
                    <a:pt x="5829" y="5514"/>
                    <a:pt x="5451" y="4600"/>
                    <a:pt x="4663" y="4348"/>
                  </a:cubicBezTo>
                  <a:cubicBezTo>
                    <a:pt x="4486" y="4277"/>
                    <a:pt x="4304" y="4244"/>
                    <a:pt x="4124" y="4244"/>
                  </a:cubicBezTo>
                  <a:cubicBezTo>
                    <a:pt x="3341" y="4244"/>
                    <a:pt x="2576" y="4869"/>
                    <a:pt x="2269" y="5766"/>
                  </a:cubicBezTo>
                  <a:cubicBezTo>
                    <a:pt x="1859" y="6868"/>
                    <a:pt x="2269" y="8034"/>
                    <a:pt x="3214" y="8380"/>
                  </a:cubicBezTo>
                  <a:cubicBezTo>
                    <a:pt x="3371" y="8475"/>
                    <a:pt x="3560" y="8475"/>
                    <a:pt x="3718" y="8475"/>
                  </a:cubicBezTo>
                  <a:lnTo>
                    <a:pt x="3749" y="8475"/>
                  </a:lnTo>
                  <a:cubicBezTo>
                    <a:pt x="3686" y="8790"/>
                    <a:pt x="3623" y="9137"/>
                    <a:pt x="3623" y="9609"/>
                  </a:cubicBezTo>
                  <a:cubicBezTo>
                    <a:pt x="3623" y="9767"/>
                    <a:pt x="3623" y="9893"/>
                    <a:pt x="3686" y="10050"/>
                  </a:cubicBezTo>
                  <a:cubicBezTo>
                    <a:pt x="2332" y="9263"/>
                    <a:pt x="1512" y="7908"/>
                    <a:pt x="1512" y="6427"/>
                  </a:cubicBezTo>
                  <a:cubicBezTo>
                    <a:pt x="1512" y="4064"/>
                    <a:pt x="3592" y="2111"/>
                    <a:pt x="6144" y="2111"/>
                  </a:cubicBezTo>
                  <a:close/>
                  <a:moveTo>
                    <a:pt x="6127" y="7151"/>
                  </a:moveTo>
                  <a:cubicBezTo>
                    <a:pt x="6481" y="7151"/>
                    <a:pt x="6828" y="7269"/>
                    <a:pt x="7057" y="7498"/>
                  </a:cubicBezTo>
                  <a:cubicBezTo>
                    <a:pt x="7656" y="8065"/>
                    <a:pt x="7845" y="8601"/>
                    <a:pt x="7845" y="9609"/>
                  </a:cubicBezTo>
                  <a:cubicBezTo>
                    <a:pt x="7845" y="10050"/>
                    <a:pt x="7782" y="10334"/>
                    <a:pt x="7624" y="10491"/>
                  </a:cubicBezTo>
                  <a:cubicBezTo>
                    <a:pt x="7451" y="10640"/>
                    <a:pt x="7123" y="10691"/>
                    <a:pt x="6746" y="10691"/>
                  </a:cubicBezTo>
                  <a:cubicBezTo>
                    <a:pt x="6643" y="10691"/>
                    <a:pt x="6536" y="10687"/>
                    <a:pt x="6427" y="10680"/>
                  </a:cubicBezTo>
                  <a:lnTo>
                    <a:pt x="6427" y="9767"/>
                  </a:lnTo>
                  <a:lnTo>
                    <a:pt x="7026" y="9168"/>
                  </a:lnTo>
                  <a:cubicBezTo>
                    <a:pt x="7089" y="9105"/>
                    <a:pt x="7152" y="9011"/>
                    <a:pt x="7152" y="8948"/>
                  </a:cubicBezTo>
                  <a:cubicBezTo>
                    <a:pt x="7152" y="8349"/>
                    <a:pt x="6679" y="7876"/>
                    <a:pt x="6081" y="7876"/>
                  </a:cubicBezTo>
                  <a:cubicBezTo>
                    <a:pt x="5482" y="7876"/>
                    <a:pt x="5010" y="8349"/>
                    <a:pt x="5010" y="8948"/>
                  </a:cubicBezTo>
                  <a:cubicBezTo>
                    <a:pt x="5010" y="9011"/>
                    <a:pt x="5041" y="9137"/>
                    <a:pt x="5136" y="9168"/>
                  </a:cubicBezTo>
                  <a:lnTo>
                    <a:pt x="5734" y="9767"/>
                  </a:lnTo>
                  <a:lnTo>
                    <a:pt x="5734" y="10680"/>
                  </a:lnTo>
                  <a:lnTo>
                    <a:pt x="5356" y="10680"/>
                  </a:lnTo>
                  <a:cubicBezTo>
                    <a:pt x="4631" y="10680"/>
                    <a:pt x="4316" y="10554"/>
                    <a:pt x="4316" y="9609"/>
                  </a:cubicBezTo>
                  <a:cubicBezTo>
                    <a:pt x="4316" y="8601"/>
                    <a:pt x="4537" y="8160"/>
                    <a:pt x="5104" y="7561"/>
                  </a:cubicBezTo>
                  <a:cubicBezTo>
                    <a:pt x="5364" y="7285"/>
                    <a:pt x="5750" y="7151"/>
                    <a:pt x="6127" y="7151"/>
                  </a:cubicBezTo>
                  <a:close/>
                  <a:moveTo>
                    <a:pt x="2143" y="0"/>
                  </a:moveTo>
                  <a:cubicBezTo>
                    <a:pt x="945" y="0"/>
                    <a:pt x="0" y="945"/>
                    <a:pt x="0" y="2143"/>
                  </a:cubicBezTo>
                  <a:cubicBezTo>
                    <a:pt x="0" y="2647"/>
                    <a:pt x="221" y="3151"/>
                    <a:pt x="536" y="3560"/>
                  </a:cubicBezTo>
                  <a:cubicBezTo>
                    <a:pt x="756" y="3812"/>
                    <a:pt x="1040" y="4001"/>
                    <a:pt x="1355" y="4127"/>
                  </a:cubicBezTo>
                  <a:cubicBezTo>
                    <a:pt x="945" y="4852"/>
                    <a:pt x="756" y="5640"/>
                    <a:pt x="756" y="6427"/>
                  </a:cubicBezTo>
                  <a:cubicBezTo>
                    <a:pt x="756" y="8506"/>
                    <a:pt x="2143" y="10334"/>
                    <a:pt x="4096" y="11058"/>
                  </a:cubicBezTo>
                  <a:cubicBezTo>
                    <a:pt x="4474" y="11373"/>
                    <a:pt x="4947" y="11436"/>
                    <a:pt x="5356" y="11436"/>
                  </a:cubicBezTo>
                  <a:lnTo>
                    <a:pt x="6364" y="11436"/>
                  </a:lnTo>
                  <a:cubicBezTo>
                    <a:pt x="7026" y="11436"/>
                    <a:pt x="7656" y="11436"/>
                    <a:pt x="8097" y="11058"/>
                  </a:cubicBezTo>
                  <a:cubicBezTo>
                    <a:pt x="10050" y="10334"/>
                    <a:pt x="11437" y="8506"/>
                    <a:pt x="11437" y="6427"/>
                  </a:cubicBezTo>
                  <a:cubicBezTo>
                    <a:pt x="11437" y="5608"/>
                    <a:pt x="11248" y="4820"/>
                    <a:pt x="10838" y="4127"/>
                  </a:cubicBezTo>
                  <a:cubicBezTo>
                    <a:pt x="11153" y="4001"/>
                    <a:pt x="11437" y="3812"/>
                    <a:pt x="11657" y="3560"/>
                  </a:cubicBezTo>
                  <a:cubicBezTo>
                    <a:pt x="12035" y="3151"/>
                    <a:pt x="12193" y="2647"/>
                    <a:pt x="12193" y="2143"/>
                  </a:cubicBezTo>
                  <a:cubicBezTo>
                    <a:pt x="12193" y="945"/>
                    <a:pt x="11185" y="0"/>
                    <a:pt x="10019" y="0"/>
                  </a:cubicBezTo>
                  <a:cubicBezTo>
                    <a:pt x="8979" y="0"/>
                    <a:pt x="8129" y="756"/>
                    <a:pt x="7939" y="1733"/>
                  </a:cubicBezTo>
                  <a:cubicBezTo>
                    <a:pt x="7341" y="1544"/>
                    <a:pt x="6711" y="1418"/>
                    <a:pt x="6081" y="1418"/>
                  </a:cubicBezTo>
                  <a:cubicBezTo>
                    <a:pt x="5451" y="1418"/>
                    <a:pt x="4821" y="1544"/>
                    <a:pt x="4222" y="1733"/>
                  </a:cubicBezTo>
                  <a:cubicBezTo>
                    <a:pt x="4033" y="756"/>
                    <a:pt x="3151" y="0"/>
                    <a:pt x="2143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AD347C2-47DD-BA7D-33CF-DA2C64F18C92}"/>
              </a:ext>
            </a:extLst>
          </p:cNvPr>
          <p:cNvSpPr txBox="1"/>
          <p:nvPr/>
        </p:nvSpPr>
        <p:spPr>
          <a:xfrm>
            <a:off x="6201408" y="1648902"/>
            <a:ext cx="32158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( Pandas- Numpy-Matplotlib- seaborn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) 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2" name="Google Shape;11003;p64">
            <a:extLst>
              <a:ext uri="{FF2B5EF4-FFF2-40B4-BE49-F238E27FC236}">
                <a16:creationId xmlns:a16="http://schemas.microsoft.com/office/drawing/2014/main" id="{BE98D07C-6D98-8EDD-9662-1298B18B5D08}"/>
              </a:ext>
            </a:extLst>
          </p:cNvPr>
          <p:cNvGrpSpPr/>
          <p:nvPr/>
        </p:nvGrpSpPr>
        <p:grpSpPr>
          <a:xfrm>
            <a:off x="1126613" y="2764422"/>
            <a:ext cx="306516" cy="358349"/>
            <a:chOff x="-48237000" y="2342650"/>
            <a:chExt cx="256800" cy="300225"/>
          </a:xfrm>
          <a:solidFill>
            <a:schemeClr val="tx1"/>
          </a:solidFill>
        </p:grpSpPr>
        <p:sp>
          <p:nvSpPr>
            <p:cNvPr id="23" name="Google Shape;11004;p64">
              <a:extLst>
                <a:ext uri="{FF2B5EF4-FFF2-40B4-BE49-F238E27FC236}">
                  <a16:creationId xmlns:a16="http://schemas.microsoft.com/office/drawing/2014/main" id="{6E35B4A6-2CE0-665B-6DD4-786798310160}"/>
                </a:ext>
              </a:extLst>
            </p:cNvPr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005;p64">
              <a:extLst>
                <a:ext uri="{FF2B5EF4-FFF2-40B4-BE49-F238E27FC236}">
                  <a16:creationId xmlns:a16="http://schemas.microsoft.com/office/drawing/2014/main" id="{CD37F7B1-DF95-6904-7DF4-09A8210DDE7D}"/>
                </a:ext>
              </a:extLst>
            </p:cNvPr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006;p64">
              <a:extLst>
                <a:ext uri="{FF2B5EF4-FFF2-40B4-BE49-F238E27FC236}">
                  <a16:creationId xmlns:a16="http://schemas.microsoft.com/office/drawing/2014/main" id="{98DB7721-BC5E-AA5F-684E-52D9D23BE953}"/>
                </a:ext>
              </a:extLst>
            </p:cNvPr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0D086F-8476-A1E6-7560-4A82084D107C}"/>
              </a:ext>
            </a:extLst>
          </p:cNvPr>
          <p:cNvSpPr txBox="1"/>
          <p:nvPr/>
        </p:nvSpPr>
        <p:spPr>
          <a:xfrm>
            <a:off x="2000213" y="3067491"/>
            <a:ext cx="1154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( Skl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earn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)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>
          <a:extLst>
            <a:ext uri="{FF2B5EF4-FFF2-40B4-BE49-F238E27FC236}">
              <a16:creationId xmlns:a16="http://schemas.microsoft.com/office/drawing/2014/main" id="{0BD46F86-AE16-A16C-D959-A2473D93A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0">
            <a:extLst>
              <a:ext uri="{FF2B5EF4-FFF2-40B4-BE49-F238E27FC236}">
                <a16:creationId xmlns:a16="http://schemas.microsoft.com/office/drawing/2014/main" id="{40815E41-94A7-54D5-128D-31869560AD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32328" y="101448"/>
            <a:ext cx="3062291" cy="570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 dirty="0">
                <a:ln/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Our Objective</a:t>
            </a:r>
            <a:br>
              <a:rPr lang="en-US" sz="1400" b="1" dirty="0">
                <a:ln/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</a:br>
            <a:endParaRPr dirty="0"/>
          </a:p>
        </p:txBody>
      </p:sp>
      <p:sp>
        <p:nvSpPr>
          <p:cNvPr id="778" name="Google Shape;778;p30">
            <a:extLst>
              <a:ext uri="{FF2B5EF4-FFF2-40B4-BE49-F238E27FC236}">
                <a16:creationId xmlns:a16="http://schemas.microsoft.com/office/drawing/2014/main" id="{E2D01032-6D6A-9935-46ED-5A74F23448E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225690" y="615354"/>
            <a:ext cx="6972736" cy="1033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b="1" dirty="0"/>
              <a:t> HR data analysis for companies is to achieve a range of benefits that help improve employee management and strategic decision-making. These objectives include:</a:t>
            </a:r>
            <a:r>
              <a:rPr lang="en" b="1" dirty="0"/>
              <a:t>-</a:t>
            </a:r>
            <a:r>
              <a:rPr lang="en" dirty="0"/>
              <a:t> </a:t>
            </a:r>
            <a:endParaRPr dirty="0"/>
          </a:p>
        </p:txBody>
      </p:sp>
      <p:sp>
        <p:nvSpPr>
          <p:cNvPr id="2" name="Google Shape;765;p29">
            <a:extLst>
              <a:ext uri="{FF2B5EF4-FFF2-40B4-BE49-F238E27FC236}">
                <a16:creationId xmlns:a16="http://schemas.microsoft.com/office/drawing/2014/main" id="{728593C9-9D54-2BC6-4EA9-CA933148284F}"/>
              </a:ext>
            </a:extLst>
          </p:cNvPr>
          <p:cNvSpPr txBox="1">
            <a:spLocks/>
          </p:cNvSpPr>
          <p:nvPr/>
        </p:nvSpPr>
        <p:spPr>
          <a:xfrm>
            <a:off x="1342111" y="1761086"/>
            <a:ext cx="295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1400" dirty="0">
                <a:latin typeface="Constantia" panose="02030602050306030303" pitchFamily="18" charset="0"/>
              </a:rPr>
              <a:t> Enhancing Recruitment and Selection Processes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Google Shape;765;p29">
            <a:extLst>
              <a:ext uri="{FF2B5EF4-FFF2-40B4-BE49-F238E27FC236}">
                <a16:creationId xmlns:a16="http://schemas.microsoft.com/office/drawing/2014/main" id="{870A27CC-6E05-E4B6-E5C0-7AD234253C92}"/>
              </a:ext>
            </a:extLst>
          </p:cNvPr>
          <p:cNvSpPr txBox="1">
            <a:spLocks/>
          </p:cNvSpPr>
          <p:nvPr/>
        </p:nvSpPr>
        <p:spPr>
          <a:xfrm>
            <a:off x="1342111" y="2571750"/>
            <a:ext cx="2958000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1400" dirty="0"/>
              <a:t> Boosting Productivity and Performance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6" name="Google Shape;765;p29">
            <a:extLst>
              <a:ext uri="{FF2B5EF4-FFF2-40B4-BE49-F238E27FC236}">
                <a16:creationId xmlns:a16="http://schemas.microsoft.com/office/drawing/2014/main" id="{CBCB86AA-6C76-3123-316A-824C5DD9BC31}"/>
              </a:ext>
            </a:extLst>
          </p:cNvPr>
          <p:cNvSpPr txBox="1">
            <a:spLocks/>
          </p:cNvSpPr>
          <p:nvPr/>
        </p:nvSpPr>
        <p:spPr>
          <a:xfrm>
            <a:off x="5240426" y="1743799"/>
            <a:ext cx="295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1400" dirty="0"/>
              <a:t>Increasing Employee Retention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7" name="Google Shape;765;p29">
            <a:extLst>
              <a:ext uri="{FF2B5EF4-FFF2-40B4-BE49-F238E27FC236}">
                <a16:creationId xmlns:a16="http://schemas.microsoft.com/office/drawing/2014/main" id="{8E8264B0-F992-03BF-3B10-68A79F360FC5}"/>
              </a:ext>
            </a:extLst>
          </p:cNvPr>
          <p:cNvSpPr txBox="1">
            <a:spLocks/>
          </p:cNvSpPr>
          <p:nvPr/>
        </p:nvSpPr>
        <p:spPr>
          <a:xfrm>
            <a:off x="5211177" y="2483560"/>
            <a:ext cx="295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Improving Employee Experience </a:t>
            </a:r>
            <a:r>
              <a:rPr lang="en-US" sz="1400" dirty="0">
                <a:latin typeface="Constantia" panose="02030602050306030303" pitchFamily="18" charset="0"/>
              </a:rPr>
              <a:t> 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0" name="Google Shape;765;p29">
            <a:extLst>
              <a:ext uri="{FF2B5EF4-FFF2-40B4-BE49-F238E27FC236}">
                <a16:creationId xmlns:a16="http://schemas.microsoft.com/office/drawing/2014/main" id="{2CD5314B-8619-4999-7DA6-DA27A71F839F}"/>
              </a:ext>
            </a:extLst>
          </p:cNvPr>
          <p:cNvSpPr txBox="1">
            <a:spLocks/>
          </p:cNvSpPr>
          <p:nvPr/>
        </p:nvSpPr>
        <p:spPr>
          <a:xfrm>
            <a:off x="1225690" y="3384927"/>
            <a:ext cx="3614568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 Supporting Strategic Decision-Making   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3" name="Google Shape;765;p29">
            <a:extLst>
              <a:ext uri="{FF2B5EF4-FFF2-40B4-BE49-F238E27FC236}">
                <a16:creationId xmlns:a16="http://schemas.microsoft.com/office/drawing/2014/main" id="{33C136CA-00DC-C219-AD49-8D238F36DE70}"/>
              </a:ext>
            </a:extLst>
          </p:cNvPr>
          <p:cNvSpPr txBox="1">
            <a:spLocks/>
          </p:cNvSpPr>
          <p:nvPr/>
        </p:nvSpPr>
        <p:spPr>
          <a:xfrm>
            <a:off x="5211177" y="3388883"/>
            <a:ext cx="2958000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Forecasting Future Needs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C3FBDE-6B54-ECC1-EE5B-DBE65766AD50}"/>
              </a:ext>
            </a:extLst>
          </p:cNvPr>
          <p:cNvSpPr/>
          <p:nvPr/>
        </p:nvSpPr>
        <p:spPr>
          <a:xfrm>
            <a:off x="796066" y="1745779"/>
            <a:ext cx="639177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1-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4BE2A3-52A4-93C7-2965-8650C210BBC1}"/>
              </a:ext>
            </a:extLst>
          </p:cNvPr>
          <p:cNvSpPr/>
          <p:nvPr/>
        </p:nvSpPr>
        <p:spPr>
          <a:xfrm>
            <a:off x="4572000" y="1745779"/>
            <a:ext cx="639177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2-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FEFB9E-8194-A253-7DEC-8C7F602E8D98}"/>
              </a:ext>
            </a:extLst>
          </p:cNvPr>
          <p:cNvSpPr/>
          <p:nvPr/>
        </p:nvSpPr>
        <p:spPr>
          <a:xfrm>
            <a:off x="796066" y="2539078"/>
            <a:ext cx="639177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3-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538424-7DC6-491C-AA98-8CB1F7E19A1E}"/>
              </a:ext>
            </a:extLst>
          </p:cNvPr>
          <p:cNvSpPr/>
          <p:nvPr/>
        </p:nvSpPr>
        <p:spPr>
          <a:xfrm>
            <a:off x="4601249" y="3330400"/>
            <a:ext cx="639177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6-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2D46B-65CC-0128-6EEC-EC2FF7274B44}"/>
              </a:ext>
            </a:extLst>
          </p:cNvPr>
          <p:cNvSpPr/>
          <p:nvPr/>
        </p:nvSpPr>
        <p:spPr>
          <a:xfrm>
            <a:off x="796065" y="3399460"/>
            <a:ext cx="639177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5-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91210C-4256-8332-067C-AE0AC933B674}"/>
              </a:ext>
            </a:extLst>
          </p:cNvPr>
          <p:cNvSpPr/>
          <p:nvPr/>
        </p:nvSpPr>
        <p:spPr>
          <a:xfrm>
            <a:off x="4601249" y="2418289"/>
            <a:ext cx="639177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4-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5810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>
          <a:extLst>
            <a:ext uri="{FF2B5EF4-FFF2-40B4-BE49-F238E27FC236}">
              <a16:creationId xmlns:a16="http://schemas.microsoft.com/office/drawing/2014/main" id="{C7FDD660-422E-5F0D-82AF-95B1C24E2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5">
            <a:extLst>
              <a:ext uri="{FF2B5EF4-FFF2-40B4-BE49-F238E27FC236}">
                <a16:creationId xmlns:a16="http://schemas.microsoft.com/office/drawing/2014/main" id="{5E8D2289-5ABE-099C-6EF9-AAAE04BA64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8153" y="1572083"/>
            <a:ext cx="4919700" cy="19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 </a:t>
            </a:r>
            <a:endParaRPr dirty="0"/>
          </a:p>
        </p:txBody>
      </p:sp>
      <p:grpSp>
        <p:nvGrpSpPr>
          <p:cNvPr id="2" name="Google Shape;1354;p46">
            <a:extLst>
              <a:ext uri="{FF2B5EF4-FFF2-40B4-BE49-F238E27FC236}">
                <a16:creationId xmlns:a16="http://schemas.microsoft.com/office/drawing/2014/main" id="{006F0467-8CBF-FFDD-8DF5-ABBFA49783A5}"/>
              </a:ext>
            </a:extLst>
          </p:cNvPr>
          <p:cNvGrpSpPr/>
          <p:nvPr/>
        </p:nvGrpSpPr>
        <p:grpSpPr>
          <a:xfrm>
            <a:off x="5610595" y="1165312"/>
            <a:ext cx="3460669" cy="3679360"/>
            <a:chOff x="4977785" y="924631"/>
            <a:chExt cx="3460669" cy="3679360"/>
          </a:xfrm>
        </p:grpSpPr>
        <p:grpSp>
          <p:nvGrpSpPr>
            <p:cNvPr id="3" name="Google Shape;1355;p46">
              <a:extLst>
                <a:ext uri="{FF2B5EF4-FFF2-40B4-BE49-F238E27FC236}">
                  <a16:creationId xmlns:a16="http://schemas.microsoft.com/office/drawing/2014/main" id="{42A01692-7E44-5418-4D36-47E6792BE8B6}"/>
                </a:ext>
              </a:extLst>
            </p:cNvPr>
            <p:cNvGrpSpPr/>
            <p:nvPr/>
          </p:nvGrpSpPr>
          <p:grpSpPr>
            <a:xfrm>
              <a:off x="5409492" y="1599100"/>
              <a:ext cx="1988668" cy="1400059"/>
              <a:chOff x="3622711" y="1331469"/>
              <a:chExt cx="959226" cy="675313"/>
            </a:xfrm>
          </p:grpSpPr>
          <p:sp>
            <p:nvSpPr>
              <p:cNvPr id="61" name="Google Shape;1356;p46">
                <a:extLst>
                  <a:ext uri="{FF2B5EF4-FFF2-40B4-BE49-F238E27FC236}">
                    <a16:creationId xmlns:a16="http://schemas.microsoft.com/office/drawing/2014/main" id="{696AAB77-4AFF-8B28-06B2-BDCB4D1C4C7E}"/>
                  </a:ext>
                </a:extLst>
              </p:cNvPr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1357;p46">
                <a:extLst>
                  <a:ext uri="{FF2B5EF4-FFF2-40B4-BE49-F238E27FC236}">
                    <a16:creationId xmlns:a16="http://schemas.microsoft.com/office/drawing/2014/main" id="{8B2DF927-4455-BAE2-5C70-ED8BFE15F272}"/>
                  </a:ext>
                </a:extLst>
              </p:cNvPr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rgbClr val="41578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1358;p46">
                <a:extLst>
                  <a:ext uri="{FF2B5EF4-FFF2-40B4-BE49-F238E27FC236}">
                    <a16:creationId xmlns:a16="http://schemas.microsoft.com/office/drawing/2014/main" id="{93E946D8-2B52-3E3F-EDEB-96633085C502}"/>
                  </a:ext>
                </a:extLst>
              </p:cNvPr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1359;p46">
                <a:extLst>
                  <a:ext uri="{FF2B5EF4-FFF2-40B4-BE49-F238E27FC236}">
                    <a16:creationId xmlns:a16="http://schemas.microsoft.com/office/drawing/2014/main" id="{5645BC67-5BFE-1E75-1937-65D28A9CB494}"/>
                  </a:ext>
                </a:extLst>
              </p:cNvPr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1360;p46">
                <a:extLst>
                  <a:ext uri="{FF2B5EF4-FFF2-40B4-BE49-F238E27FC236}">
                    <a16:creationId xmlns:a16="http://schemas.microsoft.com/office/drawing/2014/main" id="{A8D95048-3807-6054-EA91-88A79A1C0AA7}"/>
                  </a:ext>
                </a:extLst>
              </p:cNvPr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1361;p46">
                <a:extLst>
                  <a:ext uri="{FF2B5EF4-FFF2-40B4-BE49-F238E27FC236}">
                    <a16:creationId xmlns:a16="http://schemas.microsoft.com/office/drawing/2014/main" id="{E63033A7-8156-DED5-EAA7-4440C9B456D8}"/>
                  </a:ext>
                </a:extLst>
              </p:cNvPr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1362;p46">
                <a:extLst>
                  <a:ext uri="{FF2B5EF4-FFF2-40B4-BE49-F238E27FC236}">
                    <a16:creationId xmlns:a16="http://schemas.microsoft.com/office/drawing/2014/main" id="{65586567-635F-5C99-A376-18703A5E8117}"/>
                  </a:ext>
                </a:extLst>
              </p:cNvPr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1363;p46">
                <a:extLst>
                  <a:ext uri="{FF2B5EF4-FFF2-40B4-BE49-F238E27FC236}">
                    <a16:creationId xmlns:a16="http://schemas.microsoft.com/office/drawing/2014/main" id="{331DEB80-DF71-F9EE-B9EE-66956F96646B}"/>
                  </a:ext>
                </a:extLst>
              </p:cNvPr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1364;p46">
                <a:extLst>
                  <a:ext uri="{FF2B5EF4-FFF2-40B4-BE49-F238E27FC236}">
                    <a16:creationId xmlns:a16="http://schemas.microsoft.com/office/drawing/2014/main" id="{FF8E9BD0-AFA6-2FE6-C18E-A6D1EFF3D9A9}"/>
                  </a:ext>
                </a:extLst>
              </p:cNvPr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1365;p46">
                <a:extLst>
                  <a:ext uri="{FF2B5EF4-FFF2-40B4-BE49-F238E27FC236}">
                    <a16:creationId xmlns:a16="http://schemas.microsoft.com/office/drawing/2014/main" id="{C4C4DF6F-78A2-762A-1FE4-4BCDDA4380EB}"/>
                  </a:ext>
                </a:extLst>
              </p:cNvPr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1366;p46">
                <a:extLst>
                  <a:ext uri="{FF2B5EF4-FFF2-40B4-BE49-F238E27FC236}">
                    <a16:creationId xmlns:a16="http://schemas.microsoft.com/office/drawing/2014/main" id="{DD753C03-75AB-3FE3-84FD-AEA41BF596D8}"/>
                  </a:ext>
                </a:extLst>
              </p:cNvPr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1367;p46">
                <a:extLst>
                  <a:ext uri="{FF2B5EF4-FFF2-40B4-BE49-F238E27FC236}">
                    <a16:creationId xmlns:a16="http://schemas.microsoft.com/office/drawing/2014/main" id="{52BF10B8-6F1E-5168-ED3E-ADC6F0E78003}"/>
                  </a:ext>
                </a:extLst>
              </p:cNvPr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1368;p46">
                <a:extLst>
                  <a:ext uri="{FF2B5EF4-FFF2-40B4-BE49-F238E27FC236}">
                    <a16:creationId xmlns:a16="http://schemas.microsoft.com/office/drawing/2014/main" id="{375D90A5-BE5B-7217-5D9E-CC595A9903EC}"/>
                  </a:ext>
                </a:extLst>
              </p:cNvPr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1369;p46">
                <a:extLst>
                  <a:ext uri="{FF2B5EF4-FFF2-40B4-BE49-F238E27FC236}">
                    <a16:creationId xmlns:a16="http://schemas.microsoft.com/office/drawing/2014/main" id="{65F08BFF-00B6-F2DE-531B-EEEE6795F385}"/>
                  </a:ext>
                </a:extLst>
              </p:cNvPr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1370;p46">
                <a:extLst>
                  <a:ext uri="{FF2B5EF4-FFF2-40B4-BE49-F238E27FC236}">
                    <a16:creationId xmlns:a16="http://schemas.microsoft.com/office/drawing/2014/main" id="{E7A0292C-9F1E-DC2B-9E44-591DC33E8981}"/>
                  </a:ext>
                </a:extLst>
              </p:cNvPr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" name="Google Shape;1371;p46">
              <a:extLst>
                <a:ext uri="{FF2B5EF4-FFF2-40B4-BE49-F238E27FC236}">
                  <a16:creationId xmlns:a16="http://schemas.microsoft.com/office/drawing/2014/main" id="{22ED21E1-FB14-AE62-301E-ECED745C3FAE}"/>
                </a:ext>
              </a:extLst>
            </p:cNvPr>
            <p:cNvGrpSpPr/>
            <p:nvPr/>
          </p:nvGrpSpPr>
          <p:grpSpPr>
            <a:xfrm flipH="1">
              <a:off x="6979971" y="1968812"/>
              <a:ext cx="1458483" cy="2635179"/>
              <a:chOff x="5132143" y="1520276"/>
              <a:chExt cx="1241051" cy="2242324"/>
            </a:xfrm>
          </p:grpSpPr>
          <p:sp>
            <p:nvSpPr>
              <p:cNvPr id="34" name="Google Shape;1372;p46">
                <a:extLst>
                  <a:ext uri="{FF2B5EF4-FFF2-40B4-BE49-F238E27FC236}">
                    <a16:creationId xmlns:a16="http://schemas.microsoft.com/office/drawing/2014/main" id="{773CF95A-BE3F-31A5-AEA9-24C9A3392009}"/>
                  </a:ext>
                </a:extLst>
              </p:cNvPr>
              <p:cNvSpPr/>
              <p:nvPr/>
            </p:nvSpPr>
            <p:spPr>
              <a:xfrm flipH="1">
                <a:off x="5171192" y="3562026"/>
                <a:ext cx="209023" cy="18755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5" extrusionOk="0">
                    <a:moveTo>
                      <a:pt x="0" y="10"/>
                    </a:moveTo>
                    <a:lnTo>
                      <a:pt x="14" y="190"/>
                    </a:lnTo>
                    <a:lnTo>
                      <a:pt x="273" y="245"/>
                    </a:lnTo>
                    <a:lnTo>
                      <a:pt x="141" y="111"/>
                    </a:lnTo>
                    <a:lnTo>
                      <a:pt x="109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373;p46">
                <a:extLst>
                  <a:ext uri="{FF2B5EF4-FFF2-40B4-BE49-F238E27FC236}">
                    <a16:creationId xmlns:a16="http://schemas.microsoft.com/office/drawing/2014/main" id="{9A99E588-942D-28B6-8EEB-BBB80E7307AF}"/>
                  </a:ext>
                </a:extLst>
              </p:cNvPr>
              <p:cNvSpPr/>
              <p:nvPr/>
            </p:nvSpPr>
            <p:spPr>
              <a:xfrm flipH="1">
                <a:off x="5132143" y="3634751"/>
                <a:ext cx="265681" cy="12784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167" extrusionOk="0">
                    <a:moveTo>
                      <a:pt x="164" y="0"/>
                    </a:moveTo>
                    <a:lnTo>
                      <a:pt x="347" y="162"/>
                    </a:lnTo>
                    <a:lnTo>
                      <a:pt x="0" y="167"/>
                    </a:lnTo>
                    <a:lnTo>
                      <a:pt x="23" y="2"/>
                    </a:lnTo>
                    <a:lnTo>
                      <a:pt x="93" y="69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374;p46">
                <a:extLst>
                  <a:ext uri="{FF2B5EF4-FFF2-40B4-BE49-F238E27FC236}">
                    <a16:creationId xmlns:a16="http://schemas.microsoft.com/office/drawing/2014/main" id="{3496A1A2-B522-5F03-DDDB-51D891499A9D}"/>
                  </a:ext>
                </a:extLst>
              </p:cNvPr>
              <p:cNvSpPr/>
              <p:nvPr/>
            </p:nvSpPr>
            <p:spPr>
              <a:xfrm flipH="1">
                <a:off x="5245460" y="3649296"/>
                <a:ext cx="26798" cy="19138"/>
              </a:xfrm>
              <a:custGeom>
                <a:avLst/>
                <a:gdLst/>
                <a:ahLst/>
                <a:cxnLst/>
                <a:rect l="l" t="t" r="r" b="b"/>
                <a:pathLst>
                  <a:path w="35" h="25" extrusionOk="0">
                    <a:moveTo>
                      <a:pt x="3" y="25"/>
                    </a:moveTo>
                    <a:lnTo>
                      <a:pt x="0" y="20"/>
                    </a:lnTo>
                    <a:lnTo>
                      <a:pt x="33" y="0"/>
                    </a:lnTo>
                    <a:lnTo>
                      <a:pt x="35" y="4"/>
                    </a:lnTo>
                    <a:lnTo>
                      <a:pt x="3" y="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375;p46">
                <a:extLst>
                  <a:ext uri="{FF2B5EF4-FFF2-40B4-BE49-F238E27FC236}">
                    <a16:creationId xmlns:a16="http://schemas.microsoft.com/office/drawing/2014/main" id="{5252CF06-4E34-BBC2-E5A2-9CE7547B78D6}"/>
                  </a:ext>
                </a:extLst>
              </p:cNvPr>
              <p:cNvSpPr/>
              <p:nvPr/>
            </p:nvSpPr>
            <p:spPr>
              <a:xfrm flipH="1">
                <a:off x="5224021" y="3660013"/>
                <a:ext cx="26798" cy="19138"/>
              </a:xfrm>
              <a:custGeom>
                <a:avLst/>
                <a:gdLst/>
                <a:ahLst/>
                <a:cxnLst/>
                <a:rect l="l" t="t" r="r" b="b"/>
                <a:pathLst>
                  <a:path w="35" h="25" extrusionOk="0">
                    <a:moveTo>
                      <a:pt x="5" y="25"/>
                    </a:moveTo>
                    <a:lnTo>
                      <a:pt x="0" y="20"/>
                    </a:lnTo>
                    <a:lnTo>
                      <a:pt x="32" y="0"/>
                    </a:lnTo>
                    <a:lnTo>
                      <a:pt x="35" y="4"/>
                    </a:lnTo>
                    <a:lnTo>
                      <a:pt x="5" y="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376;p46">
                <a:extLst>
                  <a:ext uri="{FF2B5EF4-FFF2-40B4-BE49-F238E27FC236}">
                    <a16:creationId xmlns:a16="http://schemas.microsoft.com/office/drawing/2014/main" id="{20490FA8-6031-E3C7-EE0E-5E04389A6C99}"/>
                  </a:ext>
                </a:extLst>
              </p:cNvPr>
              <p:cNvSpPr/>
              <p:nvPr/>
            </p:nvSpPr>
            <p:spPr>
              <a:xfrm flipH="1">
                <a:off x="5749192" y="3588825"/>
                <a:ext cx="205194" cy="16841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20" extrusionOk="0">
                    <a:moveTo>
                      <a:pt x="245" y="7"/>
                    </a:moveTo>
                    <a:lnTo>
                      <a:pt x="268" y="160"/>
                    </a:lnTo>
                    <a:lnTo>
                      <a:pt x="0" y="220"/>
                    </a:lnTo>
                    <a:lnTo>
                      <a:pt x="144" y="84"/>
                    </a:lnTo>
                    <a:lnTo>
                      <a:pt x="134" y="0"/>
                    </a:lnTo>
                    <a:lnTo>
                      <a:pt x="245" y="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377;p46">
                <a:extLst>
                  <a:ext uri="{FF2B5EF4-FFF2-40B4-BE49-F238E27FC236}">
                    <a16:creationId xmlns:a16="http://schemas.microsoft.com/office/drawing/2014/main" id="{55F8632A-1850-C07E-D47E-2C2233B9A27D}"/>
                  </a:ext>
                </a:extLst>
              </p:cNvPr>
              <p:cNvSpPr/>
              <p:nvPr/>
            </p:nvSpPr>
            <p:spPr>
              <a:xfrm flipH="1">
                <a:off x="5738472" y="3645474"/>
                <a:ext cx="236587" cy="1171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53" extrusionOk="0">
                    <a:moveTo>
                      <a:pt x="159" y="0"/>
                    </a:moveTo>
                    <a:lnTo>
                      <a:pt x="0" y="153"/>
                    </a:lnTo>
                    <a:lnTo>
                      <a:pt x="309" y="151"/>
                    </a:lnTo>
                    <a:lnTo>
                      <a:pt x="286" y="7"/>
                    </a:lnTo>
                    <a:lnTo>
                      <a:pt x="238" y="72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378;p46">
                <a:extLst>
                  <a:ext uri="{FF2B5EF4-FFF2-40B4-BE49-F238E27FC236}">
                    <a16:creationId xmlns:a16="http://schemas.microsoft.com/office/drawing/2014/main" id="{2C2866B9-523E-919A-8B2E-CB6242CDAD79}"/>
                  </a:ext>
                </a:extLst>
              </p:cNvPr>
              <p:cNvSpPr/>
              <p:nvPr/>
            </p:nvSpPr>
            <p:spPr>
              <a:xfrm flipH="1">
                <a:off x="5851789" y="3660019"/>
                <a:ext cx="26032" cy="17607"/>
              </a:xfrm>
              <a:custGeom>
                <a:avLst/>
                <a:gdLst/>
                <a:ahLst/>
                <a:cxnLst/>
                <a:rect l="l" t="t" r="r" b="b"/>
                <a:pathLst>
                  <a:path w="34" h="23" extrusionOk="0">
                    <a:moveTo>
                      <a:pt x="32" y="23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34" y="18"/>
                    </a:lnTo>
                    <a:lnTo>
                      <a:pt x="32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1379;p46">
                <a:extLst>
                  <a:ext uri="{FF2B5EF4-FFF2-40B4-BE49-F238E27FC236}">
                    <a16:creationId xmlns:a16="http://schemas.microsoft.com/office/drawing/2014/main" id="{4CC0A401-9BFB-29CD-9D21-300A41AE4412}"/>
                  </a:ext>
                </a:extLst>
              </p:cNvPr>
              <p:cNvSpPr/>
              <p:nvPr/>
            </p:nvSpPr>
            <p:spPr>
              <a:xfrm flipH="1">
                <a:off x="5872461" y="3670737"/>
                <a:ext cx="26798" cy="17607"/>
              </a:xfrm>
              <a:custGeom>
                <a:avLst/>
                <a:gdLst/>
                <a:ahLst/>
                <a:cxnLst/>
                <a:rect l="l" t="t" r="r" b="b"/>
                <a:pathLst>
                  <a:path w="35" h="23" extrusionOk="0">
                    <a:moveTo>
                      <a:pt x="32" y="23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35" y="18"/>
                    </a:lnTo>
                    <a:lnTo>
                      <a:pt x="32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1380;p46">
                <a:extLst>
                  <a:ext uri="{FF2B5EF4-FFF2-40B4-BE49-F238E27FC236}">
                    <a16:creationId xmlns:a16="http://schemas.microsoft.com/office/drawing/2014/main" id="{F7CFF58B-94A2-98EC-12C6-5BAD546F72F8}"/>
                  </a:ext>
                </a:extLst>
              </p:cNvPr>
              <p:cNvSpPr/>
              <p:nvPr/>
            </p:nvSpPr>
            <p:spPr>
              <a:xfrm rot="-633488" flipH="1">
                <a:off x="5673471" y="1766217"/>
                <a:ext cx="128195" cy="253687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87" extrusionOk="0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1381;p46">
                <a:extLst>
                  <a:ext uri="{FF2B5EF4-FFF2-40B4-BE49-F238E27FC236}">
                    <a16:creationId xmlns:a16="http://schemas.microsoft.com/office/drawing/2014/main" id="{B331D3C9-9632-5A5E-48CB-6BE2508E95CF}"/>
                  </a:ext>
                </a:extLst>
              </p:cNvPr>
              <p:cNvSpPr/>
              <p:nvPr/>
            </p:nvSpPr>
            <p:spPr>
              <a:xfrm>
                <a:off x="5738480" y="1670962"/>
                <a:ext cx="0" cy="17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1382;p46">
                <a:extLst>
                  <a:ext uri="{FF2B5EF4-FFF2-40B4-BE49-F238E27FC236}">
                    <a16:creationId xmlns:a16="http://schemas.microsoft.com/office/drawing/2014/main" id="{DCD36F3B-46A6-8BD4-4BAE-26442EE8D54B}"/>
                  </a:ext>
                </a:extLst>
              </p:cNvPr>
              <p:cNvSpPr/>
              <p:nvPr/>
            </p:nvSpPr>
            <p:spPr>
              <a:xfrm rot="-633489" flipH="1">
                <a:off x="5671050" y="1807722"/>
                <a:ext cx="125496" cy="130217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48" extrusionOk="0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1383;p46">
                <a:extLst>
                  <a:ext uri="{FF2B5EF4-FFF2-40B4-BE49-F238E27FC236}">
                    <a16:creationId xmlns:a16="http://schemas.microsoft.com/office/drawing/2014/main" id="{E408DB12-AD5C-B3A4-AF83-406EA1F43CB3}"/>
                  </a:ext>
                </a:extLst>
              </p:cNvPr>
              <p:cNvSpPr/>
              <p:nvPr/>
            </p:nvSpPr>
            <p:spPr>
              <a:xfrm rot="-633481" flipH="1">
                <a:off x="5635960" y="1614358"/>
                <a:ext cx="237497" cy="284723"/>
              </a:xfrm>
              <a:custGeom>
                <a:avLst/>
                <a:gdLst/>
                <a:ahLst/>
                <a:cxnLst/>
                <a:rect l="l" t="t" r="r" b="b"/>
                <a:pathLst>
                  <a:path w="269" h="322" extrusionOk="0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1384;p46">
                <a:extLst>
                  <a:ext uri="{FF2B5EF4-FFF2-40B4-BE49-F238E27FC236}">
                    <a16:creationId xmlns:a16="http://schemas.microsoft.com/office/drawing/2014/main" id="{206F598F-FEA8-C75D-35E0-5F2486D603DB}"/>
                  </a:ext>
                </a:extLst>
              </p:cNvPr>
              <p:cNvSpPr/>
              <p:nvPr/>
            </p:nvSpPr>
            <p:spPr>
              <a:xfrm rot="-633479" flipH="1">
                <a:off x="5700559" y="1773589"/>
                <a:ext cx="39808" cy="2226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1385;p46">
                <a:extLst>
                  <a:ext uri="{FF2B5EF4-FFF2-40B4-BE49-F238E27FC236}">
                    <a16:creationId xmlns:a16="http://schemas.microsoft.com/office/drawing/2014/main" id="{1E06AE53-B6D9-5BC1-BEC1-643F66A8633A}"/>
                  </a:ext>
                </a:extLst>
              </p:cNvPr>
              <p:cNvSpPr/>
              <p:nvPr/>
            </p:nvSpPr>
            <p:spPr>
              <a:xfrm rot="-633483" flipH="1">
                <a:off x="5851296" y="1772282"/>
                <a:ext cx="24290" cy="16193"/>
              </a:xfrm>
              <a:custGeom>
                <a:avLst/>
                <a:gdLst/>
                <a:ahLst/>
                <a:cxnLst/>
                <a:rect l="l" t="t" r="r" b="b"/>
                <a:pathLst>
                  <a:path w="27" h="18" extrusionOk="0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1386;p46">
                <a:extLst>
                  <a:ext uri="{FF2B5EF4-FFF2-40B4-BE49-F238E27FC236}">
                    <a16:creationId xmlns:a16="http://schemas.microsoft.com/office/drawing/2014/main" id="{B9CC90E7-462A-0C73-BF29-1FDEECC716C1}"/>
                  </a:ext>
                </a:extLst>
              </p:cNvPr>
              <p:cNvSpPr/>
              <p:nvPr/>
            </p:nvSpPr>
            <p:spPr>
              <a:xfrm rot="-633483" flipH="1">
                <a:off x="5827115" y="1742475"/>
                <a:ext cx="18892" cy="37783"/>
              </a:xfrm>
              <a:custGeom>
                <a:avLst/>
                <a:gdLst/>
                <a:ahLst/>
                <a:cxnLst/>
                <a:rect l="l" t="t" r="r" b="b"/>
                <a:pathLst>
                  <a:path w="21" h="43" extrusionOk="0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387;p46">
                <a:extLst>
                  <a:ext uri="{FF2B5EF4-FFF2-40B4-BE49-F238E27FC236}">
                    <a16:creationId xmlns:a16="http://schemas.microsoft.com/office/drawing/2014/main" id="{CEB8CF12-1658-647D-EA03-F329C58ADE87}"/>
                  </a:ext>
                </a:extLst>
              </p:cNvPr>
              <p:cNvSpPr/>
              <p:nvPr/>
            </p:nvSpPr>
            <p:spPr>
              <a:xfrm rot="-633483" flipH="1">
                <a:off x="5761344" y="1743130"/>
                <a:ext cx="18217" cy="37783"/>
              </a:xfrm>
              <a:custGeom>
                <a:avLst/>
                <a:gdLst/>
                <a:ahLst/>
                <a:cxnLst/>
                <a:rect l="l" t="t" r="r" b="b"/>
                <a:pathLst>
                  <a:path w="20" h="43" extrusionOk="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388;p46">
                <a:extLst>
                  <a:ext uri="{FF2B5EF4-FFF2-40B4-BE49-F238E27FC236}">
                    <a16:creationId xmlns:a16="http://schemas.microsoft.com/office/drawing/2014/main" id="{BA6ED71A-2963-A8D9-C00D-E6D105480826}"/>
                  </a:ext>
                </a:extLst>
              </p:cNvPr>
              <p:cNvSpPr/>
              <p:nvPr/>
            </p:nvSpPr>
            <p:spPr>
              <a:xfrm rot="-633481" flipH="1">
                <a:off x="5716394" y="1692684"/>
                <a:ext cx="62073" cy="573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1389;p46">
                <a:extLst>
                  <a:ext uri="{FF2B5EF4-FFF2-40B4-BE49-F238E27FC236}">
                    <a16:creationId xmlns:a16="http://schemas.microsoft.com/office/drawing/2014/main" id="{D41CFAE8-D58E-C4D5-8C5B-BF1DB5EE7392}"/>
                  </a:ext>
                </a:extLst>
              </p:cNvPr>
              <p:cNvSpPr/>
              <p:nvPr/>
            </p:nvSpPr>
            <p:spPr>
              <a:xfrm rot="-633480" flipH="1">
                <a:off x="5819509" y="1698490"/>
                <a:ext cx="43181" cy="49253"/>
              </a:xfrm>
              <a:custGeom>
                <a:avLst/>
                <a:gdLst/>
                <a:ahLst/>
                <a:cxnLst/>
                <a:rect l="l" t="t" r="r" b="b"/>
                <a:pathLst>
                  <a:path w="49" h="56" extrusionOk="0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1390;p46">
                <a:extLst>
                  <a:ext uri="{FF2B5EF4-FFF2-40B4-BE49-F238E27FC236}">
                    <a16:creationId xmlns:a16="http://schemas.microsoft.com/office/drawing/2014/main" id="{60811AEC-F549-ED0A-BE0F-8E17C4D3574B}"/>
                  </a:ext>
                </a:extLst>
              </p:cNvPr>
              <p:cNvSpPr/>
              <p:nvPr/>
            </p:nvSpPr>
            <p:spPr>
              <a:xfrm rot="-633491" flipH="1">
                <a:off x="5600603" y="1703363"/>
                <a:ext cx="85216" cy="148277"/>
              </a:xfrm>
              <a:custGeom>
                <a:avLst/>
                <a:gdLst/>
                <a:ahLst/>
                <a:cxnLst/>
                <a:rect l="l" t="t" r="r" b="b"/>
                <a:pathLst>
                  <a:path w="76" h="133" extrusionOk="0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391;p46">
                <a:extLst>
                  <a:ext uri="{FF2B5EF4-FFF2-40B4-BE49-F238E27FC236}">
                    <a16:creationId xmlns:a16="http://schemas.microsoft.com/office/drawing/2014/main" id="{7CB6BE05-332A-8D35-2346-79E2F9460006}"/>
                  </a:ext>
                </a:extLst>
              </p:cNvPr>
              <p:cNvSpPr/>
              <p:nvPr/>
            </p:nvSpPr>
            <p:spPr>
              <a:xfrm rot="-633480" flipH="1">
                <a:off x="5591390" y="1546767"/>
                <a:ext cx="311041" cy="23681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8" extrusionOk="0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1392;p46">
                <a:extLst>
                  <a:ext uri="{FF2B5EF4-FFF2-40B4-BE49-F238E27FC236}">
                    <a16:creationId xmlns:a16="http://schemas.microsoft.com/office/drawing/2014/main" id="{64B3D492-E414-DD54-BFE9-06ABE2545A7F}"/>
                  </a:ext>
                </a:extLst>
              </p:cNvPr>
              <p:cNvSpPr/>
              <p:nvPr/>
            </p:nvSpPr>
            <p:spPr>
              <a:xfrm flipH="1">
                <a:off x="6014420" y="2256924"/>
                <a:ext cx="358774" cy="165973"/>
              </a:xfrm>
              <a:custGeom>
                <a:avLst/>
                <a:gdLst/>
                <a:ahLst/>
                <a:cxnLst/>
                <a:rect l="l" t="t" r="r" b="b"/>
                <a:pathLst>
                  <a:path w="350879" h="162321" extrusionOk="0">
                    <a:moveTo>
                      <a:pt x="350880" y="72485"/>
                    </a:moveTo>
                    <a:cubicBezTo>
                      <a:pt x="320971" y="49244"/>
                      <a:pt x="291634" y="25146"/>
                      <a:pt x="263154" y="0"/>
                    </a:cubicBezTo>
                    <a:lnTo>
                      <a:pt x="154188" y="57912"/>
                    </a:lnTo>
                    <a:lnTo>
                      <a:pt x="146283" y="61531"/>
                    </a:lnTo>
                    <a:cubicBezTo>
                      <a:pt x="145616" y="62103"/>
                      <a:pt x="144854" y="62674"/>
                      <a:pt x="144187" y="63246"/>
                    </a:cubicBezTo>
                    <a:lnTo>
                      <a:pt x="133519" y="68866"/>
                    </a:lnTo>
                    <a:cubicBezTo>
                      <a:pt x="132567" y="69247"/>
                      <a:pt x="131805" y="69818"/>
                      <a:pt x="131043" y="70485"/>
                    </a:cubicBezTo>
                    <a:cubicBezTo>
                      <a:pt x="118184" y="73628"/>
                      <a:pt x="49604" y="90869"/>
                      <a:pt x="39412" y="98298"/>
                    </a:cubicBezTo>
                    <a:cubicBezTo>
                      <a:pt x="22077" y="102203"/>
                      <a:pt x="1788" y="107251"/>
                      <a:pt x="74" y="111442"/>
                    </a:cubicBezTo>
                    <a:cubicBezTo>
                      <a:pt x="-2212" y="117157"/>
                      <a:pt x="49223" y="113824"/>
                      <a:pt x="62558" y="114300"/>
                    </a:cubicBezTo>
                    <a:lnTo>
                      <a:pt x="65034" y="115633"/>
                    </a:lnTo>
                    <a:cubicBezTo>
                      <a:pt x="60939" y="118777"/>
                      <a:pt x="37317" y="126873"/>
                      <a:pt x="37317" y="126873"/>
                    </a:cubicBezTo>
                    <a:cubicBezTo>
                      <a:pt x="36174" y="127349"/>
                      <a:pt x="3503" y="140779"/>
                      <a:pt x="8646" y="145066"/>
                    </a:cubicBezTo>
                    <a:cubicBezTo>
                      <a:pt x="13790" y="149447"/>
                      <a:pt x="87323" y="125063"/>
                      <a:pt x="71892" y="130302"/>
                    </a:cubicBezTo>
                    <a:cubicBezTo>
                      <a:pt x="70845" y="130683"/>
                      <a:pt x="9408" y="148209"/>
                      <a:pt x="15123" y="155829"/>
                    </a:cubicBezTo>
                    <a:cubicBezTo>
                      <a:pt x="18933" y="160877"/>
                      <a:pt x="73702" y="144113"/>
                      <a:pt x="76274" y="144685"/>
                    </a:cubicBezTo>
                    <a:cubicBezTo>
                      <a:pt x="78846" y="145256"/>
                      <a:pt x="29697" y="154972"/>
                      <a:pt x="34173" y="161449"/>
                    </a:cubicBezTo>
                    <a:cubicBezTo>
                      <a:pt x="36174" y="164211"/>
                      <a:pt x="60748" y="159734"/>
                      <a:pt x="68749" y="157448"/>
                    </a:cubicBezTo>
                    <a:cubicBezTo>
                      <a:pt x="75702" y="155448"/>
                      <a:pt x="98277" y="149542"/>
                      <a:pt x="133233" y="138113"/>
                    </a:cubicBezTo>
                    <a:cubicBezTo>
                      <a:pt x="172476" y="129254"/>
                      <a:pt x="266774" y="106013"/>
                      <a:pt x="350880" y="72485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1393;p46">
                <a:extLst>
                  <a:ext uri="{FF2B5EF4-FFF2-40B4-BE49-F238E27FC236}">
                    <a16:creationId xmlns:a16="http://schemas.microsoft.com/office/drawing/2014/main" id="{9093FAB4-0804-9D64-0DFD-1AEBFE814A05}"/>
                  </a:ext>
                </a:extLst>
              </p:cNvPr>
              <p:cNvSpPr/>
              <p:nvPr/>
            </p:nvSpPr>
            <p:spPr>
              <a:xfrm flipH="1">
                <a:off x="5807241" y="1918418"/>
                <a:ext cx="314098" cy="447837"/>
              </a:xfrm>
              <a:custGeom>
                <a:avLst/>
                <a:gdLst/>
                <a:ahLst/>
                <a:cxnLst/>
                <a:rect l="l" t="t" r="r" b="b"/>
                <a:pathLst>
                  <a:path w="307186" h="437982" extrusionOk="0">
                    <a:moveTo>
                      <a:pt x="206026" y="37552"/>
                    </a:moveTo>
                    <a:cubicBezTo>
                      <a:pt x="183070" y="84415"/>
                      <a:pt x="98965" y="280725"/>
                      <a:pt x="98965" y="280725"/>
                    </a:cubicBezTo>
                    <a:lnTo>
                      <a:pt x="0" y="336066"/>
                    </a:lnTo>
                    <a:lnTo>
                      <a:pt x="65532" y="437983"/>
                    </a:lnTo>
                    <a:cubicBezTo>
                      <a:pt x="65532" y="437983"/>
                      <a:pt x="158687" y="416171"/>
                      <a:pt x="205264" y="373880"/>
                    </a:cubicBezTo>
                    <a:cubicBezTo>
                      <a:pt x="250222" y="333208"/>
                      <a:pt x="307848" y="64984"/>
                      <a:pt x="307181" y="976"/>
                    </a:cubicBezTo>
                    <a:cubicBezTo>
                      <a:pt x="307181" y="976"/>
                      <a:pt x="228981" y="-9406"/>
                      <a:pt x="206026" y="3755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394;p46">
                <a:extLst>
                  <a:ext uri="{FF2B5EF4-FFF2-40B4-BE49-F238E27FC236}">
                    <a16:creationId xmlns:a16="http://schemas.microsoft.com/office/drawing/2014/main" id="{4FBE88A7-F427-A010-4271-EBB2CD053F5D}"/>
                  </a:ext>
                </a:extLst>
              </p:cNvPr>
              <p:cNvSpPr/>
              <p:nvPr/>
            </p:nvSpPr>
            <p:spPr>
              <a:xfrm flipH="1">
                <a:off x="5256844" y="2341951"/>
                <a:ext cx="706081" cy="1266029"/>
              </a:xfrm>
              <a:custGeom>
                <a:avLst/>
                <a:gdLst/>
                <a:ahLst/>
                <a:cxnLst/>
                <a:rect l="l" t="t" r="r" b="b"/>
                <a:pathLst>
                  <a:path w="690544" h="1529945" extrusionOk="0">
                    <a:moveTo>
                      <a:pt x="380506" y="10668"/>
                    </a:moveTo>
                    <a:cubicBezTo>
                      <a:pt x="423845" y="87344"/>
                      <a:pt x="446800" y="143542"/>
                      <a:pt x="471755" y="241078"/>
                    </a:cubicBezTo>
                    <a:cubicBezTo>
                      <a:pt x="500711" y="354139"/>
                      <a:pt x="676924" y="1310830"/>
                      <a:pt x="690545" y="1516475"/>
                    </a:cubicBezTo>
                    <a:cubicBezTo>
                      <a:pt x="654921" y="1525048"/>
                      <a:pt x="554909" y="1523810"/>
                      <a:pt x="532334" y="1522571"/>
                    </a:cubicBezTo>
                    <a:cubicBezTo>
                      <a:pt x="460706" y="1317307"/>
                      <a:pt x="303163" y="639128"/>
                      <a:pt x="272492" y="509778"/>
                    </a:cubicBezTo>
                    <a:cubicBezTo>
                      <a:pt x="267730" y="489871"/>
                      <a:pt x="237059" y="494252"/>
                      <a:pt x="239441" y="514540"/>
                    </a:cubicBezTo>
                    <a:cubicBezTo>
                      <a:pt x="256871" y="662273"/>
                      <a:pt x="168670" y="1295781"/>
                      <a:pt x="215438" y="1522952"/>
                    </a:cubicBezTo>
                    <a:cubicBezTo>
                      <a:pt x="196769" y="1532477"/>
                      <a:pt x="83802" y="1530382"/>
                      <a:pt x="62180" y="1527620"/>
                    </a:cubicBezTo>
                    <a:cubicBezTo>
                      <a:pt x="38749" y="1274254"/>
                      <a:pt x="-85933" y="315278"/>
                      <a:pt x="102185" y="4381"/>
                    </a:cubicBezTo>
                    <a:cubicBezTo>
                      <a:pt x="188291" y="-7430"/>
                      <a:pt x="293257" y="8096"/>
                      <a:pt x="380506" y="106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395;p46">
                <a:extLst>
                  <a:ext uri="{FF2B5EF4-FFF2-40B4-BE49-F238E27FC236}">
                    <a16:creationId xmlns:a16="http://schemas.microsoft.com/office/drawing/2014/main" id="{ABAF59BF-4415-7450-7705-CB7F0B06E849}"/>
                  </a:ext>
                </a:extLst>
              </p:cNvPr>
              <p:cNvSpPr/>
              <p:nvPr/>
            </p:nvSpPr>
            <p:spPr>
              <a:xfrm flipH="1">
                <a:off x="5468122" y="1896751"/>
                <a:ext cx="437178" cy="613196"/>
              </a:xfrm>
              <a:custGeom>
                <a:avLst/>
                <a:gdLst/>
                <a:ahLst/>
                <a:cxnLst/>
                <a:rect l="l" t="t" r="r" b="b"/>
                <a:pathLst>
                  <a:path w="427558" h="457609" extrusionOk="0">
                    <a:moveTo>
                      <a:pt x="83135" y="23717"/>
                    </a:moveTo>
                    <a:cubicBezTo>
                      <a:pt x="85611" y="29813"/>
                      <a:pt x="-2971" y="218599"/>
                      <a:pt x="77" y="278130"/>
                    </a:cubicBezTo>
                    <a:cubicBezTo>
                      <a:pt x="3125" y="338137"/>
                      <a:pt x="44082" y="439102"/>
                      <a:pt x="40844" y="448056"/>
                    </a:cubicBezTo>
                    <a:cubicBezTo>
                      <a:pt x="40844" y="448056"/>
                      <a:pt x="170765" y="476250"/>
                      <a:pt x="427559" y="435769"/>
                    </a:cubicBezTo>
                    <a:cubicBezTo>
                      <a:pt x="411176" y="289465"/>
                      <a:pt x="353740" y="140494"/>
                      <a:pt x="327261" y="66199"/>
                    </a:cubicBezTo>
                    <a:cubicBezTo>
                      <a:pt x="327261" y="66199"/>
                      <a:pt x="245250" y="1619"/>
                      <a:pt x="223533" y="0"/>
                    </a:cubicBezTo>
                    <a:cubicBezTo>
                      <a:pt x="223438" y="0"/>
                      <a:pt x="184386" y="53816"/>
                      <a:pt x="83135" y="237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1396;p46">
                <a:extLst>
                  <a:ext uri="{FF2B5EF4-FFF2-40B4-BE49-F238E27FC236}">
                    <a16:creationId xmlns:a16="http://schemas.microsoft.com/office/drawing/2014/main" id="{694994C2-47E7-9CD5-3605-2085AFD37AD6}"/>
                  </a:ext>
                </a:extLst>
              </p:cNvPr>
              <p:cNvSpPr/>
              <p:nvPr/>
            </p:nvSpPr>
            <p:spPr>
              <a:xfrm flipH="1">
                <a:off x="5880077" y="2029496"/>
                <a:ext cx="379532" cy="276607"/>
              </a:xfrm>
              <a:custGeom>
                <a:avLst/>
                <a:gdLst/>
                <a:ahLst/>
                <a:cxnLst/>
                <a:rect l="l" t="t" r="r" b="b"/>
                <a:pathLst>
                  <a:path w="371180" h="270520" extrusionOk="0">
                    <a:moveTo>
                      <a:pt x="371180" y="270521"/>
                    </a:moveTo>
                    <a:lnTo>
                      <a:pt x="310030" y="68877"/>
                    </a:lnTo>
                    <a:cubicBezTo>
                      <a:pt x="304981" y="52208"/>
                      <a:pt x="291265" y="39730"/>
                      <a:pt x="274216" y="36111"/>
                    </a:cubicBezTo>
                    <a:lnTo>
                      <a:pt x="26470" y="487"/>
                    </a:lnTo>
                    <a:cubicBezTo>
                      <a:pt x="10183" y="-2942"/>
                      <a:pt x="-3819" y="12298"/>
                      <a:pt x="943" y="28300"/>
                    </a:cubicBezTo>
                    <a:lnTo>
                      <a:pt x="52664" y="201750"/>
                    </a:lnTo>
                    <a:cubicBezTo>
                      <a:pt x="54950" y="209371"/>
                      <a:pt x="61046" y="215086"/>
                      <a:pt x="68761" y="216895"/>
                    </a:cubicBezTo>
                    <a:lnTo>
                      <a:pt x="371180" y="27052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397;p46">
                <a:extLst>
                  <a:ext uri="{FF2B5EF4-FFF2-40B4-BE49-F238E27FC236}">
                    <a16:creationId xmlns:a16="http://schemas.microsoft.com/office/drawing/2014/main" id="{5C2EB340-C895-A136-A467-0CA0067BD6C9}"/>
                  </a:ext>
                </a:extLst>
              </p:cNvPr>
              <p:cNvSpPr/>
              <p:nvPr/>
            </p:nvSpPr>
            <p:spPr>
              <a:xfrm flipH="1">
                <a:off x="5793761" y="2148459"/>
                <a:ext cx="242121" cy="229775"/>
              </a:xfrm>
              <a:custGeom>
                <a:avLst/>
                <a:gdLst/>
                <a:ahLst/>
                <a:cxnLst/>
                <a:rect l="l" t="t" r="r" b="b"/>
                <a:pathLst>
                  <a:path w="236793" h="224719" extrusionOk="0">
                    <a:moveTo>
                      <a:pt x="204980" y="224720"/>
                    </a:moveTo>
                    <a:cubicBezTo>
                      <a:pt x="99158" y="152235"/>
                      <a:pt x="39626" y="95371"/>
                      <a:pt x="28292" y="85369"/>
                    </a:cubicBezTo>
                    <a:cubicBezTo>
                      <a:pt x="21815" y="79654"/>
                      <a:pt x="4098" y="60319"/>
                      <a:pt x="5527" y="57080"/>
                    </a:cubicBezTo>
                    <a:cubicBezTo>
                      <a:pt x="8861" y="49650"/>
                      <a:pt x="44865" y="87750"/>
                      <a:pt x="44008" y="85179"/>
                    </a:cubicBezTo>
                    <a:cubicBezTo>
                      <a:pt x="43055" y="82702"/>
                      <a:pt x="-2379" y="43269"/>
                      <a:pt x="98" y="37268"/>
                    </a:cubicBezTo>
                    <a:cubicBezTo>
                      <a:pt x="3908" y="28124"/>
                      <a:pt x="53819" y="72891"/>
                      <a:pt x="54676" y="73654"/>
                    </a:cubicBezTo>
                    <a:cubicBezTo>
                      <a:pt x="67916" y="84512"/>
                      <a:pt x="5241" y="32696"/>
                      <a:pt x="6289" y="25743"/>
                    </a:cubicBezTo>
                    <a:cubicBezTo>
                      <a:pt x="7337" y="18885"/>
                      <a:pt x="37626" y="40506"/>
                      <a:pt x="38674" y="41269"/>
                    </a:cubicBezTo>
                    <a:cubicBezTo>
                      <a:pt x="38674" y="41269"/>
                      <a:pt x="63439" y="61366"/>
                      <a:pt x="65344" y="59842"/>
                    </a:cubicBezTo>
                    <a:cubicBezTo>
                      <a:pt x="67154" y="58318"/>
                      <a:pt x="24672" y="1168"/>
                      <a:pt x="32102" y="25"/>
                    </a:cubicBezTo>
                    <a:cubicBezTo>
                      <a:pt x="39531" y="-1118"/>
                      <a:pt x="74393" y="36982"/>
                      <a:pt x="82965" y="45079"/>
                    </a:cubicBezTo>
                    <a:cubicBezTo>
                      <a:pt x="91538" y="53175"/>
                      <a:pt x="106587" y="61080"/>
                      <a:pt x="111445" y="60319"/>
                    </a:cubicBezTo>
                    <a:cubicBezTo>
                      <a:pt x="115541" y="59652"/>
                      <a:pt x="118970" y="41745"/>
                      <a:pt x="114874" y="32601"/>
                    </a:cubicBezTo>
                    <a:cubicBezTo>
                      <a:pt x="114874" y="32601"/>
                      <a:pt x="135829" y="54604"/>
                      <a:pt x="142211" y="73082"/>
                    </a:cubicBezTo>
                    <a:cubicBezTo>
                      <a:pt x="145544" y="82797"/>
                      <a:pt x="147640" y="95180"/>
                      <a:pt x="147640" y="95180"/>
                    </a:cubicBezTo>
                    <a:lnTo>
                      <a:pt x="236794" y="154045"/>
                    </a:lnTo>
                    <a:lnTo>
                      <a:pt x="204980" y="22472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1398;p46">
                <a:extLst>
                  <a:ext uri="{FF2B5EF4-FFF2-40B4-BE49-F238E27FC236}">
                    <a16:creationId xmlns:a16="http://schemas.microsoft.com/office/drawing/2014/main" id="{F44CB008-9496-4A9B-61D0-0A03F284905C}"/>
                  </a:ext>
                </a:extLst>
              </p:cNvPr>
              <p:cNvSpPr/>
              <p:nvPr/>
            </p:nvSpPr>
            <p:spPr>
              <a:xfrm flipH="1">
                <a:off x="5512087" y="1963933"/>
                <a:ext cx="419411" cy="509509"/>
              </a:xfrm>
              <a:custGeom>
                <a:avLst/>
                <a:gdLst/>
                <a:ahLst/>
                <a:cxnLst/>
                <a:rect l="l" t="t" r="r" b="b"/>
                <a:pathLst>
                  <a:path w="410182" h="498297" extrusionOk="0">
                    <a:moveTo>
                      <a:pt x="283369" y="73313"/>
                    </a:moveTo>
                    <a:cubicBezTo>
                      <a:pt x="283369" y="73313"/>
                      <a:pt x="306419" y="-21556"/>
                      <a:pt x="348996" y="4543"/>
                    </a:cubicBezTo>
                    <a:cubicBezTo>
                      <a:pt x="421100" y="48644"/>
                      <a:pt x="449866" y="263051"/>
                      <a:pt x="319564" y="482984"/>
                    </a:cubicBezTo>
                    <a:cubicBezTo>
                      <a:pt x="277273" y="554326"/>
                      <a:pt x="0" y="353253"/>
                      <a:pt x="0" y="353253"/>
                    </a:cubicBezTo>
                    <a:lnTo>
                      <a:pt x="65627" y="250288"/>
                    </a:lnTo>
                    <a:lnTo>
                      <a:pt x="215360" y="343252"/>
                    </a:lnTo>
                    <a:lnTo>
                      <a:pt x="283369" y="7331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399;p46">
              <a:extLst>
                <a:ext uri="{FF2B5EF4-FFF2-40B4-BE49-F238E27FC236}">
                  <a16:creationId xmlns:a16="http://schemas.microsoft.com/office/drawing/2014/main" id="{2F34A6FA-33E3-B583-F774-22A086401D35}"/>
                </a:ext>
              </a:extLst>
            </p:cNvPr>
            <p:cNvGrpSpPr/>
            <p:nvPr/>
          </p:nvGrpSpPr>
          <p:grpSpPr>
            <a:xfrm>
              <a:off x="4977785" y="1035662"/>
              <a:ext cx="676370" cy="1142272"/>
              <a:chOff x="2757910" y="1240337"/>
              <a:chExt cx="676370" cy="1142272"/>
            </a:xfrm>
          </p:grpSpPr>
          <p:sp>
            <p:nvSpPr>
              <p:cNvPr id="26" name="Google Shape;1400;p46">
                <a:extLst>
                  <a:ext uri="{FF2B5EF4-FFF2-40B4-BE49-F238E27FC236}">
                    <a16:creationId xmlns:a16="http://schemas.microsoft.com/office/drawing/2014/main" id="{69B40C81-2127-EB67-F0D0-D0F105334715}"/>
                  </a:ext>
                </a:extLst>
              </p:cNvPr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401;p46">
                <a:extLst>
                  <a:ext uri="{FF2B5EF4-FFF2-40B4-BE49-F238E27FC236}">
                    <a16:creationId xmlns:a16="http://schemas.microsoft.com/office/drawing/2014/main" id="{1CB51EA9-A8A5-16EB-C9B9-80B512C14AA6}"/>
                  </a:ext>
                </a:extLst>
              </p:cNvPr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402;p46">
                <a:extLst>
                  <a:ext uri="{FF2B5EF4-FFF2-40B4-BE49-F238E27FC236}">
                    <a16:creationId xmlns:a16="http://schemas.microsoft.com/office/drawing/2014/main" id="{97938033-F3F5-66FA-5E53-2AEA4DDE94BE}"/>
                  </a:ext>
                </a:extLst>
              </p:cNvPr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403;p46">
                <a:extLst>
                  <a:ext uri="{FF2B5EF4-FFF2-40B4-BE49-F238E27FC236}">
                    <a16:creationId xmlns:a16="http://schemas.microsoft.com/office/drawing/2014/main" id="{FCC3F10B-A3E8-2341-A9AA-97CECCA6664F}"/>
                  </a:ext>
                </a:extLst>
              </p:cNvPr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404;p46">
                <a:extLst>
                  <a:ext uri="{FF2B5EF4-FFF2-40B4-BE49-F238E27FC236}">
                    <a16:creationId xmlns:a16="http://schemas.microsoft.com/office/drawing/2014/main" id="{F86DE1C5-DD80-EED2-D17C-31619B1F1E16}"/>
                  </a:ext>
                </a:extLst>
              </p:cNvPr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405;p46">
                <a:extLst>
                  <a:ext uri="{FF2B5EF4-FFF2-40B4-BE49-F238E27FC236}">
                    <a16:creationId xmlns:a16="http://schemas.microsoft.com/office/drawing/2014/main" id="{91BD4475-39F8-810F-6710-7570703AEEFC}"/>
                  </a:ext>
                </a:extLst>
              </p:cNvPr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406;p46">
                <a:extLst>
                  <a:ext uri="{FF2B5EF4-FFF2-40B4-BE49-F238E27FC236}">
                    <a16:creationId xmlns:a16="http://schemas.microsoft.com/office/drawing/2014/main" id="{C58E295A-4C0E-8BFC-297E-DE0543581497}"/>
                  </a:ext>
                </a:extLst>
              </p:cNvPr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407;p46">
                <a:extLst>
                  <a:ext uri="{FF2B5EF4-FFF2-40B4-BE49-F238E27FC236}">
                    <a16:creationId xmlns:a16="http://schemas.microsoft.com/office/drawing/2014/main" id="{96CF52B8-982A-FC1A-272F-65D231A3509D}"/>
                  </a:ext>
                </a:extLst>
              </p:cNvPr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" name="Google Shape;1408;p46">
              <a:extLst>
                <a:ext uri="{FF2B5EF4-FFF2-40B4-BE49-F238E27FC236}">
                  <a16:creationId xmlns:a16="http://schemas.microsoft.com/office/drawing/2014/main" id="{E7EED891-B968-CD36-6A91-F56B21AC3A08}"/>
                </a:ext>
              </a:extLst>
            </p:cNvPr>
            <p:cNvGrpSpPr/>
            <p:nvPr/>
          </p:nvGrpSpPr>
          <p:grpSpPr>
            <a:xfrm>
              <a:off x="5954721" y="2930236"/>
              <a:ext cx="821542" cy="769820"/>
              <a:chOff x="1932280" y="1331475"/>
              <a:chExt cx="637200" cy="597084"/>
            </a:xfrm>
          </p:grpSpPr>
          <p:sp>
            <p:nvSpPr>
              <p:cNvPr id="14" name="Google Shape;1409;p46">
                <a:extLst>
                  <a:ext uri="{FF2B5EF4-FFF2-40B4-BE49-F238E27FC236}">
                    <a16:creationId xmlns:a16="http://schemas.microsoft.com/office/drawing/2014/main" id="{6CD4F2B9-1E84-2ABD-A2B0-AA9FB1626E60}"/>
                  </a:ext>
                </a:extLst>
              </p:cNvPr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410;p46">
                <a:extLst>
                  <a:ext uri="{FF2B5EF4-FFF2-40B4-BE49-F238E27FC236}">
                    <a16:creationId xmlns:a16="http://schemas.microsoft.com/office/drawing/2014/main" id="{3EF5A163-18F9-2EA4-7801-665303F7DC21}"/>
                  </a:ext>
                </a:extLst>
              </p:cNvPr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411;p46">
                <a:extLst>
                  <a:ext uri="{FF2B5EF4-FFF2-40B4-BE49-F238E27FC236}">
                    <a16:creationId xmlns:a16="http://schemas.microsoft.com/office/drawing/2014/main" id="{890EEEAE-B571-5188-8892-EA60970465B7}"/>
                  </a:ext>
                </a:extLst>
              </p:cNvPr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412;p46">
                <a:extLst>
                  <a:ext uri="{FF2B5EF4-FFF2-40B4-BE49-F238E27FC236}">
                    <a16:creationId xmlns:a16="http://schemas.microsoft.com/office/drawing/2014/main" id="{E1222BC8-25A1-9C43-9E32-84060D41DEF1}"/>
                  </a:ext>
                </a:extLst>
              </p:cNvPr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413;p46">
                <a:extLst>
                  <a:ext uri="{FF2B5EF4-FFF2-40B4-BE49-F238E27FC236}">
                    <a16:creationId xmlns:a16="http://schemas.microsoft.com/office/drawing/2014/main" id="{9F7C545F-CBC5-B09F-B2D3-13891C2164FC}"/>
                  </a:ext>
                </a:extLst>
              </p:cNvPr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414;p46">
                <a:extLst>
                  <a:ext uri="{FF2B5EF4-FFF2-40B4-BE49-F238E27FC236}">
                    <a16:creationId xmlns:a16="http://schemas.microsoft.com/office/drawing/2014/main" id="{FD27E7BB-6E57-CB3F-EABD-8BCB5EF41D48}"/>
                  </a:ext>
                </a:extLst>
              </p:cNvPr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415;p46">
                <a:extLst>
                  <a:ext uri="{FF2B5EF4-FFF2-40B4-BE49-F238E27FC236}">
                    <a16:creationId xmlns:a16="http://schemas.microsoft.com/office/drawing/2014/main" id="{3C570CEC-AF95-C5F9-1259-9EEC33A841ED}"/>
                  </a:ext>
                </a:extLst>
              </p:cNvPr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416;p46">
                <a:extLst>
                  <a:ext uri="{FF2B5EF4-FFF2-40B4-BE49-F238E27FC236}">
                    <a16:creationId xmlns:a16="http://schemas.microsoft.com/office/drawing/2014/main" id="{D585106A-37AA-866F-7567-4614B4171ECA}"/>
                  </a:ext>
                </a:extLst>
              </p:cNvPr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417;p46">
                <a:extLst>
                  <a:ext uri="{FF2B5EF4-FFF2-40B4-BE49-F238E27FC236}">
                    <a16:creationId xmlns:a16="http://schemas.microsoft.com/office/drawing/2014/main" id="{665B7D44-9634-4890-CE15-DD38C4B14670}"/>
                  </a:ext>
                </a:extLst>
              </p:cNvPr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418;p46">
                <a:extLst>
                  <a:ext uri="{FF2B5EF4-FFF2-40B4-BE49-F238E27FC236}">
                    <a16:creationId xmlns:a16="http://schemas.microsoft.com/office/drawing/2014/main" id="{532FA646-C9EE-CE73-7C13-82732D866B5E}"/>
                  </a:ext>
                </a:extLst>
              </p:cNvPr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419;p46">
                <a:extLst>
                  <a:ext uri="{FF2B5EF4-FFF2-40B4-BE49-F238E27FC236}">
                    <a16:creationId xmlns:a16="http://schemas.microsoft.com/office/drawing/2014/main" id="{94AAB17D-9BE8-1A9E-5611-E4C0E263466B}"/>
                  </a:ext>
                </a:extLst>
              </p:cNvPr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420;p46">
                <a:extLst>
                  <a:ext uri="{FF2B5EF4-FFF2-40B4-BE49-F238E27FC236}">
                    <a16:creationId xmlns:a16="http://schemas.microsoft.com/office/drawing/2014/main" id="{4A647006-8885-8511-2B1F-2A8E8E8EB4C6}"/>
                  </a:ext>
                </a:extLst>
              </p:cNvPr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" name="Google Shape;1421;p46">
              <a:extLst>
                <a:ext uri="{FF2B5EF4-FFF2-40B4-BE49-F238E27FC236}">
                  <a16:creationId xmlns:a16="http://schemas.microsoft.com/office/drawing/2014/main" id="{B5F057D3-294C-95E8-9E6D-5A9526CA13F6}"/>
                </a:ext>
              </a:extLst>
            </p:cNvPr>
            <p:cNvSpPr/>
            <p:nvPr/>
          </p:nvSpPr>
          <p:spPr>
            <a:xfrm>
              <a:off x="6979977" y="3349174"/>
              <a:ext cx="232055" cy="38276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422;p46">
              <a:extLst>
                <a:ext uri="{FF2B5EF4-FFF2-40B4-BE49-F238E27FC236}">
                  <a16:creationId xmlns:a16="http://schemas.microsoft.com/office/drawing/2014/main" id="{701CF937-B8C2-CF09-5704-2B658223CF28}"/>
                </a:ext>
              </a:extLst>
            </p:cNvPr>
            <p:cNvSpPr/>
            <p:nvPr/>
          </p:nvSpPr>
          <p:spPr>
            <a:xfrm>
              <a:off x="6594533" y="924631"/>
              <a:ext cx="301600" cy="4975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423;p46">
              <a:extLst>
                <a:ext uri="{FF2B5EF4-FFF2-40B4-BE49-F238E27FC236}">
                  <a16:creationId xmlns:a16="http://schemas.microsoft.com/office/drawing/2014/main" id="{2CC814DA-757E-06F3-CA47-F8EB6527EADE}"/>
                </a:ext>
              </a:extLst>
            </p:cNvPr>
            <p:cNvSpPr/>
            <p:nvPr/>
          </p:nvSpPr>
          <p:spPr>
            <a:xfrm>
              <a:off x="5875411" y="1319404"/>
              <a:ext cx="200575" cy="197948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424;p46">
              <a:extLst>
                <a:ext uri="{FF2B5EF4-FFF2-40B4-BE49-F238E27FC236}">
                  <a16:creationId xmlns:a16="http://schemas.microsoft.com/office/drawing/2014/main" id="{3AF411DE-CC58-2AAB-DEFA-074DD4162A96}"/>
                </a:ext>
              </a:extLst>
            </p:cNvPr>
            <p:cNvSpPr/>
            <p:nvPr/>
          </p:nvSpPr>
          <p:spPr>
            <a:xfrm>
              <a:off x="5619684" y="3111425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" name="Google Shape;1425;p46">
              <a:extLst>
                <a:ext uri="{FF2B5EF4-FFF2-40B4-BE49-F238E27FC236}">
                  <a16:creationId xmlns:a16="http://schemas.microsoft.com/office/drawing/2014/main" id="{25887E05-9FA3-6EA4-BD5B-A4E770FD68DD}"/>
                </a:ext>
              </a:extLst>
            </p:cNvPr>
            <p:cNvGrpSpPr/>
            <p:nvPr/>
          </p:nvGrpSpPr>
          <p:grpSpPr>
            <a:xfrm>
              <a:off x="7530569" y="1422202"/>
              <a:ext cx="415198" cy="415198"/>
              <a:chOff x="1404969" y="1106377"/>
              <a:chExt cx="415198" cy="415198"/>
            </a:xfrm>
          </p:grpSpPr>
          <p:sp>
            <p:nvSpPr>
              <p:cNvPr id="12" name="Google Shape;1426;p46">
                <a:extLst>
                  <a:ext uri="{FF2B5EF4-FFF2-40B4-BE49-F238E27FC236}">
                    <a16:creationId xmlns:a16="http://schemas.microsoft.com/office/drawing/2014/main" id="{D097315C-4A23-D458-7F23-1B9A610FFCD9}"/>
                  </a:ext>
                </a:extLst>
              </p:cNvPr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427;p46">
                <a:extLst>
                  <a:ext uri="{FF2B5EF4-FFF2-40B4-BE49-F238E27FC236}">
                    <a16:creationId xmlns:a16="http://schemas.microsoft.com/office/drawing/2014/main" id="{2F289BAF-B5D2-7F68-970D-95779DA547D1}"/>
                  </a:ext>
                </a:extLst>
              </p:cNvPr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435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>
          <a:extLst>
            <a:ext uri="{FF2B5EF4-FFF2-40B4-BE49-F238E27FC236}">
              <a16:creationId xmlns:a16="http://schemas.microsoft.com/office/drawing/2014/main" id="{1F732E62-4723-D8DC-1B63-C45929A0E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2">
            <a:extLst>
              <a:ext uri="{FF2B5EF4-FFF2-40B4-BE49-F238E27FC236}">
                <a16:creationId xmlns:a16="http://schemas.microsoft.com/office/drawing/2014/main" id="{2894B539-9529-4622-E9FF-181685B4664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0505" y="987718"/>
            <a:ext cx="3685746" cy="29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SemiBold" panose="020B0502040204020203" pitchFamily="34" charset="0"/>
              </a:rPr>
              <a:t> </a:t>
            </a:r>
            <a:r>
              <a:rPr lang="en-US" dirty="0">
                <a:latin typeface="Bahnschrift SemiBold" panose="020B0502040204020203" pitchFamily="34" charset="0"/>
              </a:rPr>
              <a:t>Python: Widely used for data analysis due to its powerful libraries such as:</a:t>
            </a:r>
            <a:endParaRPr dirty="0">
              <a:latin typeface="Bahnschrift SemiBol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latin typeface="Berlin Sans FB Demi" panose="020E0802020502020306" pitchFamily="34" charset="0"/>
              </a:rPr>
              <a:t>Pandas</a:t>
            </a:r>
            <a:r>
              <a:rPr lang="en-US" dirty="0"/>
              <a:t>:   cleaning in Python. It is used for data manipulation and cleaning easily through simple commands to handle missing values, duplicates, and error correction</a:t>
            </a:r>
            <a:endParaRPr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6A03F7-7313-4B52-793C-9DF9DFF73A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97" r="7597"/>
          <a:stretch/>
        </p:blipFill>
        <p:spPr>
          <a:xfrm>
            <a:off x="6067323" y="93050"/>
            <a:ext cx="998017" cy="1013700"/>
          </a:xfrm>
          <a:prstGeom prst="ellipse">
            <a:avLst/>
          </a:prstGeom>
          <a:ln w="63500" cap="rnd">
            <a:solidFill>
              <a:schemeClr val="bg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026FF15-A8DB-CCFE-BD62-35E27E77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99" y="225215"/>
            <a:ext cx="5420073" cy="1013700"/>
          </a:xfrm>
        </p:spPr>
        <p:txBody>
          <a:bodyPr/>
          <a:lstStyle/>
          <a:p>
            <a:r>
              <a:rPr lang="en-US" dirty="0"/>
              <a:t>1-Data Cleaning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01BF87-EADA-9581-4941-D5603D47A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721" y="2891796"/>
            <a:ext cx="5210175" cy="1762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89415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dirty="0"/>
              <a:t>Concatenate The DataFrames</a:t>
            </a:r>
            <a:endParaRPr dirty="0"/>
          </a:p>
        </p:txBody>
      </p:sp>
      <p:sp>
        <p:nvSpPr>
          <p:cNvPr id="910" name="Google Shape;910;p34"/>
          <p:cNvSpPr txBox="1">
            <a:spLocks noGrp="1"/>
          </p:cNvSpPr>
          <p:nvPr>
            <p:ph type="subTitle" idx="8"/>
          </p:nvPr>
        </p:nvSpPr>
        <p:spPr>
          <a:xfrm>
            <a:off x="168020" y="1214424"/>
            <a:ext cx="2532900" cy="5034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1-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0ED15F6-C466-D174-63E2-A2D0A2348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787" y="1214425"/>
            <a:ext cx="4815193" cy="2422187"/>
          </a:xfrm>
          <a:prstGeom prst="rect">
            <a:avLst/>
          </a:prstGeom>
          <a:ln w="88900" cap="sq" cmpd="thickThin">
            <a:solidFill>
              <a:schemeClr val="bg1">
                <a:lumMod val="60000"/>
                <a:lumOff val="4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  <a:reflection blurRad="6350" stA="50000" endA="300" endPos="90000" dir="5400000" sy="-100000" algn="bl" rotWithShape="0"/>
          </a:effectLst>
        </p:spPr>
      </p:pic>
      <p:sp>
        <p:nvSpPr>
          <p:cNvPr id="20" name="Google Shape;910;p34">
            <a:extLst>
              <a:ext uri="{FF2B5EF4-FFF2-40B4-BE49-F238E27FC236}">
                <a16:creationId xmlns:a16="http://schemas.microsoft.com/office/drawing/2014/main" id="{6088D67B-A166-6E46-ECAF-E2FD408651F5}"/>
              </a:ext>
            </a:extLst>
          </p:cNvPr>
          <p:cNvSpPr txBox="1">
            <a:spLocks/>
          </p:cNvSpPr>
          <p:nvPr/>
        </p:nvSpPr>
        <p:spPr>
          <a:xfrm>
            <a:off x="1680387" y="1227867"/>
            <a:ext cx="2532900" cy="50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1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 marL="0" indent="0"/>
            <a:r>
              <a:rPr lang="en-US" dirty="0">
                <a:solidFill>
                  <a:schemeClr val="accent3"/>
                </a:solidFill>
              </a:rPr>
              <a:t>2-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Concatenation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Google Shape;910;p34">
            <a:extLst>
              <a:ext uri="{FF2B5EF4-FFF2-40B4-BE49-F238E27FC236}">
                <a16:creationId xmlns:a16="http://schemas.microsoft.com/office/drawing/2014/main" id="{B975BB80-D3B2-9D8F-0DA4-76268727E160}"/>
              </a:ext>
            </a:extLst>
          </p:cNvPr>
          <p:cNvSpPr txBox="1">
            <a:spLocks/>
          </p:cNvSpPr>
          <p:nvPr/>
        </p:nvSpPr>
        <p:spPr>
          <a:xfrm>
            <a:off x="810045" y="1745732"/>
            <a:ext cx="2532900" cy="50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1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 marL="0" indent="0"/>
            <a:r>
              <a:rPr lang="en-US" dirty="0">
                <a:solidFill>
                  <a:schemeClr val="accent3"/>
                </a:solidFill>
              </a:rPr>
              <a:t>3-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Saving to Excel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904;p34">
            <a:extLst>
              <a:ext uri="{FF2B5EF4-FFF2-40B4-BE49-F238E27FC236}">
                <a16:creationId xmlns:a16="http://schemas.microsoft.com/office/drawing/2014/main" id="{5AA4FA7B-EC03-C252-C337-24E2E13039F3}"/>
              </a:ext>
            </a:extLst>
          </p:cNvPr>
          <p:cNvSpPr txBox="1">
            <a:spLocks/>
          </p:cNvSpPr>
          <p:nvPr/>
        </p:nvSpPr>
        <p:spPr>
          <a:xfrm>
            <a:off x="76725" y="2249187"/>
            <a:ext cx="128654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r>
              <a:rPr lang="en-US" sz="2000" dirty="0">
                <a:solidFill>
                  <a:schemeClr val="accent3"/>
                </a:solidFill>
              </a:rPr>
              <a:t> Tools</a:t>
            </a:r>
          </a:p>
        </p:txBody>
      </p:sp>
      <p:sp>
        <p:nvSpPr>
          <p:cNvPr id="24" name="Google Shape;910;p34">
            <a:extLst>
              <a:ext uri="{FF2B5EF4-FFF2-40B4-BE49-F238E27FC236}">
                <a16:creationId xmlns:a16="http://schemas.microsoft.com/office/drawing/2014/main" id="{06F02C00-3A66-6AE0-B9D6-A7E2B6B3D5A4}"/>
              </a:ext>
            </a:extLst>
          </p:cNvPr>
          <p:cNvSpPr txBox="1">
            <a:spLocks/>
          </p:cNvSpPr>
          <p:nvPr/>
        </p:nvSpPr>
        <p:spPr>
          <a:xfrm>
            <a:off x="-47484" y="2642586"/>
            <a:ext cx="2532900" cy="50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1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 marL="0" indent="0"/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Python _  Excel</a:t>
            </a:r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1"/>
          <p:cNvSpPr txBox="1">
            <a:spLocks noGrp="1"/>
          </p:cNvSpPr>
          <p:nvPr>
            <p:ph type="title"/>
          </p:nvPr>
        </p:nvSpPr>
        <p:spPr>
          <a:xfrm>
            <a:off x="4554836" y="2472476"/>
            <a:ext cx="45597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 Data Analysis</a:t>
            </a:r>
            <a:br>
              <a:rPr lang="en-US" dirty="0"/>
            </a:br>
            <a:endParaRPr dirty="0"/>
          </a:p>
        </p:txBody>
      </p:sp>
      <p:sp>
        <p:nvSpPr>
          <p:cNvPr id="784" name="Google Shape;784;p31"/>
          <p:cNvSpPr txBox="1">
            <a:spLocks noGrp="1"/>
          </p:cNvSpPr>
          <p:nvPr>
            <p:ph type="title" idx="2"/>
          </p:nvPr>
        </p:nvSpPr>
        <p:spPr>
          <a:xfrm>
            <a:off x="3773523" y="3543995"/>
            <a:ext cx="996900" cy="7362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br>
              <a:rPr lang="en" dirty="0"/>
            </a:br>
            <a:br>
              <a:rPr lang="en" dirty="0"/>
            </a:br>
            <a:r>
              <a:rPr lang="en" dirty="0"/>
              <a:t> </a:t>
            </a:r>
            <a:endParaRPr dirty="0"/>
          </a:p>
        </p:txBody>
      </p:sp>
      <p:grpSp>
        <p:nvGrpSpPr>
          <p:cNvPr id="786" name="Google Shape;786;p31"/>
          <p:cNvGrpSpPr/>
          <p:nvPr/>
        </p:nvGrpSpPr>
        <p:grpSpPr>
          <a:xfrm>
            <a:off x="713221" y="502143"/>
            <a:ext cx="2987196" cy="3456293"/>
            <a:chOff x="713221" y="502143"/>
            <a:chExt cx="2987196" cy="3456293"/>
          </a:xfrm>
        </p:grpSpPr>
        <p:grpSp>
          <p:nvGrpSpPr>
            <p:cNvPr id="787" name="Google Shape;787;p31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788" name="Google Shape;788;p31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31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31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31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31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31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31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31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31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31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31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31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31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1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31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31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31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1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31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7" name="Google Shape;807;p31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808" name="Google Shape;808;p31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31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0" name="Google Shape;810;p31"/>
            <p:cNvSpPr/>
            <p:nvPr/>
          </p:nvSpPr>
          <p:spPr>
            <a:xfrm>
              <a:off x="3052028" y="502143"/>
              <a:ext cx="560784" cy="924988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3003630" y="2329937"/>
              <a:ext cx="269949" cy="266432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3003613" y="2807213"/>
              <a:ext cx="166095" cy="27398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3" name="Google Shape;813;p31"/>
            <p:cNvGrpSpPr/>
            <p:nvPr/>
          </p:nvGrpSpPr>
          <p:grpSpPr>
            <a:xfrm>
              <a:off x="713221" y="1546974"/>
              <a:ext cx="1380702" cy="2411462"/>
              <a:chOff x="713221" y="1546974"/>
              <a:chExt cx="1380702" cy="2411462"/>
            </a:xfrm>
          </p:grpSpPr>
          <p:sp>
            <p:nvSpPr>
              <p:cNvPr id="814" name="Google Shape;814;p31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31"/>
              <p:cNvSpPr/>
              <p:nvPr/>
            </p:nvSpPr>
            <p:spPr>
              <a:xfrm flipH="1">
                <a:off x="892277" y="2443613"/>
                <a:ext cx="815622" cy="128402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31"/>
              <p:cNvSpPr/>
              <p:nvPr/>
            </p:nvSpPr>
            <p:spPr>
              <a:xfrm flipH="1">
                <a:off x="1228602" y="1913255"/>
                <a:ext cx="425512" cy="571207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31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31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31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1"/>
              <p:cNvSpPr/>
              <p:nvPr/>
            </p:nvSpPr>
            <p:spPr>
              <a:xfrm flipH="1">
                <a:off x="1377020" y="3728319"/>
                <a:ext cx="332240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31"/>
              <p:cNvSpPr/>
              <p:nvPr/>
            </p:nvSpPr>
            <p:spPr>
              <a:xfrm flipH="1">
                <a:off x="835769" y="1991549"/>
                <a:ext cx="548060" cy="518784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1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31"/>
              <p:cNvSpPr/>
              <p:nvPr/>
            </p:nvSpPr>
            <p:spPr>
              <a:xfrm flipH="1">
                <a:off x="1585351" y="1969082"/>
                <a:ext cx="395556" cy="444574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31"/>
              <p:cNvSpPr/>
              <p:nvPr/>
            </p:nvSpPr>
            <p:spPr>
              <a:xfrm flipH="1">
                <a:off x="1950270" y="1940487"/>
                <a:ext cx="111654" cy="14161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31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31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31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28" name="Google Shape;828;p31"/>
              <p:cNvCxnSpPr/>
              <p:nvPr/>
            </p:nvCxnSpPr>
            <p:spPr>
              <a:xfrm>
                <a:off x="2004736" y="1871725"/>
                <a:ext cx="5462" cy="48921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829" name="Google Shape;829;p31"/>
              <p:cNvSpPr/>
              <p:nvPr/>
            </p:nvSpPr>
            <p:spPr>
              <a:xfrm flipH="1">
                <a:off x="1995204" y="1871044"/>
                <a:ext cx="24509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1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1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1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1"/>
              <p:cNvSpPr/>
              <p:nvPr/>
            </p:nvSpPr>
            <p:spPr>
              <a:xfrm flipH="1">
                <a:off x="1989758" y="193708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1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1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1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1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avLst/>
                <a:gdLst/>
                <a:ahLst/>
                <a:cxnLst/>
                <a:rect l="l" t="t" r="r" b="b"/>
                <a:pathLst>
                  <a:path w="85" h="70" extrusionOk="0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1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31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31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31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31"/>
              <p:cNvSpPr/>
              <p:nvPr/>
            </p:nvSpPr>
            <p:spPr>
              <a:xfrm flipH="1">
                <a:off x="1583990" y="1959550"/>
                <a:ext cx="411214" cy="51061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31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31"/>
              <p:cNvSpPr/>
              <p:nvPr/>
            </p:nvSpPr>
            <p:spPr>
              <a:xfrm flipH="1">
                <a:off x="1228601" y="1913255"/>
                <a:ext cx="442533" cy="59027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31"/>
              <p:cNvSpPr/>
              <p:nvPr/>
            </p:nvSpPr>
            <p:spPr>
              <a:xfrm flipH="1">
                <a:off x="885470" y="2443613"/>
                <a:ext cx="822429" cy="1230921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31"/>
              <p:cNvSpPr/>
              <p:nvPr/>
            </p:nvSpPr>
            <p:spPr>
              <a:xfrm flipH="1">
                <a:off x="1392680" y="181045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31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31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31"/>
              <p:cNvSpPr/>
              <p:nvPr/>
            </p:nvSpPr>
            <p:spPr>
              <a:xfrm flipH="1">
                <a:off x="1351149" y="1610290"/>
                <a:ext cx="240329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31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31"/>
              <p:cNvSpPr/>
              <p:nvPr/>
            </p:nvSpPr>
            <p:spPr>
              <a:xfrm flipH="1">
                <a:off x="1575820" y="176007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31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31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31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31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98" h="29" extrusionOk="0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31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31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31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31"/>
              <p:cNvSpPr/>
              <p:nvPr/>
            </p:nvSpPr>
            <p:spPr>
              <a:xfrm flipH="1">
                <a:off x="1161881" y="2299279"/>
                <a:ext cx="39488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31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31"/>
              <p:cNvSpPr/>
              <p:nvPr/>
            </p:nvSpPr>
            <p:spPr>
              <a:xfrm flipH="1">
                <a:off x="1328038" y="2250941"/>
                <a:ext cx="70769" cy="721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31"/>
              <p:cNvSpPr/>
              <p:nvPr/>
            </p:nvSpPr>
            <p:spPr>
              <a:xfrm flipH="1">
                <a:off x="1153711" y="2244133"/>
                <a:ext cx="171567" cy="204926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31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4" name="Google Shape;864;p31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865" name="Google Shape;865;p31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31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31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31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31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31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31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31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31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31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31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31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31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784;p31">
            <a:extLst>
              <a:ext uri="{FF2B5EF4-FFF2-40B4-BE49-F238E27FC236}">
                <a16:creationId xmlns:a16="http://schemas.microsoft.com/office/drawing/2014/main" id="{8D315001-8381-B249-8B9C-36BBDA6CCBAF}"/>
              </a:ext>
            </a:extLst>
          </p:cNvPr>
          <p:cNvSpPr txBox="1">
            <a:spLocks/>
          </p:cNvSpPr>
          <p:nvPr/>
        </p:nvSpPr>
        <p:spPr>
          <a:xfrm>
            <a:off x="3674312" y="2628662"/>
            <a:ext cx="996900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loo 2 ExtraBold"/>
              <a:buNone/>
              <a:defRPr sz="4400" b="0" i="0" u="none" strike="noStrike" cap="none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loo 2 ExtraBold"/>
              <a:buNone/>
              <a:defRPr sz="6000" b="0" i="0" u="none" strike="noStrike" cap="none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loo 2 ExtraBold"/>
              <a:buNone/>
              <a:defRPr sz="6000" b="0" i="0" u="none" strike="noStrike" cap="none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loo 2 ExtraBold"/>
              <a:buNone/>
              <a:defRPr sz="6000" b="0" i="0" u="none" strike="noStrike" cap="none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loo 2 ExtraBold"/>
              <a:buNone/>
              <a:defRPr sz="6000" b="0" i="0" u="none" strike="noStrike" cap="none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loo 2 ExtraBold"/>
              <a:buNone/>
              <a:defRPr sz="6000" b="0" i="0" u="none" strike="noStrike" cap="none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loo 2 ExtraBold"/>
              <a:buNone/>
              <a:defRPr sz="6000" b="0" i="0" u="none" strike="noStrike" cap="none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loo 2 ExtraBold"/>
              <a:buNone/>
              <a:defRPr sz="6000" b="0" i="0" u="none" strike="noStrike" cap="none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loo 2 ExtraBold"/>
              <a:buNone/>
              <a:defRPr sz="6000" b="0" i="0" u="none" strike="noStrike" cap="none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br>
              <a:rPr lang="en" dirty="0"/>
            </a:br>
            <a:r>
              <a:rPr lang="en" dirty="0"/>
              <a:t>02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>
          <a:extLst>
            <a:ext uri="{FF2B5EF4-FFF2-40B4-BE49-F238E27FC236}">
              <a16:creationId xmlns:a16="http://schemas.microsoft.com/office/drawing/2014/main" id="{9D1FED3B-8651-4493-A836-B52D329CA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2">
            <a:extLst>
              <a:ext uri="{FF2B5EF4-FFF2-40B4-BE49-F238E27FC236}">
                <a16:creationId xmlns:a16="http://schemas.microsoft.com/office/drawing/2014/main" id="{5DD85031-3311-E0CC-428E-39EE35F6827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0505" y="987718"/>
            <a:ext cx="3685746" cy="29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SemiBold" panose="020B0502040204020203" pitchFamily="34" charset="0"/>
              </a:rPr>
              <a:t> </a:t>
            </a:r>
            <a:r>
              <a:rPr lang="en-US" dirty="0">
                <a:latin typeface="Bahnschrift SemiBold" panose="020B0502040204020203" pitchFamily="34" charset="0"/>
              </a:rPr>
              <a:t>Python: Widely used for data analysis due to its powerful libraries such as:</a:t>
            </a:r>
            <a:endParaRPr dirty="0">
              <a:latin typeface="Bahnschrift SemiBold" panose="020B0502040204020203" pitchFamily="34" charset="0"/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latin typeface="Berlin Sans FB Demi" panose="020E0802020502020306" pitchFamily="34" charset="0"/>
              </a:rPr>
              <a:t>NumPy</a:t>
            </a:r>
            <a:r>
              <a:rPr lang="en-US" dirty="0"/>
              <a:t>: For mathematical operations and arrays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latin typeface="Berlin Sans FB Demi" panose="020E0802020502020306" pitchFamily="34" charset="0"/>
              </a:rPr>
              <a:t>Matplotlib and Seaborn</a:t>
            </a:r>
            <a:r>
              <a:rPr lang="en-US" dirty="0"/>
              <a:t>: For creating visualizations.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CAC06D-7E61-98E9-3DC7-BD294A65DB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97" r="7597"/>
          <a:stretch/>
        </p:blipFill>
        <p:spPr>
          <a:xfrm>
            <a:off x="6067323" y="93050"/>
            <a:ext cx="998017" cy="1013700"/>
          </a:xfrm>
          <a:prstGeom prst="ellipse">
            <a:avLst/>
          </a:prstGeom>
          <a:ln w="63500" cap="rnd">
            <a:solidFill>
              <a:schemeClr val="bg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5687DA5-AEE3-0ABD-09A1-5DBC62B558BE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l="3136" r="3136"/>
          <a:stretch/>
        </p:blipFill>
        <p:spPr>
          <a:xfrm>
            <a:off x="4293344" y="1238915"/>
            <a:ext cx="2419184" cy="16579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45103960-EA1D-07C6-FA69-492D13D1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99" y="225215"/>
            <a:ext cx="5420073" cy="1013700"/>
          </a:xfrm>
        </p:spPr>
        <p:txBody>
          <a:bodyPr/>
          <a:lstStyle/>
          <a:p>
            <a:r>
              <a:rPr lang="en-US" dirty="0"/>
              <a:t>2-Data Analysis </a:t>
            </a:r>
          </a:p>
        </p:txBody>
      </p:sp>
      <p:pic>
        <p:nvPicPr>
          <p:cNvPr id="2" name="Picture Placeholder 6">
            <a:extLst>
              <a:ext uri="{FF2B5EF4-FFF2-40B4-BE49-F238E27FC236}">
                <a16:creationId xmlns:a16="http://schemas.microsoft.com/office/drawing/2014/main" id="{4B2DE318-8A31-4599-C62D-5E3171456D6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521" b="4521"/>
          <a:stretch/>
        </p:blipFill>
        <p:spPr>
          <a:xfrm>
            <a:off x="6264641" y="3240752"/>
            <a:ext cx="2419184" cy="1657935"/>
          </a:xfrm>
          <a:prstGeom prst="roundRect">
            <a:avLst>
              <a:gd name="adj" fmla="val 16667"/>
            </a:avLst>
          </a:prstGeom>
          <a:blipFill>
            <a:blip r:embed="rId6"/>
            <a:tile tx="0" ty="0" sx="100000" sy="100000" flip="none" algn="tl"/>
          </a:blipFill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1AD74D1B-FC16-099E-75A6-2727975D8A2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9082" r="19082"/>
          <a:stretch/>
        </p:blipFill>
        <p:spPr>
          <a:xfrm>
            <a:off x="2289878" y="3326813"/>
            <a:ext cx="2419184" cy="165793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9695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5"/>
          <p:cNvSpPr txBox="1">
            <a:spLocks noGrp="1"/>
          </p:cNvSpPr>
          <p:nvPr>
            <p:ph type="title"/>
          </p:nvPr>
        </p:nvSpPr>
        <p:spPr>
          <a:xfrm>
            <a:off x="276844" y="1631426"/>
            <a:ext cx="4919700" cy="19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Forecasting Using        </a:t>
            </a:r>
            <a:br>
              <a:rPr lang="en" dirty="0"/>
            </a:br>
            <a:r>
              <a:rPr lang="en" dirty="0"/>
              <a:t>                 ML</a:t>
            </a:r>
            <a:endParaRPr dirty="0"/>
          </a:p>
        </p:txBody>
      </p:sp>
      <p:grpSp>
        <p:nvGrpSpPr>
          <p:cNvPr id="920" name="Google Shape;920;p35"/>
          <p:cNvGrpSpPr/>
          <p:nvPr/>
        </p:nvGrpSpPr>
        <p:grpSpPr>
          <a:xfrm>
            <a:off x="4817053" y="290718"/>
            <a:ext cx="3897567" cy="4009205"/>
            <a:chOff x="4817053" y="290718"/>
            <a:chExt cx="3897567" cy="4009205"/>
          </a:xfrm>
        </p:grpSpPr>
        <p:sp>
          <p:nvSpPr>
            <p:cNvPr id="921" name="Google Shape;921;p35"/>
            <p:cNvSpPr/>
            <p:nvPr/>
          </p:nvSpPr>
          <p:spPr>
            <a:xfrm>
              <a:off x="4817053" y="1168762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2" name="Google Shape;922;p35"/>
            <p:cNvGrpSpPr/>
            <p:nvPr/>
          </p:nvGrpSpPr>
          <p:grpSpPr>
            <a:xfrm>
              <a:off x="5332847" y="967113"/>
              <a:ext cx="2659418" cy="1718626"/>
              <a:chOff x="4838012" y="1361547"/>
              <a:chExt cx="951900" cy="615157"/>
            </a:xfrm>
          </p:grpSpPr>
          <p:sp>
            <p:nvSpPr>
              <p:cNvPr id="923" name="Google Shape;923;p35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5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35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35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5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5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5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35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35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5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35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5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5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35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35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35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35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35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35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p35"/>
            <p:cNvGrpSpPr/>
            <p:nvPr/>
          </p:nvGrpSpPr>
          <p:grpSpPr>
            <a:xfrm flipH="1">
              <a:off x="7510651" y="1762507"/>
              <a:ext cx="1203970" cy="2537416"/>
              <a:chOff x="3168951" y="1861557"/>
              <a:chExt cx="1203970" cy="2537416"/>
            </a:xfrm>
          </p:grpSpPr>
          <p:grpSp>
            <p:nvGrpSpPr>
              <p:cNvPr id="943" name="Google Shape;943;p35"/>
              <p:cNvGrpSpPr/>
              <p:nvPr/>
            </p:nvGrpSpPr>
            <p:grpSpPr>
              <a:xfrm>
                <a:off x="3168951" y="1861557"/>
                <a:ext cx="1203970" cy="2537416"/>
                <a:chOff x="3196688" y="1859757"/>
                <a:chExt cx="1203970" cy="2537416"/>
              </a:xfrm>
            </p:grpSpPr>
            <p:sp>
              <p:nvSpPr>
                <p:cNvPr id="944" name="Google Shape;944;p35"/>
                <p:cNvSpPr/>
                <p:nvPr/>
              </p:nvSpPr>
              <p:spPr>
                <a:xfrm>
                  <a:off x="4019743" y="2373432"/>
                  <a:ext cx="380915" cy="348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915" h="348197" extrusionOk="0">
                      <a:moveTo>
                        <a:pt x="71723" y="348198"/>
                      </a:moveTo>
                      <a:cubicBezTo>
                        <a:pt x="124492" y="302383"/>
                        <a:pt x="235267" y="221515"/>
                        <a:pt x="235267" y="221515"/>
                      </a:cubicBezTo>
                      <a:cubicBezTo>
                        <a:pt x="235267" y="221515"/>
                        <a:pt x="385477" y="81307"/>
                        <a:pt x="380809" y="71687"/>
                      </a:cubicBezTo>
                      <a:cubicBezTo>
                        <a:pt x="376142" y="62067"/>
                        <a:pt x="318135" y="96452"/>
                        <a:pt x="318135" y="96452"/>
                      </a:cubicBezTo>
                      <a:cubicBezTo>
                        <a:pt x="321755" y="86451"/>
                        <a:pt x="373475" y="45779"/>
                        <a:pt x="370427" y="39969"/>
                      </a:cubicBezTo>
                      <a:cubicBezTo>
                        <a:pt x="367379" y="34254"/>
                        <a:pt x="301276" y="82545"/>
                        <a:pt x="297656" y="79974"/>
                      </a:cubicBezTo>
                      <a:cubicBezTo>
                        <a:pt x="294132" y="77402"/>
                        <a:pt x="363188" y="27586"/>
                        <a:pt x="357759" y="20157"/>
                      </a:cubicBezTo>
                      <a:cubicBezTo>
                        <a:pt x="352330" y="12727"/>
                        <a:pt x="283369" y="62543"/>
                        <a:pt x="278987" y="61114"/>
                      </a:cubicBezTo>
                      <a:cubicBezTo>
                        <a:pt x="274606" y="59781"/>
                        <a:pt x="342995" y="5869"/>
                        <a:pt x="332708" y="250"/>
                      </a:cubicBezTo>
                      <a:cubicBezTo>
                        <a:pt x="322421" y="-5370"/>
                        <a:pt x="229838" y="85784"/>
                        <a:pt x="220408" y="85213"/>
                      </a:cubicBezTo>
                      <a:cubicBezTo>
                        <a:pt x="210979" y="84641"/>
                        <a:pt x="237172" y="34540"/>
                        <a:pt x="232886" y="14347"/>
                      </a:cubicBezTo>
                      <a:cubicBezTo>
                        <a:pt x="228600" y="-5846"/>
                        <a:pt x="168783" y="107120"/>
                        <a:pt x="168783" y="107120"/>
                      </a:cubicBezTo>
                      <a:cubicBezTo>
                        <a:pt x="151638" y="126456"/>
                        <a:pt x="0" y="234184"/>
                        <a:pt x="0" y="234184"/>
                      </a:cubicBezTo>
                      <a:lnTo>
                        <a:pt x="71723" y="348198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5" name="Google Shape;945;p35"/>
                <p:cNvSpPr/>
                <p:nvPr/>
              </p:nvSpPr>
              <p:spPr>
                <a:xfrm>
                  <a:off x="4229198" y="2451120"/>
                  <a:ext cx="20478" cy="55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78" h="55911" extrusionOk="0">
                      <a:moveTo>
                        <a:pt x="20479" y="2572"/>
                      </a:moveTo>
                      <a:lnTo>
                        <a:pt x="0" y="55912"/>
                      </a:lnTo>
                      <a:cubicBezTo>
                        <a:pt x="0" y="55912"/>
                        <a:pt x="5905" y="3620"/>
                        <a:pt x="2191" y="0"/>
                      </a:cubicBezTo>
                      <a:lnTo>
                        <a:pt x="20479" y="2572"/>
                      </a:ln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35"/>
                <p:cNvSpPr/>
                <p:nvPr/>
              </p:nvSpPr>
              <p:spPr>
                <a:xfrm>
                  <a:off x="3602037" y="2283261"/>
                  <a:ext cx="655354" cy="571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354" h="571433" extrusionOk="0">
                      <a:moveTo>
                        <a:pt x="383321" y="277492"/>
                      </a:moveTo>
                      <a:cubicBezTo>
                        <a:pt x="383321" y="277492"/>
                        <a:pt x="142434" y="-113414"/>
                        <a:pt x="10417" y="32700"/>
                      </a:cubicBezTo>
                      <a:cubicBezTo>
                        <a:pt x="-63402" y="114329"/>
                        <a:pt x="276927" y="536763"/>
                        <a:pt x="345412" y="571434"/>
                      </a:cubicBezTo>
                      <a:lnTo>
                        <a:pt x="655355" y="349501"/>
                      </a:lnTo>
                      <a:lnTo>
                        <a:pt x="558390" y="183576"/>
                      </a:lnTo>
                      <a:lnTo>
                        <a:pt x="383321" y="2774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7" name="Google Shape;947;p35"/>
                <p:cNvSpPr/>
                <p:nvPr/>
              </p:nvSpPr>
              <p:spPr>
                <a:xfrm>
                  <a:off x="3602034" y="2289855"/>
                  <a:ext cx="581157" cy="564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157" h="564744" extrusionOk="0">
                      <a:moveTo>
                        <a:pt x="10420" y="26105"/>
                      </a:moveTo>
                      <a:cubicBezTo>
                        <a:pt x="46710" y="-14090"/>
                        <a:pt x="88620" y="-1231"/>
                        <a:pt x="134149" y="20486"/>
                      </a:cubicBezTo>
                      <a:cubicBezTo>
                        <a:pt x="173773" y="70111"/>
                        <a:pt x="219779" y="104115"/>
                        <a:pt x="256164" y="156503"/>
                      </a:cubicBezTo>
                      <a:cubicBezTo>
                        <a:pt x="294169" y="211271"/>
                        <a:pt x="328555" y="268421"/>
                        <a:pt x="365321" y="323952"/>
                      </a:cubicBezTo>
                      <a:cubicBezTo>
                        <a:pt x="374751" y="338144"/>
                        <a:pt x="384562" y="351956"/>
                        <a:pt x="394753" y="365576"/>
                      </a:cubicBezTo>
                      <a:cubicBezTo>
                        <a:pt x="401897" y="375006"/>
                        <a:pt x="407136" y="385674"/>
                        <a:pt x="418852" y="390151"/>
                      </a:cubicBezTo>
                      <a:cubicBezTo>
                        <a:pt x="438187" y="397485"/>
                        <a:pt x="448188" y="388913"/>
                        <a:pt x="465334" y="380245"/>
                      </a:cubicBezTo>
                      <a:cubicBezTo>
                        <a:pt x="488098" y="368815"/>
                        <a:pt x="521341" y="352718"/>
                        <a:pt x="542581" y="338811"/>
                      </a:cubicBezTo>
                      <a:cubicBezTo>
                        <a:pt x="556774" y="329477"/>
                        <a:pt x="562012" y="322714"/>
                        <a:pt x="562012" y="322714"/>
                      </a:cubicBezTo>
                      <a:cubicBezTo>
                        <a:pt x="562012" y="322714"/>
                        <a:pt x="575633" y="348050"/>
                        <a:pt x="581158" y="360147"/>
                      </a:cubicBezTo>
                      <a:lnTo>
                        <a:pt x="345509" y="564744"/>
                      </a:lnTo>
                      <a:cubicBezTo>
                        <a:pt x="276834" y="530073"/>
                        <a:pt x="-63399" y="107735"/>
                        <a:pt x="10420" y="2610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8" name="Google Shape;948;p35"/>
                <p:cNvSpPr/>
                <p:nvPr/>
              </p:nvSpPr>
              <p:spPr>
                <a:xfrm>
                  <a:off x="3677224" y="4259632"/>
                  <a:ext cx="126301" cy="110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01" h="110108" extrusionOk="0">
                      <a:moveTo>
                        <a:pt x="114300" y="31813"/>
                      </a:moveTo>
                      <a:lnTo>
                        <a:pt x="98203" y="0"/>
                      </a:lnTo>
                      <a:lnTo>
                        <a:pt x="2191" y="3429"/>
                      </a:lnTo>
                      <a:lnTo>
                        <a:pt x="0" y="31813"/>
                      </a:lnTo>
                      <a:lnTo>
                        <a:pt x="45149" y="110109"/>
                      </a:lnTo>
                      <a:lnTo>
                        <a:pt x="126301" y="47435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9" name="Google Shape;949;p35"/>
                <p:cNvSpPr/>
                <p:nvPr/>
              </p:nvSpPr>
              <p:spPr>
                <a:xfrm>
                  <a:off x="3662175" y="4290397"/>
                  <a:ext cx="291750" cy="106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750" h="106776" extrusionOk="0">
                      <a:moveTo>
                        <a:pt x="135160" y="1"/>
                      </a:moveTo>
                      <a:cubicBezTo>
                        <a:pt x="135160" y="1"/>
                        <a:pt x="106966" y="-570"/>
                        <a:pt x="74104" y="24385"/>
                      </a:cubicBezTo>
                      <a:cubicBezTo>
                        <a:pt x="54578" y="39244"/>
                        <a:pt x="25051" y="8669"/>
                        <a:pt x="16002" y="763"/>
                      </a:cubicBezTo>
                      <a:cubicBezTo>
                        <a:pt x="14192" y="-856"/>
                        <a:pt x="11621" y="573"/>
                        <a:pt x="11335" y="3430"/>
                      </a:cubicBezTo>
                      <a:lnTo>
                        <a:pt x="0" y="106776"/>
                      </a:lnTo>
                      <a:lnTo>
                        <a:pt x="285750" y="106776"/>
                      </a:lnTo>
                      <a:cubicBezTo>
                        <a:pt x="289084" y="106776"/>
                        <a:pt x="291751" y="103252"/>
                        <a:pt x="291751" y="98966"/>
                      </a:cubicBezTo>
                      <a:lnTo>
                        <a:pt x="291751" y="77249"/>
                      </a:lnTo>
                      <a:cubicBezTo>
                        <a:pt x="291751" y="73915"/>
                        <a:pt x="290131" y="70867"/>
                        <a:pt x="287655" y="69819"/>
                      </a:cubicBezTo>
                      <a:lnTo>
                        <a:pt x="1351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0" name="Google Shape;950;p35"/>
                <p:cNvSpPr/>
                <p:nvPr/>
              </p:nvSpPr>
              <p:spPr>
                <a:xfrm rot="-1801764">
                  <a:off x="3763940" y="4307141"/>
                  <a:ext cx="53103" cy="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50" h="4095" extrusionOk="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1" name="Google Shape;951;p35"/>
                <p:cNvSpPr/>
                <p:nvPr/>
              </p:nvSpPr>
              <p:spPr>
                <a:xfrm rot="-1801764">
                  <a:off x="3784050" y="4317400"/>
                  <a:ext cx="53103" cy="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50" h="4095" extrusionOk="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2" name="Google Shape;952;p35"/>
                <p:cNvSpPr/>
                <p:nvPr/>
              </p:nvSpPr>
              <p:spPr>
                <a:xfrm>
                  <a:off x="3211833" y="4246392"/>
                  <a:ext cx="126301" cy="123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01" h="123348" extrusionOk="0">
                      <a:moveTo>
                        <a:pt x="114205" y="45053"/>
                      </a:moveTo>
                      <a:lnTo>
                        <a:pt x="98108" y="13240"/>
                      </a:lnTo>
                      <a:lnTo>
                        <a:pt x="10001" y="0"/>
                      </a:lnTo>
                      <a:lnTo>
                        <a:pt x="0" y="45053"/>
                      </a:lnTo>
                      <a:lnTo>
                        <a:pt x="45053" y="123349"/>
                      </a:lnTo>
                      <a:lnTo>
                        <a:pt x="126301" y="60674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3" name="Google Shape;953;p35"/>
                <p:cNvSpPr/>
                <p:nvPr/>
              </p:nvSpPr>
              <p:spPr>
                <a:xfrm>
                  <a:off x="3196688" y="4290397"/>
                  <a:ext cx="291655" cy="106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655" h="106776" extrusionOk="0">
                      <a:moveTo>
                        <a:pt x="135160" y="1"/>
                      </a:moveTo>
                      <a:cubicBezTo>
                        <a:pt x="135160" y="1"/>
                        <a:pt x="106966" y="-570"/>
                        <a:pt x="74104" y="24385"/>
                      </a:cubicBezTo>
                      <a:cubicBezTo>
                        <a:pt x="54578" y="39244"/>
                        <a:pt x="25051" y="8669"/>
                        <a:pt x="16002" y="763"/>
                      </a:cubicBezTo>
                      <a:cubicBezTo>
                        <a:pt x="14192" y="-856"/>
                        <a:pt x="11621" y="573"/>
                        <a:pt x="11335" y="3430"/>
                      </a:cubicBezTo>
                      <a:lnTo>
                        <a:pt x="0" y="106776"/>
                      </a:lnTo>
                      <a:lnTo>
                        <a:pt x="285655" y="106776"/>
                      </a:lnTo>
                      <a:cubicBezTo>
                        <a:pt x="288988" y="106776"/>
                        <a:pt x="291655" y="103252"/>
                        <a:pt x="291655" y="98966"/>
                      </a:cubicBezTo>
                      <a:lnTo>
                        <a:pt x="291655" y="77249"/>
                      </a:lnTo>
                      <a:cubicBezTo>
                        <a:pt x="291655" y="73915"/>
                        <a:pt x="290036" y="70867"/>
                        <a:pt x="287560" y="69819"/>
                      </a:cubicBezTo>
                      <a:lnTo>
                        <a:pt x="1351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4" name="Google Shape;954;p35"/>
                <p:cNvSpPr/>
                <p:nvPr/>
              </p:nvSpPr>
              <p:spPr>
                <a:xfrm rot="-1801764">
                  <a:off x="3304896" y="4309167"/>
                  <a:ext cx="53103" cy="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50" h="4095" extrusionOk="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5" name="Google Shape;955;p35"/>
                <p:cNvSpPr/>
                <p:nvPr/>
              </p:nvSpPr>
              <p:spPr>
                <a:xfrm rot="-1801764">
                  <a:off x="3325007" y="4319417"/>
                  <a:ext cx="53103" cy="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50" h="4095" extrusionOk="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6" name="Google Shape;956;p35"/>
                <p:cNvSpPr/>
                <p:nvPr/>
              </p:nvSpPr>
              <p:spPr>
                <a:xfrm>
                  <a:off x="3384902" y="3040527"/>
                  <a:ext cx="429336" cy="1226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336" h="1226343" extrusionOk="0">
                      <a:moveTo>
                        <a:pt x="388811" y="0"/>
                      </a:moveTo>
                      <a:cubicBezTo>
                        <a:pt x="388811" y="0"/>
                        <a:pt x="425577" y="439483"/>
                        <a:pt x="429006" y="560927"/>
                      </a:cubicBezTo>
                      <a:cubicBezTo>
                        <a:pt x="432435" y="682371"/>
                        <a:pt x="408051" y="1223677"/>
                        <a:pt x="408051" y="1223677"/>
                      </a:cubicBezTo>
                      <a:lnTo>
                        <a:pt x="255175" y="1226344"/>
                      </a:lnTo>
                      <a:cubicBezTo>
                        <a:pt x="255175" y="1226344"/>
                        <a:pt x="148400" y="318230"/>
                        <a:pt x="0" y="25337"/>
                      </a:cubicBezTo>
                      <a:lnTo>
                        <a:pt x="38881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7" name="Google Shape;957;p35"/>
                <p:cNvSpPr/>
                <p:nvPr/>
              </p:nvSpPr>
              <p:spPr>
                <a:xfrm>
                  <a:off x="3586355" y="3063292"/>
                  <a:ext cx="124015" cy="1199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15" h="1199768" extrusionOk="0">
                      <a:moveTo>
                        <a:pt x="119920" y="1199769"/>
                      </a:moveTo>
                      <a:cubicBezTo>
                        <a:pt x="119729" y="1194435"/>
                        <a:pt x="104489" y="663130"/>
                        <a:pt x="104489" y="586073"/>
                      </a:cubicBezTo>
                      <a:cubicBezTo>
                        <a:pt x="104489" y="509206"/>
                        <a:pt x="1048" y="5905"/>
                        <a:pt x="0" y="857"/>
                      </a:cubicBezTo>
                      <a:lnTo>
                        <a:pt x="4001" y="0"/>
                      </a:lnTo>
                      <a:cubicBezTo>
                        <a:pt x="5048" y="5048"/>
                        <a:pt x="108585" y="508826"/>
                        <a:pt x="108585" y="586073"/>
                      </a:cubicBezTo>
                      <a:cubicBezTo>
                        <a:pt x="108585" y="663130"/>
                        <a:pt x="123825" y="1194340"/>
                        <a:pt x="124016" y="1199674"/>
                      </a:cubicBezTo>
                      <a:lnTo>
                        <a:pt x="119920" y="119976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8" name="Google Shape;958;p35"/>
                <p:cNvSpPr/>
                <p:nvPr/>
              </p:nvSpPr>
              <p:spPr>
                <a:xfrm>
                  <a:off x="3632361" y="4205721"/>
                  <a:ext cx="161925" cy="4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25" h="4095" extrusionOk="0">
                      <a:moveTo>
                        <a:pt x="0" y="0"/>
                      </a:moveTo>
                      <a:lnTo>
                        <a:pt x="161925" y="0"/>
                      </a:lnTo>
                      <a:lnTo>
                        <a:pt x="161925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35"/>
                <p:cNvSpPr/>
                <p:nvPr/>
              </p:nvSpPr>
              <p:spPr>
                <a:xfrm>
                  <a:off x="3207261" y="3040527"/>
                  <a:ext cx="566737" cy="1236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7" h="1236059" extrusionOk="0">
                      <a:moveTo>
                        <a:pt x="566738" y="0"/>
                      </a:moveTo>
                      <a:cubicBezTo>
                        <a:pt x="566738" y="0"/>
                        <a:pt x="481775" y="366331"/>
                        <a:pt x="395478" y="625507"/>
                      </a:cubicBezTo>
                      <a:cubicBezTo>
                        <a:pt x="325755" y="834962"/>
                        <a:pt x="171355" y="1236059"/>
                        <a:pt x="171355" y="1236059"/>
                      </a:cubicBezTo>
                      <a:lnTo>
                        <a:pt x="0" y="1231773"/>
                      </a:lnTo>
                      <a:lnTo>
                        <a:pt x="148876" y="631698"/>
                      </a:lnTo>
                      <a:cubicBezTo>
                        <a:pt x="156781" y="600456"/>
                        <a:pt x="161830" y="568452"/>
                        <a:pt x="163830" y="536257"/>
                      </a:cubicBezTo>
                      <a:cubicBezTo>
                        <a:pt x="171450" y="414528"/>
                        <a:pt x="146494" y="168592"/>
                        <a:pt x="136017" y="11049"/>
                      </a:cubicBezTo>
                      <a:lnTo>
                        <a:pt x="5667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60" name="Google Shape;960;p35"/>
                <p:cNvGrpSpPr/>
                <p:nvPr/>
              </p:nvGrpSpPr>
              <p:grpSpPr>
                <a:xfrm>
                  <a:off x="3224406" y="3042051"/>
                  <a:ext cx="397573" cy="1229773"/>
                  <a:chOff x="6448806" y="4285201"/>
                  <a:chExt cx="397573" cy="1229773"/>
                </a:xfrm>
              </p:grpSpPr>
              <p:sp>
                <p:nvSpPr>
                  <p:cNvPr id="961" name="Google Shape;961;p35"/>
                  <p:cNvSpPr/>
                  <p:nvPr/>
                </p:nvSpPr>
                <p:spPr>
                  <a:xfrm>
                    <a:off x="6490811" y="4290250"/>
                    <a:ext cx="231076" cy="1224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076" h="1224724" extrusionOk="0">
                        <a:moveTo>
                          <a:pt x="3905" y="1224724"/>
                        </a:moveTo>
                        <a:lnTo>
                          <a:pt x="0" y="1223581"/>
                        </a:lnTo>
                        <a:cubicBezTo>
                          <a:pt x="1715" y="1217581"/>
                          <a:pt x="176403" y="621221"/>
                          <a:pt x="212122" y="548068"/>
                        </a:cubicBezTo>
                        <a:cubicBezTo>
                          <a:pt x="247555" y="475583"/>
                          <a:pt x="208312" y="5143"/>
                          <a:pt x="207836" y="381"/>
                        </a:cubicBezTo>
                        <a:lnTo>
                          <a:pt x="211836" y="0"/>
                        </a:lnTo>
                        <a:cubicBezTo>
                          <a:pt x="213455" y="19431"/>
                          <a:pt x="251650" y="476250"/>
                          <a:pt x="215741" y="549783"/>
                        </a:cubicBezTo>
                        <a:cubicBezTo>
                          <a:pt x="180213" y="622744"/>
                          <a:pt x="5715" y="1218724"/>
                          <a:pt x="3905" y="12247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2" name="Google Shape;962;p35"/>
                  <p:cNvSpPr/>
                  <p:nvPr/>
                </p:nvSpPr>
                <p:spPr>
                  <a:xfrm>
                    <a:off x="6448806" y="5459158"/>
                    <a:ext cx="171926" cy="4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926" h="4095" extrusionOk="0">
                        <a:moveTo>
                          <a:pt x="0" y="0"/>
                        </a:moveTo>
                        <a:lnTo>
                          <a:pt x="171926" y="0"/>
                        </a:lnTo>
                        <a:lnTo>
                          <a:pt x="171926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3" name="Google Shape;963;p35"/>
                  <p:cNvSpPr/>
                  <p:nvPr/>
                </p:nvSpPr>
                <p:spPr>
                  <a:xfrm>
                    <a:off x="6715125" y="4285201"/>
                    <a:ext cx="131254" cy="1703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254" h="170306" extrusionOk="0">
                        <a:moveTo>
                          <a:pt x="3238" y="170307"/>
                        </a:moveTo>
                        <a:lnTo>
                          <a:pt x="0" y="167830"/>
                        </a:lnTo>
                        <a:lnTo>
                          <a:pt x="128016" y="0"/>
                        </a:lnTo>
                        <a:lnTo>
                          <a:pt x="131254" y="247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64" name="Google Shape;964;p35"/>
                <p:cNvSpPr/>
                <p:nvPr/>
              </p:nvSpPr>
              <p:spPr>
                <a:xfrm>
                  <a:off x="3256436" y="2224425"/>
                  <a:ext cx="581474" cy="8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474" h="888396" extrusionOk="0">
                      <a:moveTo>
                        <a:pt x="259" y="237649"/>
                      </a:moveTo>
                      <a:cubicBezTo>
                        <a:pt x="4355" y="134207"/>
                        <a:pt x="169613" y="41053"/>
                        <a:pt x="169613" y="41053"/>
                      </a:cubicBezTo>
                      <a:lnTo>
                        <a:pt x="227811" y="0"/>
                      </a:lnTo>
                      <a:lnTo>
                        <a:pt x="227335" y="3238"/>
                      </a:lnTo>
                      <a:lnTo>
                        <a:pt x="352493" y="82487"/>
                      </a:lnTo>
                      <a:lnTo>
                        <a:pt x="362399" y="61150"/>
                      </a:lnTo>
                      <a:lnTo>
                        <a:pt x="360685" y="43434"/>
                      </a:lnTo>
                      <a:lnTo>
                        <a:pt x="391927" y="54007"/>
                      </a:lnTo>
                      <a:cubicBezTo>
                        <a:pt x="405262" y="55626"/>
                        <a:pt x="466889" y="123349"/>
                        <a:pt x="486986" y="154686"/>
                      </a:cubicBezTo>
                      <a:cubicBezTo>
                        <a:pt x="508703" y="188595"/>
                        <a:pt x="521181" y="227838"/>
                        <a:pt x="523181" y="268319"/>
                      </a:cubicBezTo>
                      <a:lnTo>
                        <a:pt x="581475" y="853345"/>
                      </a:lnTo>
                      <a:lnTo>
                        <a:pt x="104367" y="888397"/>
                      </a:lnTo>
                      <a:cubicBezTo>
                        <a:pt x="104272" y="888397"/>
                        <a:pt x="-6028" y="396907"/>
                        <a:pt x="259" y="2376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5" name="Google Shape;965;p35"/>
                <p:cNvSpPr/>
                <p:nvPr/>
              </p:nvSpPr>
              <p:spPr>
                <a:xfrm>
                  <a:off x="3316036" y="3028526"/>
                  <a:ext cx="517207" cy="3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207" h="39147" extrusionOk="0">
                      <a:moveTo>
                        <a:pt x="95" y="39148"/>
                      </a:moveTo>
                      <a:lnTo>
                        <a:pt x="0" y="37433"/>
                      </a:lnTo>
                      <a:lnTo>
                        <a:pt x="517017" y="0"/>
                      </a:lnTo>
                      <a:lnTo>
                        <a:pt x="517207" y="17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6" name="Google Shape;966;p35"/>
                <p:cNvSpPr/>
                <p:nvPr/>
              </p:nvSpPr>
              <p:spPr>
                <a:xfrm>
                  <a:off x="3243480" y="2269764"/>
                  <a:ext cx="430791" cy="1036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791" h="1036129" extrusionOk="0">
                      <a:moveTo>
                        <a:pt x="159996" y="0"/>
                      </a:moveTo>
                      <a:cubicBezTo>
                        <a:pt x="159996" y="0"/>
                        <a:pt x="276201" y="75629"/>
                        <a:pt x="343257" y="305753"/>
                      </a:cubicBezTo>
                      <a:cubicBezTo>
                        <a:pt x="402979" y="510540"/>
                        <a:pt x="430792" y="1003363"/>
                        <a:pt x="430792" y="1003363"/>
                      </a:cubicBezTo>
                      <a:lnTo>
                        <a:pt x="33028" y="1036130"/>
                      </a:lnTo>
                      <a:cubicBezTo>
                        <a:pt x="33028" y="1036130"/>
                        <a:pt x="56554" y="688753"/>
                        <a:pt x="63794" y="639985"/>
                      </a:cubicBezTo>
                      <a:cubicBezTo>
                        <a:pt x="70937" y="591217"/>
                        <a:pt x="-111181" y="115919"/>
                        <a:pt x="109799" y="34766"/>
                      </a:cubicBezTo>
                      <a:lnTo>
                        <a:pt x="15999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67" name="Google Shape;967;p35"/>
                <p:cNvGrpSpPr/>
                <p:nvPr/>
              </p:nvGrpSpPr>
              <p:grpSpPr>
                <a:xfrm>
                  <a:off x="3613121" y="2256906"/>
                  <a:ext cx="264222" cy="1022984"/>
                  <a:chOff x="6837521" y="3500056"/>
                  <a:chExt cx="264222" cy="1022984"/>
                </a:xfrm>
              </p:grpSpPr>
              <p:sp>
                <p:nvSpPr>
                  <p:cNvPr id="968" name="Google Shape;968;p35"/>
                  <p:cNvSpPr/>
                  <p:nvPr/>
                </p:nvSpPr>
                <p:spPr>
                  <a:xfrm>
                    <a:off x="6856380" y="3519106"/>
                    <a:ext cx="245363" cy="10039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5363" h="1003934" extrusionOk="0">
                        <a:moveTo>
                          <a:pt x="13621" y="94393"/>
                        </a:moveTo>
                        <a:lnTo>
                          <a:pt x="14954" y="107442"/>
                        </a:lnTo>
                        <a:lnTo>
                          <a:pt x="82772" y="1003935"/>
                        </a:lnTo>
                        <a:lnTo>
                          <a:pt x="245364" y="982885"/>
                        </a:lnTo>
                        <a:lnTo>
                          <a:pt x="191929" y="580263"/>
                        </a:lnTo>
                        <a:cubicBezTo>
                          <a:pt x="191929" y="580263"/>
                          <a:pt x="169259" y="193262"/>
                          <a:pt x="153543" y="161639"/>
                        </a:cubicBezTo>
                        <a:cubicBezTo>
                          <a:pt x="129159" y="112871"/>
                          <a:pt x="71533" y="10954"/>
                          <a:pt x="0" y="0"/>
                        </a:cubicBezTo>
                        <a:lnTo>
                          <a:pt x="13621" y="9439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9" name="Google Shape;969;p35"/>
                  <p:cNvSpPr/>
                  <p:nvPr/>
                </p:nvSpPr>
                <p:spPr>
                  <a:xfrm>
                    <a:off x="6878574" y="3529678"/>
                    <a:ext cx="112299" cy="545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99" h="545591" extrusionOk="0">
                        <a:moveTo>
                          <a:pt x="0" y="0"/>
                        </a:moveTo>
                        <a:lnTo>
                          <a:pt x="101727" y="190690"/>
                        </a:lnTo>
                        <a:lnTo>
                          <a:pt x="86582" y="238696"/>
                        </a:lnTo>
                        <a:lnTo>
                          <a:pt x="112300" y="266700"/>
                        </a:lnTo>
                        <a:lnTo>
                          <a:pt x="47911" y="54559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0" name="Google Shape;970;p35"/>
                  <p:cNvSpPr/>
                  <p:nvPr/>
                </p:nvSpPr>
                <p:spPr>
                  <a:xfrm>
                    <a:off x="6837521" y="3500056"/>
                    <a:ext cx="123539" cy="5486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39" h="548639" extrusionOk="0">
                        <a:moveTo>
                          <a:pt x="92107" y="548640"/>
                        </a:moveTo>
                        <a:lnTo>
                          <a:pt x="123539" y="289750"/>
                        </a:lnTo>
                        <a:lnTo>
                          <a:pt x="76200" y="243935"/>
                        </a:lnTo>
                        <a:lnTo>
                          <a:pt x="116396" y="186500"/>
                        </a:lnTo>
                        <a:lnTo>
                          <a:pt x="44672" y="230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71" name="Google Shape;971;p35"/>
                <p:cNvSpPr/>
                <p:nvPr/>
              </p:nvSpPr>
              <p:spPr>
                <a:xfrm>
                  <a:off x="3646100" y="2816007"/>
                  <a:ext cx="10526" cy="30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26" h="30321" extrusionOk="0">
                      <a:moveTo>
                        <a:pt x="10169" y="14494"/>
                      </a:moveTo>
                      <a:cubicBezTo>
                        <a:pt x="11216" y="22876"/>
                        <a:pt x="9883" y="29924"/>
                        <a:pt x="7216" y="30305"/>
                      </a:cubicBezTo>
                      <a:cubicBezTo>
                        <a:pt x="4453" y="30687"/>
                        <a:pt x="1406" y="24210"/>
                        <a:pt x="358" y="15828"/>
                      </a:cubicBezTo>
                      <a:cubicBezTo>
                        <a:pt x="-690" y="7445"/>
                        <a:pt x="644" y="397"/>
                        <a:pt x="3311" y="16"/>
                      </a:cubicBezTo>
                      <a:cubicBezTo>
                        <a:pt x="5978" y="-365"/>
                        <a:pt x="9121" y="6112"/>
                        <a:pt x="10169" y="144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2" name="Google Shape;972;p35"/>
                <p:cNvSpPr/>
                <p:nvPr/>
              </p:nvSpPr>
              <p:spPr>
                <a:xfrm>
                  <a:off x="3330704" y="2298053"/>
                  <a:ext cx="305943" cy="49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43" h="497395" extrusionOk="0">
                      <a:moveTo>
                        <a:pt x="93345" y="0"/>
                      </a:moveTo>
                      <a:lnTo>
                        <a:pt x="0" y="70771"/>
                      </a:lnTo>
                      <a:lnTo>
                        <a:pt x="157353" y="243554"/>
                      </a:lnTo>
                      <a:lnTo>
                        <a:pt x="146780" y="285655"/>
                      </a:lnTo>
                      <a:lnTo>
                        <a:pt x="267271" y="497396"/>
                      </a:lnTo>
                      <a:lnTo>
                        <a:pt x="305943" y="475107"/>
                      </a:lnTo>
                      <a:lnTo>
                        <a:pt x="218218" y="18735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3" name="Google Shape;973;p35"/>
                <p:cNvSpPr/>
                <p:nvPr/>
              </p:nvSpPr>
              <p:spPr>
                <a:xfrm>
                  <a:off x="3475715" y="2175730"/>
                  <a:ext cx="25487" cy="3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87" h="38598" extrusionOk="0">
                      <a:moveTo>
                        <a:pt x="25487" y="22"/>
                      </a:moveTo>
                      <a:cubicBezTo>
                        <a:pt x="25487" y="22"/>
                        <a:pt x="1198" y="-359"/>
                        <a:pt x="55" y="2023"/>
                      </a:cubicBezTo>
                      <a:cubicBezTo>
                        <a:pt x="-1088" y="4404"/>
                        <a:pt x="15867" y="38599"/>
                        <a:pt x="15867" y="38599"/>
                      </a:cubicBezTo>
                      <a:lnTo>
                        <a:pt x="25487" y="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4" name="Google Shape;974;p35"/>
                <p:cNvSpPr/>
                <p:nvPr/>
              </p:nvSpPr>
              <p:spPr>
                <a:xfrm>
                  <a:off x="3466918" y="1859757"/>
                  <a:ext cx="260554" cy="276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54" h="276176" extrusionOk="0">
                      <a:moveTo>
                        <a:pt x="69717" y="275324"/>
                      </a:moveTo>
                      <a:cubicBezTo>
                        <a:pt x="7137" y="291802"/>
                        <a:pt x="-28962" y="64059"/>
                        <a:pt x="29712" y="51200"/>
                      </a:cubicBezTo>
                      <a:cubicBezTo>
                        <a:pt x="29712" y="51200"/>
                        <a:pt x="33331" y="19673"/>
                        <a:pt x="64859" y="11957"/>
                      </a:cubicBezTo>
                      <a:cubicBezTo>
                        <a:pt x="96387" y="4242"/>
                        <a:pt x="110579" y="23864"/>
                        <a:pt x="110579" y="23864"/>
                      </a:cubicBezTo>
                      <a:cubicBezTo>
                        <a:pt x="110579" y="23864"/>
                        <a:pt x="116484" y="9005"/>
                        <a:pt x="125438" y="9576"/>
                      </a:cubicBezTo>
                      <a:cubicBezTo>
                        <a:pt x="134391" y="10148"/>
                        <a:pt x="142107" y="17291"/>
                        <a:pt x="142107" y="17291"/>
                      </a:cubicBezTo>
                      <a:cubicBezTo>
                        <a:pt x="142107" y="17291"/>
                        <a:pt x="161157" y="-1092"/>
                        <a:pt x="183064" y="51"/>
                      </a:cubicBezTo>
                      <a:cubicBezTo>
                        <a:pt x="205067" y="1194"/>
                        <a:pt x="218116" y="13672"/>
                        <a:pt x="220497" y="23197"/>
                      </a:cubicBezTo>
                      <a:cubicBezTo>
                        <a:pt x="220497" y="23197"/>
                        <a:pt x="255549" y="4814"/>
                        <a:pt x="260312" y="46914"/>
                      </a:cubicBezTo>
                      <a:cubicBezTo>
                        <a:pt x="262407" y="65964"/>
                        <a:pt x="250215" y="74822"/>
                        <a:pt x="250215" y="74822"/>
                      </a:cubicBezTo>
                      <a:cubicBezTo>
                        <a:pt x="250215" y="74822"/>
                        <a:pt x="253740" y="109303"/>
                        <a:pt x="235928" y="116351"/>
                      </a:cubicBezTo>
                      <a:cubicBezTo>
                        <a:pt x="235928" y="116351"/>
                        <a:pt x="241262" y="138926"/>
                        <a:pt x="231737" y="139021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5" name="Google Shape;975;p35"/>
                <p:cNvSpPr/>
                <p:nvPr/>
              </p:nvSpPr>
              <p:spPr>
                <a:xfrm>
                  <a:off x="3482667" y="1956646"/>
                  <a:ext cx="218559" cy="367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59" h="367703" extrusionOk="0">
                      <a:moveTo>
                        <a:pt x="212940" y="10128"/>
                      </a:moveTo>
                      <a:cubicBezTo>
                        <a:pt x="212940" y="10128"/>
                        <a:pt x="235514" y="165481"/>
                        <a:pt x="190175" y="227774"/>
                      </a:cubicBezTo>
                      <a:cubicBezTo>
                        <a:pt x="177888" y="238061"/>
                        <a:pt x="142455" y="229965"/>
                        <a:pt x="131215" y="228536"/>
                      </a:cubicBezTo>
                      <a:cubicBezTo>
                        <a:pt x="130263" y="221869"/>
                        <a:pt x="122929" y="279400"/>
                        <a:pt x="137693" y="329311"/>
                      </a:cubicBezTo>
                      <a:cubicBezTo>
                        <a:pt x="153599" y="378841"/>
                        <a:pt x="86543" y="379507"/>
                        <a:pt x="54444" y="336740"/>
                      </a:cubicBezTo>
                      <a:lnTo>
                        <a:pt x="5962" y="278447"/>
                      </a:lnTo>
                      <a:cubicBezTo>
                        <a:pt x="5962" y="278447"/>
                        <a:pt x="17487" y="191389"/>
                        <a:pt x="19678" y="162052"/>
                      </a:cubicBezTo>
                      <a:cubicBezTo>
                        <a:pt x="20821" y="146335"/>
                        <a:pt x="21202" y="131000"/>
                        <a:pt x="19868" y="122713"/>
                      </a:cubicBezTo>
                      <a:cubicBezTo>
                        <a:pt x="1390" y="121094"/>
                        <a:pt x="-4040" y="86899"/>
                        <a:pt x="2914" y="68326"/>
                      </a:cubicBezTo>
                      <a:cubicBezTo>
                        <a:pt x="9581" y="50609"/>
                        <a:pt x="44824" y="75850"/>
                        <a:pt x="51206" y="91662"/>
                      </a:cubicBezTo>
                      <a:cubicBezTo>
                        <a:pt x="53206" y="96710"/>
                        <a:pt x="59016" y="101949"/>
                        <a:pt x="65398" y="94424"/>
                      </a:cubicBezTo>
                      <a:cubicBezTo>
                        <a:pt x="69303" y="89757"/>
                        <a:pt x="70160" y="47275"/>
                        <a:pt x="75685" y="20891"/>
                      </a:cubicBezTo>
                      <a:cubicBezTo>
                        <a:pt x="81781" y="36893"/>
                        <a:pt x="106641" y="27368"/>
                        <a:pt x="106736" y="27368"/>
                      </a:cubicBezTo>
                      <a:cubicBezTo>
                        <a:pt x="115594" y="26987"/>
                        <a:pt x="122738" y="11938"/>
                        <a:pt x="122072" y="11652"/>
                      </a:cubicBezTo>
                      <a:cubicBezTo>
                        <a:pt x="133216" y="24701"/>
                        <a:pt x="167887" y="24701"/>
                        <a:pt x="178650" y="23844"/>
                      </a:cubicBezTo>
                      <a:cubicBezTo>
                        <a:pt x="188365" y="22987"/>
                        <a:pt x="194652" y="10414"/>
                        <a:pt x="197700" y="7175"/>
                      </a:cubicBezTo>
                      <a:cubicBezTo>
                        <a:pt x="213893" y="-10541"/>
                        <a:pt x="212940" y="10128"/>
                        <a:pt x="212940" y="10128"/>
                      </a:cubicBez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Google Shape;976;p35"/>
                <p:cNvSpPr/>
                <p:nvPr/>
              </p:nvSpPr>
              <p:spPr>
                <a:xfrm>
                  <a:off x="3580545" y="2180039"/>
                  <a:ext cx="44005" cy="112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05" h="112585" extrusionOk="0">
                      <a:moveTo>
                        <a:pt x="44006" y="6477"/>
                      </a:moveTo>
                      <a:lnTo>
                        <a:pt x="0" y="0"/>
                      </a:lnTo>
                      <a:lnTo>
                        <a:pt x="37529" y="112586"/>
                      </a:ln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5"/>
                <p:cNvSpPr/>
                <p:nvPr/>
              </p:nvSpPr>
              <p:spPr>
                <a:xfrm>
                  <a:off x="3401094" y="2183753"/>
                  <a:ext cx="255174" cy="64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174" h="646842" extrusionOk="0">
                      <a:moveTo>
                        <a:pt x="0" y="87535"/>
                      </a:moveTo>
                      <a:lnTo>
                        <a:pt x="87440" y="301276"/>
                      </a:lnTo>
                      <a:lnTo>
                        <a:pt x="155924" y="307562"/>
                      </a:lnTo>
                      <a:lnTo>
                        <a:pt x="125540" y="347377"/>
                      </a:lnTo>
                      <a:lnTo>
                        <a:pt x="255175" y="646843"/>
                      </a:lnTo>
                      <a:cubicBezTo>
                        <a:pt x="255175" y="646843"/>
                        <a:pt x="204311" y="375476"/>
                        <a:pt x="154877" y="222504"/>
                      </a:cubicBezTo>
                      <a:cubicBezTo>
                        <a:pt x="115919" y="102108"/>
                        <a:pt x="72866" y="0"/>
                        <a:pt x="72866" y="0"/>
                      </a:cubicBezTo>
                      <a:lnTo>
                        <a:pt x="0" y="8753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78" name="Google Shape;978;p35"/>
                <p:cNvGrpSpPr/>
                <p:nvPr/>
              </p:nvGrpSpPr>
              <p:grpSpPr>
                <a:xfrm>
                  <a:off x="3766471" y="2402281"/>
                  <a:ext cx="459096" cy="418904"/>
                  <a:chOff x="6987571" y="3640156"/>
                  <a:chExt cx="459096" cy="418904"/>
                </a:xfrm>
              </p:grpSpPr>
              <p:sp>
                <p:nvSpPr>
                  <p:cNvPr id="979" name="Google Shape;979;p35"/>
                  <p:cNvSpPr/>
                  <p:nvPr/>
                </p:nvSpPr>
                <p:spPr>
                  <a:xfrm>
                    <a:off x="6987571" y="3640156"/>
                    <a:ext cx="435292" cy="416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292" h="416369" extrusionOk="0">
                        <a:moveTo>
                          <a:pt x="159" y="408349"/>
                        </a:moveTo>
                        <a:lnTo>
                          <a:pt x="84836" y="120694"/>
                        </a:lnTo>
                        <a:cubicBezTo>
                          <a:pt x="88742" y="107835"/>
                          <a:pt x="98171" y="97453"/>
                          <a:pt x="110554" y="92309"/>
                        </a:cubicBezTo>
                        <a:lnTo>
                          <a:pt x="404781" y="2013"/>
                        </a:lnTo>
                        <a:cubicBezTo>
                          <a:pt x="425450" y="-6750"/>
                          <a:pt x="440881" y="14681"/>
                          <a:pt x="433356" y="35826"/>
                        </a:cubicBezTo>
                        <a:lnTo>
                          <a:pt x="356394" y="266903"/>
                        </a:lnTo>
                        <a:cubicBezTo>
                          <a:pt x="351346" y="282238"/>
                          <a:pt x="340392" y="294716"/>
                          <a:pt x="326104" y="301383"/>
                        </a:cubicBezTo>
                        <a:lnTo>
                          <a:pt x="21209" y="415493"/>
                        </a:lnTo>
                        <a:cubicBezTo>
                          <a:pt x="15589" y="418160"/>
                          <a:pt x="-1841" y="414445"/>
                          <a:pt x="159" y="4083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0" name="Google Shape;980;p35"/>
                  <p:cNvSpPr/>
                  <p:nvPr/>
                </p:nvSpPr>
                <p:spPr>
                  <a:xfrm>
                    <a:off x="7003440" y="3647750"/>
                    <a:ext cx="443227" cy="411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227" h="411310" extrusionOk="0">
                        <a:moveTo>
                          <a:pt x="6" y="411137"/>
                        </a:moveTo>
                        <a:lnTo>
                          <a:pt x="89732" y="119005"/>
                        </a:lnTo>
                        <a:cubicBezTo>
                          <a:pt x="92875" y="109195"/>
                          <a:pt x="100019" y="101289"/>
                          <a:pt x="109449" y="97193"/>
                        </a:cubicBezTo>
                        <a:lnTo>
                          <a:pt x="424059" y="1086"/>
                        </a:lnTo>
                        <a:cubicBezTo>
                          <a:pt x="436632" y="-4058"/>
                          <a:pt x="446252" y="10039"/>
                          <a:pt x="442347" y="22994"/>
                        </a:cubicBezTo>
                        <a:lnTo>
                          <a:pt x="361956" y="262833"/>
                        </a:lnTo>
                        <a:cubicBezTo>
                          <a:pt x="355956" y="279026"/>
                          <a:pt x="351765" y="286645"/>
                          <a:pt x="336239" y="294265"/>
                        </a:cubicBezTo>
                        <a:cubicBezTo>
                          <a:pt x="282042" y="321031"/>
                          <a:pt x="-1518" y="415900"/>
                          <a:pt x="6" y="41113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81" name="Google Shape;981;p35"/>
                <p:cNvSpPr/>
                <p:nvPr/>
              </p:nvSpPr>
              <p:spPr>
                <a:xfrm>
                  <a:off x="3647125" y="2564995"/>
                  <a:ext cx="345900" cy="328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900" h="328180" extrusionOk="0">
                      <a:moveTo>
                        <a:pt x="46482" y="328180"/>
                      </a:moveTo>
                      <a:cubicBezTo>
                        <a:pt x="200977" y="222357"/>
                        <a:pt x="287941" y="139395"/>
                        <a:pt x="304514" y="124726"/>
                      </a:cubicBezTo>
                      <a:cubicBezTo>
                        <a:pt x="313944" y="116344"/>
                        <a:pt x="339852" y="88150"/>
                        <a:pt x="337757" y="83388"/>
                      </a:cubicBezTo>
                      <a:cubicBezTo>
                        <a:pt x="332994" y="72529"/>
                        <a:pt x="280321" y="128155"/>
                        <a:pt x="281654" y="124441"/>
                      </a:cubicBezTo>
                      <a:cubicBezTo>
                        <a:pt x="282988" y="120726"/>
                        <a:pt x="349377" y="63290"/>
                        <a:pt x="345758" y="54432"/>
                      </a:cubicBezTo>
                      <a:cubicBezTo>
                        <a:pt x="340233" y="41097"/>
                        <a:pt x="267367" y="106438"/>
                        <a:pt x="266033" y="107486"/>
                      </a:cubicBezTo>
                      <a:cubicBezTo>
                        <a:pt x="246602" y="123298"/>
                        <a:pt x="338233" y="47669"/>
                        <a:pt x="336709" y="37573"/>
                      </a:cubicBezTo>
                      <a:cubicBezTo>
                        <a:pt x="335185" y="27476"/>
                        <a:pt x="290989" y="59099"/>
                        <a:pt x="289369" y="60242"/>
                      </a:cubicBezTo>
                      <a:cubicBezTo>
                        <a:pt x="289369" y="60242"/>
                        <a:pt x="253175" y="89579"/>
                        <a:pt x="250412" y="87388"/>
                      </a:cubicBezTo>
                      <a:cubicBezTo>
                        <a:pt x="247745" y="85198"/>
                        <a:pt x="309753" y="1758"/>
                        <a:pt x="298894" y="44"/>
                      </a:cubicBezTo>
                      <a:cubicBezTo>
                        <a:pt x="288036" y="-1670"/>
                        <a:pt x="246412" y="47193"/>
                        <a:pt x="233839" y="59004"/>
                      </a:cubicBezTo>
                      <a:cubicBezTo>
                        <a:pt x="221266" y="70815"/>
                        <a:pt x="193358" y="80054"/>
                        <a:pt x="182975" y="88055"/>
                      </a:cubicBezTo>
                      <a:cubicBezTo>
                        <a:pt x="168592" y="99009"/>
                        <a:pt x="168497" y="61195"/>
                        <a:pt x="174498" y="47859"/>
                      </a:cubicBezTo>
                      <a:cubicBezTo>
                        <a:pt x="174498" y="47859"/>
                        <a:pt x="147352" y="79673"/>
                        <a:pt x="138017" y="106724"/>
                      </a:cubicBezTo>
                      <a:cubicBezTo>
                        <a:pt x="133159" y="120916"/>
                        <a:pt x="130111" y="139014"/>
                        <a:pt x="130111" y="139014"/>
                      </a:cubicBezTo>
                      <a:lnTo>
                        <a:pt x="0" y="225024"/>
                      </a:lnTo>
                      <a:lnTo>
                        <a:pt x="46482" y="328180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5"/>
                <p:cNvSpPr/>
                <p:nvPr/>
              </p:nvSpPr>
              <p:spPr>
                <a:xfrm>
                  <a:off x="3241122" y="2335393"/>
                  <a:ext cx="596026" cy="655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026" h="655791" extrusionOk="0">
                      <a:moveTo>
                        <a:pt x="191214" y="71341"/>
                      </a:moveTo>
                      <a:cubicBezTo>
                        <a:pt x="191214" y="71341"/>
                        <a:pt x="128254" y="-27719"/>
                        <a:pt x="70342" y="7619"/>
                      </a:cubicBezTo>
                      <a:cubicBezTo>
                        <a:pt x="-27670" y="67531"/>
                        <a:pt x="-43863" y="302418"/>
                        <a:pt x="156924" y="597978"/>
                      </a:cubicBezTo>
                      <a:cubicBezTo>
                        <a:pt x="202454" y="665034"/>
                        <a:pt x="329898" y="676178"/>
                        <a:pt x="386953" y="618647"/>
                      </a:cubicBezTo>
                      <a:lnTo>
                        <a:pt x="596027" y="489488"/>
                      </a:lnTo>
                      <a:lnTo>
                        <a:pt x="506777" y="349566"/>
                      </a:lnTo>
                      <a:lnTo>
                        <a:pt x="370760" y="440816"/>
                      </a:lnTo>
                      <a:lnTo>
                        <a:pt x="191214" y="7134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5"/>
                <p:cNvSpPr/>
                <p:nvPr/>
              </p:nvSpPr>
              <p:spPr>
                <a:xfrm>
                  <a:off x="3367376" y="2872120"/>
                  <a:ext cx="228409" cy="118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409" h="118924" extrusionOk="0">
                      <a:moveTo>
                        <a:pt x="187357" y="39249"/>
                      </a:moveTo>
                      <a:cubicBezTo>
                        <a:pt x="158877" y="10293"/>
                        <a:pt x="121158" y="-280"/>
                        <a:pt x="81343" y="6"/>
                      </a:cubicBezTo>
                      <a:cubicBezTo>
                        <a:pt x="57626" y="196"/>
                        <a:pt x="25432" y="2768"/>
                        <a:pt x="0" y="13912"/>
                      </a:cubicBezTo>
                      <a:cubicBezTo>
                        <a:pt x="9620" y="29533"/>
                        <a:pt x="19717" y="45249"/>
                        <a:pt x="30575" y="61252"/>
                      </a:cubicBezTo>
                      <a:cubicBezTo>
                        <a:pt x="68866" y="117639"/>
                        <a:pt x="164878" y="134308"/>
                        <a:pt x="228409" y="104019"/>
                      </a:cubicBezTo>
                      <a:cubicBezTo>
                        <a:pt x="218789" y="79921"/>
                        <a:pt x="205550" y="57727"/>
                        <a:pt x="187357" y="3924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84" name="Google Shape;984;p35"/>
                <p:cNvGrpSpPr/>
                <p:nvPr/>
              </p:nvGrpSpPr>
              <p:grpSpPr>
                <a:xfrm rot="235659">
                  <a:off x="3523788" y="2021240"/>
                  <a:ext cx="197177" cy="63248"/>
                  <a:chOff x="3535016" y="2018114"/>
                  <a:chExt cx="197167" cy="63245"/>
                </a:xfrm>
              </p:grpSpPr>
              <p:sp>
                <p:nvSpPr>
                  <p:cNvPr id="985" name="Google Shape;985;p35"/>
                  <p:cNvSpPr/>
                  <p:nvPr/>
                </p:nvSpPr>
                <p:spPr>
                  <a:xfrm>
                    <a:off x="3610835" y="2018114"/>
                    <a:ext cx="62674" cy="63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4" h="63245" extrusionOk="0">
                        <a:moveTo>
                          <a:pt x="31337" y="63246"/>
                        </a:moveTo>
                        <a:cubicBezTo>
                          <a:pt x="14097" y="63246"/>
                          <a:pt x="0" y="49054"/>
                          <a:pt x="0" y="31623"/>
                        </a:cubicBezTo>
                        <a:cubicBezTo>
                          <a:pt x="0" y="14192"/>
                          <a:pt x="14002" y="0"/>
                          <a:pt x="31337" y="0"/>
                        </a:cubicBezTo>
                        <a:cubicBezTo>
                          <a:pt x="48673" y="0"/>
                          <a:pt x="62675" y="14192"/>
                          <a:pt x="62675" y="31623"/>
                        </a:cubicBezTo>
                        <a:cubicBezTo>
                          <a:pt x="62579" y="49054"/>
                          <a:pt x="48578" y="63246"/>
                          <a:pt x="31337" y="63246"/>
                        </a:cubicBezTo>
                        <a:close/>
                        <a:moveTo>
                          <a:pt x="31337" y="2286"/>
                        </a:moveTo>
                        <a:cubicBezTo>
                          <a:pt x="15335" y="2286"/>
                          <a:pt x="2381" y="15430"/>
                          <a:pt x="2381" y="31623"/>
                        </a:cubicBezTo>
                        <a:cubicBezTo>
                          <a:pt x="2381" y="47816"/>
                          <a:pt x="15430" y="60960"/>
                          <a:pt x="31337" y="60960"/>
                        </a:cubicBezTo>
                        <a:cubicBezTo>
                          <a:pt x="47244" y="60960"/>
                          <a:pt x="60293" y="47816"/>
                          <a:pt x="60293" y="31623"/>
                        </a:cubicBezTo>
                        <a:cubicBezTo>
                          <a:pt x="60293" y="15430"/>
                          <a:pt x="47244" y="2286"/>
                          <a:pt x="31337" y="228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6" name="Google Shape;986;p35"/>
                  <p:cNvSpPr/>
                  <p:nvPr/>
                </p:nvSpPr>
                <p:spPr>
                  <a:xfrm>
                    <a:off x="3682082" y="2018209"/>
                    <a:ext cx="50101" cy="61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101" h="61531" extrusionOk="0">
                        <a:moveTo>
                          <a:pt x="25051" y="61532"/>
                        </a:moveTo>
                        <a:cubicBezTo>
                          <a:pt x="11240" y="61532"/>
                          <a:pt x="0" y="47720"/>
                          <a:pt x="0" y="30766"/>
                        </a:cubicBezTo>
                        <a:cubicBezTo>
                          <a:pt x="0" y="13811"/>
                          <a:pt x="11240" y="0"/>
                          <a:pt x="25051" y="0"/>
                        </a:cubicBezTo>
                        <a:cubicBezTo>
                          <a:pt x="38862" y="0"/>
                          <a:pt x="50102" y="13811"/>
                          <a:pt x="50102" y="30766"/>
                        </a:cubicBezTo>
                        <a:cubicBezTo>
                          <a:pt x="50102" y="47720"/>
                          <a:pt x="38862" y="61532"/>
                          <a:pt x="25051" y="61532"/>
                        </a:cubicBezTo>
                        <a:close/>
                        <a:moveTo>
                          <a:pt x="25051" y="2096"/>
                        </a:moveTo>
                        <a:cubicBezTo>
                          <a:pt x="12383" y="2096"/>
                          <a:pt x="2000" y="14954"/>
                          <a:pt x="2000" y="30766"/>
                        </a:cubicBezTo>
                        <a:cubicBezTo>
                          <a:pt x="2000" y="46577"/>
                          <a:pt x="12287" y="59436"/>
                          <a:pt x="25051" y="59436"/>
                        </a:cubicBezTo>
                        <a:cubicBezTo>
                          <a:pt x="37814" y="59436"/>
                          <a:pt x="48101" y="46577"/>
                          <a:pt x="48101" y="30766"/>
                        </a:cubicBezTo>
                        <a:cubicBezTo>
                          <a:pt x="48101" y="14954"/>
                          <a:pt x="37719" y="2096"/>
                          <a:pt x="25051" y="209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7" name="Google Shape;987;p35"/>
                  <p:cNvSpPr/>
                  <p:nvPr/>
                </p:nvSpPr>
                <p:spPr>
                  <a:xfrm>
                    <a:off x="3670937" y="2045832"/>
                    <a:ext cx="13144" cy="7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4" h="7524" extrusionOk="0">
                        <a:moveTo>
                          <a:pt x="2096" y="7525"/>
                        </a:moveTo>
                        <a:lnTo>
                          <a:pt x="0" y="6572"/>
                        </a:lnTo>
                        <a:cubicBezTo>
                          <a:pt x="286" y="5905"/>
                          <a:pt x="2953" y="0"/>
                          <a:pt x="6858" y="0"/>
                        </a:cubicBezTo>
                        <a:cubicBezTo>
                          <a:pt x="6858" y="0"/>
                          <a:pt x="6858" y="0"/>
                          <a:pt x="6953" y="0"/>
                        </a:cubicBezTo>
                        <a:cubicBezTo>
                          <a:pt x="9334" y="0"/>
                          <a:pt x="11430" y="2191"/>
                          <a:pt x="13145" y="6667"/>
                        </a:cubicBezTo>
                        <a:lnTo>
                          <a:pt x="10954" y="7525"/>
                        </a:lnTo>
                        <a:cubicBezTo>
                          <a:pt x="9620" y="4191"/>
                          <a:pt x="8192" y="2381"/>
                          <a:pt x="6858" y="2381"/>
                        </a:cubicBezTo>
                        <a:cubicBezTo>
                          <a:pt x="6858" y="2381"/>
                          <a:pt x="6858" y="2381"/>
                          <a:pt x="6858" y="2381"/>
                        </a:cubicBezTo>
                        <a:cubicBezTo>
                          <a:pt x="4763" y="2381"/>
                          <a:pt x="2667" y="6191"/>
                          <a:pt x="2096" y="752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988" name="Google Shape;988;p35"/>
                  <p:cNvGrpSpPr/>
                  <p:nvPr/>
                </p:nvGrpSpPr>
                <p:grpSpPr>
                  <a:xfrm>
                    <a:off x="3601215" y="2041545"/>
                    <a:ext cx="11334" cy="10286"/>
                    <a:chOff x="6825615" y="3284695"/>
                    <a:chExt cx="11334" cy="10286"/>
                  </a:xfrm>
                </p:grpSpPr>
                <p:sp>
                  <p:nvSpPr>
                    <p:cNvPr id="989" name="Google Shape;989;p35"/>
                    <p:cNvSpPr/>
                    <p:nvPr/>
                  </p:nvSpPr>
                  <p:spPr>
                    <a:xfrm>
                      <a:off x="6826758" y="3285743"/>
                      <a:ext cx="9239" cy="819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39" h="8191" extrusionOk="0">
                          <a:moveTo>
                            <a:pt x="9239" y="8192"/>
                          </a:moveTo>
                          <a:lnTo>
                            <a:pt x="4096" y="8192"/>
                          </a:lnTo>
                          <a:cubicBezTo>
                            <a:pt x="1810" y="8192"/>
                            <a:pt x="0" y="6382"/>
                            <a:pt x="0" y="4096"/>
                          </a:cubicBezTo>
                          <a:lnTo>
                            <a:pt x="0" y="4096"/>
                          </a:lnTo>
                          <a:cubicBezTo>
                            <a:pt x="0" y="1810"/>
                            <a:pt x="1810" y="0"/>
                            <a:pt x="4096" y="0"/>
                          </a:cubicBezTo>
                          <a:lnTo>
                            <a:pt x="9239" y="0"/>
                          </a:lnTo>
                          <a:lnTo>
                            <a:pt x="9239" y="8192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90" name="Google Shape;990;p35"/>
                    <p:cNvSpPr/>
                    <p:nvPr/>
                  </p:nvSpPr>
                  <p:spPr>
                    <a:xfrm>
                      <a:off x="6825615" y="3284695"/>
                      <a:ext cx="11334" cy="1028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34" h="10286" extrusionOk="0">
                          <a:moveTo>
                            <a:pt x="11335" y="10287"/>
                          </a:moveTo>
                          <a:lnTo>
                            <a:pt x="5143" y="10287"/>
                          </a:lnTo>
                          <a:cubicBezTo>
                            <a:pt x="2286" y="10287"/>
                            <a:pt x="0" y="8001"/>
                            <a:pt x="0" y="5143"/>
                          </a:cubicBezTo>
                          <a:cubicBezTo>
                            <a:pt x="0" y="2286"/>
                            <a:pt x="2286" y="0"/>
                            <a:pt x="5143" y="0"/>
                          </a:cubicBezTo>
                          <a:lnTo>
                            <a:pt x="11335" y="0"/>
                          </a:lnTo>
                          <a:lnTo>
                            <a:pt x="11335" y="10287"/>
                          </a:lnTo>
                          <a:close/>
                          <a:moveTo>
                            <a:pt x="5239" y="2000"/>
                          </a:moveTo>
                          <a:cubicBezTo>
                            <a:pt x="3524" y="2000"/>
                            <a:pt x="2096" y="3429"/>
                            <a:pt x="2096" y="5143"/>
                          </a:cubicBezTo>
                          <a:cubicBezTo>
                            <a:pt x="2096" y="6858"/>
                            <a:pt x="3524" y="8287"/>
                            <a:pt x="5239" y="8287"/>
                          </a:cubicBezTo>
                          <a:lnTo>
                            <a:pt x="9334" y="8287"/>
                          </a:lnTo>
                          <a:lnTo>
                            <a:pt x="9334" y="2096"/>
                          </a:lnTo>
                          <a:lnTo>
                            <a:pt x="5239" y="2096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91" name="Google Shape;991;p35"/>
                  <p:cNvSpPr/>
                  <p:nvPr/>
                </p:nvSpPr>
                <p:spPr>
                  <a:xfrm>
                    <a:off x="3535016" y="2040498"/>
                    <a:ext cx="76485" cy="7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485" h="7143" extrusionOk="0">
                        <a:moveTo>
                          <a:pt x="76391" y="7144"/>
                        </a:moveTo>
                        <a:lnTo>
                          <a:pt x="0" y="2096"/>
                        </a:lnTo>
                        <a:lnTo>
                          <a:pt x="95" y="0"/>
                        </a:lnTo>
                        <a:lnTo>
                          <a:pt x="76486" y="5143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92" name="Google Shape;992;p35"/>
                <p:cNvSpPr/>
                <p:nvPr/>
              </p:nvSpPr>
              <p:spPr>
                <a:xfrm flipH="1">
                  <a:off x="3487528" y="2039079"/>
                  <a:ext cx="30156" cy="30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4" extrusionOk="0">
                      <a:moveTo>
                        <a:pt x="2" y="34"/>
                      </a:moveTo>
                      <a:cubicBezTo>
                        <a:pt x="3" y="34"/>
                        <a:pt x="4" y="33"/>
                        <a:pt x="4" y="32"/>
                      </a:cubicBezTo>
                      <a:cubicBezTo>
                        <a:pt x="4" y="32"/>
                        <a:pt x="4" y="22"/>
                        <a:pt x="10" y="18"/>
                      </a:cubicBezTo>
                      <a:cubicBezTo>
                        <a:pt x="12" y="17"/>
                        <a:pt x="16" y="17"/>
                        <a:pt x="20" y="19"/>
                      </a:cubicBezTo>
                      <a:cubicBezTo>
                        <a:pt x="21" y="19"/>
                        <a:pt x="22" y="19"/>
                        <a:pt x="22" y="18"/>
                      </a:cubicBezTo>
                      <a:cubicBezTo>
                        <a:pt x="22" y="17"/>
                        <a:pt x="22" y="16"/>
                        <a:pt x="21" y="16"/>
                      </a:cubicBezTo>
                      <a:cubicBezTo>
                        <a:pt x="16" y="14"/>
                        <a:pt x="12" y="14"/>
                        <a:pt x="8" y="16"/>
                      </a:cubicBezTo>
                      <a:cubicBezTo>
                        <a:pt x="7" y="16"/>
                        <a:pt x="6" y="17"/>
                        <a:pt x="6" y="18"/>
                      </a:cubicBezTo>
                      <a:cubicBezTo>
                        <a:pt x="8" y="10"/>
                        <a:pt x="13" y="4"/>
                        <a:pt x="18" y="4"/>
                      </a:cubicBezTo>
                      <a:cubicBezTo>
                        <a:pt x="21" y="3"/>
                        <a:pt x="24" y="5"/>
                        <a:pt x="27" y="8"/>
                      </a:cubicBezTo>
                      <a:cubicBezTo>
                        <a:pt x="29" y="10"/>
                        <a:pt x="30" y="13"/>
                        <a:pt x="30" y="13"/>
                      </a:cubicBezTo>
                      <a:cubicBezTo>
                        <a:pt x="31" y="13"/>
                        <a:pt x="31" y="14"/>
                        <a:pt x="32" y="13"/>
                      </a:cubicBezTo>
                      <a:cubicBezTo>
                        <a:pt x="33" y="13"/>
                        <a:pt x="33" y="12"/>
                        <a:pt x="33" y="11"/>
                      </a:cubicBezTo>
                      <a:cubicBezTo>
                        <a:pt x="33" y="11"/>
                        <a:pt x="28" y="0"/>
                        <a:pt x="18" y="1"/>
                      </a:cubicBezTo>
                      <a:cubicBezTo>
                        <a:pt x="8" y="2"/>
                        <a:pt x="0" y="16"/>
                        <a:pt x="1" y="32"/>
                      </a:cubicBezTo>
                      <a:cubicBezTo>
                        <a:pt x="1" y="33"/>
                        <a:pt x="1" y="34"/>
                        <a:pt x="2" y="34"/>
                      </a:cubicBez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93" name="Google Shape;993;p35"/>
                <p:cNvGrpSpPr/>
                <p:nvPr/>
              </p:nvGrpSpPr>
              <p:grpSpPr>
                <a:xfrm flipH="1">
                  <a:off x="3608347" y="1986575"/>
                  <a:ext cx="95784" cy="80518"/>
                  <a:chOff x="5551897" y="1383249"/>
                  <a:chExt cx="166378" cy="139861"/>
                </a:xfrm>
              </p:grpSpPr>
              <p:sp>
                <p:nvSpPr>
                  <p:cNvPr id="994" name="Google Shape;994;p35"/>
                  <p:cNvSpPr/>
                  <p:nvPr/>
                </p:nvSpPr>
                <p:spPr>
                  <a:xfrm>
                    <a:off x="5560156" y="1474947"/>
                    <a:ext cx="24082" cy="48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" h="43" extrusionOk="0">
                        <a:moveTo>
                          <a:pt x="19" y="20"/>
                        </a:moveTo>
                        <a:cubicBezTo>
                          <a:pt x="21" y="31"/>
                          <a:pt x="18" y="41"/>
                          <a:pt x="14" y="42"/>
                        </a:cubicBezTo>
                        <a:cubicBezTo>
                          <a:pt x="9" y="43"/>
                          <a:pt x="4" y="34"/>
                          <a:pt x="2" y="23"/>
                        </a:cubicBezTo>
                        <a:cubicBezTo>
                          <a:pt x="0" y="12"/>
                          <a:pt x="2" y="2"/>
                          <a:pt x="7" y="1"/>
                        </a:cubicBezTo>
                        <a:cubicBezTo>
                          <a:pt x="11" y="0"/>
                          <a:pt x="17" y="9"/>
                          <a:pt x="19" y="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5" name="Google Shape;995;p35"/>
                  <p:cNvSpPr/>
                  <p:nvPr/>
                </p:nvSpPr>
                <p:spPr>
                  <a:xfrm>
                    <a:off x="5647751" y="1471248"/>
                    <a:ext cx="23222" cy="48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" h="43" extrusionOk="0">
                        <a:moveTo>
                          <a:pt x="18" y="20"/>
                        </a:moveTo>
                        <a:cubicBezTo>
                          <a:pt x="20" y="31"/>
                          <a:pt x="18" y="41"/>
                          <a:pt x="13" y="42"/>
                        </a:cubicBezTo>
                        <a:cubicBezTo>
                          <a:pt x="9" y="43"/>
                          <a:pt x="3" y="34"/>
                          <a:pt x="2" y="23"/>
                        </a:cubicBezTo>
                        <a:cubicBezTo>
                          <a:pt x="0" y="12"/>
                          <a:pt x="2" y="2"/>
                          <a:pt x="6" y="1"/>
                        </a:cubicBezTo>
                        <a:cubicBezTo>
                          <a:pt x="11" y="0"/>
                          <a:pt x="16" y="9"/>
                          <a:pt x="18" y="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6" name="Google Shape;996;p35"/>
                  <p:cNvSpPr/>
                  <p:nvPr/>
                </p:nvSpPr>
                <p:spPr>
                  <a:xfrm>
                    <a:off x="5639150" y="1383249"/>
                    <a:ext cx="79125" cy="731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" h="65" extrusionOk="0">
                        <a:moveTo>
                          <a:pt x="0" y="51"/>
                        </a:moveTo>
                        <a:cubicBezTo>
                          <a:pt x="0" y="51"/>
                          <a:pt x="36" y="30"/>
                          <a:pt x="70" y="65"/>
                        </a:cubicBezTo>
                        <a:cubicBezTo>
                          <a:pt x="70" y="65"/>
                          <a:pt x="32" y="0"/>
                          <a:pt x="0" y="5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7" name="Google Shape;997;p35"/>
                  <p:cNvSpPr/>
                  <p:nvPr/>
                </p:nvSpPr>
                <p:spPr>
                  <a:xfrm>
                    <a:off x="5551897" y="1393579"/>
                    <a:ext cx="55044" cy="62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" h="56" extrusionOk="0">
                        <a:moveTo>
                          <a:pt x="49" y="30"/>
                        </a:moveTo>
                        <a:cubicBezTo>
                          <a:pt x="49" y="30"/>
                          <a:pt x="16" y="24"/>
                          <a:pt x="0" y="56"/>
                        </a:cubicBezTo>
                        <a:cubicBezTo>
                          <a:pt x="0" y="56"/>
                          <a:pt x="14" y="0"/>
                          <a:pt x="49" y="3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98" name="Google Shape;998;p35"/>
              <p:cNvSpPr/>
              <p:nvPr/>
            </p:nvSpPr>
            <p:spPr>
              <a:xfrm rot="-9414398">
                <a:off x="3519847" y="2067982"/>
                <a:ext cx="41373" cy="23141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9" name="Google Shape;999;p35"/>
            <p:cNvGrpSpPr/>
            <p:nvPr/>
          </p:nvGrpSpPr>
          <p:grpSpPr>
            <a:xfrm>
              <a:off x="7132778" y="2868989"/>
              <a:ext cx="471946" cy="712345"/>
              <a:chOff x="2047101" y="2145599"/>
              <a:chExt cx="407553" cy="615151"/>
            </a:xfrm>
          </p:grpSpPr>
          <p:sp>
            <p:nvSpPr>
              <p:cNvPr id="1000" name="Google Shape;1000;p35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35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35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35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35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5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5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5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5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5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5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5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5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35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35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35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35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35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35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35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35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35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35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35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35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35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35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0" name="Google Shape;1030;p35"/>
            <p:cNvGrpSpPr/>
            <p:nvPr/>
          </p:nvGrpSpPr>
          <p:grpSpPr>
            <a:xfrm>
              <a:off x="7429496" y="661136"/>
              <a:ext cx="928597" cy="953998"/>
              <a:chOff x="777043" y="2258113"/>
              <a:chExt cx="819663" cy="842085"/>
            </a:xfrm>
          </p:grpSpPr>
          <p:sp>
            <p:nvSpPr>
              <p:cNvPr id="1031" name="Google Shape;1031;p35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avLst/>
                <a:gdLst/>
                <a:ahLst/>
                <a:cxnLst/>
                <a:rect l="l" t="t" r="r" b="b"/>
                <a:pathLst>
                  <a:path w="89" h="93" extrusionOk="0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32" name="Google Shape;1032;p35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1033" name="Google Shape;1033;p35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26" extrusionOk="0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35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76" extrusionOk="0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35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79" extrusionOk="0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35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88" extrusionOk="0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5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avLst/>
                <a:gdLst/>
                <a:ahLst/>
                <a:cxnLst/>
                <a:rect l="l" t="t" r="r" b="b"/>
                <a:pathLst>
                  <a:path w="444" h="540" extrusionOk="0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96" extrusionOk="0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35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avLst/>
                <a:gdLst/>
                <a:ahLst/>
                <a:cxnLst/>
                <a:rect l="l" t="t" r="r" b="b"/>
                <a:pathLst>
                  <a:path w="755" h="755" extrusionOk="0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0" name="Google Shape;1040;p35"/>
            <p:cNvSpPr/>
            <p:nvPr/>
          </p:nvSpPr>
          <p:spPr>
            <a:xfrm>
              <a:off x="6775158" y="290718"/>
              <a:ext cx="301600" cy="4975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8466784" y="1008263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2" name="Google Shape;1042;p35"/>
            <p:cNvGrpSpPr/>
            <p:nvPr/>
          </p:nvGrpSpPr>
          <p:grpSpPr>
            <a:xfrm>
              <a:off x="5755594" y="2823602"/>
              <a:ext cx="415198" cy="415198"/>
              <a:chOff x="1404969" y="1106377"/>
              <a:chExt cx="415198" cy="415198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6293473" y="2569111"/>
              <a:ext cx="653332" cy="924225"/>
              <a:chOff x="6000261" y="1225220"/>
              <a:chExt cx="627600" cy="887824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35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35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35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35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35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35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35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35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35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tatistics and Data Analysis - 6th Grade by Slidesgo">
  <a:themeElements>
    <a:clrScheme name="Simple Light">
      <a:dk1>
        <a:srgbClr val="334157"/>
      </a:dk1>
      <a:lt1>
        <a:srgbClr val="4C69B2"/>
      </a:lt1>
      <a:dk2>
        <a:srgbClr val="FDFDFD"/>
      </a:dk2>
      <a:lt2>
        <a:srgbClr val="6389EB"/>
      </a:lt2>
      <a:accent1>
        <a:srgbClr val="CBDDFA"/>
      </a:accent1>
      <a:accent2>
        <a:srgbClr val="FF4949"/>
      </a:accent2>
      <a:accent3>
        <a:srgbClr val="FF7A78"/>
      </a:accent3>
      <a:accent4>
        <a:srgbClr val="FF9D35"/>
      </a:accent4>
      <a:accent5>
        <a:srgbClr val="FFC53A"/>
      </a:accent5>
      <a:accent6>
        <a:srgbClr val="EBEBEB"/>
      </a:accent6>
      <a:hlink>
        <a:srgbClr val="334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328</Words>
  <Application>Microsoft Office PowerPoint</Application>
  <PresentationFormat>On-screen Show (16:9)</PresentationFormat>
  <Paragraphs>81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Bahnschrift SemiLight</vt:lpstr>
      <vt:lpstr>DM Sans</vt:lpstr>
      <vt:lpstr>Baloo 2 ExtraBold</vt:lpstr>
      <vt:lpstr>Arial Unicode MS</vt:lpstr>
      <vt:lpstr>Constantia</vt:lpstr>
      <vt:lpstr>Calibri</vt:lpstr>
      <vt:lpstr>Nunito Light</vt:lpstr>
      <vt:lpstr>Arial</vt:lpstr>
      <vt:lpstr>Arial Rounded MT Bold</vt:lpstr>
      <vt:lpstr>Berlin Sans FB Demi</vt:lpstr>
      <vt:lpstr>Bahnschrift SemiBold</vt:lpstr>
      <vt:lpstr>Anaheim</vt:lpstr>
      <vt:lpstr>Arial Black</vt:lpstr>
      <vt:lpstr>Statistics and Data Analysis - 6th Grade by Slidesgo</vt:lpstr>
      <vt:lpstr>          Project  Name </vt:lpstr>
      <vt:lpstr>01</vt:lpstr>
      <vt:lpstr>Our Objective </vt:lpstr>
      <vt:lpstr>Data Cleaning </vt:lpstr>
      <vt:lpstr>1-Data Cleaning</vt:lpstr>
      <vt:lpstr> Concatenate The DataFrames</vt:lpstr>
      <vt:lpstr>   Data Analysis </vt:lpstr>
      <vt:lpstr>2-Data Analysis </vt:lpstr>
      <vt:lpstr>Forecasting Using                          ML</vt:lpstr>
      <vt:lpstr>3-Forecasting Using  ML</vt:lpstr>
      <vt:lpstr>Data Visualization  </vt:lpstr>
      <vt:lpstr>PowerPoint Presentation</vt:lpstr>
      <vt:lpstr>PowerPoint Presentation</vt:lpstr>
      <vt:lpstr>PowerPoint Presentation</vt:lpstr>
      <vt:lpstr>    Marwa Hamada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marwa hamada</cp:lastModifiedBy>
  <cp:revision>23</cp:revision>
  <dcterms:modified xsi:type="dcterms:W3CDTF">2024-10-18T08:44:18Z</dcterms:modified>
</cp:coreProperties>
</file>