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97" r:id="rId4"/>
    <p:sldId id="302" r:id="rId5"/>
    <p:sldId id="307" r:id="rId6"/>
    <p:sldId id="263" r:id="rId7"/>
    <p:sldId id="260" r:id="rId8"/>
    <p:sldId id="298" r:id="rId9"/>
    <p:sldId id="264" r:id="rId10"/>
    <p:sldId id="262" r:id="rId11"/>
    <p:sldId id="266" r:id="rId12"/>
    <p:sldId id="303" r:id="rId13"/>
    <p:sldId id="306" r:id="rId14"/>
    <p:sldId id="305" r:id="rId15"/>
    <p:sldId id="27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Arial Black" panose="020B0A04020102020204" pitchFamily="34" charset="0"/>
      <p:bold r:id="rId20"/>
    </p:embeddedFont>
    <p:embeddedFont>
      <p:font typeface="Arial Rounded MT Bold" panose="020F0704030504030204" pitchFamily="34" charset="0"/>
      <p:regular r:id="rId21"/>
    </p:embeddedFont>
    <p:embeddedFont>
      <p:font typeface="Arial Unicode MS" panose="020B0604020202020204" pitchFamily="34" charset="-128"/>
      <p:regular r:id="rId22"/>
    </p:embeddedFont>
    <p:embeddedFont>
      <p:font typeface="Bahnschrift SemiBold" panose="020B0502040204020203" pitchFamily="34" charset="0"/>
      <p:bold r:id="rId23"/>
    </p:embeddedFont>
    <p:embeddedFont>
      <p:font typeface="Bahnschrift SemiLight" panose="020B0502040204020203" pitchFamily="34" charset="0"/>
      <p:regular r:id="rId24"/>
    </p:embeddedFont>
    <p:embeddedFont>
      <p:font typeface="Baloo 2 ExtraBold" panose="020B0604020202020204" charset="0"/>
      <p:bold r:id="rId25"/>
    </p:embeddedFont>
    <p:embeddedFont>
      <p:font typeface="Berlin Sans FB Demi" panose="020E0802020502020306" pitchFamily="34" charset="0"/>
      <p:bold r:id="rId26"/>
    </p:embeddedFont>
    <p:embeddedFont>
      <p:font typeface="Constantia" panose="02030602050306030303" pitchFamily="18" charset="0"/>
      <p:regular r:id="rId27"/>
      <p:bold r:id="rId28"/>
      <p:italic r:id="rId29"/>
      <p:boldItalic r:id="rId30"/>
    </p:embeddedFont>
    <p:embeddedFont>
      <p:font typeface="DM Sans" pitchFamily="2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D6491A6-F48E-4BDA-B26C-260480D77DBB}">
          <p14:sldIdLst>
            <p14:sldId id="256"/>
            <p14:sldId id="258"/>
            <p14:sldId id="297"/>
            <p14:sldId id="302"/>
            <p14:sldId id="307"/>
            <p14:sldId id="263"/>
            <p14:sldId id="260"/>
            <p14:sldId id="298"/>
            <p14:sldId id="264"/>
            <p14:sldId id="262"/>
            <p14:sldId id="266"/>
            <p14:sldId id="303"/>
            <p14:sldId id="306"/>
            <p14:sldId id="30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616D52-48AC-4CC8-BAAB-7EA4DEE8AC57}">
  <a:tblStyle styleId="{6F616D52-48AC-4CC8-BAAB-7EA4DEE8A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29EE1E-C94D-4536-A7FE-C9F7130F45F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94" autoAdjust="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3D40881E-7E58-074E-1AEA-EAD073C27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874153C0-870E-D85E-F05F-577AAA0444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026BACB2-3A43-BE42-43FA-CB5793F5DA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>
          <a:extLst>
            <a:ext uri="{FF2B5EF4-FFF2-40B4-BE49-F238E27FC236}">
              <a16:creationId xmlns:a16="http://schemas.microsoft.com/office/drawing/2014/main" id="{F4B723E1-B2B1-88C9-8E08-D26E6C81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377:notes">
            <a:extLst>
              <a:ext uri="{FF2B5EF4-FFF2-40B4-BE49-F238E27FC236}">
                <a16:creationId xmlns:a16="http://schemas.microsoft.com/office/drawing/2014/main" id="{90BD71A9-BBCF-67BC-9C11-B535401E4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377:notes">
            <a:extLst>
              <a:ext uri="{FF2B5EF4-FFF2-40B4-BE49-F238E27FC236}">
                <a16:creationId xmlns:a16="http://schemas.microsoft.com/office/drawing/2014/main" id="{F25AED8F-A9EF-2117-C2E4-37EC5D00E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9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C133E325-C154-8F82-68A5-E44AC563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61D16C24-7EB9-32E4-688F-80FAF1BCA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57FF6A66-615A-CFA9-4BDA-141FC008E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99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4315CB79-CC69-7534-B736-3515ABCDA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1358C993-4964-50D5-ED9B-87166DF5F1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98A51DC9-F26F-40C5-2FA5-158F8583C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5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rot="-10245665" flipH="1">
              <a:off x="-723336" y="4183034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4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6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3" name="Google Shape;353;p15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4" name="Google Shape;354;p15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7161465" flipH="1">
              <a:off x="7349081" y="3959289"/>
              <a:ext cx="2935948" cy="240779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1" r:id="rId9"/>
    <p:sldLayoutId id="2147483664" r:id="rId10"/>
    <p:sldLayoutId id="2147483668" r:id="rId11"/>
    <p:sldLayoutId id="2147483669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2666567" y="2499504"/>
            <a:ext cx="3299114" cy="598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 Rounded MT Bold" panose="020F0704030504030204" pitchFamily="34" charset="0"/>
              </a:rPr>
              <a:t>          Project  Name 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"/>
          </p:nvPr>
        </p:nvSpPr>
        <p:spPr>
          <a:xfrm>
            <a:off x="3061587" y="3179813"/>
            <a:ext cx="2787362" cy="384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</a:rPr>
              <a:t>    HR Dataset Analysis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668" name="Google Shape;668;p27"/>
          <p:cNvSpPr txBox="1">
            <a:spLocks noGrp="1"/>
          </p:cNvSpPr>
          <p:nvPr>
            <p:ph type="subTitle" idx="1"/>
          </p:nvPr>
        </p:nvSpPr>
        <p:spPr>
          <a:xfrm>
            <a:off x="7417325" y="432175"/>
            <a:ext cx="1087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6th Grade</a:t>
            </a:r>
            <a:endParaRPr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7357396" y="3564082"/>
            <a:ext cx="1839192" cy="1936411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4407267-AAD7-0936-0BE1-12EB33C8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57" y="63022"/>
            <a:ext cx="1829415" cy="1827706"/>
          </a:xfrm>
          <a:prstGeom prst="ellipse">
            <a:avLst/>
          </a:prstGeom>
          <a:ln w="63500" cap="rnd">
            <a:solidFill>
              <a:schemeClr val="accent1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computer with a graph on it&#10;&#10;Description automatically generated">
            <a:extLst>
              <a:ext uri="{FF2B5EF4-FFF2-40B4-BE49-F238E27FC236}">
                <a16:creationId xmlns:a16="http://schemas.microsoft.com/office/drawing/2014/main" id="{36B3BBFF-C851-517E-BF36-3B0E5C6C1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54" y="265675"/>
            <a:ext cx="1153391" cy="571500"/>
          </a:xfrm>
          <a:prstGeom prst="rect">
            <a:avLst/>
          </a:prstGeom>
        </p:spPr>
      </p:pic>
      <p:sp>
        <p:nvSpPr>
          <p:cNvPr id="2" name="Google Shape;666;p27">
            <a:extLst>
              <a:ext uri="{FF2B5EF4-FFF2-40B4-BE49-F238E27FC236}">
                <a16:creationId xmlns:a16="http://schemas.microsoft.com/office/drawing/2014/main" id="{56279ABD-4425-BC87-AFC1-F45D27FD7025}"/>
              </a:ext>
            </a:extLst>
          </p:cNvPr>
          <p:cNvSpPr txBox="1">
            <a:spLocks/>
          </p:cNvSpPr>
          <p:nvPr/>
        </p:nvSpPr>
        <p:spPr>
          <a:xfrm>
            <a:off x="2805711" y="770085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800" dirty="0">
                <a:latin typeface="Arial Rounded MT Bold" panose="020F0704030504030204" pitchFamily="34" charset="0"/>
              </a:rPr>
              <a:t>          Group </a:t>
            </a:r>
          </a:p>
        </p:txBody>
      </p:sp>
      <p:sp>
        <p:nvSpPr>
          <p:cNvPr id="3" name="Google Shape;666;p27">
            <a:extLst>
              <a:ext uri="{FF2B5EF4-FFF2-40B4-BE49-F238E27FC236}">
                <a16:creationId xmlns:a16="http://schemas.microsoft.com/office/drawing/2014/main" id="{FBD4A005-C46F-93F5-7DEF-FB5447F90750}"/>
              </a:ext>
            </a:extLst>
          </p:cNvPr>
          <p:cNvSpPr txBox="1">
            <a:spLocks/>
          </p:cNvSpPr>
          <p:nvPr/>
        </p:nvSpPr>
        <p:spPr>
          <a:xfrm>
            <a:off x="2922443" y="1341585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Analyst _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DAT1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_S9e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Google Shape;666;p27">
            <a:extLst>
              <a:ext uri="{FF2B5EF4-FFF2-40B4-BE49-F238E27FC236}">
                <a16:creationId xmlns:a16="http://schemas.microsoft.com/office/drawing/2014/main" id="{78C48D49-B7ED-E243-19DF-B3C0A2ABEE81}"/>
              </a:ext>
            </a:extLst>
          </p:cNvPr>
          <p:cNvSpPr txBox="1">
            <a:spLocks/>
          </p:cNvSpPr>
          <p:nvPr/>
        </p:nvSpPr>
        <p:spPr>
          <a:xfrm>
            <a:off x="-277491" y="3683314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000" dirty="0">
                <a:latin typeface="Arial Rounded MT Bold" panose="020F0704030504030204" pitchFamily="34" charset="0"/>
              </a:rPr>
              <a:t>       </a:t>
            </a:r>
          </a:p>
        </p:txBody>
      </p:sp>
      <p:sp>
        <p:nvSpPr>
          <p:cNvPr id="8" name="Google Shape;666;p27">
            <a:extLst>
              <a:ext uri="{FF2B5EF4-FFF2-40B4-BE49-F238E27FC236}">
                <a16:creationId xmlns:a16="http://schemas.microsoft.com/office/drawing/2014/main" id="{D6AE4767-4282-7F6B-8FD1-A796D04E01DF}"/>
              </a:ext>
            </a:extLst>
          </p:cNvPr>
          <p:cNvSpPr txBox="1">
            <a:spLocks/>
          </p:cNvSpPr>
          <p:nvPr/>
        </p:nvSpPr>
        <p:spPr>
          <a:xfrm>
            <a:off x="0" y="3708791"/>
            <a:ext cx="1704049" cy="81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Supervised By Eng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ctr"/>
            <a:endParaRPr lang="en-US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                        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7" name="Google Shape;666;p27">
            <a:extLst>
              <a:ext uri="{FF2B5EF4-FFF2-40B4-BE49-F238E27FC236}">
                <a16:creationId xmlns:a16="http://schemas.microsoft.com/office/drawing/2014/main" id="{1065ABEA-BC58-10F4-B301-FAEDF0BF6A7D}"/>
              </a:ext>
            </a:extLst>
          </p:cNvPr>
          <p:cNvSpPr txBox="1">
            <a:spLocks/>
          </p:cNvSpPr>
          <p:nvPr/>
        </p:nvSpPr>
        <p:spPr>
          <a:xfrm>
            <a:off x="-1238334" y="3973358"/>
            <a:ext cx="3851271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-Mohaned Elassal</a:t>
            </a:r>
          </a:p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-Yehya Adam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34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3"/>
          <p:cNvSpPr txBox="1">
            <a:spLocks noGrp="1"/>
          </p:cNvSpPr>
          <p:nvPr>
            <p:ph type="title"/>
          </p:nvPr>
        </p:nvSpPr>
        <p:spPr>
          <a:xfrm>
            <a:off x="299251" y="2788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3-Forecasting Using  ML</a:t>
            </a:r>
            <a:endParaRPr dirty="0"/>
          </a:p>
        </p:txBody>
      </p:sp>
      <p:sp>
        <p:nvSpPr>
          <p:cNvPr id="892" name="Google Shape;892;p33"/>
          <p:cNvSpPr txBox="1">
            <a:spLocks noGrp="1"/>
          </p:cNvSpPr>
          <p:nvPr>
            <p:ph type="subTitle" idx="1"/>
          </p:nvPr>
        </p:nvSpPr>
        <p:spPr>
          <a:xfrm>
            <a:off x="839401" y="1593717"/>
            <a:ext cx="35597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 </a:t>
            </a:r>
            <a:r>
              <a:rPr lang="en-US" b="1" dirty="0"/>
              <a:t>Feature Selection and Split the Data</a:t>
            </a:r>
            <a:r>
              <a:rPr lang="en-US" dirty="0"/>
              <a:t>:</a:t>
            </a:r>
          </a:p>
          <a:p>
            <a:pPr marL="0" indent="0"/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F82C1DA-5B36-B782-9844-68558E753230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541338" y="1135569"/>
            <a:ext cx="3679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Steps for Forecasting with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lang="en-US" sz="1400" dirty="0"/>
              <a:t>sklearn.)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892;p33">
            <a:extLst>
              <a:ext uri="{FF2B5EF4-FFF2-40B4-BE49-F238E27FC236}">
                <a16:creationId xmlns:a16="http://schemas.microsoft.com/office/drawing/2014/main" id="{88CCFD10-2900-71F7-F50C-53940F4130F7}"/>
              </a:ext>
            </a:extLst>
          </p:cNvPr>
          <p:cNvSpPr txBox="1">
            <a:spLocks/>
          </p:cNvSpPr>
          <p:nvPr/>
        </p:nvSpPr>
        <p:spPr>
          <a:xfrm>
            <a:off x="1755964" y="2833038"/>
            <a:ext cx="3141900" cy="41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dirty="0"/>
              <a:t> </a:t>
            </a:r>
            <a:r>
              <a:rPr lang="en-US" b="1" dirty="0"/>
              <a:t>Make Predictions</a:t>
            </a:r>
            <a:r>
              <a:rPr lang="en-US" dirty="0"/>
              <a:t>: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6" name="Google Shape;892;p33">
            <a:extLst>
              <a:ext uri="{FF2B5EF4-FFF2-40B4-BE49-F238E27FC236}">
                <a16:creationId xmlns:a16="http://schemas.microsoft.com/office/drawing/2014/main" id="{96BE47AD-6DEC-D224-D5FF-E6CF80457792}"/>
              </a:ext>
            </a:extLst>
          </p:cNvPr>
          <p:cNvSpPr txBox="1">
            <a:spLocks/>
          </p:cNvSpPr>
          <p:nvPr/>
        </p:nvSpPr>
        <p:spPr>
          <a:xfrm>
            <a:off x="1080392" y="2220397"/>
            <a:ext cx="36997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b="1" dirty="0"/>
              <a:t>Choose a Model and  Train the Model</a:t>
            </a:r>
            <a:r>
              <a:rPr lang="en-US" dirty="0"/>
              <a:t>:</a:t>
            </a:r>
          </a:p>
          <a:p>
            <a:r>
              <a:rPr lang="en-US" b="1" dirty="0"/>
              <a:t> 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182BF-D91D-A458-5838-160B76B16588}"/>
              </a:ext>
            </a:extLst>
          </p:cNvPr>
          <p:cNvSpPr/>
          <p:nvPr/>
        </p:nvSpPr>
        <p:spPr>
          <a:xfrm>
            <a:off x="684194" y="2189957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9A049-4CD9-954F-4D6B-060A3676BB79}"/>
              </a:ext>
            </a:extLst>
          </p:cNvPr>
          <p:cNvSpPr/>
          <p:nvPr/>
        </p:nvSpPr>
        <p:spPr>
          <a:xfrm>
            <a:off x="1318649" y="2787644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C8AA2-2EFA-0773-FFCB-AC9670726EC9}"/>
              </a:ext>
            </a:extLst>
          </p:cNvPr>
          <p:cNvSpPr/>
          <p:nvPr/>
        </p:nvSpPr>
        <p:spPr>
          <a:xfrm>
            <a:off x="235270" y="1578124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3" name="Google Shape;11003;p64">
            <a:extLst>
              <a:ext uri="{FF2B5EF4-FFF2-40B4-BE49-F238E27FC236}">
                <a16:creationId xmlns:a16="http://schemas.microsoft.com/office/drawing/2014/main" id="{D23AA371-AA16-D0EC-F439-6DD52E3346DD}"/>
              </a:ext>
            </a:extLst>
          </p:cNvPr>
          <p:cNvGrpSpPr/>
          <p:nvPr/>
        </p:nvGrpSpPr>
        <p:grpSpPr>
          <a:xfrm>
            <a:off x="197175" y="1069607"/>
            <a:ext cx="306516" cy="358349"/>
            <a:chOff x="-48237000" y="2342650"/>
            <a:chExt cx="256800" cy="300225"/>
          </a:xfrm>
          <a:solidFill>
            <a:schemeClr val="tx1"/>
          </a:solidFill>
        </p:grpSpPr>
        <p:sp>
          <p:nvSpPr>
            <p:cNvPr id="14" name="Google Shape;11004;p64">
              <a:extLst>
                <a:ext uri="{FF2B5EF4-FFF2-40B4-BE49-F238E27FC236}">
                  <a16:creationId xmlns:a16="http://schemas.microsoft.com/office/drawing/2014/main" id="{75C8ABAD-8715-894A-CD79-7477DA0BDC2C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05;p64">
              <a:extLst>
                <a:ext uri="{FF2B5EF4-FFF2-40B4-BE49-F238E27FC236}">
                  <a16:creationId xmlns:a16="http://schemas.microsoft.com/office/drawing/2014/main" id="{84A93508-8E6F-E03A-1F00-623D31B53BF4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06;p64">
              <a:extLst>
                <a:ext uri="{FF2B5EF4-FFF2-40B4-BE49-F238E27FC236}">
                  <a16:creationId xmlns:a16="http://schemas.microsoft.com/office/drawing/2014/main" id="{29A43BBD-0A10-F52A-7952-E8A21289EEA9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1" name="Picture 860">
            <a:extLst>
              <a:ext uri="{FF2B5EF4-FFF2-40B4-BE49-F238E27FC236}">
                <a16:creationId xmlns:a16="http://schemas.microsoft.com/office/drawing/2014/main" id="{AFF41613-C6F7-FE85-AA90-A455D9E2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18" y="996010"/>
            <a:ext cx="4365182" cy="29701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7"/>
          <p:cNvSpPr txBox="1">
            <a:spLocks noGrp="1"/>
          </p:cNvSpPr>
          <p:nvPr>
            <p:ph type="title"/>
          </p:nvPr>
        </p:nvSpPr>
        <p:spPr>
          <a:xfrm>
            <a:off x="4719791" y="1094309"/>
            <a:ext cx="4797289" cy="3082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Data Visualization </a:t>
            </a:r>
            <a:br>
              <a:rPr lang="en-US" dirty="0"/>
            </a:br>
            <a:endParaRPr dirty="0"/>
          </a:p>
        </p:txBody>
      </p:sp>
      <p:grpSp>
        <p:nvGrpSpPr>
          <p:cNvPr id="1082" name="Google Shape;1082;p37"/>
          <p:cNvGrpSpPr/>
          <p:nvPr/>
        </p:nvGrpSpPr>
        <p:grpSpPr>
          <a:xfrm>
            <a:off x="1137536" y="699006"/>
            <a:ext cx="3412448" cy="3413484"/>
            <a:chOff x="1017285" y="809699"/>
            <a:chExt cx="3497794" cy="3498857"/>
          </a:xfrm>
        </p:grpSpPr>
        <p:sp>
          <p:nvSpPr>
            <p:cNvPr id="1083" name="Google Shape;1083;p37"/>
            <p:cNvSpPr/>
            <p:nvPr/>
          </p:nvSpPr>
          <p:spPr>
            <a:xfrm>
              <a:off x="3785701" y="2959800"/>
              <a:ext cx="483175" cy="476826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6" name="Google Shape;1086;p37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1087" name="Google Shape;1087;p37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577" extrusionOk="0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28" extrusionOk="0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4" extrusionOk="0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214" extrusionOk="0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3" name="Google Shape;1093;p37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1094" name="Google Shape;1094;p37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1095" name="Google Shape;1095;p37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879" h="162321" extrusionOk="0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37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86" h="437982" extrusionOk="0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37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41" h="99441" extrusionOk="0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37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512" h="256494" extrusionOk="0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37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12" h="96011" extrusionOk="0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37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11" h="96012" extrusionOk="0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37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3" h="440306" extrusionOk="0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37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1" h="99928" extrusionOk="0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37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24508" extrusionOk="0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37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15882" extrusionOk="0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37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1" h="9817" extrusionOk="0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37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15804" extrusionOk="0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37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4" h="15099" extrusionOk="0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37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74" h="30272" extrusionOk="0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37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10" h="168520" extrusionOk="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37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55" h="135646" extrusionOk="0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37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43" h="106333" extrusionOk="0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37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3" h="146375" extrusionOk="0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37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44" h="1529945" extrusionOk="0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37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58" h="457609" extrusionOk="0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37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80" h="270520" extrusionOk="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37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93" h="224719" extrusionOk="0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37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182" h="498297" extrusionOk="0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37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41" h="99441" extrusionOk="0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9" name="Google Shape;1119;p37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37"/>
            <p:cNvGrpSpPr/>
            <p:nvPr/>
          </p:nvGrpSpPr>
          <p:grpSpPr>
            <a:xfrm>
              <a:off x="3240259" y="1052240"/>
              <a:ext cx="1031754" cy="966798"/>
              <a:chOff x="1932280" y="1331475"/>
              <a:chExt cx="637200" cy="597084"/>
            </a:xfrm>
          </p:grpSpPr>
          <p:sp>
            <p:nvSpPr>
              <p:cNvPr id="1121" name="Google Shape;1121;p37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3" name="Google Shape;1133;p37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4" name="Google Shape;1164;p37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1165" name="Google Shape;1165;p37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1" name="Google Shape;1171;p37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1172" name="Google Shape;1172;p37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4" name="Google Shape;1174;p37"/>
            <p:cNvSpPr/>
            <p:nvPr/>
          </p:nvSpPr>
          <p:spPr>
            <a:xfrm>
              <a:off x="1551075" y="809699"/>
              <a:ext cx="333550" cy="5501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962697" y="150931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258;p42">
            <a:extLst>
              <a:ext uri="{FF2B5EF4-FFF2-40B4-BE49-F238E27FC236}">
                <a16:creationId xmlns:a16="http://schemas.microsoft.com/office/drawing/2014/main" id="{18DC909D-7785-6A52-06CD-40850F4BEA80}"/>
              </a:ext>
            </a:extLst>
          </p:cNvPr>
          <p:cNvSpPr txBox="1">
            <a:spLocks/>
          </p:cNvSpPr>
          <p:nvPr/>
        </p:nvSpPr>
        <p:spPr>
          <a:xfrm>
            <a:off x="5717617" y="3053014"/>
            <a:ext cx="18835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32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(Tableau)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99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80;p37">
            <a:extLst>
              <a:ext uri="{FF2B5EF4-FFF2-40B4-BE49-F238E27FC236}">
                <a16:creationId xmlns:a16="http://schemas.microsoft.com/office/drawing/2014/main" id="{CAE55F31-1B2C-2771-342F-33EAAAFE3532}"/>
              </a:ext>
            </a:extLst>
          </p:cNvPr>
          <p:cNvSpPr txBox="1">
            <a:spLocks/>
          </p:cNvSpPr>
          <p:nvPr/>
        </p:nvSpPr>
        <p:spPr>
          <a:xfrm>
            <a:off x="144328" y="862246"/>
            <a:ext cx="5840836" cy="308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4000" dirty="0"/>
              <a:t> Recommendations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90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2"/>
          <p:cNvSpPr txBox="1">
            <a:spLocks noGrp="1"/>
          </p:cNvSpPr>
          <p:nvPr>
            <p:ph type="title" idx="4294967295"/>
          </p:nvPr>
        </p:nvSpPr>
        <p:spPr>
          <a:xfrm>
            <a:off x="350035" y="2266545"/>
            <a:ext cx="2013786" cy="4691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Marwa Hamada</a:t>
            </a:r>
            <a:endParaRPr sz="16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3" name="Picture 2" descr="A group of people giving each other a high five&#10;&#10;Description automatically generated">
            <a:extLst>
              <a:ext uri="{FF2B5EF4-FFF2-40B4-BE49-F238E27FC236}">
                <a16:creationId xmlns:a16="http://schemas.microsoft.com/office/drawing/2014/main" id="{DC09DA9E-D16C-B20F-B249-76356EB95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50" y="560227"/>
            <a:ext cx="1406899" cy="1406899"/>
          </a:xfrm>
          <a:prstGeom prst="rect">
            <a:avLst/>
          </a:prstGeom>
        </p:spPr>
      </p:pic>
      <p:sp>
        <p:nvSpPr>
          <p:cNvPr id="6" name="Google Shape;666;p27">
            <a:extLst>
              <a:ext uri="{FF2B5EF4-FFF2-40B4-BE49-F238E27FC236}">
                <a16:creationId xmlns:a16="http://schemas.microsoft.com/office/drawing/2014/main" id="{19764150-A458-C7CF-DECC-8A788BA2878A}"/>
              </a:ext>
            </a:extLst>
          </p:cNvPr>
          <p:cNvSpPr txBox="1">
            <a:spLocks/>
          </p:cNvSpPr>
          <p:nvPr/>
        </p:nvSpPr>
        <p:spPr>
          <a:xfrm>
            <a:off x="-381006" y="1439324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000" dirty="0">
                <a:latin typeface="Arial Rounded MT Bold" panose="020F0704030504030204" pitchFamily="34" charset="0"/>
              </a:rPr>
              <a:t>         Team members </a:t>
            </a:r>
          </a:p>
        </p:txBody>
      </p:sp>
      <p:pic>
        <p:nvPicPr>
          <p:cNvPr id="9" name="Picture 8" descr="A orange and white speech bubble with white text&#10;&#10;Description automatically generated">
            <a:extLst>
              <a:ext uri="{FF2B5EF4-FFF2-40B4-BE49-F238E27FC236}">
                <a16:creationId xmlns:a16="http://schemas.microsoft.com/office/drawing/2014/main" id="{8E89AFB9-2E7E-35CD-CFA9-337A4504C0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57" y="2577539"/>
            <a:ext cx="2572407" cy="2220481"/>
          </a:xfrm>
          <a:prstGeom prst="rect">
            <a:avLst/>
          </a:prstGeom>
        </p:spPr>
      </p:pic>
      <p:sp>
        <p:nvSpPr>
          <p:cNvPr id="14" name="Google Shape;1260;p42">
            <a:extLst>
              <a:ext uri="{FF2B5EF4-FFF2-40B4-BE49-F238E27FC236}">
                <a16:creationId xmlns:a16="http://schemas.microsoft.com/office/drawing/2014/main" id="{D5127D56-57E6-343C-E747-1DE533F236AB}"/>
              </a:ext>
            </a:extLst>
          </p:cNvPr>
          <p:cNvSpPr txBox="1">
            <a:spLocks/>
          </p:cNvSpPr>
          <p:nvPr/>
        </p:nvSpPr>
        <p:spPr>
          <a:xfrm>
            <a:off x="2794919" y="2266545"/>
            <a:ext cx="2013786" cy="46912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Wesam Karam</a:t>
            </a:r>
          </a:p>
        </p:txBody>
      </p:sp>
      <p:sp>
        <p:nvSpPr>
          <p:cNvPr id="15" name="Google Shape;1260;p42">
            <a:extLst>
              <a:ext uri="{FF2B5EF4-FFF2-40B4-BE49-F238E27FC236}">
                <a16:creationId xmlns:a16="http://schemas.microsoft.com/office/drawing/2014/main" id="{1F9D7AD4-30CB-6808-13E7-D97573947937}"/>
              </a:ext>
            </a:extLst>
          </p:cNvPr>
          <p:cNvSpPr txBox="1">
            <a:spLocks/>
          </p:cNvSpPr>
          <p:nvPr/>
        </p:nvSpPr>
        <p:spPr>
          <a:xfrm>
            <a:off x="1783243" y="4241598"/>
            <a:ext cx="2013786" cy="46912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Saif Magdy</a:t>
            </a:r>
          </a:p>
        </p:txBody>
      </p:sp>
      <p:sp>
        <p:nvSpPr>
          <p:cNvPr id="16" name="Google Shape;1260;p42">
            <a:extLst>
              <a:ext uri="{FF2B5EF4-FFF2-40B4-BE49-F238E27FC236}">
                <a16:creationId xmlns:a16="http://schemas.microsoft.com/office/drawing/2014/main" id="{55FEE487-815E-D3F0-A512-AEE2651A66F0}"/>
              </a:ext>
            </a:extLst>
          </p:cNvPr>
          <p:cNvSpPr txBox="1">
            <a:spLocks/>
          </p:cNvSpPr>
          <p:nvPr/>
        </p:nvSpPr>
        <p:spPr>
          <a:xfrm>
            <a:off x="350035" y="3251864"/>
            <a:ext cx="2013786" cy="46912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 Heba El Gazzar</a:t>
            </a:r>
          </a:p>
        </p:txBody>
      </p:sp>
      <p:sp>
        <p:nvSpPr>
          <p:cNvPr id="17" name="Google Shape;1260;p42">
            <a:extLst>
              <a:ext uri="{FF2B5EF4-FFF2-40B4-BE49-F238E27FC236}">
                <a16:creationId xmlns:a16="http://schemas.microsoft.com/office/drawing/2014/main" id="{3621570D-052C-20EB-1951-015224C6E4BC}"/>
              </a:ext>
            </a:extLst>
          </p:cNvPr>
          <p:cNvSpPr txBox="1">
            <a:spLocks/>
          </p:cNvSpPr>
          <p:nvPr/>
        </p:nvSpPr>
        <p:spPr>
          <a:xfrm>
            <a:off x="2794919" y="3251864"/>
            <a:ext cx="2013786" cy="46912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Menna Tarek</a:t>
            </a:r>
          </a:p>
        </p:txBody>
      </p:sp>
      <p:sp>
        <p:nvSpPr>
          <p:cNvPr id="4" name="Google Shape;666;p27">
            <a:extLst>
              <a:ext uri="{FF2B5EF4-FFF2-40B4-BE49-F238E27FC236}">
                <a16:creationId xmlns:a16="http://schemas.microsoft.com/office/drawing/2014/main" id="{68BCD621-9885-3C01-F32F-FC655ECC160A}"/>
              </a:ext>
            </a:extLst>
          </p:cNvPr>
          <p:cNvSpPr txBox="1">
            <a:spLocks/>
          </p:cNvSpPr>
          <p:nvPr/>
        </p:nvSpPr>
        <p:spPr>
          <a:xfrm>
            <a:off x="2922443" y="319874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800" dirty="0">
                <a:latin typeface="Arial Rounded MT Bold" panose="020F0704030504030204" pitchFamily="34" charset="0"/>
              </a:rPr>
              <a:t>          Group </a:t>
            </a:r>
          </a:p>
        </p:txBody>
      </p:sp>
      <p:sp>
        <p:nvSpPr>
          <p:cNvPr id="5" name="Google Shape;666;p27">
            <a:extLst>
              <a:ext uri="{FF2B5EF4-FFF2-40B4-BE49-F238E27FC236}">
                <a16:creationId xmlns:a16="http://schemas.microsoft.com/office/drawing/2014/main" id="{DB285B00-DCB3-89E4-DDF0-717D48A75E36}"/>
              </a:ext>
            </a:extLst>
          </p:cNvPr>
          <p:cNvSpPr txBox="1">
            <a:spLocks/>
          </p:cNvSpPr>
          <p:nvPr/>
        </p:nvSpPr>
        <p:spPr>
          <a:xfrm>
            <a:off x="2790136" y="836073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Analyst _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DAT1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_S9e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 txBox="1">
            <a:spLocks noGrp="1"/>
          </p:cNvSpPr>
          <p:nvPr>
            <p:ph type="subTitle" idx="13"/>
          </p:nvPr>
        </p:nvSpPr>
        <p:spPr>
          <a:xfrm>
            <a:off x="6247172" y="1004558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 Analysis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5"/>
          </p:nvPr>
        </p:nvSpPr>
        <p:spPr>
          <a:xfrm>
            <a:off x="459113" y="1383008"/>
            <a:ext cx="667500" cy="447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9"/>
          </p:nvPr>
        </p:nvSpPr>
        <p:spPr>
          <a:xfrm>
            <a:off x="1364714" y="1648075"/>
            <a:ext cx="3496236" cy="863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endParaRPr lang="en-US" b="1" dirty="0">
              <a:solidFill>
                <a:srgbClr val="002060"/>
              </a:solidFill>
            </a:endParaRPr>
          </a:p>
          <a:p>
            <a:pPr marL="0" indent="0"/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(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Check data types – Rename Fields &amp; Tables – check non values-duplicate values-visualization 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15"/>
          </p:nvPr>
        </p:nvSpPr>
        <p:spPr>
          <a:xfrm>
            <a:off x="6247172" y="2880478"/>
            <a:ext cx="3215850" cy="634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 in Dashboard</a:t>
            </a:r>
            <a:endParaRPr dirty="0"/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Project</a:t>
            </a:r>
            <a:r>
              <a:rPr lang="en-US" sz="3200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Process</a:t>
            </a:r>
            <a:br>
              <a:rPr lang="en-US" sz="3200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endParaRPr dirty="0"/>
          </a:p>
        </p:txBody>
      </p:sp>
      <p:sp>
        <p:nvSpPr>
          <p:cNvPr id="768" name="Google Shape;768;p29"/>
          <p:cNvSpPr txBox="1">
            <a:spLocks noGrp="1"/>
          </p:cNvSpPr>
          <p:nvPr>
            <p:ph type="title" idx="6"/>
          </p:nvPr>
        </p:nvSpPr>
        <p:spPr>
          <a:xfrm>
            <a:off x="459113" y="2822881"/>
            <a:ext cx="667500" cy="447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9" name="Google Shape;769;p29"/>
          <p:cNvSpPr txBox="1">
            <a:spLocks noGrp="1"/>
          </p:cNvSpPr>
          <p:nvPr>
            <p:ph type="title" idx="7"/>
          </p:nvPr>
        </p:nvSpPr>
        <p:spPr>
          <a:xfrm>
            <a:off x="5198629" y="1383008"/>
            <a:ext cx="665100" cy="447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8"/>
          </p:nvPr>
        </p:nvSpPr>
        <p:spPr>
          <a:xfrm>
            <a:off x="5064797" y="2793698"/>
            <a:ext cx="665100" cy="447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14"/>
          </p:nvPr>
        </p:nvSpPr>
        <p:spPr>
          <a:xfrm>
            <a:off x="1482962" y="2480642"/>
            <a:ext cx="3132672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Forecasting With ML </a:t>
            </a:r>
            <a:endParaRPr dirty="0"/>
          </a:p>
        </p:txBody>
      </p:sp>
      <p:sp>
        <p:nvSpPr>
          <p:cNvPr id="4" name="Google Shape;10384;p62">
            <a:extLst>
              <a:ext uri="{FF2B5EF4-FFF2-40B4-BE49-F238E27FC236}">
                <a16:creationId xmlns:a16="http://schemas.microsoft.com/office/drawing/2014/main" id="{41391D24-60DA-75B9-2CC2-61B6083385E2}"/>
              </a:ext>
            </a:extLst>
          </p:cNvPr>
          <p:cNvSpPr/>
          <p:nvPr/>
        </p:nvSpPr>
        <p:spPr>
          <a:xfrm>
            <a:off x="1103125" y="1331684"/>
            <a:ext cx="351286" cy="349457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CCB38-7347-1FAB-581E-A940FEE8E5A3}"/>
              </a:ext>
            </a:extLst>
          </p:cNvPr>
          <p:cNvSpPr txBox="1"/>
          <p:nvPr/>
        </p:nvSpPr>
        <p:spPr>
          <a:xfrm>
            <a:off x="7707587" y="3133529"/>
            <a:ext cx="1154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(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Tableau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Google Shape;10176;p62">
            <a:extLst>
              <a:ext uri="{FF2B5EF4-FFF2-40B4-BE49-F238E27FC236}">
                <a16:creationId xmlns:a16="http://schemas.microsoft.com/office/drawing/2014/main" id="{B9007595-D68F-C0C0-9175-B5EA52C9ED71}"/>
              </a:ext>
            </a:extLst>
          </p:cNvPr>
          <p:cNvGrpSpPr/>
          <p:nvPr/>
        </p:nvGrpSpPr>
        <p:grpSpPr>
          <a:xfrm>
            <a:off x="5805400" y="2736779"/>
            <a:ext cx="366269" cy="366269"/>
            <a:chOff x="-65131525" y="2281350"/>
            <a:chExt cx="316650" cy="316650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0177;p62">
              <a:extLst>
                <a:ext uri="{FF2B5EF4-FFF2-40B4-BE49-F238E27FC236}">
                  <a16:creationId xmlns:a16="http://schemas.microsoft.com/office/drawing/2014/main" id="{19DE6E4B-DE2D-69A1-0F34-4F6FCF0DCC34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78;p62">
              <a:extLst>
                <a:ext uri="{FF2B5EF4-FFF2-40B4-BE49-F238E27FC236}">
                  <a16:creationId xmlns:a16="http://schemas.microsoft.com/office/drawing/2014/main" id="{B29B6B6E-5BB9-04E7-2F23-CC22A3803ADB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71;p29">
            <a:extLst>
              <a:ext uri="{FF2B5EF4-FFF2-40B4-BE49-F238E27FC236}">
                <a16:creationId xmlns:a16="http://schemas.microsoft.com/office/drawing/2014/main" id="{E771FCCD-DEB5-8D87-2A63-831F6B7E2F52}"/>
              </a:ext>
            </a:extLst>
          </p:cNvPr>
          <p:cNvSpPr txBox="1">
            <a:spLocks/>
          </p:cNvSpPr>
          <p:nvPr/>
        </p:nvSpPr>
        <p:spPr>
          <a:xfrm>
            <a:off x="1524375" y="1271070"/>
            <a:ext cx="2220951" cy="51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dirty="0"/>
              <a:t> Data Cleaning</a:t>
            </a:r>
          </a:p>
        </p:txBody>
      </p:sp>
      <p:grpSp>
        <p:nvGrpSpPr>
          <p:cNvPr id="15" name="Google Shape;11333;p65">
            <a:extLst>
              <a:ext uri="{FF2B5EF4-FFF2-40B4-BE49-F238E27FC236}">
                <a16:creationId xmlns:a16="http://schemas.microsoft.com/office/drawing/2014/main" id="{D30F4869-515D-77B7-BCFC-00AA86EF3735}"/>
              </a:ext>
            </a:extLst>
          </p:cNvPr>
          <p:cNvGrpSpPr/>
          <p:nvPr/>
        </p:nvGrpSpPr>
        <p:grpSpPr>
          <a:xfrm>
            <a:off x="5838633" y="1282871"/>
            <a:ext cx="2285900" cy="1255282"/>
            <a:chOff x="-18446585" y="1806287"/>
            <a:chExt cx="1470410" cy="807463"/>
          </a:xfrm>
        </p:grpSpPr>
        <p:sp>
          <p:nvSpPr>
            <p:cNvPr id="16" name="Google Shape;11334;p65">
              <a:extLst>
                <a:ext uri="{FF2B5EF4-FFF2-40B4-BE49-F238E27FC236}">
                  <a16:creationId xmlns:a16="http://schemas.microsoft.com/office/drawing/2014/main" id="{26E0D57C-1D03-749E-4BD2-F2EB0C90B554}"/>
                </a:ext>
              </a:extLst>
            </p:cNvPr>
            <p:cNvSpPr/>
            <p:nvPr/>
          </p:nvSpPr>
          <p:spPr>
            <a:xfrm>
              <a:off x="-16994325" y="25964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35;p65">
              <a:extLst>
                <a:ext uri="{FF2B5EF4-FFF2-40B4-BE49-F238E27FC236}">
                  <a16:creationId xmlns:a16="http://schemas.microsoft.com/office/drawing/2014/main" id="{1F063385-FF92-968B-4B85-99B9F41B1A57}"/>
                </a:ext>
              </a:extLst>
            </p:cNvPr>
            <p:cNvSpPr/>
            <p:nvPr/>
          </p:nvSpPr>
          <p:spPr>
            <a:xfrm>
              <a:off x="-17100650" y="25964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36;p65">
              <a:extLst>
                <a:ext uri="{FF2B5EF4-FFF2-40B4-BE49-F238E27FC236}">
                  <a16:creationId xmlns:a16="http://schemas.microsoft.com/office/drawing/2014/main" id="{7EEBDAAA-4976-1723-D436-436ABD2A9C2B}"/>
                </a:ext>
              </a:extLst>
            </p:cNvPr>
            <p:cNvSpPr/>
            <p:nvPr/>
          </p:nvSpPr>
          <p:spPr>
            <a:xfrm>
              <a:off x="-18446585" y="1806287"/>
              <a:ext cx="304825" cy="285925"/>
            </a:xfrm>
            <a:custGeom>
              <a:avLst/>
              <a:gdLst/>
              <a:ahLst/>
              <a:cxnLst/>
              <a:rect l="l" t="t" r="r" b="b"/>
              <a:pathLst>
                <a:path w="12193" h="11437" extrusionOk="0">
                  <a:moveTo>
                    <a:pt x="2111" y="725"/>
                  </a:moveTo>
                  <a:cubicBezTo>
                    <a:pt x="2836" y="725"/>
                    <a:pt x="3434" y="1292"/>
                    <a:pt x="3529" y="2016"/>
                  </a:cubicBezTo>
                  <a:cubicBezTo>
                    <a:pt x="2804" y="2363"/>
                    <a:pt x="2174" y="2867"/>
                    <a:pt x="1702" y="3497"/>
                  </a:cubicBezTo>
                  <a:cubicBezTo>
                    <a:pt x="1103" y="3308"/>
                    <a:pt x="693" y="2773"/>
                    <a:pt x="693" y="2143"/>
                  </a:cubicBezTo>
                  <a:cubicBezTo>
                    <a:pt x="693" y="1355"/>
                    <a:pt x="1323" y="725"/>
                    <a:pt x="2111" y="725"/>
                  </a:cubicBezTo>
                  <a:close/>
                  <a:moveTo>
                    <a:pt x="10019" y="693"/>
                  </a:moveTo>
                  <a:cubicBezTo>
                    <a:pt x="10806" y="693"/>
                    <a:pt x="11437" y="1323"/>
                    <a:pt x="11437" y="2111"/>
                  </a:cubicBezTo>
                  <a:cubicBezTo>
                    <a:pt x="11437" y="2773"/>
                    <a:pt x="11027" y="3308"/>
                    <a:pt x="10397" y="3497"/>
                  </a:cubicBezTo>
                  <a:cubicBezTo>
                    <a:pt x="9924" y="2867"/>
                    <a:pt x="9294" y="2363"/>
                    <a:pt x="8601" y="2016"/>
                  </a:cubicBezTo>
                  <a:cubicBezTo>
                    <a:pt x="8696" y="1260"/>
                    <a:pt x="9263" y="693"/>
                    <a:pt x="10019" y="693"/>
                  </a:cubicBezTo>
                  <a:close/>
                  <a:moveTo>
                    <a:pt x="7959" y="4997"/>
                  </a:moveTo>
                  <a:cubicBezTo>
                    <a:pt x="8453" y="4997"/>
                    <a:pt x="8961" y="5407"/>
                    <a:pt x="9200" y="6018"/>
                  </a:cubicBezTo>
                  <a:cubicBezTo>
                    <a:pt x="9452" y="6774"/>
                    <a:pt x="9231" y="7530"/>
                    <a:pt x="8664" y="7719"/>
                  </a:cubicBezTo>
                  <a:cubicBezTo>
                    <a:pt x="8555" y="7741"/>
                    <a:pt x="8447" y="7777"/>
                    <a:pt x="8338" y="7777"/>
                  </a:cubicBezTo>
                  <a:cubicBezTo>
                    <a:pt x="8289" y="7777"/>
                    <a:pt x="8240" y="7770"/>
                    <a:pt x="8192" y="7750"/>
                  </a:cubicBezTo>
                  <a:cubicBezTo>
                    <a:pt x="8003" y="7372"/>
                    <a:pt x="7624" y="6900"/>
                    <a:pt x="7183" y="6711"/>
                  </a:cubicBezTo>
                  <a:cubicBezTo>
                    <a:pt x="6900" y="5955"/>
                    <a:pt x="7152" y="5230"/>
                    <a:pt x="7687" y="5041"/>
                  </a:cubicBezTo>
                  <a:cubicBezTo>
                    <a:pt x="7776" y="5011"/>
                    <a:pt x="7868" y="4997"/>
                    <a:pt x="7959" y="4997"/>
                  </a:cubicBezTo>
                  <a:close/>
                  <a:moveTo>
                    <a:pt x="4107" y="4995"/>
                  </a:moveTo>
                  <a:cubicBezTo>
                    <a:pt x="4200" y="4995"/>
                    <a:pt x="4292" y="5010"/>
                    <a:pt x="4379" y="5041"/>
                  </a:cubicBezTo>
                  <a:cubicBezTo>
                    <a:pt x="4947" y="5230"/>
                    <a:pt x="5167" y="6081"/>
                    <a:pt x="4852" y="6805"/>
                  </a:cubicBezTo>
                  <a:cubicBezTo>
                    <a:pt x="4568" y="7026"/>
                    <a:pt x="4222" y="7404"/>
                    <a:pt x="4064" y="7687"/>
                  </a:cubicBezTo>
                  <a:cubicBezTo>
                    <a:pt x="3946" y="7755"/>
                    <a:pt x="3819" y="7786"/>
                    <a:pt x="3697" y="7786"/>
                  </a:cubicBezTo>
                  <a:cubicBezTo>
                    <a:pt x="3592" y="7786"/>
                    <a:pt x="3491" y="7763"/>
                    <a:pt x="3403" y="7719"/>
                  </a:cubicBezTo>
                  <a:cubicBezTo>
                    <a:pt x="2836" y="7530"/>
                    <a:pt x="2615" y="6742"/>
                    <a:pt x="2899" y="6018"/>
                  </a:cubicBezTo>
                  <a:cubicBezTo>
                    <a:pt x="3110" y="5385"/>
                    <a:pt x="3629" y="4995"/>
                    <a:pt x="4107" y="4995"/>
                  </a:cubicBezTo>
                  <a:close/>
                  <a:moveTo>
                    <a:pt x="6081" y="8538"/>
                  </a:moveTo>
                  <a:cubicBezTo>
                    <a:pt x="6207" y="8538"/>
                    <a:pt x="6364" y="8632"/>
                    <a:pt x="6396" y="8790"/>
                  </a:cubicBezTo>
                  <a:lnTo>
                    <a:pt x="6081" y="9105"/>
                  </a:lnTo>
                  <a:lnTo>
                    <a:pt x="5766" y="8790"/>
                  </a:lnTo>
                  <a:cubicBezTo>
                    <a:pt x="5797" y="8664"/>
                    <a:pt x="5955" y="8538"/>
                    <a:pt x="6081" y="8538"/>
                  </a:cubicBezTo>
                  <a:close/>
                  <a:moveTo>
                    <a:pt x="6144" y="2111"/>
                  </a:moveTo>
                  <a:cubicBezTo>
                    <a:pt x="8727" y="2111"/>
                    <a:pt x="10806" y="4064"/>
                    <a:pt x="10806" y="6427"/>
                  </a:cubicBezTo>
                  <a:cubicBezTo>
                    <a:pt x="10712" y="7908"/>
                    <a:pt x="9893" y="9263"/>
                    <a:pt x="8570" y="10050"/>
                  </a:cubicBezTo>
                  <a:cubicBezTo>
                    <a:pt x="8570" y="9924"/>
                    <a:pt x="8601" y="9767"/>
                    <a:pt x="8601" y="9609"/>
                  </a:cubicBezTo>
                  <a:cubicBezTo>
                    <a:pt x="8601" y="9168"/>
                    <a:pt x="8570" y="8790"/>
                    <a:pt x="8475" y="8475"/>
                  </a:cubicBezTo>
                  <a:cubicBezTo>
                    <a:pt x="8633" y="8475"/>
                    <a:pt x="8790" y="8443"/>
                    <a:pt x="8916" y="8380"/>
                  </a:cubicBezTo>
                  <a:cubicBezTo>
                    <a:pt x="9861" y="8034"/>
                    <a:pt x="10239" y="6868"/>
                    <a:pt x="9861" y="5766"/>
                  </a:cubicBezTo>
                  <a:cubicBezTo>
                    <a:pt x="9523" y="4855"/>
                    <a:pt x="8755" y="4267"/>
                    <a:pt x="7966" y="4267"/>
                  </a:cubicBezTo>
                  <a:cubicBezTo>
                    <a:pt x="7799" y="4267"/>
                    <a:pt x="7632" y="4293"/>
                    <a:pt x="7467" y="4348"/>
                  </a:cubicBezTo>
                  <a:cubicBezTo>
                    <a:pt x="6679" y="4600"/>
                    <a:pt x="6270" y="5514"/>
                    <a:pt x="6396" y="6396"/>
                  </a:cubicBezTo>
                  <a:cubicBezTo>
                    <a:pt x="6337" y="6376"/>
                    <a:pt x="6272" y="6369"/>
                    <a:pt x="6205" y="6369"/>
                  </a:cubicBezTo>
                  <a:cubicBezTo>
                    <a:pt x="6053" y="6369"/>
                    <a:pt x="5886" y="6405"/>
                    <a:pt x="5734" y="6427"/>
                  </a:cubicBezTo>
                  <a:cubicBezTo>
                    <a:pt x="5829" y="5514"/>
                    <a:pt x="5451" y="4600"/>
                    <a:pt x="4663" y="4348"/>
                  </a:cubicBezTo>
                  <a:cubicBezTo>
                    <a:pt x="4486" y="4277"/>
                    <a:pt x="4304" y="4244"/>
                    <a:pt x="4124" y="4244"/>
                  </a:cubicBezTo>
                  <a:cubicBezTo>
                    <a:pt x="3341" y="4244"/>
                    <a:pt x="2576" y="4869"/>
                    <a:pt x="2269" y="5766"/>
                  </a:cubicBezTo>
                  <a:cubicBezTo>
                    <a:pt x="1859" y="6868"/>
                    <a:pt x="2269" y="8034"/>
                    <a:pt x="3214" y="8380"/>
                  </a:cubicBezTo>
                  <a:cubicBezTo>
                    <a:pt x="3371" y="8475"/>
                    <a:pt x="3560" y="8475"/>
                    <a:pt x="3718" y="8475"/>
                  </a:cubicBezTo>
                  <a:lnTo>
                    <a:pt x="3749" y="8475"/>
                  </a:lnTo>
                  <a:cubicBezTo>
                    <a:pt x="3686" y="8790"/>
                    <a:pt x="3623" y="9137"/>
                    <a:pt x="3623" y="9609"/>
                  </a:cubicBezTo>
                  <a:cubicBezTo>
                    <a:pt x="3623" y="9767"/>
                    <a:pt x="3623" y="9893"/>
                    <a:pt x="3686" y="10050"/>
                  </a:cubicBezTo>
                  <a:cubicBezTo>
                    <a:pt x="2332" y="9263"/>
                    <a:pt x="1512" y="7908"/>
                    <a:pt x="1512" y="6427"/>
                  </a:cubicBezTo>
                  <a:cubicBezTo>
                    <a:pt x="1512" y="4064"/>
                    <a:pt x="3592" y="2111"/>
                    <a:pt x="6144" y="2111"/>
                  </a:cubicBezTo>
                  <a:close/>
                  <a:moveTo>
                    <a:pt x="6127" y="7151"/>
                  </a:moveTo>
                  <a:cubicBezTo>
                    <a:pt x="6481" y="7151"/>
                    <a:pt x="6828" y="7269"/>
                    <a:pt x="7057" y="7498"/>
                  </a:cubicBezTo>
                  <a:cubicBezTo>
                    <a:pt x="7656" y="8065"/>
                    <a:pt x="7845" y="8601"/>
                    <a:pt x="7845" y="9609"/>
                  </a:cubicBezTo>
                  <a:cubicBezTo>
                    <a:pt x="7845" y="10050"/>
                    <a:pt x="7782" y="10334"/>
                    <a:pt x="7624" y="10491"/>
                  </a:cubicBezTo>
                  <a:cubicBezTo>
                    <a:pt x="7451" y="10640"/>
                    <a:pt x="7123" y="10691"/>
                    <a:pt x="6746" y="10691"/>
                  </a:cubicBezTo>
                  <a:cubicBezTo>
                    <a:pt x="6643" y="10691"/>
                    <a:pt x="6536" y="10687"/>
                    <a:pt x="6427" y="10680"/>
                  </a:cubicBezTo>
                  <a:lnTo>
                    <a:pt x="6427" y="9767"/>
                  </a:lnTo>
                  <a:lnTo>
                    <a:pt x="7026" y="9168"/>
                  </a:lnTo>
                  <a:cubicBezTo>
                    <a:pt x="7089" y="9105"/>
                    <a:pt x="7152" y="9011"/>
                    <a:pt x="7152" y="8948"/>
                  </a:cubicBezTo>
                  <a:cubicBezTo>
                    <a:pt x="7152" y="8349"/>
                    <a:pt x="6679" y="7876"/>
                    <a:pt x="6081" y="7876"/>
                  </a:cubicBezTo>
                  <a:cubicBezTo>
                    <a:pt x="5482" y="7876"/>
                    <a:pt x="5010" y="8349"/>
                    <a:pt x="5010" y="8948"/>
                  </a:cubicBezTo>
                  <a:cubicBezTo>
                    <a:pt x="5010" y="9011"/>
                    <a:pt x="5041" y="9137"/>
                    <a:pt x="5136" y="9168"/>
                  </a:cubicBezTo>
                  <a:lnTo>
                    <a:pt x="5734" y="9767"/>
                  </a:lnTo>
                  <a:lnTo>
                    <a:pt x="5734" y="10680"/>
                  </a:lnTo>
                  <a:lnTo>
                    <a:pt x="5356" y="10680"/>
                  </a:lnTo>
                  <a:cubicBezTo>
                    <a:pt x="4631" y="10680"/>
                    <a:pt x="4316" y="10554"/>
                    <a:pt x="4316" y="9609"/>
                  </a:cubicBezTo>
                  <a:cubicBezTo>
                    <a:pt x="4316" y="8601"/>
                    <a:pt x="4537" y="8160"/>
                    <a:pt x="5104" y="7561"/>
                  </a:cubicBezTo>
                  <a:cubicBezTo>
                    <a:pt x="5364" y="7285"/>
                    <a:pt x="5750" y="7151"/>
                    <a:pt x="6127" y="7151"/>
                  </a:cubicBezTo>
                  <a:close/>
                  <a:moveTo>
                    <a:pt x="2143" y="0"/>
                  </a:moveTo>
                  <a:cubicBezTo>
                    <a:pt x="945" y="0"/>
                    <a:pt x="0" y="945"/>
                    <a:pt x="0" y="2143"/>
                  </a:cubicBezTo>
                  <a:cubicBezTo>
                    <a:pt x="0" y="2647"/>
                    <a:pt x="221" y="3151"/>
                    <a:pt x="536" y="3560"/>
                  </a:cubicBezTo>
                  <a:cubicBezTo>
                    <a:pt x="756" y="3812"/>
                    <a:pt x="1040" y="4001"/>
                    <a:pt x="1355" y="4127"/>
                  </a:cubicBezTo>
                  <a:cubicBezTo>
                    <a:pt x="945" y="4852"/>
                    <a:pt x="756" y="5640"/>
                    <a:pt x="756" y="6427"/>
                  </a:cubicBezTo>
                  <a:cubicBezTo>
                    <a:pt x="756" y="8506"/>
                    <a:pt x="2143" y="10334"/>
                    <a:pt x="4096" y="11058"/>
                  </a:cubicBezTo>
                  <a:cubicBezTo>
                    <a:pt x="4474" y="11373"/>
                    <a:pt x="4947" y="11436"/>
                    <a:pt x="5356" y="11436"/>
                  </a:cubicBezTo>
                  <a:lnTo>
                    <a:pt x="6364" y="11436"/>
                  </a:lnTo>
                  <a:cubicBezTo>
                    <a:pt x="7026" y="11436"/>
                    <a:pt x="7656" y="11436"/>
                    <a:pt x="8097" y="11058"/>
                  </a:cubicBezTo>
                  <a:cubicBezTo>
                    <a:pt x="10050" y="10334"/>
                    <a:pt x="11437" y="8506"/>
                    <a:pt x="11437" y="6427"/>
                  </a:cubicBezTo>
                  <a:cubicBezTo>
                    <a:pt x="11437" y="5608"/>
                    <a:pt x="11248" y="4820"/>
                    <a:pt x="10838" y="4127"/>
                  </a:cubicBezTo>
                  <a:cubicBezTo>
                    <a:pt x="11153" y="4001"/>
                    <a:pt x="11437" y="3812"/>
                    <a:pt x="11657" y="3560"/>
                  </a:cubicBezTo>
                  <a:cubicBezTo>
                    <a:pt x="12035" y="3151"/>
                    <a:pt x="12193" y="2647"/>
                    <a:pt x="12193" y="2143"/>
                  </a:cubicBezTo>
                  <a:cubicBezTo>
                    <a:pt x="12193" y="945"/>
                    <a:pt x="11185" y="0"/>
                    <a:pt x="10019" y="0"/>
                  </a:cubicBezTo>
                  <a:cubicBezTo>
                    <a:pt x="8979" y="0"/>
                    <a:pt x="8129" y="756"/>
                    <a:pt x="7939" y="1733"/>
                  </a:cubicBezTo>
                  <a:cubicBezTo>
                    <a:pt x="7341" y="1544"/>
                    <a:pt x="6711" y="1418"/>
                    <a:pt x="6081" y="1418"/>
                  </a:cubicBezTo>
                  <a:cubicBezTo>
                    <a:pt x="5451" y="1418"/>
                    <a:pt x="4821" y="1544"/>
                    <a:pt x="4222" y="1733"/>
                  </a:cubicBezTo>
                  <a:cubicBezTo>
                    <a:pt x="4033" y="756"/>
                    <a:pt x="3151" y="0"/>
                    <a:pt x="214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D347C2-47DD-BA7D-33CF-DA2C64F18C92}"/>
              </a:ext>
            </a:extLst>
          </p:cNvPr>
          <p:cNvSpPr txBox="1"/>
          <p:nvPr/>
        </p:nvSpPr>
        <p:spPr>
          <a:xfrm>
            <a:off x="6201408" y="1648902"/>
            <a:ext cx="3215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( Pandas- Numpy-Matplotlib- seaborn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Google Shape;11003;p64">
            <a:extLst>
              <a:ext uri="{FF2B5EF4-FFF2-40B4-BE49-F238E27FC236}">
                <a16:creationId xmlns:a16="http://schemas.microsoft.com/office/drawing/2014/main" id="{BE98D07C-6D98-8EDD-9662-1298B18B5D08}"/>
              </a:ext>
            </a:extLst>
          </p:cNvPr>
          <p:cNvGrpSpPr/>
          <p:nvPr/>
        </p:nvGrpSpPr>
        <p:grpSpPr>
          <a:xfrm>
            <a:off x="1126613" y="2764422"/>
            <a:ext cx="306516" cy="358349"/>
            <a:chOff x="-48237000" y="2342650"/>
            <a:chExt cx="256800" cy="300225"/>
          </a:xfrm>
          <a:solidFill>
            <a:schemeClr val="tx1"/>
          </a:solidFill>
        </p:grpSpPr>
        <p:sp>
          <p:nvSpPr>
            <p:cNvPr id="23" name="Google Shape;11004;p64">
              <a:extLst>
                <a:ext uri="{FF2B5EF4-FFF2-40B4-BE49-F238E27FC236}">
                  <a16:creationId xmlns:a16="http://schemas.microsoft.com/office/drawing/2014/main" id="{6E35B4A6-2CE0-665B-6DD4-786798310160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05;p64">
              <a:extLst>
                <a:ext uri="{FF2B5EF4-FFF2-40B4-BE49-F238E27FC236}">
                  <a16:creationId xmlns:a16="http://schemas.microsoft.com/office/drawing/2014/main" id="{CD37F7B1-DF95-6904-7DF4-09A8210DDE7D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06;p64">
              <a:extLst>
                <a:ext uri="{FF2B5EF4-FFF2-40B4-BE49-F238E27FC236}">
                  <a16:creationId xmlns:a16="http://schemas.microsoft.com/office/drawing/2014/main" id="{98DB7721-BC5E-AA5F-684E-52D9D23BE953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0D086F-8476-A1E6-7560-4A82084D107C}"/>
              </a:ext>
            </a:extLst>
          </p:cNvPr>
          <p:cNvSpPr txBox="1"/>
          <p:nvPr/>
        </p:nvSpPr>
        <p:spPr>
          <a:xfrm>
            <a:off x="2000213" y="3067491"/>
            <a:ext cx="1154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( Skl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earn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0BD46F86-AE16-A16C-D959-A2473D93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40815E41-94A7-54D5-128D-31869560AD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32328" y="101448"/>
            <a:ext cx="3062291" cy="57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Our Objective</a:t>
            </a:r>
            <a:br>
              <a:rPr lang="en-US" sz="1400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endParaRPr dirty="0"/>
          </a:p>
        </p:txBody>
      </p:sp>
      <p:sp>
        <p:nvSpPr>
          <p:cNvPr id="778" name="Google Shape;778;p30">
            <a:extLst>
              <a:ext uri="{FF2B5EF4-FFF2-40B4-BE49-F238E27FC236}">
                <a16:creationId xmlns:a16="http://schemas.microsoft.com/office/drawing/2014/main" id="{E2D01032-6D6A-9935-46ED-5A74F23448E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25690" y="615354"/>
            <a:ext cx="6972736" cy="103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b="1" dirty="0"/>
              <a:t> HR data analysis for companies is to achieve a range of benefits that help improve employee management and strategic decision-making. These objectives include:</a:t>
            </a:r>
            <a:r>
              <a:rPr lang="en" b="1" dirty="0"/>
              <a:t>-</a:t>
            </a:r>
            <a:r>
              <a:rPr lang="en" dirty="0"/>
              <a:t> </a:t>
            </a:r>
            <a:endParaRPr dirty="0"/>
          </a:p>
        </p:txBody>
      </p:sp>
      <p:sp>
        <p:nvSpPr>
          <p:cNvPr id="2" name="Google Shape;765;p29">
            <a:extLst>
              <a:ext uri="{FF2B5EF4-FFF2-40B4-BE49-F238E27FC236}">
                <a16:creationId xmlns:a16="http://schemas.microsoft.com/office/drawing/2014/main" id="{728593C9-9D54-2BC6-4EA9-CA933148284F}"/>
              </a:ext>
            </a:extLst>
          </p:cNvPr>
          <p:cNvSpPr txBox="1">
            <a:spLocks/>
          </p:cNvSpPr>
          <p:nvPr/>
        </p:nvSpPr>
        <p:spPr>
          <a:xfrm>
            <a:off x="1342111" y="1761086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latin typeface="Constantia" panose="02030602050306030303" pitchFamily="18" charset="0"/>
              </a:rPr>
              <a:t> Enhancing Recruitment and Selection Processes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Google Shape;765;p29">
            <a:extLst>
              <a:ext uri="{FF2B5EF4-FFF2-40B4-BE49-F238E27FC236}">
                <a16:creationId xmlns:a16="http://schemas.microsoft.com/office/drawing/2014/main" id="{870A27CC-6E05-E4B6-E5C0-7AD234253C92}"/>
              </a:ext>
            </a:extLst>
          </p:cNvPr>
          <p:cNvSpPr txBox="1">
            <a:spLocks/>
          </p:cNvSpPr>
          <p:nvPr/>
        </p:nvSpPr>
        <p:spPr>
          <a:xfrm>
            <a:off x="1342111" y="2571750"/>
            <a:ext cx="295800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/>
              <a:t> Boosting Productivity and Performance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6" name="Google Shape;765;p29">
            <a:extLst>
              <a:ext uri="{FF2B5EF4-FFF2-40B4-BE49-F238E27FC236}">
                <a16:creationId xmlns:a16="http://schemas.microsoft.com/office/drawing/2014/main" id="{CBCB86AA-6C76-3123-316A-824C5DD9BC31}"/>
              </a:ext>
            </a:extLst>
          </p:cNvPr>
          <p:cNvSpPr txBox="1">
            <a:spLocks/>
          </p:cNvSpPr>
          <p:nvPr/>
        </p:nvSpPr>
        <p:spPr>
          <a:xfrm>
            <a:off x="5240426" y="1743799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/>
              <a:t>Increasing Employee Retention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7" name="Google Shape;765;p29">
            <a:extLst>
              <a:ext uri="{FF2B5EF4-FFF2-40B4-BE49-F238E27FC236}">
                <a16:creationId xmlns:a16="http://schemas.microsoft.com/office/drawing/2014/main" id="{8E8264B0-F992-03BF-3B10-68A79F360FC5}"/>
              </a:ext>
            </a:extLst>
          </p:cNvPr>
          <p:cNvSpPr txBox="1">
            <a:spLocks/>
          </p:cNvSpPr>
          <p:nvPr/>
        </p:nvSpPr>
        <p:spPr>
          <a:xfrm>
            <a:off x="5211177" y="2483560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Improving Employee Experience </a:t>
            </a:r>
            <a:r>
              <a:rPr lang="en-US" sz="1400" dirty="0">
                <a:latin typeface="Constantia" panose="02030602050306030303" pitchFamily="18" charset="0"/>
              </a:rPr>
              <a:t> 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" name="Google Shape;765;p29">
            <a:extLst>
              <a:ext uri="{FF2B5EF4-FFF2-40B4-BE49-F238E27FC236}">
                <a16:creationId xmlns:a16="http://schemas.microsoft.com/office/drawing/2014/main" id="{2CD5314B-8619-4999-7DA6-DA27A71F839F}"/>
              </a:ext>
            </a:extLst>
          </p:cNvPr>
          <p:cNvSpPr txBox="1">
            <a:spLocks/>
          </p:cNvSpPr>
          <p:nvPr/>
        </p:nvSpPr>
        <p:spPr>
          <a:xfrm>
            <a:off x="1225690" y="3384927"/>
            <a:ext cx="3614568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 Supporting Strategic Decision-Making   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3" name="Google Shape;765;p29">
            <a:extLst>
              <a:ext uri="{FF2B5EF4-FFF2-40B4-BE49-F238E27FC236}">
                <a16:creationId xmlns:a16="http://schemas.microsoft.com/office/drawing/2014/main" id="{33C136CA-00DC-C219-AD49-8D238F36DE70}"/>
              </a:ext>
            </a:extLst>
          </p:cNvPr>
          <p:cNvSpPr txBox="1">
            <a:spLocks/>
          </p:cNvSpPr>
          <p:nvPr/>
        </p:nvSpPr>
        <p:spPr>
          <a:xfrm>
            <a:off x="5211177" y="3388883"/>
            <a:ext cx="295800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Forecasting Future Needs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3FBDE-6B54-ECC1-EE5B-DBE65766AD50}"/>
              </a:ext>
            </a:extLst>
          </p:cNvPr>
          <p:cNvSpPr/>
          <p:nvPr/>
        </p:nvSpPr>
        <p:spPr>
          <a:xfrm>
            <a:off x="796066" y="1745779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BE2A3-52A4-93C7-2965-8650C210BBC1}"/>
              </a:ext>
            </a:extLst>
          </p:cNvPr>
          <p:cNvSpPr/>
          <p:nvPr/>
        </p:nvSpPr>
        <p:spPr>
          <a:xfrm>
            <a:off x="4572000" y="1745779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FEFB9E-8194-A253-7DEC-8C7F602E8D98}"/>
              </a:ext>
            </a:extLst>
          </p:cNvPr>
          <p:cNvSpPr/>
          <p:nvPr/>
        </p:nvSpPr>
        <p:spPr>
          <a:xfrm>
            <a:off x="796066" y="2539078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38424-7DC6-491C-AA98-8CB1F7E19A1E}"/>
              </a:ext>
            </a:extLst>
          </p:cNvPr>
          <p:cNvSpPr/>
          <p:nvPr/>
        </p:nvSpPr>
        <p:spPr>
          <a:xfrm>
            <a:off x="4601249" y="3330400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2D46B-65CC-0128-6EEC-EC2FF7274B44}"/>
              </a:ext>
            </a:extLst>
          </p:cNvPr>
          <p:cNvSpPr/>
          <p:nvPr/>
        </p:nvSpPr>
        <p:spPr>
          <a:xfrm>
            <a:off x="796065" y="3399460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1210C-4256-8332-067C-AE0AC933B674}"/>
              </a:ext>
            </a:extLst>
          </p:cNvPr>
          <p:cNvSpPr/>
          <p:nvPr/>
        </p:nvSpPr>
        <p:spPr>
          <a:xfrm>
            <a:off x="4601249" y="2418289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81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>
          <a:extLst>
            <a:ext uri="{FF2B5EF4-FFF2-40B4-BE49-F238E27FC236}">
              <a16:creationId xmlns:a16="http://schemas.microsoft.com/office/drawing/2014/main" id="{C7FDD660-422E-5F0D-82AF-95B1C24E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>
            <a:extLst>
              <a:ext uri="{FF2B5EF4-FFF2-40B4-BE49-F238E27FC236}">
                <a16:creationId xmlns:a16="http://schemas.microsoft.com/office/drawing/2014/main" id="{5E8D2289-5ABE-099C-6EF9-AAAE04BA64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153" y="1572083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</a:t>
            </a:r>
            <a:endParaRPr dirty="0"/>
          </a:p>
        </p:txBody>
      </p:sp>
      <p:grpSp>
        <p:nvGrpSpPr>
          <p:cNvPr id="2" name="Google Shape;1354;p46">
            <a:extLst>
              <a:ext uri="{FF2B5EF4-FFF2-40B4-BE49-F238E27FC236}">
                <a16:creationId xmlns:a16="http://schemas.microsoft.com/office/drawing/2014/main" id="{006F0467-8CBF-FFDD-8DF5-ABBFA49783A5}"/>
              </a:ext>
            </a:extLst>
          </p:cNvPr>
          <p:cNvGrpSpPr/>
          <p:nvPr/>
        </p:nvGrpSpPr>
        <p:grpSpPr>
          <a:xfrm>
            <a:off x="5610595" y="1165312"/>
            <a:ext cx="3460669" cy="3679360"/>
            <a:chOff x="4977785" y="924631"/>
            <a:chExt cx="3460669" cy="3679360"/>
          </a:xfrm>
        </p:grpSpPr>
        <p:grpSp>
          <p:nvGrpSpPr>
            <p:cNvPr id="3" name="Google Shape;1355;p46">
              <a:extLst>
                <a:ext uri="{FF2B5EF4-FFF2-40B4-BE49-F238E27FC236}">
                  <a16:creationId xmlns:a16="http://schemas.microsoft.com/office/drawing/2014/main" id="{42A01692-7E44-5418-4D36-47E6792BE8B6}"/>
                </a:ext>
              </a:extLst>
            </p:cNvPr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61" name="Google Shape;1356;p46">
                <a:extLst>
                  <a:ext uri="{FF2B5EF4-FFF2-40B4-BE49-F238E27FC236}">
                    <a16:creationId xmlns:a16="http://schemas.microsoft.com/office/drawing/2014/main" id="{696AAB77-4AFF-8B28-06B2-BDCB4D1C4C7E}"/>
                  </a:ext>
                </a:extLst>
              </p:cNvPr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357;p46">
                <a:extLst>
                  <a:ext uri="{FF2B5EF4-FFF2-40B4-BE49-F238E27FC236}">
                    <a16:creationId xmlns:a16="http://schemas.microsoft.com/office/drawing/2014/main" id="{8B2DF927-4455-BAE2-5C70-ED8BFE15F272}"/>
                  </a:ext>
                </a:extLst>
              </p:cNvPr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358;p46">
                <a:extLst>
                  <a:ext uri="{FF2B5EF4-FFF2-40B4-BE49-F238E27FC236}">
                    <a16:creationId xmlns:a16="http://schemas.microsoft.com/office/drawing/2014/main" id="{93E946D8-2B52-3E3F-EDEB-96633085C502}"/>
                  </a:ext>
                </a:extLst>
              </p:cNvPr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1359;p46">
                <a:extLst>
                  <a:ext uri="{FF2B5EF4-FFF2-40B4-BE49-F238E27FC236}">
                    <a16:creationId xmlns:a16="http://schemas.microsoft.com/office/drawing/2014/main" id="{5645BC67-5BFE-1E75-1937-65D28A9CB494}"/>
                  </a:ext>
                </a:extLst>
              </p:cNvPr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1360;p46">
                <a:extLst>
                  <a:ext uri="{FF2B5EF4-FFF2-40B4-BE49-F238E27FC236}">
                    <a16:creationId xmlns:a16="http://schemas.microsoft.com/office/drawing/2014/main" id="{A8D95048-3807-6054-EA91-88A79A1C0AA7}"/>
                  </a:ext>
                </a:extLst>
              </p:cNvPr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1361;p46">
                <a:extLst>
                  <a:ext uri="{FF2B5EF4-FFF2-40B4-BE49-F238E27FC236}">
                    <a16:creationId xmlns:a16="http://schemas.microsoft.com/office/drawing/2014/main" id="{E63033A7-8156-DED5-EAA7-4440C9B456D8}"/>
                  </a:ext>
                </a:extLst>
              </p:cNvPr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1362;p46">
                <a:extLst>
                  <a:ext uri="{FF2B5EF4-FFF2-40B4-BE49-F238E27FC236}">
                    <a16:creationId xmlns:a16="http://schemas.microsoft.com/office/drawing/2014/main" id="{65586567-635F-5C99-A376-18703A5E8117}"/>
                  </a:ext>
                </a:extLst>
              </p:cNvPr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1363;p46">
                <a:extLst>
                  <a:ext uri="{FF2B5EF4-FFF2-40B4-BE49-F238E27FC236}">
                    <a16:creationId xmlns:a16="http://schemas.microsoft.com/office/drawing/2014/main" id="{331DEB80-DF71-F9EE-B9EE-66956F96646B}"/>
                  </a:ext>
                </a:extLst>
              </p:cNvPr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1364;p46">
                <a:extLst>
                  <a:ext uri="{FF2B5EF4-FFF2-40B4-BE49-F238E27FC236}">
                    <a16:creationId xmlns:a16="http://schemas.microsoft.com/office/drawing/2014/main" id="{FF8E9BD0-AFA6-2FE6-C18E-A6D1EFF3D9A9}"/>
                  </a:ext>
                </a:extLst>
              </p:cNvPr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1365;p46">
                <a:extLst>
                  <a:ext uri="{FF2B5EF4-FFF2-40B4-BE49-F238E27FC236}">
                    <a16:creationId xmlns:a16="http://schemas.microsoft.com/office/drawing/2014/main" id="{C4C4DF6F-78A2-762A-1FE4-4BCDDA4380EB}"/>
                  </a:ext>
                </a:extLst>
              </p:cNvPr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1366;p46">
                <a:extLst>
                  <a:ext uri="{FF2B5EF4-FFF2-40B4-BE49-F238E27FC236}">
                    <a16:creationId xmlns:a16="http://schemas.microsoft.com/office/drawing/2014/main" id="{DD753C03-75AB-3FE3-84FD-AEA41BF596D8}"/>
                  </a:ext>
                </a:extLst>
              </p:cNvPr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1367;p46">
                <a:extLst>
                  <a:ext uri="{FF2B5EF4-FFF2-40B4-BE49-F238E27FC236}">
                    <a16:creationId xmlns:a16="http://schemas.microsoft.com/office/drawing/2014/main" id="{52BF10B8-6F1E-5168-ED3E-ADC6F0E78003}"/>
                  </a:ext>
                </a:extLst>
              </p:cNvPr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1368;p46">
                <a:extLst>
                  <a:ext uri="{FF2B5EF4-FFF2-40B4-BE49-F238E27FC236}">
                    <a16:creationId xmlns:a16="http://schemas.microsoft.com/office/drawing/2014/main" id="{375D90A5-BE5B-7217-5D9E-CC595A9903EC}"/>
                  </a:ext>
                </a:extLst>
              </p:cNvPr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1369;p46">
                <a:extLst>
                  <a:ext uri="{FF2B5EF4-FFF2-40B4-BE49-F238E27FC236}">
                    <a16:creationId xmlns:a16="http://schemas.microsoft.com/office/drawing/2014/main" id="{65F08BFF-00B6-F2DE-531B-EEEE6795F385}"/>
                  </a:ext>
                </a:extLst>
              </p:cNvPr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1370;p46">
                <a:extLst>
                  <a:ext uri="{FF2B5EF4-FFF2-40B4-BE49-F238E27FC236}">
                    <a16:creationId xmlns:a16="http://schemas.microsoft.com/office/drawing/2014/main" id="{E7A0292C-9F1E-DC2B-9E44-591DC33E8981}"/>
                  </a:ext>
                </a:extLst>
              </p:cNvPr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371;p46">
              <a:extLst>
                <a:ext uri="{FF2B5EF4-FFF2-40B4-BE49-F238E27FC236}">
                  <a16:creationId xmlns:a16="http://schemas.microsoft.com/office/drawing/2014/main" id="{22ED21E1-FB14-AE62-301E-ECED745C3FAE}"/>
                </a:ext>
              </a:extLst>
            </p:cNvPr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34" name="Google Shape;1372;p46">
                <a:extLst>
                  <a:ext uri="{FF2B5EF4-FFF2-40B4-BE49-F238E27FC236}">
                    <a16:creationId xmlns:a16="http://schemas.microsoft.com/office/drawing/2014/main" id="{773CF95A-BE3F-31A5-AEA9-24C9A3392009}"/>
                  </a:ext>
                </a:extLst>
              </p:cNvPr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373;p46">
                <a:extLst>
                  <a:ext uri="{FF2B5EF4-FFF2-40B4-BE49-F238E27FC236}">
                    <a16:creationId xmlns:a16="http://schemas.microsoft.com/office/drawing/2014/main" id="{9A99E588-942D-28B6-8EEB-BBB80E7307AF}"/>
                  </a:ext>
                </a:extLst>
              </p:cNvPr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374;p46">
                <a:extLst>
                  <a:ext uri="{FF2B5EF4-FFF2-40B4-BE49-F238E27FC236}">
                    <a16:creationId xmlns:a16="http://schemas.microsoft.com/office/drawing/2014/main" id="{3496A1A2-B522-5F03-DDDB-51D891499A9D}"/>
                  </a:ext>
                </a:extLst>
              </p:cNvPr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375;p46">
                <a:extLst>
                  <a:ext uri="{FF2B5EF4-FFF2-40B4-BE49-F238E27FC236}">
                    <a16:creationId xmlns:a16="http://schemas.microsoft.com/office/drawing/2014/main" id="{5252CF06-4E34-BBC2-E5A2-9CE7547B78D6}"/>
                  </a:ext>
                </a:extLst>
              </p:cNvPr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376;p46">
                <a:extLst>
                  <a:ext uri="{FF2B5EF4-FFF2-40B4-BE49-F238E27FC236}">
                    <a16:creationId xmlns:a16="http://schemas.microsoft.com/office/drawing/2014/main" id="{20490FA8-6031-E3C7-EE0E-5E04389A6C99}"/>
                  </a:ext>
                </a:extLst>
              </p:cNvPr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377;p46">
                <a:extLst>
                  <a:ext uri="{FF2B5EF4-FFF2-40B4-BE49-F238E27FC236}">
                    <a16:creationId xmlns:a16="http://schemas.microsoft.com/office/drawing/2014/main" id="{55F8632A-1850-C07E-D47E-2C2233B9A27D}"/>
                  </a:ext>
                </a:extLst>
              </p:cNvPr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78;p46">
                <a:extLst>
                  <a:ext uri="{FF2B5EF4-FFF2-40B4-BE49-F238E27FC236}">
                    <a16:creationId xmlns:a16="http://schemas.microsoft.com/office/drawing/2014/main" id="{2C2866B9-523E-919A-8B2E-CB6242CDAD79}"/>
                  </a:ext>
                </a:extLst>
              </p:cNvPr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379;p46">
                <a:extLst>
                  <a:ext uri="{FF2B5EF4-FFF2-40B4-BE49-F238E27FC236}">
                    <a16:creationId xmlns:a16="http://schemas.microsoft.com/office/drawing/2014/main" id="{4CC0A401-9BFB-29CD-9D21-300A41AE4412}"/>
                  </a:ext>
                </a:extLst>
              </p:cNvPr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380;p46">
                <a:extLst>
                  <a:ext uri="{FF2B5EF4-FFF2-40B4-BE49-F238E27FC236}">
                    <a16:creationId xmlns:a16="http://schemas.microsoft.com/office/drawing/2014/main" id="{F7CFF58B-94A2-98EC-12C6-5BAD546F72F8}"/>
                  </a:ext>
                </a:extLst>
              </p:cNvPr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81;p46">
                <a:extLst>
                  <a:ext uri="{FF2B5EF4-FFF2-40B4-BE49-F238E27FC236}">
                    <a16:creationId xmlns:a16="http://schemas.microsoft.com/office/drawing/2014/main" id="{B331D3C9-9632-5A5E-48CB-6BE2508E95CF}"/>
                  </a:ext>
                </a:extLst>
              </p:cNvPr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382;p46">
                <a:extLst>
                  <a:ext uri="{FF2B5EF4-FFF2-40B4-BE49-F238E27FC236}">
                    <a16:creationId xmlns:a16="http://schemas.microsoft.com/office/drawing/2014/main" id="{DCD36F3B-46A6-8BD4-4BAE-26442EE8D54B}"/>
                  </a:ext>
                </a:extLst>
              </p:cNvPr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383;p46">
                <a:extLst>
                  <a:ext uri="{FF2B5EF4-FFF2-40B4-BE49-F238E27FC236}">
                    <a16:creationId xmlns:a16="http://schemas.microsoft.com/office/drawing/2014/main" id="{E408DB12-AD5C-B3A4-AF83-406EA1F43CB3}"/>
                  </a:ext>
                </a:extLst>
              </p:cNvPr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384;p46">
                <a:extLst>
                  <a:ext uri="{FF2B5EF4-FFF2-40B4-BE49-F238E27FC236}">
                    <a16:creationId xmlns:a16="http://schemas.microsoft.com/office/drawing/2014/main" id="{206F598F-FEA8-C75D-35E0-5F2486D603DB}"/>
                  </a:ext>
                </a:extLst>
              </p:cNvPr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385;p46">
                <a:extLst>
                  <a:ext uri="{FF2B5EF4-FFF2-40B4-BE49-F238E27FC236}">
                    <a16:creationId xmlns:a16="http://schemas.microsoft.com/office/drawing/2014/main" id="{1E06AE53-B6D9-5BC1-BEC1-643F66A8633A}"/>
                  </a:ext>
                </a:extLst>
              </p:cNvPr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386;p46">
                <a:extLst>
                  <a:ext uri="{FF2B5EF4-FFF2-40B4-BE49-F238E27FC236}">
                    <a16:creationId xmlns:a16="http://schemas.microsoft.com/office/drawing/2014/main" id="{B9CC90E7-462A-0C73-BF29-1FDEECC716C1}"/>
                  </a:ext>
                </a:extLst>
              </p:cNvPr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387;p46">
                <a:extLst>
                  <a:ext uri="{FF2B5EF4-FFF2-40B4-BE49-F238E27FC236}">
                    <a16:creationId xmlns:a16="http://schemas.microsoft.com/office/drawing/2014/main" id="{CEB8CF12-1658-647D-EA03-F329C58ADE87}"/>
                  </a:ext>
                </a:extLst>
              </p:cNvPr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388;p46">
                <a:extLst>
                  <a:ext uri="{FF2B5EF4-FFF2-40B4-BE49-F238E27FC236}">
                    <a16:creationId xmlns:a16="http://schemas.microsoft.com/office/drawing/2014/main" id="{BA6ED71A-2963-A8D9-C00D-E6D105480826}"/>
                  </a:ext>
                </a:extLst>
              </p:cNvPr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389;p46">
                <a:extLst>
                  <a:ext uri="{FF2B5EF4-FFF2-40B4-BE49-F238E27FC236}">
                    <a16:creationId xmlns:a16="http://schemas.microsoft.com/office/drawing/2014/main" id="{D41CFAE8-D58E-C4D5-8C5B-BF1DB5EE7392}"/>
                  </a:ext>
                </a:extLst>
              </p:cNvPr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390;p46">
                <a:extLst>
                  <a:ext uri="{FF2B5EF4-FFF2-40B4-BE49-F238E27FC236}">
                    <a16:creationId xmlns:a16="http://schemas.microsoft.com/office/drawing/2014/main" id="{60811AEC-F549-ED0A-BE0F-8E17C4D3574B}"/>
                  </a:ext>
                </a:extLst>
              </p:cNvPr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391;p46">
                <a:extLst>
                  <a:ext uri="{FF2B5EF4-FFF2-40B4-BE49-F238E27FC236}">
                    <a16:creationId xmlns:a16="http://schemas.microsoft.com/office/drawing/2014/main" id="{7CB6BE05-332A-8D35-2346-79E2F9460006}"/>
                  </a:ext>
                </a:extLst>
              </p:cNvPr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392;p46">
                <a:extLst>
                  <a:ext uri="{FF2B5EF4-FFF2-40B4-BE49-F238E27FC236}">
                    <a16:creationId xmlns:a16="http://schemas.microsoft.com/office/drawing/2014/main" id="{64B3D492-E414-DD54-BFE9-06ABE2545A7F}"/>
                  </a:ext>
                </a:extLst>
              </p:cNvPr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393;p46">
                <a:extLst>
                  <a:ext uri="{FF2B5EF4-FFF2-40B4-BE49-F238E27FC236}">
                    <a16:creationId xmlns:a16="http://schemas.microsoft.com/office/drawing/2014/main" id="{9093FAB4-0804-9D64-0DFD-1AEBFE814A05}"/>
                  </a:ext>
                </a:extLst>
              </p:cNvPr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394;p46">
                <a:extLst>
                  <a:ext uri="{FF2B5EF4-FFF2-40B4-BE49-F238E27FC236}">
                    <a16:creationId xmlns:a16="http://schemas.microsoft.com/office/drawing/2014/main" id="{4FBE88A7-F427-A010-4271-EBB2CD053F5D}"/>
                  </a:ext>
                </a:extLst>
              </p:cNvPr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395;p46">
                <a:extLst>
                  <a:ext uri="{FF2B5EF4-FFF2-40B4-BE49-F238E27FC236}">
                    <a16:creationId xmlns:a16="http://schemas.microsoft.com/office/drawing/2014/main" id="{ABAF59BF-4415-7450-7705-CB7F0B06E849}"/>
                  </a:ext>
                </a:extLst>
              </p:cNvPr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396;p46">
                <a:extLst>
                  <a:ext uri="{FF2B5EF4-FFF2-40B4-BE49-F238E27FC236}">
                    <a16:creationId xmlns:a16="http://schemas.microsoft.com/office/drawing/2014/main" id="{694994C2-47E7-9CD5-3605-2085AFD37AD6}"/>
                  </a:ext>
                </a:extLst>
              </p:cNvPr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397;p46">
                <a:extLst>
                  <a:ext uri="{FF2B5EF4-FFF2-40B4-BE49-F238E27FC236}">
                    <a16:creationId xmlns:a16="http://schemas.microsoft.com/office/drawing/2014/main" id="{5C2EB340-C895-A136-A467-0CA0067BD6C9}"/>
                  </a:ext>
                </a:extLst>
              </p:cNvPr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398;p46">
                <a:extLst>
                  <a:ext uri="{FF2B5EF4-FFF2-40B4-BE49-F238E27FC236}">
                    <a16:creationId xmlns:a16="http://schemas.microsoft.com/office/drawing/2014/main" id="{F44CB008-9496-4A9B-61D0-0A03F284905C}"/>
                  </a:ext>
                </a:extLst>
              </p:cNvPr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399;p46">
              <a:extLst>
                <a:ext uri="{FF2B5EF4-FFF2-40B4-BE49-F238E27FC236}">
                  <a16:creationId xmlns:a16="http://schemas.microsoft.com/office/drawing/2014/main" id="{2F34A6FA-33E3-B583-F774-22A086401D35}"/>
                </a:ext>
              </a:extLst>
            </p:cNvPr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26" name="Google Shape;1400;p46">
                <a:extLst>
                  <a:ext uri="{FF2B5EF4-FFF2-40B4-BE49-F238E27FC236}">
                    <a16:creationId xmlns:a16="http://schemas.microsoft.com/office/drawing/2014/main" id="{69B40C81-2127-EB67-F0D0-D0F105334715}"/>
                  </a:ext>
                </a:extLst>
              </p:cNvPr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401;p46">
                <a:extLst>
                  <a:ext uri="{FF2B5EF4-FFF2-40B4-BE49-F238E27FC236}">
                    <a16:creationId xmlns:a16="http://schemas.microsoft.com/office/drawing/2014/main" id="{1CB51EA9-A8A5-16EB-C9B9-80B512C14AA6}"/>
                  </a:ext>
                </a:extLst>
              </p:cNvPr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402;p46">
                <a:extLst>
                  <a:ext uri="{FF2B5EF4-FFF2-40B4-BE49-F238E27FC236}">
                    <a16:creationId xmlns:a16="http://schemas.microsoft.com/office/drawing/2014/main" id="{97938033-F3F5-66FA-5E53-2AEA4DDE94BE}"/>
                  </a:ext>
                </a:extLst>
              </p:cNvPr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403;p46">
                <a:extLst>
                  <a:ext uri="{FF2B5EF4-FFF2-40B4-BE49-F238E27FC236}">
                    <a16:creationId xmlns:a16="http://schemas.microsoft.com/office/drawing/2014/main" id="{FCC3F10B-A3E8-2341-A9AA-97CECCA6664F}"/>
                  </a:ext>
                </a:extLst>
              </p:cNvPr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404;p46">
                <a:extLst>
                  <a:ext uri="{FF2B5EF4-FFF2-40B4-BE49-F238E27FC236}">
                    <a16:creationId xmlns:a16="http://schemas.microsoft.com/office/drawing/2014/main" id="{F86DE1C5-DD80-EED2-D17C-31619B1F1E16}"/>
                  </a:ext>
                </a:extLst>
              </p:cNvPr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405;p46">
                <a:extLst>
                  <a:ext uri="{FF2B5EF4-FFF2-40B4-BE49-F238E27FC236}">
                    <a16:creationId xmlns:a16="http://schemas.microsoft.com/office/drawing/2014/main" id="{91BD4475-39F8-810F-6710-7570703AEEFC}"/>
                  </a:ext>
                </a:extLst>
              </p:cNvPr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406;p46">
                <a:extLst>
                  <a:ext uri="{FF2B5EF4-FFF2-40B4-BE49-F238E27FC236}">
                    <a16:creationId xmlns:a16="http://schemas.microsoft.com/office/drawing/2014/main" id="{C58E295A-4C0E-8BFC-297E-DE0543581497}"/>
                  </a:ext>
                </a:extLst>
              </p:cNvPr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407;p46">
                <a:extLst>
                  <a:ext uri="{FF2B5EF4-FFF2-40B4-BE49-F238E27FC236}">
                    <a16:creationId xmlns:a16="http://schemas.microsoft.com/office/drawing/2014/main" id="{96CF52B8-982A-FC1A-272F-65D231A3509D}"/>
                  </a:ext>
                </a:extLst>
              </p:cNvPr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408;p46">
              <a:extLst>
                <a:ext uri="{FF2B5EF4-FFF2-40B4-BE49-F238E27FC236}">
                  <a16:creationId xmlns:a16="http://schemas.microsoft.com/office/drawing/2014/main" id="{E7EED891-B968-CD36-6A91-F56B21AC3A08}"/>
                </a:ext>
              </a:extLst>
            </p:cNvPr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4" name="Google Shape;1409;p46">
                <a:extLst>
                  <a:ext uri="{FF2B5EF4-FFF2-40B4-BE49-F238E27FC236}">
                    <a16:creationId xmlns:a16="http://schemas.microsoft.com/office/drawing/2014/main" id="{6CD4F2B9-1E84-2ABD-A2B0-AA9FB1626E60}"/>
                  </a:ext>
                </a:extLst>
              </p:cNvPr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410;p46">
                <a:extLst>
                  <a:ext uri="{FF2B5EF4-FFF2-40B4-BE49-F238E27FC236}">
                    <a16:creationId xmlns:a16="http://schemas.microsoft.com/office/drawing/2014/main" id="{3EF5A163-18F9-2EA4-7801-665303F7DC21}"/>
                  </a:ext>
                </a:extLst>
              </p:cNvPr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411;p46">
                <a:extLst>
                  <a:ext uri="{FF2B5EF4-FFF2-40B4-BE49-F238E27FC236}">
                    <a16:creationId xmlns:a16="http://schemas.microsoft.com/office/drawing/2014/main" id="{890EEEAE-B571-5188-8892-EA60970465B7}"/>
                  </a:ext>
                </a:extLst>
              </p:cNvPr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412;p46">
                <a:extLst>
                  <a:ext uri="{FF2B5EF4-FFF2-40B4-BE49-F238E27FC236}">
                    <a16:creationId xmlns:a16="http://schemas.microsoft.com/office/drawing/2014/main" id="{E1222BC8-25A1-9C43-9E32-84060D41DEF1}"/>
                  </a:ext>
                </a:extLst>
              </p:cNvPr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413;p46">
                <a:extLst>
                  <a:ext uri="{FF2B5EF4-FFF2-40B4-BE49-F238E27FC236}">
                    <a16:creationId xmlns:a16="http://schemas.microsoft.com/office/drawing/2014/main" id="{9F7C545F-CBC5-B09F-B2D3-13891C2164FC}"/>
                  </a:ext>
                </a:extLst>
              </p:cNvPr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414;p46">
                <a:extLst>
                  <a:ext uri="{FF2B5EF4-FFF2-40B4-BE49-F238E27FC236}">
                    <a16:creationId xmlns:a16="http://schemas.microsoft.com/office/drawing/2014/main" id="{FD27E7BB-6E57-CB3F-EABD-8BCB5EF41D48}"/>
                  </a:ext>
                </a:extLst>
              </p:cNvPr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415;p46">
                <a:extLst>
                  <a:ext uri="{FF2B5EF4-FFF2-40B4-BE49-F238E27FC236}">
                    <a16:creationId xmlns:a16="http://schemas.microsoft.com/office/drawing/2014/main" id="{3C570CEC-AF95-C5F9-1259-9EEC33A841ED}"/>
                  </a:ext>
                </a:extLst>
              </p:cNvPr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416;p46">
                <a:extLst>
                  <a:ext uri="{FF2B5EF4-FFF2-40B4-BE49-F238E27FC236}">
                    <a16:creationId xmlns:a16="http://schemas.microsoft.com/office/drawing/2014/main" id="{D585106A-37AA-866F-7567-4614B4171ECA}"/>
                  </a:ext>
                </a:extLst>
              </p:cNvPr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417;p46">
                <a:extLst>
                  <a:ext uri="{FF2B5EF4-FFF2-40B4-BE49-F238E27FC236}">
                    <a16:creationId xmlns:a16="http://schemas.microsoft.com/office/drawing/2014/main" id="{665B7D44-9634-4890-CE15-DD38C4B14670}"/>
                  </a:ext>
                </a:extLst>
              </p:cNvPr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418;p46">
                <a:extLst>
                  <a:ext uri="{FF2B5EF4-FFF2-40B4-BE49-F238E27FC236}">
                    <a16:creationId xmlns:a16="http://schemas.microsoft.com/office/drawing/2014/main" id="{532FA646-C9EE-CE73-7C13-82732D866B5E}"/>
                  </a:ext>
                </a:extLst>
              </p:cNvPr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419;p46">
                <a:extLst>
                  <a:ext uri="{FF2B5EF4-FFF2-40B4-BE49-F238E27FC236}">
                    <a16:creationId xmlns:a16="http://schemas.microsoft.com/office/drawing/2014/main" id="{94AAB17D-9BE8-1A9E-5611-E4C0E263466B}"/>
                  </a:ext>
                </a:extLst>
              </p:cNvPr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420;p46">
                <a:extLst>
                  <a:ext uri="{FF2B5EF4-FFF2-40B4-BE49-F238E27FC236}">
                    <a16:creationId xmlns:a16="http://schemas.microsoft.com/office/drawing/2014/main" id="{4A647006-8885-8511-2B1F-2A8E8E8EB4C6}"/>
                  </a:ext>
                </a:extLst>
              </p:cNvPr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1421;p46">
              <a:extLst>
                <a:ext uri="{FF2B5EF4-FFF2-40B4-BE49-F238E27FC236}">
                  <a16:creationId xmlns:a16="http://schemas.microsoft.com/office/drawing/2014/main" id="{B5F057D3-294C-95E8-9E6D-5A9526CA13F6}"/>
                </a:ext>
              </a:extLst>
            </p:cNvPr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22;p46">
              <a:extLst>
                <a:ext uri="{FF2B5EF4-FFF2-40B4-BE49-F238E27FC236}">
                  <a16:creationId xmlns:a16="http://schemas.microsoft.com/office/drawing/2014/main" id="{701CF937-B8C2-CF09-5704-2B658223CF28}"/>
                </a:ext>
              </a:extLst>
            </p:cNvPr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23;p46">
              <a:extLst>
                <a:ext uri="{FF2B5EF4-FFF2-40B4-BE49-F238E27FC236}">
                  <a16:creationId xmlns:a16="http://schemas.microsoft.com/office/drawing/2014/main" id="{2CC814DA-757E-06F3-CA47-F8EB6527EADE}"/>
                </a:ext>
              </a:extLst>
            </p:cNvPr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24;p46">
              <a:extLst>
                <a:ext uri="{FF2B5EF4-FFF2-40B4-BE49-F238E27FC236}">
                  <a16:creationId xmlns:a16="http://schemas.microsoft.com/office/drawing/2014/main" id="{3AF411DE-CC58-2AAB-DEFA-074DD4162A96}"/>
                </a:ext>
              </a:extLst>
            </p:cNvPr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425;p46">
              <a:extLst>
                <a:ext uri="{FF2B5EF4-FFF2-40B4-BE49-F238E27FC236}">
                  <a16:creationId xmlns:a16="http://schemas.microsoft.com/office/drawing/2014/main" id="{25887E05-9FA3-6EA4-BD5B-A4E770FD68DD}"/>
                </a:ext>
              </a:extLst>
            </p:cNvPr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2" name="Google Shape;1426;p46">
                <a:extLst>
                  <a:ext uri="{FF2B5EF4-FFF2-40B4-BE49-F238E27FC236}">
                    <a16:creationId xmlns:a16="http://schemas.microsoft.com/office/drawing/2014/main" id="{D097315C-4A23-D458-7F23-1B9A610FFCD9}"/>
                  </a:ext>
                </a:extLst>
              </p:cNvPr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427;p46">
                <a:extLst>
                  <a:ext uri="{FF2B5EF4-FFF2-40B4-BE49-F238E27FC236}">
                    <a16:creationId xmlns:a16="http://schemas.microsoft.com/office/drawing/2014/main" id="{2F289BAF-B5D2-7F68-970D-95779DA547D1}"/>
                  </a:ext>
                </a:extLst>
              </p:cNvPr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35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1F732E62-4723-D8DC-1B63-C45929A0E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2894B539-9529-4622-E9FF-181685B466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505" y="987718"/>
            <a:ext cx="3685746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Python: Widely used for data analysis due to its powerful libraries such as:</a:t>
            </a:r>
            <a:endParaRPr dirty="0">
              <a:latin typeface="Bahnschrift SemiBol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Berlin Sans FB Demi" panose="020E0802020502020306" pitchFamily="34" charset="0"/>
              </a:rPr>
              <a:t>Pandas</a:t>
            </a:r>
            <a:r>
              <a:rPr lang="en-US" dirty="0"/>
              <a:t>:   cleaning in Python. It is used for data manipulation and cleaning easily through simple commands to handle missing values, duplicates, and error correction</a:t>
            </a:r>
            <a:endParaRPr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A03F7-7313-4B52-793C-9DF9DFF7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97" r="7597"/>
          <a:stretch/>
        </p:blipFill>
        <p:spPr>
          <a:xfrm>
            <a:off x="6067323" y="93050"/>
            <a:ext cx="998017" cy="1013700"/>
          </a:xfrm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026FF15-A8DB-CCFE-BD62-35E27E77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9" y="225215"/>
            <a:ext cx="5420073" cy="1013700"/>
          </a:xfrm>
        </p:spPr>
        <p:txBody>
          <a:bodyPr/>
          <a:lstStyle/>
          <a:p>
            <a:r>
              <a:rPr lang="en-US" dirty="0"/>
              <a:t>1-Data Cleaning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01BF87-EADA-9581-4941-D5603D47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21" y="2891796"/>
            <a:ext cx="5210175" cy="1762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89415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Concatenate The DataFrames</a:t>
            </a:r>
            <a:endParaRPr dirty="0"/>
          </a:p>
        </p:txBody>
      </p:sp>
      <p:sp>
        <p:nvSpPr>
          <p:cNvPr id="910" name="Google Shape;910;p34"/>
          <p:cNvSpPr txBox="1">
            <a:spLocks noGrp="1"/>
          </p:cNvSpPr>
          <p:nvPr>
            <p:ph type="subTitle" idx="8"/>
          </p:nvPr>
        </p:nvSpPr>
        <p:spPr>
          <a:xfrm>
            <a:off x="168020" y="1214424"/>
            <a:ext cx="2532900" cy="503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1-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ED15F6-C466-D174-63E2-A2D0A234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87" y="1214425"/>
            <a:ext cx="4815193" cy="2422187"/>
          </a:xfrm>
          <a:prstGeom prst="rect">
            <a:avLst/>
          </a:prstGeom>
          <a:ln w="88900" cap="sq" cmpd="thickThin">
            <a:solidFill>
              <a:schemeClr val="bg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300" endPos="90000" dir="5400000" sy="-100000" algn="bl" rotWithShape="0"/>
          </a:effectLst>
        </p:spPr>
      </p:pic>
      <p:sp>
        <p:nvSpPr>
          <p:cNvPr id="20" name="Google Shape;910;p34">
            <a:extLst>
              <a:ext uri="{FF2B5EF4-FFF2-40B4-BE49-F238E27FC236}">
                <a16:creationId xmlns:a16="http://schemas.microsoft.com/office/drawing/2014/main" id="{6088D67B-A166-6E46-ECAF-E2FD408651F5}"/>
              </a:ext>
            </a:extLst>
          </p:cNvPr>
          <p:cNvSpPr txBox="1">
            <a:spLocks/>
          </p:cNvSpPr>
          <p:nvPr/>
        </p:nvSpPr>
        <p:spPr>
          <a:xfrm>
            <a:off x="1680387" y="1227867"/>
            <a:ext cx="2532900" cy="5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2-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Concatenation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910;p34">
            <a:extLst>
              <a:ext uri="{FF2B5EF4-FFF2-40B4-BE49-F238E27FC236}">
                <a16:creationId xmlns:a16="http://schemas.microsoft.com/office/drawing/2014/main" id="{B975BB80-D3B2-9D8F-0DA4-76268727E160}"/>
              </a:ext>
            </a:extLst>
          </p:cNvPr>
          <p:cNvSpPr txBox="1">
            <a:spLocks/>
          </p:cNvSpPr>
          <p:nvPr/>
        </p:nvSpPr>
        <p:spPr>
          <a:xfrm>
            <a:off x="810045" y="1745732"/>
            <a:ext cx="2532900" cy="5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3-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Saving to Excel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904;p34">
            <a:extLst>
              <a:ext uri="{FF2B5EF4-FFF2-40B4-BE49-F238E27FC236}">
                <a16:creationId xmlns:a16="http://schemas.microsoft.com/office/drawing/2014/main" id="{5AA4FA7B-EC03-C252-C337-24E2E13039F3}"/>
              </a:ext>
            </a:extLst>
          </p:cNvPr>
          <p:cNvSpPr txBox="1">
            <a:spLocks/>
          </p:cNvSpPr>
          <p:nvPr/>
        </p:nvSpPr>
        <p:spPr>
          <a:xfrm>
            <a:off x="76725" y="2249187"/>
            <a:ext cx="12865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 Tools</a:t>
            </a:r>
          </a:p>
        </p:txBody>
      </p:sp>
      <p:sp>
        <p:nvSpPr>
          <p:cNvPr id="24" name="Google Shape;910;p34">
            <a:extLst>
              <a:ext uri="{FF2B5EF4-FFF2-40B4-BE49-F238E27FC236}">
                <a16:creationId xmlns:a16="http://schemas.microsoft.com/office/drawing/2014/main" id="{06F02C00-3A66-6AE0-B9D6-A7E2B6B3D5A4}"/>
              </a:ext>
            </a:extLst>
          </p:cNvPr>
          <p:cNvSpPr txBox="1">
            <a:spLocks/>
          </p:cNvSpPr>
          <p:nvPr/>
        </p:nvSpPr>
        <p:spPr>
          <a:xfrm>
            <a:off x="-47484" y="2642586"/>
            <a:ext cx="2532900" cy="5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Python _  Excel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4554836" y="2472476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Data Analysis</a:t>
            </a:r>
            <a:br>
              <a:rPr lang="en-US" dirty="0"/>
            </a:br>
            <a:endParaRPr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773523" y="3543995"/>
            <a:ext cx="996900" cy="736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br>
              <a:rPr lang="en" dirty="0"/>
            </a:br>
            <a:br>
              <a:rPr lang="en" dirty="0"/>
            </a:br>
            <a:r>
              <a:rPr lang="en" dirty="0"/>
              <a:t> </a:t>
            </a:r>
            <a:endParaRPr dirty="0"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784;p31">
            <a:extLst>
              <a:ext uri="{FF2B5EF4-FFF2-40B4-BE49-F238E27FC236}">
                <a16:creationId xmlns:a16="http://schemas.microsoft.com/office/drawing/2014/main" id="{8D315001-8381-B249-8B9C-36BBDA6CCBAF}"/>
              </a:ext>
            </a:extLst>
          </p:cNvPr>
          <p:cNvSpPr txBox="1">
            <a:spLocks/>
          </p:cNvSpPr>
          <p:nvPr/>
        </p:nvSpPr>
        <p:spPr>
          <a:xfrm>
            <a:off x="3674312" y="2628662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44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br>
              <a:rPr lang="en" dirty="0"/>
            </a:br>
            <a:r>
              <a:rPr lang="en" dirty="0"/>
              <a:t>02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9D1FED3B-8651-4493-A836-B52D329C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5DD85031-3311-E0CC-428E-39EE35F682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505" y="987718"/>
            <a:ext cx="3685746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Python: Widely used for data analysis due to its powerful libraries such as:</a:t>
            </a:r>
            <a:endParaRPr dirty="0">
              <a:latin typeface="Bahnschrift SemiBold" panose="020B0502040204020203" pitchFamily="34" charset="0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Berlin Sans FB Demi" panose="020E0802020502020306" pitchFamily="34" charset="0"/>
              </a:rPr>
              <a:t>NumPy</a:t>
            </a:r>
            <a:r>
              <a:rPr lang="en-US" dirty="0"/>
              <a:t>: For mathematical operations and arrays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Berlin Sans FB Demi" panose="020E0802020502020306" pitchFamily="34" charset="0"/>
              </a:rPr>
              <a:t>Matplotlib and Seaborn</a:t>
            </a:r>
            <a:r>
              <a:rPr lang="en-US" dirty="0"/>
              <a:t>: For creating visualizations.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AC06D-7E61-98E9-3DC7-BD294A65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97" r="7597"/>
          <a:stretch/>
        </p:blipFill>
        <p:spPr>
          <a:xfrm>
            <a:off x="6067323" y="93050"/>
            <a:ext cx="998017" cy="1013700"/>
          </a:xfrm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5687DA5-AEE3-0ABD-09A1-5DBC62B558B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3136" r="3136"/>
          <a:stretch/>
        </p:blipFill>
        <p:spPr>
          <a:xfrm>
            <a:off x="4293344" y="1238915"/>
            <a:ext cx="2419184" cy="1657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5103960-EA1D-07C6-FA69-492D13D1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9" y="225215"/>
            <a:ext cx="5420073" cy="1013700"/>
          </a:xfrm>
        </p:spPr>
        <p:txBody>
          <a:bodyPr/>
          <a:lstStyle/>
          <a:p>
            <a:r>
              <a:rPr lang="en-US" dirty="0"/>
              <a:t>2-Data Analysis </a:t>
            </a:r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4B2DE318-8A31-4599-C62D-5E3171456D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21" b="4521"/>
          <a:stretch/>
        </p:blipFill>
        <p:spPr>
          <a:xfrm>
            <a:off x="6264641" y="3240752"/>
            <a:ext cx="2419184" cy="1657935"/>
          </a:xfrm>
          <a:prstGeom prst="roundRect">
            <a:avLst>
              <a:gd name="adj" fmla="val 16667"/>
            </a:avLst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1AD74D1B-FC16-099E-75A6-2727975D8A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082" r="19082"/>
          <a:stretch/>
        </p:blipFill>
        <p:spPr>
          <a:xfrm>
            <a:off x="2289878" y="3326813"/>
            <a:ext cx="2419184" cy="165793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695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>
            <a:spLocks noGrp="1"/>
          </p:cNvSpPr>
          <p:nvPr>
            <p:ph type="title"/>
          </p:nvPr>
        </p:nvSpPr>
        <p:spPr>
          <a:xfrm>
            <a:off x="276844" y="1631426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 Using        </a:t>
            </a:r>
            <a:br>
              <a:rPr lang="en" dirty="0"/>
            </a:br>
            <a:r>
              <a:rPr lang="en" dirty="0"/>
              <a:t>                 ML</a:t>
            </a:r>
            <a:endParaRPr dirty="0"/>
          </a:p>
        </p:txBody>
      </p:sp>
      <p:grpSp>
        <p:nvGrpSpPr>
          <p:cNvPr id="920" name="Google Shape;920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921" name="Google Shape;921;p35"/>
            <p:cNvSpPr/>
            <p:nvPr/>
          </p:nvSpPr>
          <p:spPr>
            <a:xfrm>
              <a:off x="4817053" y="116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2" name="Google Shape;922;p35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923" name="Google Shape;923;p3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35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943" name="Google Shape;943;p35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944" name="Google Shape;944;p35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15" h="348197" extrusionOk="0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5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8" h="55911" extrusionOk="0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5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4" h="571433" extrusionOk="0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5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57" h="564744" extrusionOk="0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5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10108" extrusionOk="0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5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50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5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5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5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23348" extrusionOk="0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55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36" h="1226343" extrusionOk="0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" h="1199768" extrusionOk="0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4095" extrusionOk="0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7" h="1236059" extrusionOk="0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0" name="Google Shape;960;p35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961" name="Google Shape;961;p35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076" h="1224724" extrusionOk="0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35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926" h="4095" extrusionOk="0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35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54" h="170306" extrusionOk="0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4" name="Google Shape;964;p35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474" h="888396" extrusionOk="0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5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07" h="39147" extrusionOk="0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35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791" h="1036129" extrusionOk="0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7" name="Google Shape;967;p35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968" name="Google Shape;968;p35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63" h="1003934" extrusionOk="0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5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99" h="545591" extrusionOk="0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5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9" h="548639" extrusionOk="0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1" name="Google Shape;971;p35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6" h="30321" extrusionOk="0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5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43" h="497395" extrusionOk="0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5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7" h="38598" extrusionOk="0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5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54" h="276176" extrusionOk="0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59" h="367703" extrusionOk="0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5" h="112585" extrusionOk="0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5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74" h="646842" extrusionOk="0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8" name="Google Shape;978;p35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979" name="Google Shape;979;p35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292" h="416369" extrusionOk="0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5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7" h="411310" extrusionOk="0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1" name="Google Shape;981;p35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00" h="328180" extrusionOk="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026" h="655791" extrusionOk="0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" h="118924" extrusionOk="0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4" name="Google Shape;984;p35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985" name="Google Shape;985;p35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4" h="63245" extrusionOk="0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35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" h="61531" extrusionOk="0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35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4" h="7524" extrusionOk="0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88" name="Google Shape;988;p35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989" name="Google Shape;989;p35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39" h="8191" extrusionOk="0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90" name="Google Shape;990;p35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34" h="10286" extrusionOk="0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91" name="Google Shape;991;p35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485" h="7143" extrusionOk="0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2" name="Google Shape;992;p35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4" extrusionOk="0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3" name="Google Shape;993;p35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994" name="Google Shape;994;p35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43" extrusionOk="0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35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43" extrusionOk="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35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" h="65" extrusionOk="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35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" h="56" extrusionOk="0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98" name="Google Shape;998;p35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9" name="Google Shape;999;p35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000" name="Google Shape;1000;p3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0" name="Google Shape;1030;p35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031" name="Google Shape;1031;p3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2" name="Google Shape;1032;p3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33" name="Google Shape;1033;p3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0" name="Google Shape;1040;p35"/>
            <p:cNvSpPr/>
            <p:nvPr/>
          </p:nvSpPr>
          <p:spPr>
            <a:xfrm>
              <a:off x="6775158" y="290718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8466784" y="100826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35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328</Words>
  <Application>Microsoft Office PowerPoint</Application>
  <PresentationFormat>On-screen Show (16:9)</PresentationFormat>
  <Paragraphs>81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Anaheim</vt:lpstr>
      <vt:lpstr>Arial Unicode MS</vt:lpstr>
      <vt:lpstr>DM Sans</vt:lpstr>
      <vt:lpstr>Constantia</vt:lpstr>
      <vt:lpstr>Calibri</vt:lpstr>
      <vt:lpstr>Bahnschrift SemiBold</vt:lpstr>
      <vt:lpstr>Arial</vt:lpstr>
      <vt:lpstr>Nunito Light</vt:lpstr>
      <vt:lpstr>Baloo 2 ExtraBold</vt:lpstr>
      <vt:lpstr>Arial Rounded MT Bold</vt:lpstr>
      <vt:lpstr>Berlin Sans FB Demi</vt:lpstr>
      <vt:lpstr>Bahnschrift SemiLight</vt:lpstr>
      <vt:lpstr>Arial Black</vt:lpstr>
      <vt:lpstr>Statistics and Data Analysis - 6th Grade by Slidesgo</vt:lpstr>
      <vt:lpstr>          Project  Name </vt:lpstr>
      <vt:lpstr>01</vt:lpstr>
      <vt:lpstr>Our Objective </vt:lpstr>
      <vt:lpstr>Data Cleaning </vt:lpstr>
      <vt:lpstr>1-Data Cleaning</vt:lpstr>
      <vt:lpstr> Concatenate The DataFrames</vt:lpstr>
      <vt:lpstr>   Data Analysis </vt:lpstr>
      <vt:lpstr>2-Data Analysis </vt:lpstr>
      <vt:lpstr>Forecasting Using                          ML</vt:lpstr>
      <vt:lpstr>3-Forecasting Using  ML</vt:lpstr>
      <vt:lpstr>Data Visualization  </vt:lpstr>
      <vt:lpstr>PowerPoint Presentation</vt:lpstr>
      <vt:lpstr>PowerPoint Presentation</vt:lpstr>
      <vt:lpstr>PowerPoint Presentation</vt:lpstr>
      <vt:lpstr>    Marwa Hamada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karmalzihiry50@gmail.com</cp:lastModifiedBy>
  <cp:revision>22</cp:revision>
  <dcterms:modified xsi:type="dcterms:W3CDTF">2024-10-17T22:57:59Z</dcterms:modified>
</cp:coreProperties>
</file>