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2" r:id="rId7"/>
    <p:sldId id="260" r:id="rId8"/>
    <p:sldId id="265" r:id="rId9"/>
    <p:sldId id="266" r:id="rId10"/>
    <p:sldId id="267" r:id="rId11"/>
    <p:sldId id="268" r:id="rId12"/>
    <p:sldId id="269" r:id="rId13"/>
    <p:sldId id="271" r:id="rId14"/>
    <p:sldId id="270" r:id="rId15"/>
    <p:sldId id="272" r:id="rId16"/>
    <p:sldId id="273" r:id="rId17"/>
    <p:sldId id="274" r:id="rId18"/>
    <p:sldId id="276" r:id="rId19"/>
    <p:sldId id="279" r:id="rId20"/>
    <p:sldId id="280" r:id="rId21"/>
    <p:sldId id="281" r:id="rId22"/>
    <p:sldId id="283" r:id="rId23"/>
    <p:sldId id="284" r:id="rId24"/>
    <p:sldId id="285" r:id="rId25"/>
    <p:sldId id="288" r:id="rId26"/>
    <p:sldId id="289" r:id="rId27"/>
    <p:sldId id="290" r:id="rId28"/>
    <p:sldId id="291" r:id="rId29"/>
    <p:sldId id="292" r:id="rId30"/>
    <p:sldId id="293" r:id="rId31"/>
    <p:sldId id="294" r:id="rId32"/>
    <p:sldId id="295" r:id="rId33"/>
    <p:sldId id="300" r:id="rId34"/>
    <p:sldId id="298" r:id="rId35"/>
    <p:sldId id="299" r:id="rId36"/>
    <p:sldId id="286" r:id="rId37"/>
    <p:sldId id="287" r:id="rId38"/>
    <p:sldId id="282"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n" id="{36D54E4C-1E4F-4620-B626-063CABFF5425}">
          <p14:sldIdLst>
            <p14:sldId id="261"/>
            <p14:sldId id="256"/>
          </p14:sldIdLst>
        </p14:section>
        <p14:section name="definition" id="{68BF7F10-7186-4A61-A23D-40F700983192}">
          <p14:sldIdLst>
            <p14:sldId id="257"/>
            <p14:sldId id="258"/>
          </p14:sldIdLst>
        </p14:section>
        <p14:section name="History" id="{27AC201F-93D9-4EB7-83D5-5E03C50E52F5}">
          <p14:sldIdLst>
            <p14:sldId id="259"/>
            <p14:sldId id="262"/>
            <p14:sldId id="260"/>
            <p14:sldId id="265"/>
            <p14:sldId id="266"/>
            <p14:sldId id="267"/>
          </p14:sldIdLst>
        </p14:section>
        <p14:section name="Types of ICT" id="{B441D7B0-C59E-4BBF-9A19-028F7C9C1423}">
          <p14:sldIdLst>
            <p14:sldId id="268"/>
            <p14:sldId id="269"/>
          </p14:sldIdLst>
        </p14:section>
        <p14:section name="Characterizing ICT" id="{84ACF2CC-0E4C-4D32-B28D-ED7085DE0875}">
          <p14:sldIdLst>
            <p14:sldId id="271"/>
            <p14:sldId id="270"/>
          </p14:sldIdLst>
        </p14:section>
        <p14:section name="Means used for" id="{02D46141-BCBA-47A5-B12D-47D2C32679F4}">
          <p14:sldIdLst>
            <p14:sldId id="272"/>
            <p14:sldId id="273"/>
          </p14:sldIdLst>
        </p14:section>
        <p14:section name="Application domains" id="{C4F47DC1-E1AC-49A9-9D74-262021AF2D6E}">
          <p14:sldIdLst>
            <p14:sldId id="274"/>
            <p14:sldId id="276"/>
            <p14:sldId id="279"/>
            <p14:sldId id="280"/>
            <p14:sldId id="281"/>
            <p14:sldId id="283"/>
            <p14:sldId id="284"/>
            <p14:sldId id="285"/>
            <p14:sldId id="288"/>
            <p14:sldId id="289"/>
            <p14:sldId id="290"/>
            <p14:sldId id="291"/>
            <p14:sldId id="292"/>
            <p14:sldId id="293"/>
            <p14:sldId id="294"/>
            <p14:sldId id="295"/>
            <p14:sldId id="300"/>
          </p14:sldIdLst>
        </p14:section>
        <p14:section name="The disadvantages" id="{3B74A821-D25A-451D-8654-E5FC444C526A}">
          <p14:sldIdLst>
            <p14:sldId id="298"/>
            <p14:sldId id="299"/>
          </p14:sldIdLst>
        </p14:section>
        <p14:section name="Conclusion" id="{7F23FB31-28F7-4A5E-97A2-AF8B0F137F08}">
          <p14:sldIdLst>
            <p14:sldId id="286"/>
            <p14:sldId id="287"/>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1654"/>
    <a:srgbClr val="1437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0" autoAdjust="0"/>
    <p:restoredTop sz="94660"/>
  </p:normalViewPr>
  <p:slideViewPr>
    <p:cSldViewPr snapToGrid="0">
      <p:cViewPr varScale="1">
        <p:scale>
          <a:sx n="72" d="100"/>
          <a:sy n="72" d="100"/>
        </p:scale>
        <p:origin x="4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NULL"/></Relationships>
</file>

<file path=ppt/diagrams/_rels/drawing2.xml.rels><?xml version="1.0" encoding="UTF-8" standalone="yes"?>
<Relationships xmlns="http://schemas.openxmlformats.org/package/2006/relationships"><Relationship Id="rId1" Type="http://schemas.openxmlformats.org/officeDocument/2006/relationships/image" Target="NUL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6A81D-B7C5-4B5F-B372-930206D3972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fr-FR"/>
        </a:p>
      </dgm:t>
    </dgm:pt>
    <dgm:pt modelId="{96FB66A2-56F0-406C-9970-DEC17E625C73}">
      <dgm:prSet phldrT="[Text]" custT="1"/>
      <dgm:spPr>
        <a:solidFill>
          <a:schemeClr val="tx1"/>
        </a:solidFill>
      </dgm:spPr>
      <dgm:t>
        <a:bodyPr/>
        <a:lstStyle/>
        <a:p>
          <a:r>
            <a:rPr lang="fr-FR" sz="2000" b="1" dirty="0" err="1">
              <a:solidFill>
                <a:schemeClr val="bg1"/>
              </a:solidFill>
            </a:rPr>
            <a:t>Advancement</a:t>
          </a:r>
          <a:endParaRPr lang="fr-FR" sz="2000" b="1" dirty="0">
            <a:solidFill>
              <a:schemeClr val="bg1"/>
            </a:solidFill>
          </a:endParaRPr>
        </a:p>
      </dgm:t>
    </dgm:pt>
    <dgm:pt modelId="{D1177C21-4EC9-48F1-8092-5BE84AA9EC31}" type="parTrans" cxnId="{A117E201-A988-4EEB-AD84-A51C88E01229}">
      <dgm:prSet/>
      <dgm:spPr/>
      <dgm:t>
        <a:bodyPr/>
        <a:lstStyle/>
        <a:p>
          <a:endParaRPr lang="fr-FR"/>
        </a:p>
      </dgm:t>
    </dgm:pt>
    <dgm:pt modelId="{3DBEADBB-BC76-4FDF-BF72-F0C5F9DB9F23}" type="sibTrans" cxnId="{A117E201-A988-4EEB-AD84-A51C88E01229}">
      <dgm:prSet/>
      <dgm:spPr>
        <a:solidFill>
          <a:srgbClr val="081654"/>
        </a:solidFill>
      </dgm:spPr>
      <dgm:t>
        <a:bodyPr/>
        <a:lstStyle/>
        <a:p>
          <a:endParaRPr lang="fr-FR"/>
        </a:p>
      </dgm:t>
    </dgm:pt>
    <dgm:pt modelId="{38FF07AF-FBC1-45F9-88FE-2F720B0EBEF0}">
      <dgm:prSet phldrT="[Text]" custT="1"/>
      <dgm:spPr/>
      <dgm:t>
        <a:bodyPr/>
        <a:lstStyle/>
        <a:p>
          <a:r>
            <a:rPr lang="fr-FR" sz="2400" b="1" dirty="0">
              <a:solidFill>
                <a:schemeClr val="bg1"/>
              </a:solidFill>
            </a:rPr>
            <a:t>Speed</a:t>
          </a:r>
        </a:p>
      </dgm:t>
    </dgm:pt>
    <dgm:pt modelId="{346E7CBA-E893-48E6-85B4-3C977866545C}" type="parTrans" cxnId="{8E68E8F4-3C44-4812-8FA8-75B918B659D2}">
      <dgm:prSet/>
      <dgm:spPr/>
      <dgm:t>
        <a:bodyPr/>
        <a:lstStyle/>
        <a:p>
          <a:endParaRPr lang="fr-FR"/>
        </a:p>
      </dgm:t>
    </dgm:pt>
    <dgm:pt modelId="{EC22A531-225D-4F88-95BC-60CE716BEE47}" type="sibTrans" cxnId="{8E68E8F4-3C44-4812-8FA8-75B918B659D2}">
      <dgm:prSet/>
      <dgm:spPr/>
      <dgm:t>
        <a:bodyPr/>
        <a:lstStyle/>
        <a:p>
          <a:endParaRPr lang="fr-FR"/>
        </a:p>
      </dgm:t>
    </dgm:pt>
    <dgm:pt modelId="{80133C43-283F-451C-A048-AB90D23A7C3A}">
      <dgm:prSet phldrT="[Text]" custT="1"/>
      <dgm:spPr>
        <a:solidFill>
          <a:schemeClr val="tx1"/>
        </a:solidFill>
      </dgm:spPr>
      <dgm:t>
        <a:bodyPr/>
        <a:lstStyle/>
        <a:p>
          <a:r>
            <a:rPr lang="fr-FR" sz="2400" b="1" dirty="0" err="1">
              <a:solidFill>
                <a:schemeClr val="bg1"/>
              </a:solidFill>
            </a:rPr>
            <a:t>Miniturization</a:t>
          </a:r>
          <a:endParaRPr lang="fr-FR" sz="2400" b="1" dirty="0">
            <a:solidFill>
              <a:schemeClr val="bg1"/>
            </a:solidFill>
          </a:endParaRPr>
        </a:p>
      </dgm:t>
    </dgm:pt>
    <dgm:pt modelId="{7460DAE5-63CA-42A0-848A-D75E0FB96879}" type="parTrans" cxnId="{7F743D55-9E63-4365-9161-EECA1468E63C}">
      <dgm:prSet/>
      <dgm:spPr/>
      <dgm:t>
        <a:bodyPr/>
        <a:lstStyle/>
        <a:p>
          <a:endParaRPr lang="fr-FR"/>
        </a:p>
      </dgm:t>
    </dgm:pt>
    <dgm:pt modelId="{2522136A-9E65-4EB8-8BFB-1A33D1040E62}" type="sibTrans" cxnId="{7F743D55-9E63-4365-9161-EECA1468E63C}">
      <dgm:prSet/>
      <dgm:spPr>
        <a:solidFill>
          <a:srgbClr val="081654"/>
        </a:solidFill>
      </dgm:spPr>
      <dgm:t>
        <a:bodyPr/>
        <a:lstStyle/>
        <a:p>
          <a:endParaRPr lang="fr-FR"/>
        </a:p>
      </dgm:t>
    </dgm:pt>
    <dgm:pt modelId="{BBBA58F3-0436-41BF-AB51-923AA72A1523}">
      <dgm:prSet phldrT="[Text]" custT="1"/>
      <dgm:spPr/>
      <dgm:t>
        <a:bodyPr/>
        <a:lstStyle/>
        <a:p>
          <a:r>
            <a:rPr lang="fr-FR" sz="2400" b="1" dirty="0" err="1">
              <a:solidFill>
                <a:schemeClr val="bg1"/>
              </a:solidFill>
            </a:rPr>
            <a:t>Affordability</a:t>
          </a:r>
          <a:endParaRPr lang="fr-FR" sz="2400" b="1" dirty="0">
            <a:solidFill>
              <a:schemeClr val="bg1"/>
            </a:solidFill>
          </a:endParaRPr>
        </a:p>
      </dgm:t>
    </dgm:pt>
    <dgm:pt modelId="{A29CAFBD-45E1-4203-8086-3D793CCE1EEC}" type="parTrans" cxnId="{4CA04107-AF14-4FD4-B011-7BAFC0A2EC43}">
      <dgm:prSet/>
      <dgm:spPr/>
      <dgm:t>
        <a:bodyPr/>
        <a:lstStyle/>
        <a:p>
          <a:endParaRPr lang="fr-FR"/>
        </a:p>
      </dgm:t>
    </dgm:pt>
    <dgm:pt modelId="{73184675-E707-456C-A18D-90534904955D}" type="sibTrans" cxnId="{4CA04107-AF14-4FD4-B011-7BAFC0A2EC43}">
      <dgm:prSet/>
      <dgm:spPr/>
      <dgm:t>
        <a:bodyPr/>
        <a:lstStyle/>
        <a:p>
          <a:endParaRPr lang="fr-FR"/>
        </a:p>
      </dgm:t>
    </dgm:pt>
    <dgm:pt modelId="{76E8E4C0-2476-437E-BCA2-9657D3D0000B}">
      <dgm:prSet phldrT="[Text]" custT="1"/>
      <dgm:spPr>
        <a:solidFill>
          <a:schemeClr val="tx1"/>
        </a:solidFill>
      </dgm:spPr>
      <dgm:t>
        <a:bodyPr/>
        <a:lstStyle/>
        <a:p>
          <a:r>
            <a:rPr lang="fr-FR" sz="2400" b="1" dirty="0">
              <a:solidFill>
                <a:schemeClr val="bg1"/>
              </a:solidFill>
            </a:rPr>
            <a:t>Power and </a:t>
          </a:r>
          <a:r>
            <a:rPr lang="fr-FR" sz="2400" b="1" dirty="0" err="1">
              <a:solidFill>
                <a:schemeClr val="bg1"/>
              </a:solidFill>
            </a:rPr>
            <a:t>Capabilities</a:t>
          </a:r>
          <a:endParaRPr lang="fr-FR" sz="2400" b="1" dirty="0">
            <a:solidFill>
              <a:schemeClr val="bg1"/>
            </a:solidFill>
          </a:endParaRPr>
        </a:p>
      </dgm:t>
    </dgm:pt>
    <dgm:pt modelId="{7588A624-0AA1-4CFF-A1DA-95D9CC2EB7FC}" type="parTrans" cxnId="{D690EB85-8CAD-409A-A435-CE71AF85B7FC}">
      <dgm:prSet/>
      <dgm:spPr/>
      <dgm:t>
        <a:bodyPr/>
        <a:lstStyle/>
        <a:p>
          <a:endParaRPr lang="fr-FR"/>
        </a:p>
      </dgm:t>
    </dgm:pt>
    <dgm:pt modelId="{BABD5086-65D7-4484-B00E-E5645C412E73}" type="sibTrans" cxnId="{D690EB85-8CAD-409A-A435-CE71AF85B7FC}">
      <dgm:prSet/>
      <dgm:spPr>
        <a:solidFill>
          <a:srgbClr val="081654"/>
        </a:solidFill>
      </dgm:spPr>
      <dgm:t>
        <a:bodyPr/>
        <a:lstStyle/>
        <a:p>
          <a:endParaRPr lang="fr-FR"/>
        </a:p>
      </dgm:t>
    </dgm:pt>
    <dgm:pt modelId="{CEB6A370-CD58-4FF0-B957-0DDDC5AB8195}">
      <dgm:prSet phldrT="[Text]" custT="1"/>
      <dgm:spPr/>
      <dgm:t>
        <a:bodyPr/>
        <a:lstStyle/>
        <a:p>
          <a:r>
            <a:rPr lang="fr-FR" sz="2400" b="1" dirty="0" err="1">
              <a:solidFill>
                <a:schemeClr val="bg1"/>
              </a:solidFill>
            </a:rPr>
            <a:t>Multichannel</a:t>
          </a:r>
          <a:endParaRPr lang="fr-FR" sz="2400" b="1" dirty="0">
            <a:solidFill>
              <a:schemeClr val="bg1"/>
            </a:solidFill>
          </a:endParaRPr>
        </a:p>
      </dgm:t>
    </dgm:pt>
    <dgm:pt modelId="{E372FC57-ADC2-4F4E-8101-599CE3B88433}" type="parTrans" cxnId="{5F1EF4CE-E168-427B-98DC-963AA4EF9740}">
      <dgm:prSet/>
      <dgm:spPr/>
      <dgm:t>
        <a:bodyPr/>
        <a:lstStyle/>
        <a:p>
          <a:endParaRPr lang="fr-FR"/>
        </a:p>
      </dgm:t>
    </dgm:pt>
    <dgm:pt modelId="{FA0BA122-5848-4E75-ABA5-FAF39ABD3A02}" type="sibTrans" cxnId="{5F1EF4CE-E168-427B-98DC-963AA4EF9740}">
      <dgm:prSet/>
      <dgm:spPr/>
      <dgm:t>
        <a:bodyPr/>
        <a:lstStyle/>
        <a:p>
          <a:endParaRPr lang="fr-FR"/>
        </a:p>
      </dgm:t>
    </dgm:pt>
    <dgm:pt modelId="{3C9CB69F-2916-4A7E-B73A-5216E67F516A}" type="pres">
      <dgm:prSet presAssocID="{F4C6A81D-B7C5-4B5F-B372-930206D3972B}" presName="Name0" presStyleCnt="0">
        <dgm:presLayoutVars>
          <dgm:chMax/>
          <dgm:chPref/>
          <dgm:dir/>
          <dgm:animLvl val="lvl"/>
        </dgm:presLayoutVars>
      </dgm:prSet>
      <dgm:spPr/>
    </dgm:pt>
    <dgm:pt modelId="{6EAF4F71-E194-46B5-B962-4F5B8F3EC041}" type="pres">
      <dgm:prSet presAssocID="{96FB66A2-56F0-406C-9970-DEC17E625C73}" presName="composite" presStyleCnt="0"/>
      <dgm:spPr/>
    </dgm:pt>
    <dgm:pt modelId="{4A83F753-33CB-4260-BB39-638F763773F2}" type="pres">
      <dgm:prSet presAssocID="{96FB66A2-56F0-406C-9970-DEC17E625C73}" presName="Parent1" presStyleLbl="node1" presStyleIdx="0" presStyleCnt="6">
        <dgm:presLayoutVars>
          <dgm:chMax val="1"/>
          <dgm:chPref val="1"/>
          <dgm:bulletEnabled val="1"/>
        </dgm:presLayoutVars>
      </dgm:prSet>
      <dgm:spPr/>
    </dgm:pt>
    <dgm:pt modelId="{006E84AA-D220-4EB4-B540-88C047DB90D9}" type="pres">
      <dgm:prSet presAssocID="{96FB66A2-56F0-406C-9970-DEC17E625C73}" presName="Childtext1" presStyleLbl="revTx" presStyleIdx="0" presStyleCnt="3">
        <dgm:presLayoutVars>
          <dgm:chMax val="0"/>
          <dgm:chPref val="0"/>
          <dgm:bulletEnabled val="1"/>
        </dgm:presLayoutVars>
      </dgm:prSet>
      <dgm:spPr/>
    </dgm:pt>
    <dgm:pt modelId="{0861E2A3-9C78-482E-98F1-700136D8CC95}" type="pres">
      <dgm:prSet presAssocID="{96FB66A2-56F0-406C-9970-DEC17E625C73}" presName="BalanceSpacing" presStyleCnt="0"/>
      <dgm:spPr/>
    </dgm:pt>
    <dgm:pt modelId="{E6A6BFB1-0185-46D5-B507-95A10B3D4356}" type="pres">
      <dgm:prSet presAssocID="{96FB66A2-56F0-406C-9970-DEC17E625C73}" presName="BalanceSpacing1" presStyleCnt="0"/>
      <dgm:spPr/>
    </dgm:pt>
    <dgm:pt modelId="{AA92557A-BAAB-423D-96E5-7701D4510336}" type="pres">
      <dgm:prSet presAssocID="{3DBEADBB-BC76-4FDF-BF72-F0C5F9DB9F23}" presName="Accent1Text" presStyleLbl="node1" presStyleIdx="1" presStyleCnt="6"/>
      <dgm:spPr/>
    </dgm:pt>
    <dgm:pt modelId="{79CE8F15-0C66-4DFB-8ED6-D3FFEC0003FC}" type="pres">
      <dgm:prSet presAssocID="{3DBEADBB-BC76-4FDF-BF72-F0C5F9DB9F23}" presName="spaceBetweenRectangles" presStyleCnt="0"/>
      <dgm:spPr/>
    </dgm:pt>
    <dgm:pt modelId="{32DB3E93-9B95-4537-8F51-10440EE707F1}" type="pres">
      <dgm:prSet presAssocID="{80133C43-283F-451C-A048-AB90D23A7C3A}" presName="composite" presStyleCnt="0"/>
      <dgm:spPr/>
    </dgm:pt>
    <dgm:pt modelId="{6CB72F70-5E76-41EE-BA20-A44E82EF60BB}" type="pres">
      <dgm:prSet presAssocID="{80133C43-283F-451C-A048-AB90D23A7C3A}" presName="Parent1" presStyleLbl="node1" presStyleIdx="2" presStyleCnt="6">
        <dgm:presLayoutVars>
          <dgm:chMax val="1"/>
          <dgm:chPref val="1"/>
          <dgm:bulletEnabled val="1"/>
        </dgm:presLayoutVars>
      </dgm:prSet>
      <dgm:spPr/>
    </dgm:pt>
    <dgm:pt modelId="{4BD34520-13F6-47CD-A970-0742CFB751C5}" type="pres">
      <dgm:prSet presAssocID="{80133C43-283F-451C-A048-AB90D23A7C3A}" presName="Childtext1" presStyleLbl="revTx" presStyleIdx="1" presStyleCnt="3">
        <dgm:presLayoutVars>
          <dgm:chMax val="0"/>
          <dgm:chPref val="0"/>
          <dgm:bulletEnabled val="1"/>
        </dgm:presLayoutVars>
      </dgm:prSet>
      <dgm:spPr/>
    </dgm:pt>
    <dgm:pt modelId="{994FE3C0-8ABB-4D0B-9B93-EE73304D82A7}" type="pres">
      <dgm:prSet presAssocID="{80133C43-283F-451C-A048-AB90D23A7C3A}" presName="BalanceSpacing" presStyleCnt="0"/>
      <dgm:spPr/>
    </dgm:pt>
    <dgm:pt modelId="{1161FC2F-BDC7-4453-92A9-304209866103}" type="pres">
      <dgm:prSet presAssocID="{80133C43-283F-451C-A048-AB90D23A7C3A}" presName="BalanceSpacing1" presStyleCnt="0"/>
      <dgm:spPr/>
    </dgm:pt>
    <dgm:pt modelId="{5149D2B5-09BE-4FF1-96AF-F245ABD5C7EF}" type="pres">
      <dgm:prSet presAssocID="{2522136A-9E65-4EB8-8BFB-1A33D1040E62}" presName="Accent1Text" presStyleLbl="node1" presStyleIdx="3" presStyleCnt="6" custLinFactNeighborX="-472" custLinFactNeighborY="0"/>
      <dgm:spPr/>
    </dgm:pt>
    <dgm:pt modelId="{BA822442-4A88-42EC-B7C3-DC577372276A}" type="pres">
      <dgm:prSet presAssocID="{2522136A-9E65-4EB8-8BFB-1A33D1040E62}" presName="spaceBetweenRectangles" presStyleCnt="0"/>
      <dgm:spPr/>
    </dgm:pt>
    <dgm:pt modelId="{5A69D4CF-C913-4B40-9EED-662BFEF4AB65}" type="pres">
      <dgm:prSet presAssocID="{76E8E4C0-2476-437E-BCA2-9657D3D0000B}" presName="composite" presStyleCnt="0"/>
      <dgm:spPr/>
    </dgm:pt>
    <dgm:pt modelId="{EB99FCB5-8BDF-4DE2-89BC-EB6ECCA3641F}" type="pres">
      <dgm:prSet presAssocID="{76E8E4C0-2476-437E-BCA2-9657D3D0000B}" presName="Parent1" presStyleLbl="node1" presStyleIdx="4" presStyleCnt="6">
        <dgm:presLayoutVars>
          <dgm:chMax val="1"/>
          <dgm:chPref val="1"/>
          <dgm:bulletEnabled val="1"/>
        </dgm:presLayoutVars>
      </dgm:prSet>
      <dgm:spPr/>
    </dgm:pt>
    <dgm:pt modelId="{72633266-2A47-43FD-B05E-1AE4DA0D3F63}" type="pres">
      <dgm:prSet presAssocID="{76E8E4C0-2476-437E-BCA2-9657D3D0000B}" presName="Childtext1" presStyleLbl="revTx" presStyleIdx="2" presStyleCnt="3">
        <dgm:presLayoutVars>
          <dgm:chMax val="0"/>
          <dgm:chPref val="0"/>
          <dgm:bulletEnabled val="1"/>
        </dgm:presLayoutVars>
      </dgm:prSet>
      <dgm:spPr/>
    </dgm:pt>
    <dgm:pt modelId="{C2CAF805-F140-4C99-B585-F15235055E9D}" type="pres">
      <dgm:prSet presAssocID="{76E8E4C0-2476-437E-BCA2-9657D3D0000B}" presName="BalanceSpacing" presStyleCnt="0"/>
      <dgm:spPr/>
    </dgm:pt>
    <dgm:pt modelId="{74D40618-F6F5-43A7-A2AE-7ED05BD9AAB9}" type="pres">
      <dgm:prSet presAssocID="{76E8E4C0-2476-437E-BCA2-9657D3D0000B}" presName="BalanceSpacing1" presStyleCnt="0"/>
      <dgm:spPr/>
    </dgm:pt>
    <dgm:pt modelId="{77D76290-86FA-4485-9691-64F6F3C74574}" type="pres">
      <dgm:prSet presAssocID="{BABD5086-65D7-4484-B00E-E5645C412E73}" presName="Accent1Text" presStyleLbl="node1" presStyleIdx="5" presStyleCnt="6" custLinFactNeighborY="0"/>
      <dgm:spPr/>
    </dgm:pt>
  </dgm:ptLst>
  <dgm:cxnLst>
    <dgm:cxn modelId="{A117E201-A988-4EEB-AD84-A51C88E01229}" srcId="{F4C6A81D-B7C5-4B5F-B372-930206D3972B}" destId="{96FB66A2-56F0-406C-9970-DEC17E625C73}" srcOrd="0" destOrd="0" parTransId="{D1177C21-4EC9-48F1-8092-5BE84AA9EC31}" sibTransId="{3DBEADBB-BC76-4FDF-BF72-F0C5F9DB9F23}"/>
    <dgm:cxn modelId="{4CA04107-AF14-4FD4-B011-7BAFC0A2EC43}" srcId="{80133C43-283F-451C-A048-AB90D23A7C3A}" destId="{BBBA58F3-0436-41BF-AB51-923AA72A1523}" srcOrd="0" destOrd="0" parTransId="{A29CAFBD-45E1-4203-8086-3D793CCE1EEC}" sibTransId="{73184675-E707-456C-A18D-90534904955D}"/>
    <dgm:cxn modelId="{8D7B3319-2EDA-4130-8498-4EAC793EC07D}" type="presOf" srcId="{3DBEADBB-BC76-4FDF-BF72-F0C5F9DB9F23}" destId="{AA92557A-BAAB-423D-96E5-7701D4510336}" srcOrd="0" destOrd="0" presId="urn:microsoft.com/office/officeart/2008/layout/AlternatingHexagons"/>
    <dgm:cxn modelId="{A219DA1C-4C10-4C3E-A61E-7005EB13BFAF}" type="presOf" srcId="{2522136A-9E65-4EB8-8BFB-1A33D1040E62}" destId="{5149D2B5-09BE-4FF1-96AF-F245ABD5C7EF}" srcOrd="0" destOrd="0" presId="urn:microsoft.com/office/officeart/2008/layout/AlternatingHexagons"/>
    <dgm:cxn modelId="{472B732D-5155-46E9-8B76-4B8715E3AEE8}" type="presOf" srcId="{76E8E4C0-2476-437E-BCA2-9657D3D0000B}" destId="{EB99FCB5-8BDF-4DE2-89BC-EB6ECCA3641F}" srcOrd="0" destOrd="0" presId="urn:microsoft.com/office/officeart/2008/layout/AlternatingHexagons"/>
    <dgm:cxn modelId="{7F743D55-9E63-4365-9161-EECA1468E63C}" srcId="{F4C6A81D-B7C5-4B5F-B372-930206D3972B}" destId="{80133C43-283F-451C-A048-AB90D23A7C3A}" srcOrd="1" destOrd="0" parTransId="{7460DAE5-63CA-42A0-848A-D75E0FB96879}" sibTransId="{2522136A-9E65-4EB8-8BFB-1A33D1040E62}"/>
    <dgm:cxn modelId="{D690EB85-8CAD-409A-A435-CE71AF85B7FC}" srcId="{F4C6A81D-B7C5-4B5F-B372-930206D3972B}" destId="{76E8E4C0-2476-437E-BCA2-9657D3D0000B}" srcOrd="2" destOrd="0" parTransId="{7588A624-0AA1-4CFF-A1DA-95D9CC2EB7FC}" sibTransId="{BABD5086-65D7-4484-B00E-E5645C412E73}"/>
    <dgm:cxn modelId="{C906B390-E2B6-41DB-88D3-B794BD0AC218}" type="presOf" srcId="{BBBA58F3-0436-41BF-AB51-923AA72A1523}" destId="{4BD34520-13F6-47CD-A970-0742CFB751C5}" srcOrd="0" destOrd="0" presId="urn:microsoft.com/office/officeart/2008/layout/AlternatingHexagons"/>
    <dgm:cxn modelId="{7973ECA0-4BD6-418D-A18E-5546D9E77E1C}" type="presOf" srcId="{96FB66A2-56F0-406C-9970-DEC17E625C73}" destId="{4A83F753-33CB-4260-BB39-638F763773F2}" srcOrd="0" destOrd="0" presId="urn:microsoft.com/office/officeart/2008/layout/AlternatingHexagons"/>
    <dgm:cxn modelId="{B276BEB4-DE2B-4D1E-BF44-379F0AD15F91}" type="presOf" srcId="{F4C6A81D-B7C5-4B5F-B372-930206D3972B}" destId="{3C9CB69F-2916-4A7E-B73A-5216E67F516A}" srcOrd="0" destOrd="0" presId="urn:microsoft.com/office/officeart/2008/layout/AlternatingHexagons"/>
    <dgm:cxn modelId="{4A6E4BC7-0DE6-41CC-8F41-AED50465EDF5}" type="presOf" srcId="{BABD5086-65D7-4484-B00E-E5645C412E73}" destId="{77D76290-86FA-4485-9691-64F6F3C74574}" srcOrd="0" destOrd="0" presId="urn:microsoft.com/office/officeart/2008/layout/AlternatingHexagons"/>
    <dgm:cxn modelId="{C5F52CCE-D806-4799-B988-998622D87AAE}" type="presOf" srcId="{CEB6A370-CD58-4FF0-B957-0DDDC5AB8195}" destId="{72633266-2A47-43FD-B05E-1AE4DA0D3F63}" srcOrd="0" destOrd="0" presId="urn:microsoft.com/office/officeart/2008/layout/AlternatingHexagons"/>
    <dgm:cxn modelId="{5F1EF4CE-E168-427B-98DC-963AA4EF9740}" srcId="{76E8E4C0-2476-437E-BCA2-9657D3D0000B}" destId="{CEB6A370-CD58-4FF0-B957-0DDDC5AB8195}" srcOrd="0" destOrd="0" parTransId="{E372FC57-ADC2-4F4E-8101-599CE3B88433}" sibTransId="{FA0BA122-5848-4E75-ABA5-FAF39ABD3A02}"/>
    <dgm:cxn modelId="{8E68E8F4-3C44-4812-8FA8-75B918B659D2}" srcId="{96FB66A2-56F0-406C-9970-DEC17E625C73}" destId="{38FF07AF-FBC1-45F9-88FE-2F720B0EBEF0}" srcOrd="0" destOrd="0" parTransId="{346E7CBA-E893-48E6-85B4-3C977866545C}" sibTransId="{EC22A531-225D-4F88-95BC-60CE716BEE47}"/>
    <dgm:cxn modelId="{47D9D3F5-B804-45AB-A817-DFC2A883FF34}" type="presOf" srcId="{80133C43-283F-451C-A048-AB90D23A7C3A}" destId="{6CB72F70-5E76-41EE-BA20-A44E82EF60BB}" srcOrd="0" destOrd="0" presId="urn:microsoft.com/office/officeart/2008/layout/AlternatingHexagons"/>
    <dgm:cxn modelId="{32F76EF6-6D09-4B45-B3E6-C9F31BABE608}" type="presOf" srcId="{38FF07AF-FBC1-45F9-88FE-2F720B0EBEF0}" destId="{006E84AA-D220-4EB4-B540-88C047DB90D9}" srcOrd="0" destOrd="0" presId="urn:microsoft.com/office/officeart/2008/layout/AlternatingHexagons"/>
    <dgm:cxn modelId="{C95641DE-B19B-4C11-96AD-28BB6C97B8C5}" type="presParOf" srcId="{3C9CB69F-2916-4A7E-B73A-5216E67F516A}" destId="{6EAF4F71-E194-46B5-B962-4F5B8F3EC041}" srcOrd="0" destOrd="0" presId="urn:microsoft.com/office/officeart/2008/layout/AlternatingHexagons"/>
    <dgm:cxn modelId="{82624ACD-8FFC-4C7B-AAE0-F928550B5BC2}" type="presParOf" srcId="{6EAF4F71-E194-46B5-B962-4F5B8F3EC041}" destId="{4A83F753-33CB-4260-BB39-638F763773F2}" srcOrd="0" destOrd="0" presId="urn:microsoft.com/office/officeart/2008/layout/AlternatingHexagons"/>
    <dgm:cxn modelId="{10807AB2-3364-4142-9027-4CF75914D8DD}" type="presParOf" srcId="{6EAF4F71-E194-46B5-B962-4F5B8F3EC041}" destId="{006E84AA-D220-4EB4-B540-88C047DB90D9}" srcOrd="1" destOrd="0" presId="urn:microsoft.com/office/officeart/2008/layout/AlternatingHexagons"/>
    <dgm:cxn modelId="{7219E7D1-25A4-4543-A291-5616F4AE7C12}" type="presParOf" srcId="{6EAF4F71-E194-46B5-B962-4F5B8F3EC041}" destId="{0861E2A3-9C78-482E-98F1-700136D8CC95}" srcOrd="2" destOrd="0" presId="urn:microsoft.com/office/officeart/2008/layout/AlternatingHexagons"/>
    <dgm:cxn modelId="{A2F7A9A1-6E24-47CF-9C26-6D0374271457}" type="presParOf" srcId="{6EAF4F71-E194-46B5-B962-4F5B8F3EC041}" destId="{E6A6BFB1-0185-46D5-B507-95A10B3D4356}" srcOrd="3" destOrd="0" presId="urn:microsoft.com/office/officeart/2008/layout/AlternatingHexagons"/>
    <dgm:cxn modelId="{18C78CF7-53B9-453C-8192-C312C333C258}" type="presParOf" srcId="{6EAF4F71-E194-46B5-B962-4F5B8F3EC041}" destId="{AA92557A-BAAB-423D-96E5-7701D4510336}" srcOrd="4" destOrd="0" presId="urn:microsoft.com/office/officeart/2008/layout/AlternatingHexagons"/>
    <dgm:cxn modelId="{FD6C53C5-BE4F-4305-A82C-947802B939BF}" type="presParOf" srcId="{3C9CB69F-2916-4A7E-B73A-5216E67F516A}" destId="{79CE8F15-0C66-4DFB-8ED6-D3FFEC0003FC}" srcOrd="1" destOrd="0" presId="urn:microsoft.com/office/officeart/2008/layout/AlternatingHexagons"/>
    <dgm:cxn modelId="{50A0F84A-BD4B-4082-A155-5BB32664A978}" type="presParOf" srcId="{3C9CB69F-2916-4A7E-B73A-5216E67F516A}" destId="{32DB3E93-9B95-4537-8F51-10440EE707F1}" srcOrd="2" destOrd="0" presId="urn:microsoft.com/office/officeart/2008/layout/AlternatingHexagons"/>
    <dgm:cxn modelId="{26F2B237-09B6-4892-8EA9-5CC3EAE6FEBE}" type="presParOf" srcId="{32DB3E93-9B95-4537-8F51-10440EE707F1}" destId="{6CB72F70-5E76-41EE-BA20-A44E82EF60BB}" srcOrd="0" destOrd="0" presId="urn:microsoft.com/office/officeart/2008/layout/AlternatingHexagons"/>
    <dgm:cxn modelId="{CF06265E-2C83-474D-834C-14989D9AC275}" type="presParOf" srcId="{32DB3E93-9B95-4537-8F51-10440EE707F1}" destId="{4BD34520-13F6-47CD-A970-0742CFB751C5}" srcOrd="1" destOrd="0" presId="urn:microsoft.com/office/officeart/2008/layout/AlternatingHexagons"/>
    <dgm:cxn modelId="{7E75A76F-C352-41D6-AA65-A263002CBFCD}" type="presParOf" srcId="{32DB3E93-9B95-4537-8F51-10440EE707F1}" destId="{994FE3C0-8ABB-4D0B-9B93-EE73304D82A7}" srcOrd="2" destOrd="0" presId="urn:microsoft.com/office/officeart/2008/layout/AlternatingHexagons"/>
    <dgm:cxn modelId="{7376B664-B8CA-4485-B1DD-6B1347D69954}" type="presParOf" srcId="{32DB3E93-9B95-4537-8F51-10440EE707F1}" destId="{1161FC2F-BDC7-4453-92A9-304209866103}" srcOrd="3" destOrd="0" presId="urn:microsoft.com/office/officeart/2008/layout/AlternatingHexagons"/>
    <dgm:cxn modelId="{3634CF1C-40BC-4F6F-8D95-FA90E167416C}" type="presParOf" srcId="{32DB3E93-9B95-4537-8F51-10440EE707F1}" destId="{5149D2B5-09BE-4FF1-96AF-F245ABD5C7EF}" srcOrd="4" destOrd="0" presId="urn:microsoft.com/office/officeart/2008/layout/AlternatingHexagons"/>
    <dgm:cxn modelId="{6AE64742-C72E-4B5A-AEB4-36C8A1FD2029}" type="presParOf" srcId="{3C9CB69F-2916-4A7E-B73A-5216E67F516A}" destId="{BA822442-4A88-42EC-B7C3-DC577372276A}" srcOrd="3" destOrd="0" presId="urn:microsoft.com/office/officeart/2008/layout/AlternatingHexagons"/>
    <dgm:cxn modelId="{34660AD1-0185-411F-B6F1-32E2427085BC}" type="presParOf" srcId="{3C9CB69F-2916-4A7E-B73A-5216E67F516A}" destId="{5A69D4CF-C913-4B40-9EED-662BFEF4AB65}" srcOrd="4" destOrd="0" presId="urn:microsoft.com/office/officeart/2008/layout/AlternatingHexagons"/>
    <dgm:cxn modelId="{FC4EEA72-DEF9-4F3C-918C-5AAB85F56F2C}" type="presParOf" srcId="{5A69D4CF-C913-4B40-9EED-662BFEF4AB65}" destId="{EB99FCB5-8BDF-4DE2-89BC-EB6ECCA3641F}" srcOrd="0" destOrd="0" presId="urn:microsoft.com/office/officeart/2008/layout/AlternatingHexagons"/>
    <dgm:cxn modelId="{686DAB7B-09F5-414E-84BC-390632E024B7}" type="presParOf" srcId="{5A69D4CF-C913-4B40-9EED-662BFEF4AB65}" destId="{72633266-2A47-43FD-B05E-1AE4DA0D3F63}" srcOrd="1" destOrd="0" presId="urn:microsoft.com/office/officeart/2008/layout/AlternatingHexagons"/>
    <dgm:cxn modelId="{03622EEA-3D45-4F63-9706-7054015C2894}" type="presParOf" srcId="{5A69D4CF-C913-4B40-9EED-662BFEF4AB65}" destId="{C2CAF805-F140-4C99-B585-F15235055E9D}" srcOrd="2" destOrd="0" presId="urn:microsoft.com/office/officeart/2008/layout/AlternatingHexagons"/>
    <dgm:cxn modelId="{2ADF9F98-A71C-4D4B-904C-013A24F204DD}" type="presParOf" srcId="{5A69D4CF-C913-4B40-9EED-662BFEF4AB65}" destId="{74D40618-F6F5-43A7-A2AE-7ED05BD9AAB9}" srcOrd="3" destOrd="0" presId="urn:microsoft.com/office/officeart/2008/layout/AlternatingHexagons"/>
    <dgm:cxn modelId="{AD3C7711-36BA-4E78-8FC6-49B2B3C3B644}" type="presParOf" srcId="{5A69D4CF-C913-4B40-9EED-662BFEF4AB65}" destId="{77D76290-86FA-4485-9691-64F6F3C7457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0306FD-1F49-48A0-AF78-9E8C4D80285B}"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fr-FR"/>
        </a:p>
      </dgm:t>
    </dgm:pt>
    <dgm:pt modelId="{D37C1659-2B04-4F1E-AECA-2500AE88FF9A}">
      <dgm:prSet phldrT="[Text]" custT="1"/>
      <dgm:spPr/>
      <dgm:t>
        <a:bodyPr/>
        <a:lstStyle/>
        <a:p>
          <a:r>
            <a:rPr lang="fr-FR" sz="2400" b="1" dirty="0">
              <a:solidFill>
                <a:schemeClr val="bg1"/>
              </a:solidFill>
            </a:rPr>
            <a:t>Computers</a:t>
          </a:r>
        </a:p>
      </dgm:t>
    </dgm:pt>
    <dgm:pt modelId="{3632D43E-5328-461A-B3D4-BC30582F8194}" type="parTrans" cxnId="{1072B5E6-7EA7-46C3-897C-84D9F8E58962}">
      <dgm:prSet/>
      <dgm:spPr/>
      <dgm:t>
        <a:bodyPr/>
        <a:lstStyle/>
        <a:p>
          <a:endParaRPr lang="fr-FR"/>
        </a:p>
      </dgm:t>
    </dgm:pt>
    <dgm:pt modelId="{7D76515A-4BF5-426E-9ACE-86DB318877C2}" type="sibTrans" cxnId="{1072B5E6-7EA7-46C3-897C-84D9F8E58962}">
      <dgm:prSet/>
      <dgm:spPr/>
      <dgm:t>
        <a:bodyPr/>
        <a:lstStyle/>
        <a:p>
          <a:endParaRPr lang="fr-FR"/>
        </a:p>
      </dgm:t>
    </dgm:pt>
    <dgm:pt modelId="{FFFBBF0D-13D2-48EB-B365-FF0FB77467EE}">
      <dgm:prSet phldrT="[Text]" custT="1"/>
      <dgm:spPr/>
      <dgm:t>
        <a:bodyPr/>
        <a:lstStyle/>
        <a:p>
          <a:r>
            <a:rPr lang="fr-FR" sz="2400" b="1" dirty="0">
              <a:solidFill>
                <a:schemeClr val="bg1"/>
              </a:solidFill>
            </a:rPr>
            <a:t>Phones</a:t>
          </a:r>
        </a:p>
      </dgm:t>
    </dgm:pt>
    <dgm:pt modelId="{FCFBA025-8715-406C-84B1-099221D0B940}" type="parTrans" cxnId="{EFFDD91F-0CDC-4583-9FF2-C357FE9A318D}">
      <dgm:prSet/>
      <dgm:spPr/>
      <dgm:t>
        <a:bodyPr/>
        <a:lstStyle/>
        <a:p>
          <a:endParaRPr lang="fr-FR"/>
        </a:p>
      </dgm:t>
    </dgm:pt>
    <dgm:pt modelId="{09B5970F-3DC8-47A9-887C-F263252F25D8}" type="sibTrans" cxnId="{EFFDD91F-0CDC-4583-9FF2-C357FE9A318D}">
      <dgm:prSet/>
      <dgm:spPr/>
      <dgm:t>
        <a:bodyPr/>
        <a:lstStyle/>
        <a:p>
          <a:endParaRPr lang="fr-FR"/>
        </a:p>
      </dgm:t>
    </dgm:pt>
    <dgm:pt modelId="{35702741-A93D-4D2C-87E5-170C532962B2}">
      <dgm:prSet phldrT="[Text]" custT="1"/>
      <dgm:spPr/>
      <dgm:t>
        <a:bodyPr/>
        <a:lstStyle/>
        <a:p>
          <a:r>
            <a:rPr lang="fr-FR" sz="2400" b="1" dirty="0" err="1">
              <a:solidFill>
                <a:schemeClr val="bg1"/>
              </a:solidFill>
            </a:rPr>
            <a:t>Tablets</a:t>
          </a:r>
          <a:endParaRPr lang="fr-FR" sz="2400" b="1" dirty="0">
            <a:solidFill>
              <a:schemeClr val="bg1"/>
            </a:solidFill>
          </a:endParaRPr>
        </a:p>
      </dgm:t>
    </dgm:pt>
    <dgm:pt modelId="{B3250FF4-6009-4261-B5CE-F89D8EEAAA51}" type="parTrans" cxnId="{7378BF34-DF1B-48CE-A751-B66F5E812BCB}">
      <dgm:prSet/>
      <dgm:spPr/>
      <dgm:t>
        <a:bodyPr/>
        <a:lstStyle/>
        <a:p>
          <a:endParaRPr lang="fr-FR"/>
        </a:p>
      </dgm:t>
    </dgm:pt>
    <dgm:pt modelId="{DF683C70-D53B-4CFB-9D61-006EDC6B7956}" type="sibTrans" cxnId="{7378BF34-DF1B-48CE-A751-B66F5E812BCB}">
      <dgm:prSet/>
      <dgm:spPr/>
      <dgm:t>
        <a:bodyPr/>
        <a:lstStyle/>
        <a:p>
          <a:endParaRPr lang="fr-FR"/>
        </a:p>
      </dgm:t>
    </dgm:pt>
    <dgm:pt modelId="{2EFE184E-163B-418B-82E7-1737E89A1F65}">
      <dgm:prSet phldrT="[Text]" custT="1"/>
      <dgm:spPr/>
      <dgm:t>
        <a:bodyPr/>
        <a:lstStyle/>
        <a:p>
          <a:r>
            <a:rPr lang="fr-FR" sz="2400" b="1" dirty="0" err="1">
              <a:solidFill>
                <a:schemeClr val="bg1"/>
              </a:solidFill>
            </a:rPr>
            <a:t>Televisions</a:t>
          </a:r>
          <a:endParaRPr lang="fr-FR" sz="2400" b="1" dirty="0">
            <a:solidFill>
              <a:schemeClr val="bg1"/>
            </a:solidFill>
          </a:endParaRPr>
        </a:p>
      </dgm:t>
    </dgm:pt>
    <dgm:pt modelId="{B3FAB909-C29C-43CB-B2FF-E0A9CB0FB068}" type="parTrans" cxnId="{35840F7F-8C7F-4A74-A9EE-B150F87A09C4}">
      <dgm:prSet/>
      <dgm:spPr/>
      <dgm:t>
        <a:bodyPr/>
        <a:lstStyle/>
        <a:p>
          <a:endParaRPr lang="fr-FR"/>
        </a:p>
      </dgm:t>
    </dgm:pt>
    <dgm:pt modelId="{F0976206-3757-4271-88F3-7DAEE2F8AE2D}" type="sibTrans" cxnId="{35840F7F-8C7F-4A74-A9EE-B150F87A09C4}">
      <dgm:prSet/>
      <dgm:spPr/>
      <dgm:t>
        <a:bodyPr/>
        <a:lstStyle/>
        <a:p>
          <a:endParaRPr lang="fr-FR"/>
        </a:p>
      </dgm:t>
    </dgm:pt>
    <dgm:pt modelId="{06A9D6D0-212F-44E5-8078-A78E425E38CD}">
      <dgm:prSet phldrT="[Text]" custT="1"/>
      <dgm:spPr/>
      <dgm:t>
        <a:bodyPr/>
        <a:lstStyle/>
        <a:p>
          <a:r>
            <a:rPr lang="fr-FR" sz="2400" b="1" dirty="0">
              <a:solidFill>
                <a:schemeClr val="bg1"/>
              </a:solidFill>
            </a:rPr>
            <a:t>Radio</a:t>
          </a:r>
        </a:p>
      </dgm:t>
    </dgm:pt>
    <dgm:pt modelId="{C113BBF6-3E93-495F-AAD7-82A4712D7859}" type="parTrans" cxnId="{9113C973-C319-4EB2-9786-0F59A08B0BAE}">
      <dgm:prSet/>
      <dgm:spPr/>
      <dgm:t>
        <a:bodyPr/>
        <a:lstStyle/>
        <a:p>
          <a:endParaRPr lang="fr-FR"/>
        </a:p>
      </dgm:t>
    </dgm:pt>
    <dgm:pt modelId="{515C30DF-93B3-4263-970C-618A9671BDE9}" type="sibTrans" cxnId="{9113C973-C319-4EB2-9786-0F59A08B0BAE}">
      <dgm:prSet/>
      <dgm:spPr/>
      <dgm:t>
        <a:bodyPr/>
        <a:lstStyle/>
        <a:p>
          <a:endParaRPr lang="fr-FR"/>
        </a:p>
      </dgm:t>
    </dgm:pt>
    <dgm:pt modelId="{99121FCD-2901-4EC6-AC32-1B41E515F5F2}">
      <dgm:prSet phldrT="[Text]" custT="1"/>
      <dgm:spPr/>
      <dgm:t>
        <a:bodyPr/>
        <a:lstStyle/>
        <a:p>
          <a:r>
            <a:rPr lang="fr-FR" sz="2400" b="1" dirty="0" err="1">
              <a:solidFill>
                <a:schemeClr val="bg1"/>
              </a:solidFill>
            </a:rPr>
            <a:t>Remote</a:t>
          </a:r>
          <a:r>
            <a:rPr lang="fr-FR" sz="2400" b="1" dirty="0">
              <a:solidFill>
                <a:schemeClr val="bg1"/>
              </a:solidFill>
            </a:rPr>
            <a:t> information exchange</a:t>
          </a:r>
        </a:p>
      </dgm:t>
    </dgm:pt>
    <dgm:pt modelId="{04860B96-9CCA-4D6B-99D1-BB06CEBA1144}" type="parTrans" cxnId="{821E9FA9-06C9-4735-8967-FC2BAD13744E}">
      <dgm:prSet/>
      <dgm:spPr/>
      <dgm:t>
        <a:bodyPr/>
        <a:lstStyle/>
        <a:p>
          <a:endParaRPr lang="fr-FR"/>
        </a:p>
      </dgm:t>
    </dgm:pt>
    <dgm:pt modelId="{EBB9A8CA-5998-4E4C-982C-888D67EA32F0}" type="sibTrans" cxnId="{821E9FA9-06C9-4735-8967-FC2BAD13744E}">
      <dgm:prSet/>
      <dgm:spPr/>
      <dgm:t>
        <a:bodyPr/>
        <a:lstStyle/>
        <a:p>
          <a:endParaRPr lang="fr-FR"/>
        </a:p>
      </dgm:t>
    </dgm:pt>
    <dgm:pt modelId="{55021971-F063-4C5B-AE34-C44369E8C47A}">
      <dgm:prSet phldrT="[Text]" custT="1"/>
      <dgm:spPr/>
      <dgm:t>
        <a:bodyPr/>
        <a:lstStyle/>
        <a:p>
          <a:r>
            <a:rPr lang="fr-FR" sz="2400" b="1" dirty="0" err="1">
              <a:solidFill>
                <a:schemeClr val="bg1"/>
              </a:solidFill>
            </a:rPr>
            <a:t>Electronic</a:t>
          </a:r>
          <a:r>
            <a:rPr lang="fr-FR" sz="2400" b="1" dirty="0">
              <a:solidFill>
                <a:schemeClr val="bg1"/>
              </a:solidFill>
            </a:rPr>
            <a:t> chips</a:t>
          </a:r>
        </a:p>
      </dgm:t>
    </dgm:pt>
    <dgm:pt modelId="{00B30699-A2CA-492C-A565-32D328CB9043}" type="parTrans" cxnId="{2D71E7F1-642A-4F06-8C92-19154F32D7C9}">
      <dgm:prSet/>
      <dgm:spPr/>
      <dgm:t>
        <a:bodyPr/>
        <a:lstStyle/>
        <a:p>
          <a:endParaRPr lang="fr-FR"/>
        </a:p>
      </dgm:t>
    </dgm:pt>
    <dgm:pt modelId="{4082CB8A-D7AA-4A78-86B2-B401657DD69A}" type="sibTrans" cxnId="{2D71E7F1-642A-4F06-8C92-19154F32D7C9}">
      <dgm:prSet/>
      <dgm:spPr/>
      <dgm:t>
        <a:bodyPr/>
        <a:lstStyle/>
        <a:p>
          <a:endParaRPr lang="fr-FR"/>
        </a:p>
      </dgm:t>
    </dgm:pt>
    <dgm:pt modelId="{8363C8D0-AC0C-4B53-AD2F-6C671F5BD133}" type="pres">
      <dgm:prSet presAssocID="{360306FD-1F49-48A0-AF78-9E8C4D80285B}" presName="Name0" presStyleCnt="0">
        <dgm:presLayoutVars>
          <dgm:dir/>
          <dgm:resizeHandles val="exact"/>
        </dgm:presLayoutVars>
      </dgm:prSet>
      <dgm:spPr/>
    </dgm:pt>
    <dgm:pt modelId="{83BB91A7-2C52-4BEA-8A99-59BAAC0DF52A}" type="pres">
      <dgm:prSet presAssocID="{D37C1659-2B04-4F1E-AECA-2500AE88FF9A}" presName="compNode" presStyleCnt="0"/>
      <dgm:spPr/>
    </dgm:pt>
    <dgm:pt modelId="{EEE024B4-1A84-4335-8CB5-3CB5F57F9802}" type="pres">
      <dgm:prSet presAssocID="{D37C1659-2B04-4F1E-AECA-2500AE88FF9A}" presName="pictRect" presStyleLbl="node1" presStyleIdx="0" presStyleCnt="7"/>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DEA4F0C-97A9-4916-9B18-4DDB82E60D1C}" type="pres">
      <dgm:prSet presAssocID="{D37C1659-2B04-4F1E-AECA-2500AE88FF9A}" presName="textRect" presStyleLbl="revTx" presStyleIdx="0" presStyleCnt="7">
        <dgm:presLayoutVars>
          <dgm:bulletEnabled val="1"/>
        </dgm:presLayoutVars>
      </dgm:prSet>
      <dgm:spPr/>
    </dgm:pt>
    <dgm:pt modelId="{29D3CF0A-BD0B-49C1-9EB8-34B58B9A9A8D}" type="pres">
      <dgm:prSet presAssocID="{7D76515A-4BF5-426E-9ACE-86DB318877C2}" presName="sibTrans" presStyleLbl="sibTrans2D1" presStyleIdx="0" presStyleCnt="0"/>
      <dgm:spPr/>
    </dgm:pt>
    <dgm:pt modelId="{A6A1EB27-E5CF-4DF5-B317-98466B533518}" type="pres">
      <dgm:prSet presAssocID="{FFFBBF0D-13D2-48EB-B365-FF0FB77467EE}" presName="compNode" presStyleCnt="0"/>
      <dgm:spPr/>
    </dgm:pt>
    <dgm:pt modelId="{89EF9D63-1242-47E2-BD7C-8D9C5CC43168}" type="pres">
      <dgm:prSet presAssocID="{FFFBBF0D-13D2-48EB-B365-FF0FB77467EE}" presName="pictRect" presStyleLbl="node1" presStyleIdx="1" presStyleCnt="7"/>
      <dgm:spPr>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22" t="-20615" r="1322" b="-97385"/>
          </a:stretch>
        </a:blipFill>
      </dgm:spPr>
    </dgm:pt>
    <dgm:pt modelId="{955A674E-EFEA-4D78-8840-296BB6590AFB}" type="pres">
      <dgm:prSet presAssocID="{FFFBBF0D-13D2-48EB-B365-FF0FB77467EE}" presName="textRect" presStyleLbl="revTx" presStyleIdx="1" presStyleCnt="7">
        <dgm:presLayoutVars>
          <dgm:bulletEnabled val="1"/>
        </dgm:presLayoutVars>
      </dgm:prSet>
      <dgm:spPr/>
    </dgm:pt>
    <dgm:pt modelId="{2C34B94D-F529-4AC1-A7A2-FAC7A2C9B47E}" type="pres">
      <dgm:prSet presAssocID="{09B5970F-3DC8-47A9-887C-F263252F25D8}" presName="sibTrans" presStyleLbl="sibTrans2D1" presStyleIdx="0" presStyleCnt="0"/>
      <dgm:spPr/>
    </dgm:pt>
    <dgm:pt modelId="{6D74C9B8-304D-4A73-AF92-B01E3F9DF345}" type="pres">
      <dgm:prSet presAssocID="{35702741-A93D-4D2C-87E5-170C532962B2}" presName="compNode" presStyleCnt="0"/>
      <dgm:spPr/>
    </dgm:pt>
    <dgm:pt modelId="{3A056AED-E968-49EB-9C83-F179E658E2FC}" type="pres">
      <dgm:prSet presAssocID="{35702741-A93D-4D2C-87E5-170C532962B2}" presName="pictRect" presStyleLbl="node1" presStyleIdx="2" presStyleCnt="7"/>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9000" b="-79000"/>
          </a:stretch>
        </a:blipFill>
      </dgm:spPr>
    </dgm:pt>
    <dgm:pt modelId="{09772851-A9E2-48BB-942C-E74DE4044B70}" type="pres">
      <dgm:prSet presAssocID="{35702741-A93D-4D2C-87E5-170C532962B2}" presName="textRect" presStyleLbl="revTx" presStyleIdx="2" presStyleCnt="7">
        <dgm:presLayoutVars>
          <dgm:bulletEnabled val="1"/>
        </dgm:presLayoutVars>
      </dgm:prSet>
      <dgm:spPr/>
    </dgm:pt>
    <dgm:pt modelId="{FFC7E8C9-3A7F-4151-8CAB-1756E481267E}" type="pres">
      <dgm:prSet presAssocID="{DF683C70-D53B-4CFB-9D61-006EDC6B7956}" presName="sibTrans" presStyleLbl="sibTrans2D1" presStyleIdx="0" presStyleCnt="0"/>
      <dgm:spPr/>
    </dgm:pt>
    <dgm:pt modelId="{BE430FB6-5D8B-47F3-809B-FE54FF1D5D9B}" type="pres">
      <dgm:prSet presAssocID="{2EFE184E-163B-418B-82E7-1737E89A1F65}" presName="compNode" presStyleCnt="0"/>
      <dgm:spPr/>
    </dgm:pt>
    <dgm:pt modelId="{10C6B7FD-E874-4E6D-B347-BD8882ADB1F5}" type="pres">
      <dgm:prSet presAssocID="{2EFE184E-163B-418B-82E7-1737E89A1F65}" presName="pictRect" presStyleLbl="node1" presStyleIdx="3" presStyleCnt="7"/>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1790F21A-4F90-4799-A04C-914874588D57}" type="pres">
      <dgm:prSet presAssocID="{2EFE184E-163B-418B-82E7-1737E89A1F65}" presName="textRect" presStyleLbl="revTx" presStyleIdx="3" presStyleCnt="7">
        <dgm:presLayoutVars>
          <dgm:bulletEnabled val="1"/>
        </dgm:presLayoutVars>
      </dgm:prSet>
      <dgm:spPr/>
    </dgm:pt>
    <dgm:pt modelId="{322BD302-25C7-44CF-9A0B-C71B7CD099C6}" type="pres">
      <dgm:prSet presAssocID="{F0976206-3757-4271-88F3-7DAEE2F8AE2D}" presName="sibTrans" presStyleLbl="sibTrans2D1" presStyleIdx="0" presStyleCnt="0"/>
      <dgm:spPr/>
    </dgm:pt>
    <dgm:pt modelId="{7996119E-F02B-43C5-81BE-A5DF1A085559}" type="pres">
      <dgm:prSet presAssocID="{06A9D6D0-212F-44E5-8078-A78E425E38CD}" presName="compNode" presStyleCnt="0"/>
      <dgm:spPr/>
    </dgm:pt>
    <dgm:pt modelId="{DDE96ED4-4DC8-456C-A52E-DC85A7DB01B0}" type="pres">
      <dgm:prSet presAssocID="{06A9D6D0-212F-44E5-8078-A78E425E38CD}" presName="pictRect" presStyleLbl="nod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09E26C9B-FD1D-4B2C-A32F-17ED52B532EB}" type="pres">
      <dgm:prSet presAssocID="{06A9D6D0-212F-44E5-8078-A78E425E38CD}" presName="textRect" presStyleLbl="revTx" presStyleIdx="4" presStyleCnt="7">
        <dgm:presLayoutVars>
          <dgm:bulletEnabled val="1"/>
        </dgm:presLayoutVars>
      </dgm:prSet>
      <dgm:spPr/>
    </dgm:pt>
    <dgm:pt modelId="{2A81D786-024C-4D23-AF81-D6C0F015038F}" type="pres">
      <dgm:prSet presAssocID="{515C30DF-93B3-4263-970C-618A9671BDE9}" presName="sibTrans" presStyleLbl="sibTrans2D1" presStyleIdx="0" presStyleCnt="0"/>
      <dgm:spPr/>
    </dgm:pt>
    <dgm:pt modelId="{4580A3B4-6170-489D-A5D1-2DD90F0C4B6B}" type="pres">
      <dgm:prSet presAssocID="{99121FCD-2901-4EC6-AC32-1B41E515F5F2}" presName="compNode" presStyleCnt="0"/>
      <dgm:spPr/>
    </dgm:pt>
    <dgm:pt modelId="{E8041DDC-50D7-4B8C-9395-3A4C1067172D}" type="pres">
      <dgm:prSet presAssocID="{99121FCD-2901-4EC6-AC32-1B41E515F5F2}" presName="pictRect" presStyleLbl="nod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BF73C7B8-65F6-432C-87FC-C49D2E655818}" type="pres">
      <dgm:prSet presAssocID="{99121FCD-2901-4EC6-AC32-1B41E515F5F2}" presName="textRect" presStyleLbl="revTx" presStyleIdx="5" presStyleCnt="7">
        <dgm:presLayoutVars>
          <dgm:bulletEnabled val="1"/>
        </dgm:presLayoutVars>
      </dgm:prSet>
      <dgm:spPr/>
    </dgm:pt>
    <dgm:pt modelId="{097AC85F-38C3-4DE4-A437-D68A8B3DFE83}" type="pres">
      <dgm:prSet presAssocID="{EBB9A8CA-5998-4E4C-982C-888D67EA32F0}" presName="sibTrans" presStyleLbl="sibTrans2D1" presStyleIdx="0" presStyleCnt="0"/>
      <dgm:spPr/>
    </dgm:pt>
    <dgm:pt modelId="{C7EF352A-99D5-4DF8-92C8-501E584DED53}" type="pres">
      <dgm:prSet presAssocID="{55021971-F063-4C5B-AE34-C44369E8C47A}" presName="compNode" presStyleCnt="0"/>
      <dgm:spPr/>
    </dgm:pt>
    <dgm:pt modelId="{982DE111-2F3B-457C-86D3-FA08A83A96F3}" type="pres">
      <dgm:prSet presAssocID="{55021971-F063-4C5B-AE34-C44369E8C47A}" presName="pictRect" presStyleLbl="nod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CDDBF816-3A97-44A5-AC6B-9A54127E57E8}" type="pres">
      <dgm:prSet presAssocID="{55021971-F063-4C5B-AE34-C44369E8C47A}" presName="textRect" presStyleLbl="revTx" presStyleIdx="6" presStyleCnt="7">
        <dgm:presLayoutVars>
          <dgm:bulletEnabled val="1"/>
        </dgm:presLayoutVars>
      </dgm:prSet>
      <dgm:spPr/>
    </dgm:pt>
  </dgm:ptLst>
  <dgm:cxnLst>
    <dgm:cxn modelId="{EFFDD91F-0CDC-4583-9FF2-C357FE9A318D}" srcId="{360306FD-1F49-48A0-AF78-9E8C4D80285B}" destId="{FFFBBF0D-13D2-48EB-B365-FF0FB77467EE}" srcOrd="1" destOrd="0" parTransId="{FCFBA025-8715-406C-84B1-099221D0B940}" sibTransId="{09B5970F-3DC8-47A9-887C-F263252F25D8}"/>
    <dgm:cxn modelId="{384A9525-AB26-4ACD-B394-BA19D8768EE0}" type="presOf" srcId="{06A9D6D0-212F-44E5-8078-A78E425E38CD}" destId="{09E26C9B-FD1D-4B2C-A32F-17ED52B532EB}" srcOrd="0" destOrd="0" presId="urn:microsoft.com/office/officeart/2005/8/layout/pList1"/>
    <dgm:cxn modelId="{921EF628-6E9D-426F-8A5D-C25CEED8A376}" type="presOf" srcId="{515C30DF-93B3-4263-970C-618A9671BDE9}" destId="{2A81D786-024C-4D23-AF81-D6C0F015038F}" srcOrd="0" destOrd="0" presId="urn:microsoft.com/office/officeart/2005/8/layout/pList1"/>
    <dgm:cxn modelId="{3094802A-87AF-452F-9D2C-B565B3C72FD4}" type="presOf" srcId="{55021971-F063-4C5B-AE34-C44369E8C47A}" destId="{CDDBF816-3A97-44A5-AC6B-9A54127E57E8}" srcOrd="0" destOrd="0" presId="urn:microsoft.com/office/officeart/2005/8/layout/pList1"/>
    <dgm:cxn modelId="{7378BF34-DF1B-48CE-A751-B66F5E812BCB}" srcId="{360306FD-1F49-48A0-AF78-9E8C4D80285B}" destId="{35702741-A93D-4D2C-87E5-170C532962B2}" srcOrd="2" destOrd="0" parTransId="{B3250FF4-6009-4261-B5CE-F89D8EEAAA51}" sibTransId="{DF683C70-D53B-4CFB-9D61-006EDC6B7956}"/>
    <dgm:cxn modelId="{D8C53D36-99A0-4BD0-A99E-7E27C18E3533}" type="presOf" srcId="{F0976206-3757-4271-88F3-7DAEE2F8AE2D}" destId="{322BD302-25C7-44CF-9A0B-C71B7CD099C6}" srcOrd="0" destOrd="0" presId="urn:microsoft.com/office/officeart/2005/8/layout/pList1"/>
    <dgm:cxn modelId="{7CA91A5E-4A18-469D-A843-7BD317ECF44F}" type="presOf" srcId="{DF683C70-D53B-4CFB-9D61-006EDC6B7956}" destId="{FFC7E8C9-3A7F-4151-8CAB-1756E481267E}" srcOrd="0" destOrd="0" presId="urn:microsoft.com/office/officeart/2005/8/layout/pList1"/>
    <dgm:cxn modelId="{C935B95E-A50C-4479-BFED-A1A908E04BBF}" type="presOf" srcId="{360306FD-1F49-48A0-AF78-9E8C4D80285B}" destId="{8363C8D0-AC0C-4B53-AD2F-6C671F5BD133}" srcOrd="0" destOrd="0" presId="urn:microsoft.com/office/officeart/2005/8/layout/pList1"/>
    <dgm:cxn modelId="{4E5B0766-714D-46C9-ACE6-6B968F1E03EB}" type="presOf" srcId="{99121FCD-2901-4EC6-AC32-1B41E515F5F2}" destId="{BF73C7B8-65F6-432C-87FC-C49D2E655818}" srcOrd="0" destOrd="0" presId="urn:microsoft.com/office/officeart/2005/8/layout/pList1"/>
    <dgm:cxn modelId="{6B88B247-FBAA-4DA7-9A3F-A74324B6E886}" type="presOf" srcId="{35702741-A93D-4D2C-87E5-170C532962B2}" destId="{09772851-A9E2-48BB-942C-E74DE4044B70}" srcOrd="0" destOrd="0" presId="urn:microsoft.com/office/officeart/2005/8/layout/pList1"/>
    <dgm:cxn modelId="{A7D7336C-7EE2-4F72-9E5E-54C309514A44}" type="presOf" srcId="{EBB9A8CA-5998-4E4C-982C-888D67EA32F0}" destId="{097AC85F-38C3-4DE4-A437-D68A8B3DFE83}" srcOrd="0" destOrd="0" presId="urn:microsoft.com/office/officeart/2005/8/layout/pList1"/>
    <dgm:cxn modelId="{9113C973-C319-4EB2-9786-0F59A08B0BAE}" srcId="{360306FD-1F49-48A0-AF78-9E8C4D80285B}" destId="{06A9D6D0-212F-44E5-8078-A78E425E38CD}" srcOrd="4" destOrd="0" parTransId="{C113BBF6-3E93-495F-AAD7-82A4712D7859}" sibTransId="{515C30DF-93B3-4263-970C-618A9671BDE9}"/>
    <dgm:cxn modelId="{35840F7F-8C7F-4A74-A9EE-B150F87A09C4}" srcId="{360306FD-1F49-48A0-AF78-9E8C4D80285B}" destId="{2EFE184E-163B-418B-82E7-1737E89A1F65}" srcOrd="3" destOrd="0" parTransId="{B3FAB909-C29C-43CB-B2FF-E0A9CB0FB068}" sibTransId="{F0976206-3757-4271-88F3-7DAEE2F8AE2D}"/>
    <dgm:cxn modelId="{E2BC6589-0C53-4B62-B7B9-5F25A8CE3702}" type="presOf" srcId="{2EFE184E-163B-418B-82E7-1737E89A1F65}" destId="{1790F21A-4F90-4799-A04C-914874588D57}" srcOrd="0" destOrd="0" presId="urn:microsoft.com/office/officeart/2005/8/layout/pList1"/>
    <dgm:cxn modelId="{EBA269A4-5677-4D0B-88F1-5B268C168878}" type="presOf" srcId="{09B5970F-3DC8-47A9-887C-F263252F25D8}" destId="{2C34B94D-F529-4AC1-A7A2-FAC7A2C9B47E}" srcOrd="0" destOrd="0" presId="urn:microsoft.com/office/officeart/2005/8/layout/pList1"/>
    <dgm:cxn modelId="{821E9FA9-06C9-4735-8967-FC2BAD13744E}" srcId="{360306FD-1F49-48A0-AF78-9E8C4D80285B}" destId="{99121FCD-2901-4EC6-AC32-1B41E515F5F2}" srcOrd="5" destOrd="0" parTransId="{04860B96-9CCA-4D6B-99D1-BB06CEBA1144}" sibTransId="{EBB9A8CA-5998-4E4C-982C-888D67EA32F0}"/>
    <dgm:cxn modelId="{5550D9BC-E763-4024-AEAA-162CAB8CA8F1}" type="presOf" srcId="{FFFBBF0D-13D2-48EB-B365-FF0FB77467EE}" destId="{955A674E-EFEA-4D78-8840-296BB6590AFB}" srcOrd="0" destOrd="0" presId="urn:microsoft.com/office/officeart/2005/8/layout/pList1"/>
    <dgm:cxn modelId="{2A1CFDDE-DAEB-49AC-9664-D1AFCE28A832}" type="presOf" srcId="{7D76515A-4BF5-426E-9ACE-86DB318877C2}" destId="{29D3CF0A-BD0B-49C1-9EB8-34B58B9A9A8D}" srcOrd="0" destOrd="0" presId="urn:microsoft.com/office/officeart/2005/8/layout/pList1"/>
    <dgm:cxn modelId="{DFDCDBE2-ACB1-464B-8D04-AC4458B8D25A}" type="presOf" srcId="{D37C1659-2B04-4F1E-AECA-2500AE88FF9A}" destId="{4DEA4F0C-97A9-4916-9B18-4DDB82E60D1C}" srcOrd="0" destOrd="0" presId="urn:microsoft.com/office/officeart/2005/8/layout/pList1"/>
    <dgm:cxn modelId="{1072B5E6-7EA7-46C3-897C-84D9F8E58962}" srcId="{360306FD-1F49-48A0-AF78-9E8C4D80285B}" destId="{D37C1659-2B04-4F1E-AECA-2500AE88FF9A}" srcOrd="0" destOrd="0" parTransId="{3632D43E-5328-461A-B3D4-BC30582F8194}" sibTransId="{7D76515A-4BF5-426E-9ACE-86DB318877C2}"/>
    <dgm:cxn modelId="{2D71E7F1-642A-4F06-8C92-19154F32D7C9}" srcId="{360306FD-1F49-48A0-AF78-9E8C4D80285B}" destId="{55021971-F063-4C5B-AE34-C44369E8C47A}" srcOrd="6" destOrd="0" parTransId="{00B30699-A2CA-492C-A565-32D328CB9043}" sibTransId="{4082CB8A-D7AA-4A78-86B2-B401657DD69A}"/>
    <dgm:cxn modelId="{DD85B9C1-7315-4D71-A0CF-C8B73577DDE1}" type="presParOf" srcId="{8363C8D0-AC0C-4B53-AD2F-6C671F5BD133}" destId="{83BB91A7-2C52-4BEA-8A99-59BAAC0DF52A}" srcOrd="0" destOrd="0" presId="urn:microsoft.com/office/officeart/2005/8/layout/pList1"/>
    <dgm:cxn modelId="{D2FAA756-FB6D-4DD3-ABEA-83A2B32E6DB0}" type="presParOf" srcId="{83BB91A7-2C52-4BEA-8A99-59BAAC0DF52A}" destId="{EEE024B4-1A84-4335-8CB5-3CB5F57F9802}" srcOrd="0" destOrd="0" presId="urn:microsoft.com/office/officeart/2005/8/layout/pList1"/>
    <dgm:cxn modelId="{8A2F5EF8-1284-4141-8BF4-541675EA6CFA}" type="presParOf" srcId="{83BB91A7-2C52-4BEA-8A99-59BAAC0DF52A}" destId="{4DEA4F0C-97A9-4916-9B18-4DDB82E60D1C}" srcOrd="1" destOrd="0" presId="urn:microsoft.com/office/officeart/2005/8/layout/pList1"/>
    <dgm:cxn modelId="{D7E3C779-40E1-4AD8-A05C-34870DCB539B}" type="presParOf" srcId="{8363C8D0-AC0C-4B53-AD2F-6C671F5BD133}" destId="{29D3CF0A-BD0B-49C1-9EB8-34B58B9A9A8D}" srcOrd="1" destOrd="0" presId="urn:microsoft.com/office/officeart/2005/8/layout/pList1"/>
    <dgm:cxn modelId="{EA81DA54-27EB-420D-9186-840FC14D7E22}" type="presParOf" srcId="{8363C8D0-AC0C-4B53-AD2F-6C671F5BD133}" destId="{A6A1EB27-E5CF-4DF5-B317-98466B533518}" srcOrd="2" destOrd="0" presId="urn:microsoft.com/office/officeart/2005/8/layout/pList1"/>
    <dgm:cxn modelId="{BC4A8834-CA24-4284-BDED-97FC04B12A6A}" type="presParOf" srcId="{A6A1EB27-E5CF-4DF5-B317-98466B533518}" destId="{89EF9D63-1242-47E2-BD7C-8D9C5CC43168}" srcOrd="0" destOrd="0" presId="urn:microsoft.com/office/officeart/2005/8/layout/pList1"/>
    <dgm:cxn modelId="{934F4C6B-B4CB-498A-AB21-7536D6A3211F}" type="presParOf" srcId="{A6A1EB27-E5CF-4DF5-B317-98466B533518}" destId="{955A674E-EFEA-4D78-8840-296BB6590AFB}" srcOrd="1" destOrd="0" presId="urn:microsoft.com/office/officeart/2005/8/layout/pList1"/>
    <dgm:cxn modelId="{F86A255F-68FD-40F8-9CC9-633874A87637}" type="presParOf" srcId="{8363C8D0-AC0C-4B53-AD2F-6C671F5BD133}" destId="{2C34B94D-F529-4AC1-A7A2-FAC7A2C9B47E}" srcOrd="3" destOrd="0" presId="urn:microsoft.com/office/officeart/2005/8/layout/pList1"/>
    <dgm:cxn modelId="{9382FB5F-9E6E-4351-91BF-0971A967C69F}" type="presParOf" srcId="{8363C8D0-AC0C-4B53-AD2F-6C671F5BD133}" destId="{6D74C9B8-304D-4A73-AF92-B01E3F9DF345}" srcOrd="4" destOrd="0" presId="urn:microsoft.com/office/officeart/2005/8/layout/pList1"/>
    <dgm:cxn modelId="{FAFDC121-63ED-43C0-A00D-2CB41649697A}" type="presParOf" srcId="{6D74C9B8-304D-4A73-AF92-B01E3F9DF345}" destId="{3A056AED-E968-49EB-9C83-F179E658E2FC}" srcOrd="0" destOrd="0" presId="urn:microsoft.com/office/officeart/2005/8/layout/pList1"/>
    <dgm:cxn modelId="{DAEDDC5C-BB39-4A49-88B0-5CE6208E128A}" type="presParOf" srcId="{6D74C9B8-304D-4A73-AF92-B01E3F9DF345}" destId="{09772851-A9E2-48BB-942C-E74DE4044B70}" srcOrd="1" destOrd="0" presId="urn:microsoft.com/office/officeart/2005/8/layout/pList1"/>
    <dgm:cxn modelId="{5000BD7C-D3FA-4A53-8B4B-A85549C16DAE}" type="presParOf" srcId="{8363C8D0-AC0C-4B53-AD2F-6C671F5BD133}" destId="{FFC7E8C9-3A7F-4151-8CAB-1756E481267E}" srcOrd="5" destOrd="0" presId="urn:microsoft.com/office/officeart/2005/8/layout/pList1"/>
    <dgm:cxn modelId="{42A4484D-BF6B-44C3-94C7-D5CEBEAE3D96}" type="presParOf" srcId="{8363C8D0-AC0C-4B53-AD2F-6C671F5BD133}" destId="{BE430FB6-5D8B-47F3-809B-FE54FF1D5D9B}" srcOrd="6" destOrd="0" presId="urn:microsoft.com/office/officeart/2005/8/layout/pList1"/>
    <dgm:cxn modelId="{633BF264-54FE-4B86-B6A8-150F2DB65F2E}" type="presParOf" srcId="{BE430FB6-5D8B-47F3-809B-FE54FF1D5D9B}" destId="{10C6B7FD-E874-4E6D-B347-BD8882ADB1F5}" srcOrd="0" destOrd="0" presId="urn:microsoft.com/office/officeart/2005/8/layout/pList1"/>
    <dgm:cxn modelId="{A56ADE4B-8863-4E8A-9805-14BA45E33D80}" type="presParOf" srcId="{BE430FB6-5D8B-47F3-809B-FE54FF1D5D9B}" destId="{1790F21A-4F90-4799-A04C-914874588D57}" srcOrd="1" destOrd="0" presId="urn:microsoft.com/office/officeart/2005/8/layout/pList1"/>
    <dgm:cxn modelId="{E9001677-680C-4178-844D-7A04984DF895}" type="presParOf" srcId="{8363C8D0-AC0C-4B53-AD2F-6C671F5BD133}" destId="{322BD302-25C7-44CF-9A0B-C71B7CD099C6}" srcOrd="7" destOrd="0" presId="urn:microsoft.com/office/officeart/2005/8/layout/pList1"/>
    <dgm:cxn modelId="{95DEB492-3C1D-4F98-8F76-3616C7007504}" type="presParOf" srcId="{8363C8D0-AC0C-4B53-AD2F-6C671F5BD133}" destId="{7996119E-F02B-43C5-81BE-A5DF1A085559}" srcOrd="8" destOrd="0" presId="urn:microsoft.com/office/officeart/2005/8/layout/pList1"/>
    <dgm:cxn modelId="{546F0B7D-C594-425B-96B0-DC5DB4579724}" type="presParOf" srcId="{7996119E-F02B-43C5-81BE-A5DF1A085559}" destId="{DDE96ED4-4DC8-456C-A52E-DC85A7DB01B0}" srcOrd="0" destOrd="0" presId="urn:microsoft.com/office/officeart/2005/8/layout/pList1"/>
    <dgm:cxn modelId="{8F73D5A9-28DA-4BF3-9FA1-CDC332AAC110}" type="presParOf" srcId="{7996119E-F02B-43C5-81BE-A5DF1A085559}" destId="{09E26C9B-FD1D-4B2C-A32F-17ED52B532EB}" srcOrd="1" destOrd="0" presId="urn:microsoft.com/office/officeart/2005/8/layout/pList1"/>
    <dgm:cxn modelId="{339C1431-1F0A-4C6D-8A59-F571BDA71EC2}" type="presParOf" srcId="{8363C8D0-AC0C-4B53-AD2F-6C671F5BD133}" destId="{2A81D786-024C-4D23-AF81-D6C0F015038F}" srcOrd="9" destOrd="0" presId="urn:microsoft.com/office/officeart/2005/8/layout/pList1"/>
    <dgm:cxn modelId="{3317FAAA-2F49-45E0-8FEC-E2E48FFD95A6}" type="presParOf" srcId="{8363C8D0-AC0C-4B53-AD2F-6C671F5BD133}" destId="{4580A3B4-6170-489D-A5D1-2DD90F0C4B6B}" srcOrd="10" destOrd="0" presId="urn:microsoft.com/office/officeart/2005/8/layout/pList1"/>
    <dgm:cxn modelId="{16C26D0E-8827-4FAE-8B57-A427B5F54080}" type="presParOf" srcId="{4580A3B4-6170-489D-A5D1-2DD90F0C4B6B}" destId="{E8041DDC-50D7-4B8C-9395-3A4C1067172D}" srcOrd="0" destOrd="0" presId="urn:microsoft.com/office/officeart/2005/8/layout/pList1"/>
    <dgm:cxn modelId="{8123BDE6-5442-4775-8A37-DEA633E91FC6}" type="presParOf" srcId="{4580A3B4-6170-489D-A5D1-2DD90F0C4B6B}" destId="{BF73C7B8-65F6-432C-87FC-C49D2E655818}" srcOrd="1" destOrd="0" presId="urn:microsoft.com/office/officeart/2005/8/layout/pList1"/>
    <dgm:cxn modelId="{039F2DE5-B67F-484A-BA50-F3417E0435B5}" type="presParOf" srcId="{8363C8D0-AC0C-4B53-AD2F-6C671F5BD133}" destId="{097AC85F-38C3-4DE4-A437-D68A8B3DFE83}" srcOrd="11" destOrd="0" presId="urn:microsoft.com/office/officeart/2005/8/layout/pList1"/>
    <dgm:cxn modelId="{81834F29-04F2-4A12-B5B1-A73397DDE586}" type="presParOf" srcId="{8363C8D0-AC0C-4B53-AD2F-6C671F5BD133}" destId="{C7EF352A-99D5-4DF8-92C8-501E584DED53}" srcOrd="12" destOrd="0" presId="urn:microsoft.com/office/officeart/2005/8/layout/pList1"/>
    <dgm:cxn modelId="{6D9ED77D-0F96-40F6-9DDC-86B502FA62EF}" type="presParOf" srcId="{C7EF352A-99D5-4DF8-92C8-501E584DED53}" destId="{982DE111-2F3B-457C-86D3-FA08A83A96F3}" srcOrd="0" destOrd="0" presId="urn:microsoft.com/office/officeart/2005/8/layout/pList1"/>
    <dgm:cxn modelId="{471D0366-038C-41C3-942E-70B8152DCE05}" type="presParOf" srcId="{C7EF352A-99D5-4DF8-92C8-501E584DED53}" destId="{CDDBF816-3A97-44A5-AC6B-9A54127E57E8}"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3F753-33CB-4260-BB39-638F763773F2}">
      <dsp:nvSpPr>
        <dsp:cNvPr id="0" name=""/>
        <dsp:cNvSpPr/>
      </dsp:nvSpPr>
      <dsp:spPr>
        <a:xfrm rot="5400000">
          <a:off x="4150325" y="130186"/>
          <a:ext cx="1998593" cy="1738776"/>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err="1">
              <a:solidFill>
                <a:schemeClr val="bg1"/>
              </a:solidFill>
            </a:rPr>
            <a:t>Advancement</a:t>
          </a:r>
          <a:endParaRPr lang="fr-FR" sz="2000" b="1" kern="1200" dirty="0">
            <a:solidFill>
              <a:schemeClr val="bg1"/>
            </a:solidFill>
          </a:endParaRPr>
        </a:p>
      </dsp:txBody>
      <dsp:txXfrm rot="-5400000">
        <a:off x="4551192" y="311725"/>
        <a:ext cx="1196858" cy="1375699"/>
      </dsp:txXfrm>
    </dsp:sp>
    <dsp:sp modelId="{006E84AA-D220-4EB4-B540-88C047DB90D9}">
      <dsp:nvSpPr>
        <dsp:cNvPr id="0" name=""/>
        <dsp:cNvSpPr/>
      </dsp:nvSpPr>
      <dsp:spPr>
        <a:xfrm>
          <a:off x="6071773" y="399996"/>
          <a:ext cx="2230430" cy="119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bg1"/>
              </a:solidFill>
            </a:rPr>
            <a:t>Speed</a:t>
          </a:r>
        </a:p>
      </dsp:txBody>
      <dsp:txXfrm>
        <a:off x="6071773" y="399996"/>
        <a:ext cx="2230430" cy="1199156"/>
      </dsp:txXfrm>
    </dsp:sp>
    <dsp:sp modelId="{AA92557A-BAAB-423D-96E5-7701D4510336}">
      <dsp:nvSpPr>
        <dsp:cNvPr id="0" name=""/>
        <dsp:cNvSpPr/>
      </dsp:nvSpPr>
      <dsp:spPr>
        <a:xfrm rot="5400000">
          <a:off x="2272446" y="130186"/>
          <a:ext cx="1998593" cy="1738776"/>
        </a:xfrm>
        <a:prstGeom prst="hexagon">
          <a:avLst>
            <a:gd name="adj" fmla="val 25000"/>
            <a:gd name="vf" fmla="val 115470"/>
          </a:avLst>
        </a:prstGeom>
        <a:solidFill>
          <a:srgbClr val="0816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673313" y="311725"/>
        <a:ext cx="1196858" cy="1375699"/>
      </dsp:txXfrm>
    </dsp:sp>
    <dsp:sp modelId="{6CB72F70-5E76-41EE-BA20-A44E82EF60BB}">
      <dsp:nvSpPr>
        <dsp:cNvPr id="0" name=""/>
        <dsp:cNvSpPr/>
      </dsp:nvSpPr>
      <dsp:spPr>
        <a:xfrm rot="5400000">
          <a:off x="3207788" y="1826592"/>
          <a:ext cx="1998593" cy="1738776"/>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1" kern="1200" dirty="0" err="1">
              <a:solidFill>
                <a:schemeClr val="bg1"/>
              </a:solidFill>
            </a:rPr>
            <a:t>Miniturization</a:t>
          </a:r>
          <a:endParaRPr lang="fr-FR" sz="2400" b="1" kern="1200" dirty="0">
            <a:solidFill>
              <a:schemeClr val="bg1"/>
            </a:solidFill>
          </a:endParaRPr>
        </a:p>
      </dsp:txBody>
      <dsp:txXfrm rot="-5400000">
        <a:off x="3608655" y="2008131"/>
        <a:ext cx="1196858" cy="1375699"/>
      </dsp:txXfrm>
    </dsp:sp>
    <dsp:sp modelId="{4BD34520-13F6-47CD-A970-0742CFB751C5}">
      <dsp:nvSpPr>
        <dsp:cNvPr id="0" name=""/>
        <dsp:cNvSpPr/>
      </dsp:nvSpPr>
      <dsp:spPr>
        <a:xfrm>
          <a:off x="1107266" y="2096402"/>
          <a:ext cx="2158481" cy="119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r" defTabSz="1066800">
            <a:lnSpc>
              <a:spcPct val="90000"/>
            </a:lnSpc>
            <a:spcBef>
              <a:spcPct val="0"/>
            </a:spcBef>
            <a:spcAft>
              <a:spcPct val="35000"/>
            </a:spcAft>
            <a:buNone/>
          </a:pPr>
          <a:r>
            <a:rPr lang="fr-FR" sz="2400" b="1" kern="1200" dirty="0" err="1">
              <a:solidFill>
                <a:schemeClr val="bg1"/>
              </a:solidFill>
            </a:rPr>
            <a:t>Affordability</a:t>
          </a:r>
          <a:endParaRPr lang="fr-FR" sz="2400" b="1" kern="1200" dirty="0">
            <a:solidFill>
              <a:schemeClr val="bg1"/>
            </a:solidFill>
          </a:endParaRPr>
        </a:p>
      </dsp:txBody>
      <dsp:txXfrm>
        <a:off x="1107266" y="2096402"/>
        <a:ext cx="2158481" cy="1199156"/>
      </dsp:txXfrm>
    </dsp:sp>
    <dsp:sp modelId="{5149D2B5-09BE-4FF1-96AF-F245ABD5C7EF}">
      <dsp:nvSpPr>
        <dsp:cNvPr id="0" name=""/>
        <dsp:cNvSpPr/>
      </dsp:nvSpPr>
      <dsp:spPr>
        <a:xfrm rot="5400000">
          <a:off x="5077460" y="1826592"/>
          <a:ext cx="1998593" cy="1738776"/>
        </a:xfrm>
        <a:prstGeom prst="hexagon">
          <a:avLst>
            <a:gd name="adj" fmla="val 25000"/>
            <a:gd name="vf" fmla="val 115470"/>
          </a:avLst>
        </a:prstGeom>
        <a:solidFill>
          <a:srgbClr val="0816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5478327" y="2008131"/>
        <a:ext cx="1196858" cy="1375699"/>
      </dsp:txXfrm>
    </dsp:sp>
    <dsp:sp modelId="{EB99FCB5-8BDF-4DE2-89BC-EB6ECCA3641F}">
      <dsp:nvSpPr>
        <dsp:cNvPr id="0" name=""/>
        <dsp:cNvSpPr/>
      </dsp:nvSpPr>
      <dsp:spPr>
        <a:xfrm rot="5400000">
          <a:off x="4150325" y="3522999"/>
          <a:ext cx="1998593" cy="1738776"/>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b="1" kern="1200" dirty="0">
              <a:solidFill>
                <a:schemeClr val="bg1"/>
              </a:solidFill>
            </a:rPr>
            <a:t>Power and </a:t>
          </a:r>
          <a:r>
            <a:rPr lang="fr-FR" sz="2400" b="1" kern="1200" dirty="0" err="1">
              <a:solidFill>
                <a:schemeClr val="bg1"/>
              </a:solidFill>
            </a:rPr>
            <a:t>Capabilities</a:t>
          </a:r>
          <a:endParaRPr lang="fr-FR" sz="2400" b="1" kern="1200" dirty="0">
            <a:solidFill>
              <a:schemeClr val="bg1"/>
            </a:solidFill>
          </a:endParaRPr>
        </a:p>
      </dsp:txBody>
      <dsp:txXfrm rot="-5400000">
        <a:off x="4551192" y="3704538"/>
        <a:ext cx="1196858" cy="1375699"/>
      </dsp:txXfrm>
    </dsp:sp>
    <dsp:sp modelId="{72633266-2A47-43FD-B05E-1AE4DA0D3F63}">
      <dsp:nvSpPr>
        <dsp:cNvPr id="0" name=""/>
        <dsp:cNvSpPr/>
      </dsp:nvSpPr>
      <dsp:spPr>
        <a:xfrm>
          <a:off x="6071773" y="3792809"/>
          <a:ext cx="2230430" cy="119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bg1"/>
              </a:solidFill>
            </a:rPr>
            <a:t>Multichannel</a:t>
          </a:r>
          <a:endParaRPr lang="fr-FR" sz="2400" b="1" kern="1200" dirty="0">
            <a:solidFill>
              <a:schemeClr val="bg1"/>
            </a:solidFill>
          </a:endParaRPr>
        </a:p>
      </dsp:txBody>
      <dsp:txXfrm>
        <a:off x="6071773" y="3792809"/>
        <a:ext cx="2230430" cy="1199156"/>
      </dsp:txXfrm>
    </dsp:sp>
    <dsp:sp modelId="{77D76290-86FA-4485-9691-64F6F3C74574}">
      <dsp:nvSpPr>
        <dsp:cNvPr id="0" name=""/>
        <dsp:cNvSpPr/>
      </dsp:nvSpPr>
      <dsp:spPr>
        <a:xfrm rot="5400000">
          <a:off x="2272446" y="3522999"/>
          <a:ext cx="1998593" cy="1738776"/>
        </a:xfrm>
        <a:prstGeom prst="hexagon">
          <a:avLst>
            <a:gd name="adj" fmla="val 25000"/>
            <a:gd name="vf" fmla="val 115470"/>
          </a:avLst>
        </a:prstGeom>
        <a:solidFill>
          <a:srgbClr val="0816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fr-FR" sz="3600" kern="1200"/>
        </a:p>
      </dsp:txBody>
      <dsp:txXfrm rot="-5400000">
        <a:off x="2673313" y="3704538"/>
        <a:ext cx="1196858" cy="1375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024B4-1A84-4335-8CB5-3CB5F57F9802}">
      <dsp:nvSpPr>
        <dsp:cNvPr id="0" name=""/>
        <dsp:cNvSpPr/>
      </dsp:nvSpPr>
      <dsp:spPr>
        <a:xfrm>
          <a:off x="4612" y="712944"/>
          <a:ext cx="2195186" cy="15124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EA4F0C-97A9-4916-9B18-4DDB82E60D1C}">
      <dsp:nvSpPr>
        <dsp:cNvPr id="0" name=""/>
        <dsp:cNvSpPr/>
      </dsp:nvSpPr>
      <dsp:spPr>
        <a:xfrm>
          <a:off x="4612" y="2225428"/>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a:solidFill>
                <a:schemeClr val="bg1"/>
              </a:solidFill>
            </a:rPr>
            <a:t>Computers</a:t>
          </a:r>
        </a:p>
      </dsp:txBody>
      <dsp:txXfrm>
        <a:off x="4612" y="2225428"/>
        <a:ext cx="2195186" cy="814414"/>
      </dsp:txXfrm>
    </dsp:sp>
    <dsp:sp modelId="{89EF9D63-1242-47E2-BD7C-8D9C5CC43168}">
      <dsp:nvSpPr>
        <dsp:cNvPr id="0" name=""/>
        <dsp:cNvSpPr/>
      </dsp:nvSpPr>
      <dsp:spPr>
        <a:xfrm>
          <a:off x="2419410" y="712944"/>
          <a:ext cx="2195186" cy="1512483"/>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22" t="-20615" r="1322" b="-9738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A674E-EFEA-4D78-8840-296BB6590AFB}">
      <dsp:nvSpPr>
        <dsp:cNvPr id="0" name=""/>
        <dsp:cNvSpPr/>
      </dsp:nvSpPr>
      <dsp:spPr>
        <a:xfrm>
          <a:off x="2419410" y="2225428"/>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a:solidFill>
                <a:schemeClr val="bg1"/>
              </a:solidFill>
            </a:rPr>
            <a:t>Phones</a:t>
          </a:r>
        </a:p>
      </dsp:txBody>
      <dsp:txXfrm>
        <a:off x="2419410" y="2225428"/>
        <a:ext cx="2195186" cy="814414"/>
      </dsp:txXfrm>
    </dsp:sp>
    <dsp:sp modelId="{3A056AED-E968-49EB-9C83-F179E658E2FC}">
      <dsp:nvSpPr>
        <dsp:cNvPr id="0" name=""/>
        <dsp:cNvSpPr/>
      </dsp:nvSpPr>
      <dsp:spPr>
        <a:xfrm>
          <a:off x="4834207" y="712944"/>
          <a:ext cx="2195186" cy="15124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9000" b="-7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72851-A9E2-48BB-942C-E74DE4044B70}">
      <dsp:nvSpPr>
        <dsp:cNvPr id="0" name=""/>
        <dsp:cNvSpPr/>
      </dsp:nvSpPr>
      <dsp:spPr>
        <a:xfrm>
          <a:off x="4834207" y="2225428"/>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err="1">
              <a:solidFill>
                <a:schemeClr val="bg1"/>
              </a:solidFill>
            </a:rPr>
            <a:t>Tablets</a:t>
          </a:r>
          <a:endParaRPr lang="fr-FR" sz="2400" b="1" kern="1200" dirty="0">
            <a:solidFill>
              <a:schemeClr val="bg1"/>
            </a:solidFill>
          </a:endParaRPr>
        </a:p>
      </dsp:txBody>
      <dsp:txXfrm>
        <a:off x="4834207" y="2225428"/>
        <a:ext cx="2195186" cy="814414"/>
      </dsp:txXfrm>
    </dsp:sp>
    <dsp:sp modelId="{10C6B7FD-E874-4E6D-B347-BD8882ADB1F5}">
      <dsp:nvSpPr>
        <dsp:cNvPr id="0" name=""/>
        <dsp:cNvSpPr/>
      </dsp:nvSpPr>
      <dsp:spPr>
        <a:xfrm>
          <a:off x="7249004" y="712944"/>
          <a:ext cx="2195186" cy="15124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0F21A-4F90-4799-A04C-914874588D57}">
      <dsp:nvSpPr>
        <dsp:cNvPr id="0" name=""/>
        <dsp:cNvSpPr/>
      </dsp:nvSpPr>
      <dsp:spPr>
        <a:xfrm>
          <a:off x="7249004" y="2225428"/>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err="1">
              <a:solidFill>
                <a:schemeClr val="bg1"/>
              </a:solidFill>
            </a:rPr>
            <a:t>Televisions</a:t>
          </a:r>
          <a:endParaRPr lang="fr-FR" sz="2400" b="1" kern="1200" dirty="0">
            <a:solidFill>
              <a:schemeClr val="bg1"/>
            </a:solidFill>
          </a:endParaRPr>
        </a:p>
      </dsp:txBody>
      <dsp:txXfrm>
        <a:off x="7249004" y="2225428"/>
        <a:ext cx="2195186" cy="814414"/>
      </dsp:txXfrm>
    </dsp:sp>
    <dsp:sp modelId="{DDE96ED4-4DC8-456C-A52E-DC85A7DB01B0}">
      <dsp:nvSpPr>
        <dsp:cNvPr id="0" name=""/>
        <dsp:cNvSpPr/>
      </dsp:nvSpPr>
      <dsp:spPr>
        <a:xfrm>
          <a:off x="1212011" y="3259360"/>
          <a:ext cx="2195186" cy="15124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E26C9B-FD1D-4B2C-A32F-17ED52B532EB}">
      <dsp:nvSpPr>
        <dsp:cNvPr id="0" name=""/>
        <dsp:cNvSpPr/>
      </dsp:nvSpPr>
      <dsp:spPr>
        <a:xfrm>
          <a:off x="1212011" y="4771844"/>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a:solidFill>
                <a:schemeClr val="bg1"/>
              </a:solidFill>
            </a:rPr>
            <a:t>Radio</a:t>
          </a:r>
        </a:p>
      </dsp:txBody>
      <dsp:txXfrm>
        <a:off x="1212011" y="4771844"/>
        <a:ext cx="2195186" cy="814414"/>
      </dsp:txXfrm>
    </dsp:sp>
    <dsp:sp modelId="{E8041DDC-50D7-4B8C-9395-3A4C1067172D}">
      <dsp:nvSpPr>
        <dsp:cNvPr id="0" name=""/>
        <dsp:cNvSpPr/>
      </dsp:nvSpPr>
      <dsp:spPr>
        <a:xfrm>
          <a:off x="3626808" y="3259360"/>
          <a:ext cx="2195186" cy="15124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3C7B8-65F6-432C-87FC-C49D2E655818}">
      <dsp:nvSpPr>
        <dsp:cNvPr id="0" name=""/>
        <dsp:cNvSpPr/>
      </dsp:nvSpPr>
      <dsp:spPr>
        <a:xfrm>
          <a:off x="3626808" y="4771844"/>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err="1">
              <a:solidFill>
                <a:schemeClr val="bg1"/>
              </a:solidFill>
            </a:rPr>
            <a:t>Remote</a:t>
          </a:r>
          <a:r>
            <a:rPr lang="fr-FR" sz="2400" b="1" kern="1200" dirty="0">
              <a:solidFill>
                <a:schemeClr val="bg1"/>
              </a:solidFill>
            </a:rPr>
            <a:t> information exchange</a:t>
          </a:r>
        </a:p>
      </dsp:txBody>
      <dsp:txXfrm>
        <a:off x="3626808" y="4771844"/>
        <a:ext cx="2195186" cy="814414"/>
      </dsp:txXfrm>
    </dsp:sp>
    <dsp:sp modelId="{982DE111-2F3B-457C-86D3-FA08A83A96F3}">
      <dsp:nvSpPr>
        <dsp:cNvPr id="0" name=""/>
        <dsp:cNvSpPr/>
      </dsp:nvSpPr>
      <dsp:spPr>
        <a:xfrm>
          <a:off x="6041606" y="3259360"/>
          <a:ext cx="2195186" cy="15124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BF816-3A97-44A5-AC6B-9A54127E57E8}">
      <dsp:nvSpPr>
        <dsp:cNvPr id="0" name=""/>
        <dsp:cNvSpPr/>
      </dsp:nvSpPr>
      <dsp:spPr>
        <a:xfrm>
          <a:off x="6041606" y="4771844"/>
          <a:ext cx="2195186" cy="814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fr-FR" sz="2400" b="1" kern="1200" dirty="0" err="1">
              <a:solidFill>
                <a:schemeClr val="bg1"/>
              </a:solidFill>
            </a:rPr>
            <a:t>Electronic</a:t>
          </a:r>
          <a:r>
            <a:rPr lang="fr-FR" sz="2400" b="1" kern="1200" dirty="0">
              <a:solidFill>
                <a:schemeClr val="bg1"/>
              </a:solidFill>
            </a:rPr>
            <a:t> chips</a:t>
          </a:r>
        </a:p>
      </dsp:txBody>
      <dsp:txXfrm>
        <a:off x="6041606" y="4771844"/>
        <a:ext cx="2195186" cy="81441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A9CA4-25E7-4A6F-9E58-A90C44DDF9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2B41749-DFE3-4CCA-B031-ADD8D26D2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B8A385C-7453-489F-BDAF-2F0FDDF6AD44}"/>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5" name="Espace réservé du pied de page 4">
            <a:extLst>
              <a:ext uri="{FF2B5EF4-FFF2-40B4-BE49-F238E27FC236}">
                <a16:creationId xmlns:a16="http://schemas.microsoft.com/office/drawing/2014/main" id="{91660DCF-9D49-422F-A560-77D9CEC6E2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EC243A-1D3D-493E-9D41-D0793D3B097D}"/>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25485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78F17-DEFE-4CCC-B48E-3D27E21D12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2C7D38C-A345-434F-95AB-2BB5A337C42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C290F1-5C26-4597-B1C6-F613B89ACC9B}"/>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5" name="Espace réservé du pied de page 4">
            <a:extLst>
              <a:ext uri="{FF2B5EF4-FFF2-40B4-BE49-F238E27FC236}">
                <a16:creationId xmlns:a16="http://schemas.microsoft.com/office/drawing/2014/main" id="{A2BEAFDC-C714-4E83-BC5B-08A9E57D60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944158-0E7B-4686-A24B-6B4F5F3A5C47}"/>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1956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3E243D-39D8-4A10-86D0-BE31826D23C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41B6F33-C506-4E41-88DD-BAF48D166C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4E1FBF-EBD2-458D-BC35-A3FF9622479D}"/>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5" name="Espace réservé du pied de page 4">
            <a:extLst>
              <a:ext uri="{FF2B5EF4-FFF2-40B4-BE49-F238E27FC236}">
                <a16:creationId xmlns:a16="http://schemas.microsoft.com/office/drawing/2014/main" id="{B54BD020-9B9D-480F-A0D9-13C71E7D0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8CAD40-EE81-4365-9D1D-161EC6EC88CF}"/>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328582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2B6F4C-0809-467E-AC1C-457155743E4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027812-9002-4C0A-B9D3-B24F6F77233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96ECAE-7CA2-4FA1-87B3-FF5310D8FBA9}"/>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5" name="Espace réservé du pied de page 4">
            <a:extLst>
              <a:ext uri="{FF2B5EF4-FFF2-40B4-BE49-F238E27FC236}">
                <a16:creationId xmlns:a16="http://schemas.microsoft.com/office/drawing/2014/main" id="{E98AE508-57A0-4858-8E0F-E66AAAB557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25B65E-3A07-4A98-88E5-02A9198F3BB9}"/>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126923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6142F-1D71-406B-B512-D73950A8E3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E5BFA1-C680-4E2A-A89B-D3C8BA1A4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DF12A63-A02F-4347-AE14-16FCE6A6F7E8}"/>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5" name="Espace réservé du pied de page 4">
            <a:extLst>
              <a:ext uri="{FF2B5EF4-FFF2-40B4-BE49-F238E27FC236}">
                <a16:creationId xmlns:a16="http://schemas.microsoft.com/office/drawing/2014/main" id="{77B99A1E-0934-4926-99AF-1C0A465761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314C56-7CE7-4B42-ABC7-89EA817BF0DF}"/>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287869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9C6C20-DA34-4174-8BCF-552FF2E4C1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047CB38-4EA1-41F2-834B-3BBD2AE95B4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36D41B-C0E3-40A1-B058-59D3085AE1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50E1F7C-CED6-4DFD-9922-EE1CDFC5D475}"/>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6" name="Espace réservé du pied de page 5">
            <a:extLst>
              <a:ext uri="{FF2B5EF4-FFF2-40B4-BE49-F238E27FC236}">
                <a16:creationId xmlns:a16="http://schemas.microsoft.com/office/drawing/2014/main" id="{57FFA21A-232C-4E80-907D-0224BE4D71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A34BD20-5490-4817-9EB7-A213ED7E4936}"/>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123053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0C4012-CC43-4B43-95D5-6846BBAFAC2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4F480CA-7DE1-4889-A2AA-7490B78D1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8DDB56E-9ABE-48B2-8FB6-7DD2DD0114D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8876ABF-BF2B-45A6-BB3F-1A9D7FD23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918DE2E-7D41-4156-85A3-CFA1F6404C1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CB85302-9789-41A6-B0FB-EB34D5B9A8A7}"/>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8" name="Espace réservé du pied de page 7">
            <a:extLst>
              <a:ext uri="{FF2B5EF4-FFF2-40B4-BE49-F238E27FC236}">
                <a16:creationId xmlns:a16="http://schemas.microsoft.com/office/drawing/2014/main" id="{E4FF8C13-B9A1-4C09-80FC-5ED35EBCAA9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5621AEB-7A51-4903-941C-930FF4D92C73}"/>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262575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73E75-DF74-4DAE-85EB-6C401AFAB1F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677EC3E-C096-46DC-9957-2499A2E2B71A}"/>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4" name="Espace réservé du pied de page 3">
            <a:extLst>
              <a:ext uri="{FF2B5EF4-FFF2-40B4-BE49-F238E27FC236}">
                <a16:creationId xmlns:a16="http://schemas.microsoft.com/office/drawing/2014/main" id="{31F8F286-402D-42CE-AE76-B2FE3E9773C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9E4567-5872-4867-A164-7F298233D56F}"/>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136442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B3863C-0B7D-4136-AA96-1E3AEEEFDB1F}"/>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3" name="Espace réservé du pied de page 2">
            <a:extLst>
              <a:ext uri="{FF2B5EF4-FFF2-40B4-BE49-F238E27FC236}">
                <a16:creationId xmlns:a16="http://schemas.microsoft.com/office/drawing/2014/main" id="{ED1371A9-E2CD-47FF-9757-69C6047CBA2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E0BC750-4370-4167-9407-857F3281C1A6}"/>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178485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839A8C-0AB9-4FDE-B4EA-A792849193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D5F8844-D969-4831-AA12-D01210F9B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860655A-E12B-436C-8E77-F7A1913CD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63749BE-73BD-4CAA-9D71-FC83C1738C32}"/>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6" name="Espace réservé du pied de page 5">
            <a:extLst>
              <a:ext uri="{FF2B5EF4-FFF2-40B4-BE49-F238E27FC236}">
                <a16:creationId xmlns:a16="http://schemas.microsoft.com/office/drawing/2014/main" id="{3A25A1D4-F5E1-4720-8317-0C47619D30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1E7187-40C3-48F4-B20F-5796DCA376C3}"/>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151686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C448C5-5A5F-468B-AB0F-6E1DD8CEE6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778122B-A4C8-4A51-82E2-0C9A33AB9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48C72F5-4787-4B4C-AB09-7FE19F035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D1E63F-297B-430E-ADF0-3D12B7118AB5}"/>
              </a:ext>
            </a:extLst>
          </p:cNvPr>
          <p:cNvSpPr>
            <a:spLocks noGrp="1"/>
          </p:cNvSpPr>
          <p:nvPr>
            <p:ph type="dt" sz="half" idx="10"/>
          </p:nvPr>
        </p:nvSpPr>
        <p:spPr/>
        <p:txBody>
          <a:bodyPr/>
          <a:lstStyle/>
          <a:p>
            <a:fld id="{D29E0619-E28E-40B8-8FCD-AB96EB171558}" type="datetimeFigureOut">
              <a:rPr lang="fr-FR" smtClean="0"/>
              <a:t>06/01/2024</a:t>
            </a:fld>
            <a:endParaRPr lang="fr-FR"/>
          </a:p>
        </p:txBody>
      </p:sp>
      <p:sp>
        <p:nvSpPr>
          <p:cNvPr id="6" name="Espace réservé du pied de page 5">
            <a:extLst>
              <a:ext uri="{FF2B5EF4-FFF2-40B4-BE49-F238E27FC236}">
                <a16:creationId xmlns:a16="http://schemas.microsoft.com/office/drawing/2014/main" id="{140816F8-E3D8-49FC-9B41-7900117EB3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3EBF27-9385-45D5-A016-6BF37ECB72D5}"/>
              </a:ext>
            </a:extLst>
          </p:cNvPr>
          <p:cNvSpPr>
            <a:spLocks noGrp="1"/>
          </p:cNvSpPr>
          <p:nvPr>
            <p:ph type="sldNum" sz="quarter" idx="12"/>
          </p:nvPr>
        </p:nvSpPr>
        <p:spPr/>
        <p:txBody>
          <a:bodyPr/>
          <a:lstStyle/>
          <a:p>
            <a:fld id="{863D5DD2-0B37-45CF-AD86-174CF96E1538}" type="slidenum">
              <a:rPr lang="fr-FR" smtClean="0"/>
              <a:t>‹#›</a:t>
            </a:fld>
            <a:endParaRPr lang="fr-FR"/>
          </a:p>
        </p:txBody>
      </p:sp>
    </p:spTree>
    <p:extLst>
      <p:ext uri="{BB962C8B-B14F-4D97-AF65-F5344CB8AC3E}">
        <p14:creationId xmlns:p14="http://schemas.microsoft.com/office/powerpoint/2010/main" val="234246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F54731-36CF-41C5-99AE-DC5A27798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C261E8E-79A4-4757-95F7-472945D0A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70A700-019F-4A66-A41D-BAEC389D9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E0619-E28E-40B8-8FCD-AB96EB171558}" type="datetimeFigureOut">
              <a:rPr lang="fr-FR" smtClean="0"/>
              <a:t>06/01/2024</a:t>
            </a:fld>
            <a:endParaRPr lang="fr-FR"/>
          </a:p>
        </p:txBody>
      </p:sp>
      <p:sp>
        <p:nvSpPr>
          <p:cNvPr id="5" name="Espace réservé du pied de page 4">
            <a:extLst>
              <a:ext uri="{FF2B5EF4-FFF2-40B4-BE49-F238E27FC236}">
                <a16:creationId xmlns:a16="http://schemas.microsoft.com/office/drawing/2014/main" id="{9D04037F-167E-4A34-A0CA-E584D0B03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1CCBDC9-3ECB-4AD0-A6BD-CC83D2D4B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D5DD2-0B37-45CF-AD86-174CF96E1538}" type="slidenum">
              <a:rPr lang="fr-FR" smtClean="0"/>
              <a:t>‹#›</a:t>
            </a:fld>
            <a:endParaRPr lang="fr-FR"/>
          </a:p>
        </p:txBody>
      </p:sp>
    </p:spTree>
    <p:extLst>
      <p:ext uri="{BB962C8B-B14F-4D97-AF65-F5344CB8AC3E}">
        <p14:creationId xmlns:p14="http://schemas.microsoft.com/office/powerpoint/2010/main" val="240502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22E8CE62-70A6-4BF3-A3FB-FC92241A4D8B}"/>
              </a:ext>
            </a:extLst>
          </p:cNvPr>
          <p:cNvSpPr/>
          <p:nvPr/>
        </p:nvSpPr>
        <p:spPr>
          <a:xfrm>
            <a:off x="358877" y="3838269"/>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C124078D-B0E1-4191-B684-9547E7483BD5}"/>
              </a:ext>
            </a:extLst>
          </p:cNvPr>
          <p:cNvSpPr txBox="1"/>
          <p:nvPr/>
        </p:nvSpPr>
        <p:spPr>
          <a:xfrm>
            <a:off x="1000101" y="879584"/>
            <a:ext cx="10826194" cy="707886"/>
          </a:xfrm>
          <a:prstGeom prst="rect">
            <a:avLst/>
          </a:prstGeom>
          <a:noFill/>
        </p:spPr>
        <p:txBody>
          <a:bodyPr wrap="square" rtlCol="0">
            <a:spAutoFit/>
          </a:bodyPr>
          <a:lstStyle/>
          <a:p>
            <a:r>
              <a:rPr lang="fr-FR" sz="4000" b="1" dirty="0">
                <a:solidFill>
                  <a:schemeClr val="bg1"/>
                </a:solidFill>
              </a:rPr>
              <a:t>Information and Communication Technologies</a:t>
            </a:r>
          </a:p>
        </p:txBody>
      </p:sp>
      <p:sp>
        <p:nvSpPr>
          <p:cNvPr id="28" name="Oval 27">
            <a:extLst>
              <a:ext uri="{FF2B5EF4-FFF2-40B4-BE49-F238E27FC236}">
                <a16:creationId xmlns:a16="http://schemas.microsoft.com/office/drawing/2014/main" id="{38CF5C5B-2F45-4AC9-8DA9-0F4179EA747A}"/>
              </a:ext>
            </a:extLst>
          </p:cNvPr>
          <p:cNvSpPr/>
          <p:nvPr/>
        </p:nvSpPr>
        <p:spPr>
          <a:xfrm>
            <a:off x="2155136" y="3062576"/>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9B3FE708-3125-4E4B-922E-76D7C6FF0AA9}"/>
              </a:ext>
            </a:extLst>
          </p:cNvPr>
          <p:cNvSpPr/>
          <p:nvPr/>
        </p:nvSpPr>
        <p:spPr>
          <a:xfrm>
            <a:off x="5320186" y="3052569"/>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a:extLst>
              <a:ext uri="{FF2B5EF4-FFF2-40B4-BE49-F238E27FC236}">
                <a16:creationId xmlns:a16="http://schemas.microsoft.com/office/drawing/2014/main" id="{5549DFFB-82CC-43F7-95CC-D9DC6ED9BB47}"/>
              </a:ext>
            </a:extLst>
          </p:cNvPr>
          <p:cNvSpPr/>
          <p:nvPr/>
        </p:nvSpPr>
        <p:spPr>
          <a:xfrm>
            <a:off x="6688979" y="4131834"/>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DB86037B-7500-443D-BB3A-BCED83CB5AF6}"/>
              </a:ext>
            </a:extLst>
          </p:cNvPr>
          <p:cNvSpPr/>
          <p:nvPr/>
        </p:nvSpPr>
        <p:spPr>
          <a:xfrm>
            <a:off x="7869915" y="3125430"/>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val 31">
            <a:extLst>
              <a:ext uri="{FF2B5EF4-FFF2-40B4-BE49-F238E27FC236}">
                <a16:creationId xmlns:a16="http://schemas.microsoft.com/office/drawing/2014/main" id="{42F2F2E2-74DC-40D7-8DB1-ACFA8E146A24}"/>
              </a:ext>
            </a:extLst>
          </p:cNvPr>
          <p:cNvSpPr/>
          <p:nvPr/>
        </p:nvSpPr>
        <p:spPr>
          <a:xfrm>
            <a:off x="9324024" y="2320063"/>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a:extLst>
              <a:ext uri="{FF2B5EF4-FFF2-40B4-BE49-F238E27FC236}">
                <a16:creationId xmlns:a16="http://schemas.microsoft.com/office/drawing/2014/main" id="{3F7FC846-4BA0-4EE5-9DC6-F546A8098DE5}"/>
              </a:ext>
            </a:extLst>
          </p:cNvPr>
          <p:cNvSpPr/>
          <p:nvPr/>
        </p:nvSpPr>
        <p:spPr>
          <a:xfrm>
            <a:off x="10729052" y="3838269"/>
            <a:ext cx="712839" cy="712839"/>
          </a:xfrm>
          <a:prstGeom prst="ellipse">
            <a:avLst/>
          </a:prstGeom>
          <a:solidFill>
            <a:srgbClr val="0816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DB4B63BE-09D6-4D62-8CFE-B71A8E910A66}"/>
              </a:ext>
            </a:extLst>
          </p:cNvPr>
          <p:cNvSpPr/>
          <p:nvPr/>
        </p:nvSpPr>
        <p:spPr>
          <a:xfrm>
            <a:off x="3619587" y="4131834"/>
            <a:ext cx="712839" cy="712839"/>
          </a:xfrm>
          <a:prstGeom prst="ellipse">
            <a:avLst/>
          </a:prstGeom>
          <a:blipFill>
            <a:blip r:embed="rId3">
              <a:alphaModFix amt="98000"/>
            </a:blip>
            <a:stretch>
              <a:fillRect t="-23000" b="-23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Straight Connector 37">
            <a:extLst>
              <a:ext uri="{FF2B5EF4-FFF2-40B4-BE49-F238E27FC236}">
                <a16:creationId xmlns:a16="http://schemas.microsoft.com/office/drawing/2014/main" id="{42E2C5EC-9AF8-468E-9BC9-50FBDAF2361D}"/>
              </a:ext>
            </a:extLst>
          </p:cNvPr>
          <p:cNvCxnSpPr>
            <a:stCxn id="26" idx="6"/>
            <a:endCxn id="28" idx="2"/>
          </p:cNvCxnSpPr>
          <p:nvPr/>
        </p:nvCxnSpPr>
        <p:spPr>
          <a:xfrm flipV="1">
            <a:off x="1071716" y="3418996"/>
            <a:ext cx="1083420" cy="7756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01C009-7AEA-4D00-90EE-9C9D5D55C2D7}"/>
              </a:ext>
            </a:extLst>
          </p:cNvPr>
          <p:cNvCxnSpPr>
            <a:cxnSpLocks/>
            <a:stCxn id="28" idx="6"/>
            <a:endCxn id="34" idx="2"/>
          </p:cNvCxnSpPr>
          <p:nvPr/>
        </p:nvCxnSpPr>
        <p:spPr>
          <a:xfrm>
            <a:off x="2867975" y="3418996"/>
            <a:ext cx="751612" cy="106925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A04CB3-9134-4D52-9E5A-25FD98A12B72}"/>
              </a:ext>
            </a:extLst>
          </p:cNvPr>
          <p:cNvCxnSpPr>
            <a:cxnSpLocks/>
            <a:stCxn id="34" idx="6"/>
            <a:endCxn id="29" idx="2"/>
          </p:cNvCxnSpPr>
          <p:nvPr/>
        </p:nvCxnSpPr>
        <p:spPr>
          <a:xfrm flipV="1">
            <a:off x="4332426" y="3408989"/>
            <a:ext cx="987760" cy="10792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D4E0FE-9004-447E-BE7E-D2FE580114D3}"/>
              </a:ext>
            </a:extLst>
          </p:cNvPr>
          <p:cNvCxnSpPr>
            <a:cxnSpLocks/>
            <a:stCxn id="29" idx="6"/>
            <a:endCxn id="30" idx="1"/>
          </p:cNvCxnSpPr>
          <p:nvPr/>
        </p:nvCxnSpPr>
        <p:spPr>
          <a:xfrm>
            <a:off x="6033025" y="3408989"/>
            <a:ext cx="760347" cy="8272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425475E-C750-47EB-8406-C4B3076F3367}"/>
              </a:ext>
            </a:extLst>
          </p:cNvPr>
          <p:cNvCxnSpPr>
            <a:cxnSpLocks/>
            <a:stCxn id="30" idx="7"/>
            <a:endCxn id="31" idx="3"/>
          </p:cNvCxnSpPr>
          <p:nvPr/>
        </p:nvCxnSpPr>
        <p:spPr>
          <a:xfrm flipV="1">
            <a:off x="7297425" y="3733876"/>
            <a:ext cx="676883" cy="5023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2DDB7C9-41B4-4539-9230-9194EFDFBFCE}"/>
              </a:ext>
            </a:extLst>
          </p:cNvPr>
          <p:cNvCxnSpPr>
            <a:cxnSpLocks/>
            <a:stCxn id="31" idx="6"/>
            <a:endCxn id="32" idx="3"/>
          </p:cNvCxnSpPr>
          <p:nvPr/>
        </p:nvCxnSpPr>
        <p:spPr>
          <a:xfrm flipV="1">
            <a:off x="8582754" y="2928509"/>
            <a:ext cx="845663" cy="55334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D6E62E-3F62-4241-B464-358E04684BC6}"/>
              </a:ext>
            </a:extLst>
          </p:cNvPr>
          <p:cNvCxnSpPr>
            <a:stCxn id="32" idx="5"/>
            <a:endCxn id="33" idx="1"/>
          </p:cNvCxnSpPr>
          <p:nvPr/>
        </p:nvCxnSpPr>
        <p:spPr>
          <a:xfrm>
            <a:off x="9932470" y="2928509"/>
            <a:ext cx="900975" cy="10141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8A7CB73-A5D2-4111-AC1E-02B55239DCD5}"/>
              </a:ext>
            </a:extLst>
          </p:cNvPr>
          <p:cNvSpPr txBox="1"/>
          <p:nvPr/>
        </p:nvSpPr>
        <p:spPr>
          <a:xfrm>
            <a:off x="179614" y="4631827"/>
            <a:ext cx="1083420" cy="338554"/>
          </a:xfrm>
          <a:prstGeom prst="rect">
            <a:avLst/>
          </a:prstGeom>
          <a:noFill/>
        </p:spPr>
        <p:txBody>
          <a:bodyPr wrap="square" rtlCol="0">
            <a:spAutoFit/>
          </a:bodyPr>
          <a:lstStyle/>
          <a:p>
            <a:r>
              <a:rPr lang="fr-FR" sz="1600" b="1" i="1" dirty="0" err="1">
                <a:solidFill>
                  <a:schemeClr val="bg1"/>
                </a:solidFill>
              </a:rPr>
              <a:t>Definition</a:t>
            </a:r>
            <a:endParaRPr lang="fr-FR" sz="1600" b="1" i="1" dirty="0">
              <a:solidFill>
                <a:schemeClr val="bg1"/>
              </a:solidFill>
            </a:endParaRPr>
          </a:p>
        </p:txBody>
      </p:sp>
      <p:sp>
        <p:nvSpPr>
          <p:cNvPr id="69" name="TextBox 68">
            <a:extLst>
              <a:ext uri="{FF2B5EF4-FFF2-40B4-BE49-F238E27FC236}">
                <a16:creationId xmlns:a16="http://schemas.microsoft.com/office/drawing/2014/main" id="{64C9B5BB-BB3C-4E25-850A-10445FFA0691}"/>
              </a:ext>
            </a:extLst>
          </p:cNvPr>
          <p:cNvSpPr txBox="1"/>
          <p:nvPr/>
        </p:nvSpPr>
        <p:spPr>
          <a:xfrm>
            <a:off x="2155136" y="2738648"/>
            <a:ext cx="1083420" cy="338554"/>
          </a:xfrm>
          <a:prstGeom prst="rect">
            <a:avLst/>
          </a:prstGeom>
          <a:noFill/>
        </p:spPr>
        <p:txBody>
          <a:bodyPr wrap="square" rtlCol="0">
            <a:spAutoFit/>
          </a:bodyPr>
          <a:lstStyle/>
          <a:p>
            <a:r>
              <a:rPr lang="fr-FR" sz="1600" b="1" i="1" dirty="0" err="1">
                <a:solidFill>
                  <a:schemeClr val="bg1"/>
                </a:solidFill>
              </a:rPr>
              <a:t>History</a:t>
            </a:r>
            <a:endParaRPr lang="fr-FR" sz="1600" b="1" i="1" dirty="0">
              <a:solidFill>
                <a:schemeClr val="bg1"/>
              </a:solidFill>
            </a:endParaRPr>
          </a:p>
        </p:txBody>
      </p:sp>
      <p:sp>
        <p:nvSpPr>
          <p:cNvPr id="70" name="TextBox 69">
            <a:extLst>
              <a:ext uri="{FF2B5EF4-FFF2-40B4-BE49-F238E27FC236}">
                <a16:creationId xmlns:a16="http://schemas.microsoft.com/office/drawing/2014/main" id="{EFB3A862-0C24-4091-A8C7-DA2AEDD9CA1D}"/>
              </a:ext>
            </a:extLst>
          </p:cNvPr>
          <p:cNvSpPr txBox="1"/>
          <p:nvPr/>
        </p:nvSpPr>
        <p:spPr>
          <a:xfrm>
            <a:off x="3335877" y="4801104"/>
            <a:ext cx="1280258" cy="338554"/>
          </a:xfrm>
          <a:prstGeom prst="rect">
            <a:avLst/>
          </a:prstGeom>
          <a:noFill/>
        </p:spPr>
        <p:txBody>
          <a:bodyPr wrap="square" rtlCol="0">
            <a:spAutoFit/>
          </a:bodyPr>
          <a:lstStyle/>
          <a:p>
            <a:r>
              <a:rPr lang="fr-FR" sz="1600" b="1" i="1" dirty="0">
                <a:solidFill>
                  <a:schemeClr val="bg1"/>
                </a:solidFill>
              </a:rPr>
              <a:t>Types of ICT</a:t>
            </a:r>
          </a:p>
        </p:txBody>
      </p:sp>
      <p:sp>
        <p:nvSpPr>
          <p:cNvPr id="71" name="TextBox 70">
            <a:extLst>
              <a:ext uri="{FF2B5EF4-FFF2-40B4-BE49-F238E27FC236}">
                <a16:creationId xmlns:a16="http://schemas.microsoft.com/office/drawing/2014/main" id="{70ABA528-9CD1-415C-AC00-C3D3B9AD25EB}"/>
              </a:ext>
            </a:extLst>
          </p:cNvPr>
          <p:cNvSpPr txBox="1"/>
          <p:nvPr/>
        </p:nvSpPr>
        <p:spPr>
          <a:xfrm>
            <a:off x="4998669" y="2676482"/>
            <a:ext cx="1690310" cy="338554"/>
          </a:xfrm>
          <a:prstGeom prst="rect">
            <a:avLst/>
          </a:prstGeom>
          <a:noFill/>
        </p:spPr>
        <p:txBody>
          <a:bodyPr wrap="square" rtlCol="0">
            <a:spAutoFit/>
          </a:bodyPr>
          <a:lstStyle/>
          <a:p>
            <a:r>
              <a:rPr lang="fr-FR" sz="1600" b="1" i="1" dirty="0" err="1">
                <a:solidFill>
                  <a:schemeClr val="bg1"/>
                </a:solidFill>
              </a:rPr>
              <a:t>Characterizations</a:t>
            </a:r>
            <a:endParaRPr lang="fr-FR" sz="1600" b="1" i="1" dirty="0">
              <a:solidFill>
                <a:schemeClr val="bg1"/>
              </a:solidFill>
            </a:endParaRPr>
          </a:p>
        </p:txBody>
      </p:sp>
      <p:sp>
        <p:nvSpPr>
          <p:cNvPr id="72" name="TextBox 71">
            <a:extLst>
              <a:ext uri="{FF2B5EF4-FFF2-40B4-BE49-F238E27FC236}">
                <a16:creationId xmlns:a16="http://schemas.microsoft.com/office/drawing/2014/main" id="{C07C93A6-C592-4097-844D-DCC58BC6088D}"/>
              </a:ext>
            </a:extLst>
          </p:cNvPr>
          <p:cNvSpPr txBox="1"/>
          <p:nvPr/>
        </p:nvSpPr>
        <p:spPr>
          <a:xfrm>
            <a:off x="7589954" y="3897673"/>
            <a:ext cx="2062555" cy="338554"/>
          </a:xfrm>
          <a:prstGeom prst="rect">
            <a:avLst/>
          </a:prstGeom>
          <a:noFill/>
        </p:spPr>
        <p:txBody>
          <a:bodyPr wrap="square" rtlCol="0">
            <a:spAutoFit/>
          </a:bodyPr>
          <a:lstStyle/>
          <a:p>
            <a:r>
              <a:rPr lang="fr-FR" sz="1600" b="1" i="1" dirty="0">
                <a:solidFill>
                  <a:schemeClr val="bg1"/>
                </a:solidFill>
              </a:rPr>
              <a:t>Application </a:t>
            </a:r>
            <a:r>
              <a:rPr lang="fr-FR" sz="1600" b="1" i="1" dirty="0" err="1">
                <a:solidFill>
                  <a:schemeClr val="bg1"/>
                </a:solidFill>
              </a:rPr>
              <a:t>domains</a:t>
            </a:r>
            <a:endParaRPr lang="fr-FR" sz="1600" b="1" i="1" dirty="0">
              <a:solidFill>
                <a:schemeClr val="bg1"/>
              </a:solidFill>
            </a:endParaRPr>
          </a:p>
        </p:txBody>
      </p:sp>
      <p:sp>
        <p:nvSpPr>
          <p:cNvPr id="73" name="TextBox 72">
            <a:extLst>
              <a:ext uri="{FF2B5EF4-FFF2-40B4-BE49-F238E27FC236}">
                <a16:creationId xmlns:a16="http://schemas.microsoft.com/office/drawing/2014/main" id="{D6A863BC-511A-4DEB-B75E-C13ECACB1308}"/>
              </a:ext>
            </a:extLst>
          </p:cNvPr>
          <p:cNvSpPr txBox="1"/>
          <p:nvPr/>
        </p:nvSpPr>
        <p:spPr>
          <a:xfrm>
            <a:off x="6413198" y="4904077"/>
            <a:ext cx="1280258" cy="338554"/>
          </a:xfrm>
          <a:prstGeom prst="rect">
            <a:avLst/>
          </a:prstGeom>
          <a:noFill/>
        </p:spPr>
        <p:txBody>
          <a:bodyPr wrap="square" rtlCol="0">
            <a:spAutoFit/>
          </a:bodyPr>
          <a:lstStyle/>
          <a:p>
            <a:r>
              <a:rPr lang="fr-FR" sz="1600" b="1" i="1" dirty="0" err="1">
                <a:solidFill>
                  <a:schemeClr val="bg1"/>
                </a:solidFill>
              </a:rPr>
              <a:t>Means</a:t>
            </a:r>
            <a:r>
              <a:rPr lang="fr-FR" sz="1600" b="1" i="1" dirty="0">
                <a:solidFill>
                  <a:schemeClr val="bg1"/>
                </a:solidFill>
              </a:rPr>
              <a:t> </a:t>
            </a:r>
            <a:r>
              <a:rPr lang="fr-FR" sz="1600" b="1" i="1" dirty="0" err="1">
                <a:solidFill>
                  <a:schemeClr val="bg1"/>
                </a:solidFill>
              </a:rPr>
              <a:t>used</a:t>
            </a:r>
            <a:endParaRPr lang="fr-FR" sz="1600" b="1" i="1" dirty="0">
              <a:solidFill>
                <a:schemeClr val="bg1"/>
              </a:solidFill>
            </a:endParaRPr>
          </a:p>
        </p:txBody>
      </p:sp>
      <p:sp>
        <p:nvSpPr>
          <p:cNvPr id="74" name="TextBox 73">
            <a:extLst>
              <a:ext uri="{FF2B5EF4-FFF2-40B4-BE49-F238E27FC236}">
                <a16:creationId xmlns:a16="http://schemas.microsoft.com/office/drawing/2014/main" id="{82F8D83A-E233-45C1-93CF-73CD84C8D49B}"/>
              </a:ext>
            </a:extLst>
          </p:cNvPr>
          <p:cNvSpPr txBox="1"/>
          <p:nvPr/>
        </p:nvSpPr>
        <p:spPr>
          <a:xfrm>
            <a:off x="10449840" y="4597018"/>
            <a:ext cx="1271262" cy="338554"/>
          </a:xfrm>
          <a:prstGeom prst="rect">
            <a:avLst/>
          </a:prstGeom>
          <a:noFill/>
        </p:spPr>
        <p:txBody>
          <a:bodyPr wrap="square" rtlCol="0">
            <a:spAutoFit/>
          </a:bodyPr>
          <a:lstStyle/>
          <a:p>
            <a:r>
              <a:rPr lang="fr-FR" sz="1600" b="1" i="1" dirty="0">
                <a:solidFill>
                  <a:schemeClr val="bg1"/>
                </a:solidFill>
              </a:rPr>
              <a:t>Conclusion</a:t>
            </a:r>
          </a:p>
        </p:txBody>
      </p:sp>
      <p:sp>
        <p:nvSpPr>
          <p:cNvPr id="75" name="TextBox 74">
            <a:extLst>
              <a:ext uri="{FF2B5EF4-FFF2-40B4-BE49-F238E27FC236}">
                <a16:creationId xmlns:a16="http://schemas.microsoft.com/office/drawing/2014/main" id="{67C2AADC-6DD6-4B6A-B09A-984D434DACBD}"/>
              </a:ext>
            </a:extLst>
          </p:cNvPr>
          <p:cNvSpPr txBox="1"/>
          <p:nvPr/>
        </p:nvSpPr>
        <p:spPr>
          <a:xfrm>
            <a:off x="8937065" y="1922105"/>
            <a:ext cx="1478836" cy="338554"/>
          </a:xfrm>
          <a:prstGeom prst="rect">
            <a:avLst/>
          </a:prstGeom>
          <a:noFill/>
        </p:spPr>
        <p:txBody>
          <a:bodyPr wrap="square" rtlCol="0">
            <a:spAutoFit/>
          </a:bodyPr>
          <a:lstStyle/>
          <a:p>
            <a:r>
              <a:rPr lang="fr-FR" sz="1600" b="1" i="1" dirty="0" err="1">
                <a:solidFill>
                  <a:schemeClr val="bg1"/>
                </a:solidFill>
              </a:rPr>
              <a:t>Disadvantages</a:t>
            </a:r>
            <a:endParaRPr lang="fr-FR" sz="1600" b="1" i="1" dirty="0">
              <a:solidFill>
                <a:schemeClr val="bg1"/>
              </a:solidFill>
            </a:endParaRPr>
          </a:p>
        </p:txBody>
      </p:sp>
      <p:sp>
        <p:nvSpPr>
          <p:cNvPr id="96" name="TextBox 95">
            <a:extLst>
              <a:ext uri="{FF2B5EF4-FFF2-40B4-BE49-F238E27FC236}">
                <a16:creationId xmlns:a16="http://schemas.microsoft.com/office/drawing/2014/main" id="{F4CCE385-6068-4CF9-B51B-CA8CBFB1DD7E}"/>
              </a:ext>
            </a:extLst>
          </p:cNvPr>
          <p:cNvSpPr txBox="1"/>
          <p:nvPr/>
        </p:nvSpPr>
        <p:spPr>
          <a:xfrm>
            <a:off x="10685996" y="4086442"/>
            <a:ext cx="868575" cy="261610"/>
          </a:xfrm>
          <a:prstGeom prst="rect">
            <a:avLst/>
          </a:prstGeom>
          <a:noFill/>
        </p:spPr>
        <p:txBody>
          <a:bodyPr wrap="square" rtlCol="0">
            <a:spAutoFit/>
          </a:bodyPr>
          <a:lstStyle/>
          <a:p>
            <a:r>
              <a:rPr lang="fr-FR" sz="1100" i="1" dirty="0" err="1">
                <a:solidFill>
                  <a:schemeClr val="bg1"/>
                </a:solidFill>
              </a:rPr>
              <a:t>Thank</a:t>
            </a:r>
            <a:r>
              <a:rPr lang="fr-FR" sz="1100" i="1" dirty="0">
                <a:solidFill>
                  <a:schemeClr val="bg1"/>
                </a:solidFill>
              </a:rPr>
              <a:t> </a:t>
            </a:r>
            <a:r>
              <a:rPr lang="fr-FR" sz="1100" i="1" dirty="0" err="1">
                <a:solidFill>
                  <a:schemeClr val="bg1"/>
                </a:solidFill>
              </a:rPr>
              <a:t>you</a:t>
            </a:r>
            <a:endParaRPr lang="fr-FR" sz="1100" i="1" dirty="0">
              <a:solidFill>
                <a:schemeClr val="bg1"/>
              </a:solidFill>
            </a:endParaRPr>
          </a:p>
        </p:txBody>
      </p:sp>
    </p:spTree>
    <p:custDataLst>
      <p:tags r:id="rId1"/>
    </p:custDataLst>
    <p:extLst>
      <p:ext uri="{BB962C8B-B14F-4D97-AF65-F5344CB8AC3E}">
        <p14:creationId xmlns:p14="http://schemas.microsoft.com/office/powerpoint/2010/main" val="3872036347"/>
      </p:ext>
    </p:extLst>
  </p:cSld>
  <p:clrMapOvr>
    <a:masterClrMapping/>
  </p:clrMapOvr>
  <mc:AlternateContent xmlns:mc="http://schemas.openxmlformats.org/markup-compatibility/2006" xmlns:p14="http://schemas.microsoft.com/office/powerpoint/2010/main">
    <mc:Choice Requires="p14">
      <p:transition spd="slow" p14:dur="800" advTm="5897">
        <p14:flythrough/>
      </p:transition>
    </mc:Choice>
    <mc:Fallback xmlns="">
      <p:transition spd="slow" advTm="58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5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50"/>
                            </p:stCondLst>
                            <p:childTnLst>
                              <p:par>
                                <p:cTn id="12" presetID="42"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par>
                          <p:cTn id="17" fill="hold">
                            <p:stCondLst>
                              <p:cond delay="2050"/>
                            </p:stCondLst>
                            <p:childTnLst>
                              <p:par>
                                <p:cTn id="18" presetID="42"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anim calcmode="lin" valueType="num">
                                      <p:cBhvr>
                                        <p:cTn id="21" dur="1000" fill="hold"/>
                                        <p:tgtEl>
                                          <p:spTgt spid="28"/>
                                        </p:tgtEl>
                                        <p:attrNameLst>
                                          <p:attrName>ppt_x</p:attrName>
                                        </p:attrNameLst>
                                      </p:cBhvr>
                                      <p:tavLst>
                                        <p:tav tm="0">
                                          <p:val>
                                            <p:strVal val="#ppt_x"/>
                                          </p:val>
                                        </p:tav>
                                        <p:tav tm="100000">
                                          <p:val>
                                            <p:strVal val="#ppt_x"/>
                                          </p:val>
                                        </p:tav>
                                      </p:tavLst>
                                    </p:anim>
                                    <p:anim calcmode="lin" valueType="num">
                                      <p:cBhvr>
                                        <p:cTn id="22" dur="1000" fill="hold"/>
                                        <p:tgtEl>
                                          <p:spTgt spid="28"/>
                                        </p:tgtEl>
                                        <p:attrNameLst>
                                          <p:attrName>ppt_y</p:attrName>
                                        </p:attrNameLst>
                                      </p:cBhvr>
                                      <p:tavLst>
                                        <p:tav tm="0">
                                          <p:val>
                                            <p:strVal val="#ppt_y+.1"/>
                                          </p:val>
                                        </p:tav>
                                        <p:tav tm="100000">
                                          <p:val>
                                            <p:strVal val="#ppt_y"/>
                                          </p:val>
                                        </p:tav>
                                      </p:tavLst>
                                    </p:anim>
                                  </p:childTnLst>
                                </p:cTn>
                              </p:par>
                            </p:childTnLst>
                          </p:cTn>
                        </p:par>
                        <p:par>
                          <p:cTn id="23" fill="hold">
                            <p:stCondLst>
                              <p:cond delay="3050"/>
                            </p:stCondLst>
                            <p:childTnLst>
                              <p:par>
                                <p:cTn id="24" presetID="42"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par>
                          <p:cTn id="29" fill="hold">
                            <p:stCondLst>
                              <p:cond delay="405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5050"/>
                            </p:stCondLst>
                            <p:childTnLst>
                              <p:par>
                                <p:cTn id="36" presetID="42"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childTnLst>
                          </p:cTn>
                        </p:par>
                        <p:par>
                          <p:cTn id="41" fill="hold">
                            <p:stCondLst>
                              <p:cond delay="6050"/>
                            </p:stCondLst>
                            <p:childTnLst>
                              <p:par>
                                <p:cTn id="42" presetID="42"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par>
                          <p:cTn id="47" fill="hold">
                            <p:stCondLst>
                              <p:cond delay="7050"/>
                            </p:stCondLst>
                            <p:childTnLst>
                              <p:par>
                                <p:cTn id="48" presetID="42"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anim calcmode="lin" valueType="num">
                                      <p:cBhvr>
                                        <p:cTn id="51" dur="1000" fill="hold"/>
                                        <p:tgtEl>
                                          <p:spTgt spid="32"/>
                                        </p:tgtEl>
                                        <p:attrNameLst>
                                          <p:attrName>ppt_x</p:attrName>
                                        </p:attrNameLst>
                                      </p:cBhvr>
                                      <p:tavLst>
                                        <p:tav tm="0">
                                          <p:val>
                                            <p:strVal val="#ppt_x"/>
                                          </p:val>
                                        </p:tav>
                                        <p:tav tm="100000">
                                          <p:val>
                                            <p:strVal val="#ppt_x"/>
                                          </p:val>
                                        </p:tav>
                                      </p:tavLst>
                                    </p:anim>
                                    <p:anim calcmode="lin" valueType="num">
                                      <p:cBhvr>
                                        <p:cTn id="52" dur="1000" fill="hold"/>
                                        <p:tgtEl>
                                          <p:spTgt spid="32"/>
                                        </p:tgtEl>
                                        <p:attrNameLst>
                                          <p:attrName>ppt_y</p:attrName>
                                        </p:attrNameLst>
                                      </p:cBhvr>
                                      <p:tavLst>
                                        <p:tav tm="0">
                                          <p:val>
                                            <p:strVal val="#ppt_y+.1"/>
                                          </p:val>
                                        </p:tav>
                                        <p:tav tm="100000">
                                          <p:val>
                                            <p:strVal val="#ppt_y"/>
                                          </p:val>
                                        </p:tav>
                                      </p:tavLst>
                                    </p:anim>
                                  </p:childTnLst>
                                </p:cTn>
                              </p:par>
                            </p:childTnLst>
                          </p:cTn>
                        </p:par>
                        <p:par>
                          <p:cTn id="53" fill="hold">
                            <p:stCondLst>
                              <p:cond delay="8050"/>
                            </p:stCondLst>
                            <p:childTnLst>
                              <p:par>
                                <p:cTn id="54" presetID="42" presetClass="entr"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animBg="1"/>
      <p:bldP spid="30" grpId="0" animBg="1"/>
      <p:bldP spid="31" grpId="0" animBg="1"/>
      <p:bldP spid="32" grpId="0" animBg="1"/>
      <p:bldP spid="33" grpId="0" animBg="1"/>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5831B2-744A-4DA4-A176-97B349FCE32A}"/>
              </a:ext>
            </a:extLst>
          </p:cNvPr>
          <p:cNvSpPr txBox="1"/>
          <p:nvPr/>
        </p:nvSpPr>
        <p:spPr>
          <a:xfrm>
            <a:off x="543080" y="795657"/>
            <a:ext cx="9779832" cy="707886"/>
          </a:xfrm>
          <a:prstGeom prst="rect">
            <a:avLst/>
          </a:prstGeom>
          <a:noFill/>
        </p:spPr>
        <p:txBody>
          <a:bodyPr wrap="square" rtlCol="0">
            <a:spAutoFit/>
          </a:bodyPr>
          <a:lstStyle/>
          <a:p>
            <a:r>
              <a:rPr lang="fr-FR" sz="4000" b="1" dirty="0">
                <a:solidFill>
                  <a:schemeClr val="bg1"/>
                </a:solidFill>
              </a:rPr>
              <a:t>AI and IoT </a:t>
            </a:r>
            <a:r>
              <a:rPr lang="fr-FR" sz="4000" b="1" dirty="0" err="1">
                <a:solidFill>
                  <a:schemeClr val="bg1"/>
                </a:solidFill>
              </a:rPr>
              <a:t>integration</a:t>
            </a:r>
            <a:r>
              <a:rPr lang="fr-FR" sz="4000" b="1" dirty="0">
                <a:solidFill>
                  <a:schemeClr val="bg1"/>
                </a:solidFill>
              </a:rPr>
              <a:t> (2020s and </a:t>
            </a:r>
            <a:r>
              <a:rPr lang="fr-FR" sz="4000" b="1" dirty="0" err="1">
                <a:solidFill>
                  <a:schemeClr val="bg1"/>
                </a:solidFill>
              </a:rPr>
              <a:t>beyond</a:t>
            </a:r>
            <a:r>
              <a:rPr lang="fr-FR" sz="4000" b="1" dirty="0">
                <a:solidFill>
                  <a:schemeClr val="bg1"/>
                </a:solidFill>
              </a:rPr>
              <a:t>):</a:t>
            </a:r>
          </a:p>
        </p:txBody>
      </p:sp>
      <p:sp>
        <p:nvSpPr>
          <p:cNvPr id="55" name="TextBox 54">
            <a:extLst>
              <a:ext uri="{FF2B5EF4-FFF2-40B4-BE49-F238E27FC236}">
                <a16:creationId xmlns:a16="http://schemas.microsoft.com/office/drawing/2014/main" id="{DBCFAEEB-992E-42E4-BA60-AD750E424AF4}"/>
              </a:ext>
            </a:extLst>
          </p:cNvPr>
          <p:cNvSpPr txBox="1"/>
          <p:nvPr/>
        </p:nvSpPr>
        <p:spPr>
          <a:xfrm>
            <a:off x="669872" y="5746953"/>
            <a:ext cx="3167596" cy="307777"/>
          </a:xfrm>
          <a:prstGeom prst="rect">
            <a:avLst/>
          </a:prstGeom>
          <a:noFill/>
        </p:spPr>
        <p:txBody>
          <a:bodyPr wrap="square" rtlCol="0">
            <a:spAutoFit/>
          </a:bodyPr>
          <a:lstStyle/>
          <a:p>
            <a:r>
              <a:rPr lang="fr-FR" sz="1400" i="1" dirty="0">
                <a:solidFill>
                  <a:schemeClr val="bg1"/>
                </a:solidFill>
                <a:latin typeface="ItalicC" panose="00000400000000000000" pitchFamily="2" charset="0"/>
                <a:cs typeface="ItalicC" panose="00000400000000000000" pitchFamily="2" charset="0"/>
              </a:rPr>
              <a:t>AI </a:t>
            </a:r>
            <a:r>
              <a:rPr lang="fr-FR" sz="1400" i="1" dirty="0" err="1">
                <a:solidFill>
                  <a:schemeClr val="bg1"/>
                </a:solidFill>
                <a:latin typeface="ItalicC" panose="00000400000000000000" pitchFamily="2" charset="0"/>
                <a:cs typeface="ItalicC" panose="00000400000000000000" pitchFamily="2" charset="0"/>
              </a:rPr>
              <a:t>generated</a:t>
            </a:r>
            <a:r>
              <a:rPr lang="fr-FR" sz="1400" i="1" dirty="0">
                <a:solidFill>
                  <a:schemeClr val="bg1"/>
                </a:solidFill>
                <a:latin typeface="ItalicC" panose="00000400000000000000" pitchFamily="2" charset="0"/>
                <a:cs typeface="ItalicC" panose="00000400000000000000" pitchFamily="2" charset="0"/>
              </a:rPr>
              <a:t> robot</a:t>
            </a:r>
          </a:p>
        </p:txBody>
      </p:sp>
      <p:sp>
        <p:nvSpPr>
          <p:cNvPr id="56" name="TextBox 55">
            <a:extLst>
              <a:ext uri="{FF2B5EF4-FFF2-40B4-BE49-F238E27FC236}">
                <a16:creationId xmlns:a16="http://schemas.microsoft.com/office/drawing/2014/main" id="{98B31D0B-72CC-4DD1-BA98-E6281AB89339}"/>
              </a:ext>
            </a:extLst>
          </p:cNvPr>
          <p:cNvSpPr txBox="1"/>
          <p:nvPr/>
        </p:nvSpPr>
        <p:spPr>
          <a:xfrm>
            <a:off x="9960174" y="4675869"/>
            <a:ext cx="2406848" cy="307777"/>
          </a:xfrm>
          <a:prstGeom prst="rect">
            <a:avLst/>
          </a:prstGeom>
          <a:noFill/>
        </p:spPr>
        <p:txBody>
          <a:bodyPr wrap="square" rtlCol="0">
            <a:spAutoFit/>
          </a:bodyPr>
          <a:lstStyle/>
          <a:p>
            <a:r>
              <a:rPr lang="fr-FR" sz="1400" i="1" dirty="0">
                <a:solidFill>
                  <a:schemeClr val="bg1"/>
                </a:solidFill>
                <a:latin typeface="ItalicC" panose="00000400000000000000" pitchFamily="2" charset="0"/>
                <a:cs typeface="ItalicC" panose="00000400000000000000" pitchFamily="2" charset="0"/>
              </a:rPr>
              <a:t>Virtual reality set</a:t>
            </a:r>
          </a:p>
        </p:txBody>
      </p:sp>
      <p:sp>
        <p:nvSpPr>
          <p:cNvPr id="57" name="TextBox 56">
            <a:extLst>
              <a:ext uri="{FF2B5EF4-FFF2-40B4-BE49-F238E27FC236}">
                <a16:creationId xmlns:a16="http://schemas.microsoft.com/office/drawing/2014/main" id="{85816CE7-986D-42E4-94AB-3593C92A4A22}"/>
              </a:ext>
            </a:extLst>
          </p:cNvPr>
          <p:cNvSpPr txBox="1"/>
          <p:nvPr/>
        </p:nvSpPr>
        <p:spPr>
          <a:xfrm>
            <a:off x="4053640" y="1829170"/>
            <a:ext cx="5213773" cy="3416320"/>
          </a:xfrm>
          <a:prstGeom prst="rect">
            <a:avLst/>
          </a:prstGeom>
          <a:noFill/>
        </p:spPr>
        <p:txBody>
          <a:bodyPr wrap="square" rtlCol="0">
            <a:spAutoFit/>
          </a:bodyPr>
          <a:lstStyle/>
          <a:p>
            <a:r>
              <a:rPr lang="en-US" sz="2400" b="0" i="0" dirty="0">
                <a:solidFill>
                  <a:schemeClr val="bg1"/>
                </a:solidFill>
                <a:effectLst/>
              </a:rPr>
              <a:t>     In the 2020s, Artificial Intelligence (AI) rose to prominence, influencing applications such as voice recognition, automatic translation, and chatbots. Simultaneously, the Internet of Things (IoT) gained traction, connecting physical devices to the Internet and fostering heightened automation and interconnectivity</a:t>
            </a:r>
            <a:r>
              <a:rPr lang="en-US" sz="2400" b="0" i="0" dirty="0">
                <a:solidFill>
                  <a:srgbClr val="374151"/>
                </a:solidFill>
                <a:effectLst/>
                <a:latin typeface="Söhne"/>
              </a:rPr>
              <a:t>.</a:t>
            </a:r>
            <a:endParaRPr lang="fr-FR" sz="2400" dirty="0">
              <a:solidFill>
                <a:schemeClr val="bg1"/>
              </a:solidFill>
            </a:endParaRPr>
          </a:p>
        </p:txBody>
      </p:sp>
      <p:cxnSp>
        <p:nvCxnSpPr>
          <p:cNvPr id="58" name="Straight Connector 57">
            <a:extLst>
              <a:ext uri="{FF2B5EF4-FFF2-40B4-BE49-F238E27FC236}">
                <a16:creationId xmlns:a16="http://schemas.microsoft.com/office/drawing/2014/main" id="{292BAC74-8F7E-4BF9-BA52-AD0074A720F9}"/>
              </a:ext>
            </a:extLst>
          </p:cNvPr>
          <p:cNvCxnSpPr>
            <a:cxnSpLocks/>
          </p:cNvCxnSpPr>
          <p:nvPr/>
        </p:nvCxnSpPr>
        <p:spPr>
          <a:xfrm flipV="1">
            <a:off x="4053640" y="1627326"/>
            <a:ext cx="0" cy="1340608"/>
          </a:xfrm>
          <a:prstGeom prst="line">
            <a:avLst/>
          </a:prstGeom>
          <a:ln w="19050">
            <a:solidFill>
              <a:srgbClr val="081654"/>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F479D0C1-7344-4941-AB87-5D09AE471239}"/>
              </a:ext>
            </a:extLst>
          </p:cNvPr>
          <p:cNvCxnSpPr>
            <a:cxnSpLocks/>
          </p:cNvCxnSpPr>
          <p:nvPr/>
        </p:nvCxnSpPr>
        <p:spPr>
          <a:xfrm>
            <a:off x="3796135" y="1829170"/>
            <a:ext cx="3273721" cy="0"/>
          </a:xfrm>
          <a:prstGeom prst="line">
            <a:avLst/>
          </a:prstGeom>
          <a:ln w="19050">
            <a:solidFill>
              <a:srgbClr val="14376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3467231-5B6A-463C-B218-2BE11BBEEF9A}"/>
              </a:ext>
            </a:extLst>
          </p:cNvPr>
          <p:cNvCxnSpPr>
            <a:cxnSpLocks/>
          </p:cNvCxnSpPr>
          <p:nvPr/>
        </p:nvCxnSpPr>
        <p:spPr>
          <a:xfrm>
            <a:off x="8952947" y="3458186"/>
            <a:ext cx="0" cy="2228798"/>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AD40247-2E7A-47E1-B552-0A3578FDE455}"/>
              </a:ext>
            </a:extLst>
          </p:cNvPr>
          <p:cNvCxnSpPr>
            <a:cxnSpLocks/>
          </p:cNvCxnSpPr>
          <p:nvPr/>
        </p:nvCxnSpPr>
        <p:spPr>
          <a:xfrm>
            <a:off x="6095999" y="5226754"/>
            <a:ext cx="3893162" cy="0"/>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7820F9-701C-4E90-8D5C-8F9B3F00CB5E}"/>
              </a:ext>
            </a:extLst>
          </p:cNvPr>
          <p:cNvCxnSpPr/>
          <p:nvPr/>
        </p:nvCxnSpPr>
        <p:spPr>
          <a:xfrm>
            <a:off x="0" y="3414514"/>
            <a:ext cx="13030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98C0812-E4A5-440F-91D8-979CB99A3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63" y="3020952"/>
            <a:ext cx="2000203" cy="2666032"/>
          </a:xfrm>
          <a:prstGeom prst="roundRect">
            <a:avLst/>
          </a:prstGeom>
        </p:spPr>
      </p:pic>
      <p:pic>
        <p:nvPicPr>
          <p:cNvPr id="14" name="Picture 13">
            <a:extLst>
              <a:ext uri="{FF2B5EF4-FFF2-40B4-BE49-F238E27FC236}">
                <a16:creationId xmlns:a16="http://schemas.microsoft.com/office/drawing/2014/main" id="{BB504A0C-FB97-48D6-8DE9-8FC71540407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9000"/>
                    </a14:imgEffect>
                  </a14:imgLayer>
                </a14:imgProps>
              </a:ext>
              <a:ext uri="{28A0092B-C50C-407E-A947-70E740481C1C}">
                <a14:useLocalDpi xmlns:a14="http://schemas.microsoft.com/office/drawing/2010/main" val="0"/>
              </a:ext>
            </a:extLst>
          </a:blip>
          <a:srcRect t="20932" b="19525"/>
          <a:stretch/>
        </p:blipFill>
        <p:spPr>
          <a:xfrm>
            <a:off x="9267413" y="2950923"/>
            <a:ext cx="2662175" cy="1621662"/>
          </a:xfrm>
          <a:prstGeom prst="roundRect">
            <a:avLst/>
          </a:prstGeom>
        </p:spPr>
      </p:pic>
    </p:spTree>
    <p:extLst>
      <p:ext uri="{BB962C8B-B14F-4D97-AF65-F5344CB8AC3E}">
        <p14:creationId xmlns:p14="http://schemas.microsoft.com/office/powerpoint/2010/main" val="1568263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9">
            <a:extLst>
              <a:ext uri="{FF2B5EF4-FFF2-40B4-BE49-F238E27FC236}">
                <a16:creationId xmlns:a16="http://schemas.microsoft.com/office/drawing/2014/main" id="{1FBDDE92-E625-4D05-8BBA-24EF2CFE391A}"/>
              </a:ext>
            </a:extLst>
          </p:cNvPr>
          <p:cNvSpPr txBox="1"/>
          <p:nvPr/>
        </p:nvSpPr>
        <p:spPr>
          <a:xfrm>
            <a:off x="3867147" y="2967333"/>
            <a:ext cx="4457700" cy="923330"/>
          </a:xfrm>
          <a:prstGeom prst="rect">
            <a:avLst/>
          </a:prstGeom>
          <a:noFill/>
        </p:spPr>
        <p:txBody>
          <a:bodyPr wrap="square" rtlCol="0">
            <a:spAutoFit/>
          </a:bodyPr>
          <a:lstStyle/>
          <a:p>
            <a:r>
              <a:rPr lang="fr-FR" sz="5400" b="1" dirty="0">
                <a:solidFill>
                  <a:schemeClr val="bg1"/>
                </a:solidFill>
                <a:latin typeface="Playfair Display" panose="00000500000000000000" pitchFamily="2" charset="0"/>
              </a:rPr>
              <a:t>Types of ICT</a:t>
            </a:r>
          </a:p>
        </p:txBody>
      </p:sp>
      <p:cxnSp>
        <p:nvCxnSpPr>
          <p:cNvPr id="4" name="Straight Arrow Connector 3">
            <a:extLst>
              <a:ext uri="{FF2B5EF4-FFF2-40B4-BE49-F238E27FC236}">
                <a16:creationId xmlns:a16="http://schemas.microsoft.com/office/drawing/2014/main" id="{3B4565E7-C25A-40A3-886E-8EF64366E084}"/>
              </a:ext>
            </a:extLst>
          </p:cNvPr>
          <p:cNvCxnSpPr/>
          <p:nvPr/>
        </p:nvCxnSpPr>
        <p:spPr>
          <a:xfrm>
            <a:off x="3249561" y="3890663"/>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5669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9">
            <a:extLst>
              <a:ext uri="{FF2B5EF4-FFF2-40B4-BE49-F238E27FC236}">
                <a16:creationId xmlns:a16="http://schemas.microsoft.com/office/drawing/2014/main" id="{1FBDDE92-E625-4D05-8BBA-24EF2CFE391A}"/>
              </a:ext>
            </a:extLst>
          </p:cNvPr>
          <p:cNvSpPr txBox="1"/>
          <p:nvPr/>
        </p:nvSpPr>
        <p:spPr>
          <a:xfrm>
            <a:off x="3676650" y="205083"/>
            <a:ext cx="4457700" cy="923330"/>
          </a:xfrm>
          <a:prstGeom prst="rect">
            <a:avLst/>
          </a:prstGeom>
          <a:noFill/>
        </p:spPr>
        <p:txBody>
          <a:bodyPr wrap="square" rtlCol="0">
            <a:spAutoFit/>
          </a:bodyPr>
          <a:lstStyle/>
          <a:p>
            <a:r>
              <a:rPr lang="fr-FR" sz="5400" b="1" dirty="0">
                <a:solidFill>
                  <a:schemeClr val="bg1"/>
                </a:solidFill>
                <a:latin typeface="Playfair Display" panose="00000500000000000000" pitchFamily="2" charset="0"/>
              </a:rPr>
              <a:t>Types of ICT</a:t>
            </a:r>
          </a:p>
        </p:txBody>
      </p:sp>
      <p:sp>
        <p:nvSpPr>
          <p:cNvPr id="4" name="TextBox 3">
            <a:extLst>
              <a:ext uri="{FF2B5EF4-FFF2-40B4-BE49-F238E27FC236}">
                <a16:creationId xmlns:a16="http://schemas.microsoft.com/office/drawing/2014/main" id="{93D5C92B-1C15-454F-A3EC-DDE2B9780311}"/>
              </a:ext>
            </a:extLst>
          </p:cNvPr>
          <p:cNvSpPr txBox="1"/>
          <p:nvPr/>
        </p:nvSpPr>
        <p:spPr>
          <a:xfrm>
            <a:off x="466725" y="1487775"/>
            <a:ext cx="11258550" cy="4154984"/>
          </a:xfrm>
          <a:prstGeom prst="rect">
            <a:avLst/>
          </a:prstGeom>
          <a:noFill/>
        </p:spPr>
        <p:txBody>
          <a:bodyPr wrap="square" rtlCol="0">
            <a:spAutoFit/>
          </a:bodyPr>
          <a:lstStyle/>
          <a:p>
            <a:pPr marL="285750" indent="-285750">
              <a:buFont typeface="Courier New" panose="02070309020205020404" pitchFamily="49" charset="0"/>
              <a:buChar char="o"/>
            </a:pPr>
            <a:r>
              <a:rPr lang="fr-FR" sz="2400" b="1" dirty="0">
                <a:solidFill>
                  <a:schemeClr val="bg1"/>
                </a:solidFill>
                <a:effectLst/>
                <a:ea typeface="system-ui"/>
                <a:cs typeface="system-ui"/>
              </a:rPr>
              <a:t>ICT (Information and Communication Technologies):</a:t>
            </a:r>
            <a:endParaRPr lang="fr-FR" sz="2400" b="1" dirty="0">
              <a:solidFill>
                <a:schemeClr val="bg1"/>
              </a:solidFill>
              <a:ea typeface="system-ui"/>
              <a:cs typeface="Arial" panose="020B0604020202020204" pitchFamily="34" charset="0"/>
            </a:endParaRPr>
          </a:p>
          <a:p>
            <a:r>
              <a:rPr lang="en-US" sz="2400" b="0" i="0" dirty="0">
                <a:solidFill>
                  <a:schemeClr val="bg1"/>
                </a:solidFill>
                <a:effectLst/>
              </a:rPr>
              <a:t>ICT involves various technologies for managing information, spanning traditional methods and broadcasting alongside modern computing technologies.</a:t>
            </a:r>
          </a:p>
          <a:p>
            <a:endParaRPr lang="en-US" sz="2400" b="0" i="0" dirty="0">
              <a:solidFill>
                <a:schemeClr val="bg1"/>
              </a:solidFill>
              <a:effectLst/>
            </a:endParaRPr>
          </a:p>
          <a:p>
            <a:pPr marL="342900" indent="-342900">
              <a:buFont typeface="Courier New" panose="02070309020205020404" pitchFamily="49" charset="0"/>
              <a:buChar char="o"/>
            </a:pPr>
            <a:r>
              <a:rPr lang="fr-FR" sz="2400" b="1" dirty="0">
                <a:solidFill>
                  <a:schemeClr val="bg1"/>
                </a:solidFill>
                <a:effectLst/>
                <a:ea typeface="system-ui"/>
                <a:cs typeface="system-ui"/>
              </a:rPr>
              <a:t>NTIC (New Information and Communication Technologies):</a:t>
            </a:r>
            <a:endParaRPr lang="fr-FR" sz="2400" b="1" dirty="0">
              <a:solidFill>
                <a:schemeClr val="bg1"/>
              </a:solidFill>
              <a:ea typeface="system-ui"/>
              <a:cs typeface="Arial" panose="020B0604020202020204" pitchFamily="34" charset="0"/>
            </a:endParaRPr>
          </a:p>
          <a:p>
            <a:r>
              <a:rPr kumimoji="0" lang="fr-FR" altLang="fr-FR" sz="2400" b="0" i="0" u="none" strike="noStrike" cap="none" normalizeH="0" baseline="0" dirty="0">
                <a:ln>
                  <a:noFill/>
                </a:ln>
                <a:solidFill>
                  <a:schemeClr val="bg1"/>
                </a:solidFill>
                <a:effectLst/>
              </a:rPr>
              <a:t>NTIC </a:t>
            </a:r>
            <a:r>
              <a:rPr kumimoji="0" lang="fr-FR" altLang="fr-FR" sz="2400" b="0" i="0" u="none" strike="noStrike" cap="none" normalizeH="0" baseline="0" dirty="0" err="1">
                <a:ln>
                  <a:noFill/>
                </a:ln>
                <a:solidFill>
                  <a:schemeClr val="bg1"/>
                </a:solidFill>
                <a:effectLst/>
              </a:rPr>
              <a:t>encompasses</a:t>
            </a:r>
            <a:r>
              <a:rPr kumimoji="0" lang="fr-FR" altLang="fr-FR" sz="2400" b="0" i="0" u="none" strike="noStrike" cap="none" normalizeH="0" baseline="0" dirty="0">
                <a:ln>
                  <a:noFill/>
                </a:ln>
                <a:solidFill>
                  <a:schemeClr val="bg1"/>
                </a:solidFill>
                <a:effectLst/>
              </a:rPr>
              <a:t> </a:t>
            </a:r>
            <a:r>
              <a:rPr kumimoji="0" lang="fr-FR" altLang="fr-FR" sz="2400" b="0" i="0" u="none" strike="noStrike" cap="none" normalizeH="0" baseline="0" dirty="0" err="1">
                <a:ln>
                  <a:noFill/>
                </a:ln>
                <a:solidFill>
                  <a:schemeClr val="bg1"/>
                </a:solidFill>
                <a:effectLst/>
              </a:rPr>
              <a:t>cutting-edge</a:t>
            </a:r>
            <a:r>
              <a:rPr kumimoji="0" lang="fr-FR" altLang="fr-FR" sz="2400" b="0" i="0" u="none" strike="noStrike" cap="none" normalizeH="0" baseline="0" dirty="0">
                <a:ln>
                  <a:noFill/>
                </a:ln>
                <a:solidFill>
                  <a:schemeClr val="bg1"/>
                </a:solidFill>
                <a:effectLst/>
              </a:rPr>
              <a:t> technologies like AI, VR, blockchain, big data, and cloud </a:t>
            </a:r>
            <a:r>
              <a:rPr kumimoji="0" lang="fr-FR" altLang="fr-FR" sz="2400" b="0" i="0" u="none" strike="noStrike" cap="none" normalizeH="0" baseline="0" dirty="0" err="1">
                <a:ln>
                  <a:noFill/>
                </a:ln>
                <a:solidFill>
                  <a:schemeClr val="bg1"/>
                </a:solidFill>
                <a:effectLst/>
              </a:rPr>
              <a:t>computing</a:t>
            </a:r>
            <a:r>
              <a:rPr kumimoji="0" lang="fr-FR" altLang="fr-FR" sz="2400" b="0" i="0" u="none" strike="noStrike" cap="none" normalizeH="0" baseline="0" dirty="0">
                <a:ln>
                  <a:noFill/>
                </a:ln>
                <a:solidFill>
                  <a:schemeClr val="bg1"/>
                </a:solidFill>
                <a:effectLst/>
              </a:rPr>
              <a:t>, </a:t>
            </a:r>
            <a:r>
              <a:rPr kumimoji="0" lang="fr-FR" altLang="fr-FR" sz="2400" b="0" i="0" u="none" strike="noStrike" cap="none" normalizeH="0" baseline="0" dirty="0" err="1">
                <a:ln>
                  <a:noFill/>
                </a:ln>
                <a:solidFill>
                  <a:schemeClr val="bg1"/>
                </a:solidFill>
                <a:effectLst/>
              </a:rPr>
              <a:t>providing</a:t>
            </a:r>
            <a:r>
              <a:rPr kumimoji="0" lang="fr-FR" altLang="fr-FR" sz="2400" b="0" i="0" u="none" strike="noStrike" cap="none" normalizeH="0" baseline="0" dirty="0">
                <a:ln>
                  <a:noFill/>
                </a:ln>
                <a:solidFill>
                  <a:schemeClr val="bg1"/>
                </a:solidFill>
                <a:effectLst/>
              </a:rPr>
              <a:t> innovative solutions to modern challenges.</a:t>
            </a:r>
          </a:p>
          <a:p>
            <a:endParaRPr kumimoji="0" lang="fr-FR" altLang="fr-FR" sz="2400" b="0" i="0" u="none" strike="noStrike" cap="none" normalizeH="0" baseline="0" dirty="0">
              <a:ln>
                <a:noFill/>
              </a:ln>
              <a:solidFill>
                <a:schemeClr val="bg1"/>
              </a:solidFill>
              <a:effectLst/>
            </a:endParaRPr>
          </a:p>
          <a:p>
            <a:pPr marL="342900" indent="-342900">
              <a:buFont typeface="Courier New" panose="02070309020205020404" pitchFamily="49" charset="0"/>
              <a:buChar char="o"/>
            </a:pPr>
            <a:r>
              <a:rPr lang="fr-FR" sz="2400" b="1" dirty="0">
                <a:solidFill>
                  <a:schemeClr val="bg1"/>
                </a:solidFill>
                <a:effectLst/>
                <a:ea typeface="system-ui"/>
                <a:cs typeface="system-ui"/>
              </a:rPr>
              <a:t>ICTE (Information and Communication Technologies in Education):</a:t>
            </a:r>
            <a:endParaRPr lang="fr-FR" sz="2400" dirty="0">
              <a:solidFill>
                <a:schemeClr val="bg1"/>
              </a:solidFill>
              <a:effectLst/>
              <a:ea typeface="Calibri" panose="020F0502020204030204" pitchFamily="34" charset="0"/>
              <a:cs typeface="Arial" panose="020B0604020202020204" pitchFamily="34" charset="0"/>
            </a:endParaRPr>
          </a:p>
          <a:p>
            <a:r>
              <a:rPr lang="en-US" sz="2400" b="0" i="0" dirty="0">
                <a:solidFill>
                  <a:schemeClr val="bg1"/>
                </a:solidFill>
                <a:effectLst/>
              </a:rPr>
              <a:t>ICTE maximizes learning using ICT tools like computers and software, promoting collaboration and interactive teaching methods in education.</a:t>
            </a:r>
            <a:endParaRPr lang="fr-FR" sz="2400" b="1" dirty="0">
              <a:solidFill>
                <a:schemeClr val="bg1"/>
              </a:solidFill>
              <a:effectLst/>
              <a:ea typeface="system-ui"/>
              <a:cs typeface="system-ui"/>
            </a:endParaRPr>
          </a:p>
        </p:txBody>
      </p:sp>
      <p:sp>
        <p:nvSpPr>
          <p:cNvPr id="5" name="Rectangle 1">
            <a:extLst>
              <a:ext uri="{FF2B5EF4-FFF2-40B4-BE49-F238E27FC236}">
                <a16:creationId xmlns:a16="http://schemas.microsoft.com/office/drawing/2014/main" id="{F375C404-2A38-45FB-BF63-B553B81C23B0}"/>
              </a:ext>
            </a:extLst>
          </p:cNvPr>
          <p:cNvSpPr>
            <a:spLocks noChangeArrowheads="1"/>
          </p:cNvSpPr>
          <p:nvPr/>
        </p:nvSpPr>
        <p:spPr bwMode="auto">
          <a:xfrm>
            <a:off x="152400" y="3195935"/>
            <a:ext cx="242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rgbClr val="000000"/>
                </a:solidFill>
                <a:effectLst/>
                <a:latin typeface="Söhne"/>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E2F0589-B694-4165-9D56-845C91BADC05}"/>
              </a:ext>
            </a:extLst>
          </p:cNvPr>
          <p:cNvSpPr>
            <a:spLocks noChangeArrowheads="1"/>
          </p:cNvSpPr>
          <p:nvPr/>
        </p:nvSpPr>
        <p:spPr bwMode="auto">
          <a:xfrm>
            <a:off x="0" y="-233065"/>
            <a:ext cx="242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rgbClr val="000000"/>
                </a:solidFill>
                <a:effectLst/>
                <a:latin typeface="Söhne"/>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7787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3507182" y="2305613"/>
            <a:ext cx="517763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5400" b="1" i="0" u="none" strike="noStrike" cap="none" normalizeH="0" baseline="0" dirty="0" err="1">
                <a:ln>
                  <a:noFill/>
                </a:ln>
                <a:solidFill>
                  <a:schemeClr val="bg1"/>
                </a:solidFill>
                <a:effectLst/>
                <a:latin typeface="+mn-lt"/>
              </a:rPr>
              <a:t>Characterizations</a:t>
            </a:r>
            <a:r>
              <a:rPr kumimoji="0" lang="fr-FR" altLang="fr-FR" sz="5400" b="1" i="0" u="none" strike="noStrike" cap="none" normalizeH="0" baseline="0" dirty="0">
                <a:ln>
                  <a:noFill/>
                </a:ln>
                <a:solidFill>
                  <a:schemeClr val="bg1"/>
                </a:solidFill>
                <a:effectLst/>
                <a:latin typeface="+mn-lt"/>
              </a:rPr>
              <a:t> of ICT</a:t>
            </a:r>
            <a:br>
              <a:rPr kumimoji="0" lang="fr-FR" altLang="fr-FR" sz="3200" b="0" i="0" u="none" strike="noStrike" cap="none" normalizeH="0" baseline="0" dirty="0">
                <a:ln>
                  <a:noFill/>
                </a:ln>
                <a:solidFill>
                  <a:schemeClr val="bg1"/>
                </a:solidFill>
                <a:effectLst/>
                <a:latin typeface="Söhne"/>
              </a:rPr>
            </a:br>
            <a:endParaRPr kumimoji="0" lang="fr-FR" altLang="fr-FR" sz="3200" b="0" i="0" u="none" strike="noStrike" cap="none" normalizeH="0" baseline="0" dirty="0">
              <a:ln>
                <a:noFill/>
              </a:ln>
              <a:solidFill>
                <a:schemeClr val="bg1"/>
              </a:solidFill>
              <a:effectLst/>
            </a:endParaRPr>
          </a:p>
        </p:txBody>
      </p:sp>
      <p:cxnSp>
        <p:nvCxnSpPr>
          <p:cNvPr id="5" name="Straight Arrow Connector 4">
            <a:extLst>
              <a:ext uri="{FF2B5EF4-FFF2-40B4-BE49-F238E27FC236}">
                <a16:creationId xmlns:a16="http://schemas.microsoft.com/office/drawing/2014/main" id="{0B9C4026-DADA-4DDB-A43B-8DC77B81DD94}"/>
              </a:ext>
            </a:extLst>
          </p:cNvPr>
          <p:cNvCxnSpPr/>
          <p:nvPr/>
        </p:nvCxnSpPr>
        <p:spPr>
          <a:xfrm>
            <a:off x="3249561" y="4018933"/>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516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DFEFFC8-10E4-42A6-8729-6DA8D26E9F5D}"/>
              </a:ext>
            </a:extLst>
          </p:cNvPr>
          <p:cNvSpPr>
            <a:spLocks noChangeArrowheads="1"/>
          </p:cNvSpPr>
          <p:nvPr/>
        </p:nvSpPr>
        <p:spPr bwMode="auto">
          <a:xfrm>
            <a:off x="-731559" y="264839"/>
            <a:ext cx="13655118" cy="141577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5400" b="1" i="0" u="none" strike="noStrike" cap="none" normalizeH="0" baseline="0" dirty="0" err="1">
                <a:ln>
                  <a:noFill/>
                </a:ln>
                <a:solidFill>
                  <a:schemeClr val="bg1"/>
                </a:solidFill>
                <a:effectLst/>
                <a:latin typeface="+mn-lt"/>
              </a:rPr>
              <a:t>Characterizations</a:t>
            </a:r>
            <a:r>
              <a:rPr kumimoji="0" lang="fr-FR" altLang="fr-FR" sz="5400" b="1" i="0" u="none" strike="noStrike" cap="none" normalizeH="0" baseline="0" dirty="0">
                <a:ln>
                  <a:noFill/>
                </a:ln>
                <a:solidFill>
                  <a:schemeClr val="bg1"/>
                </a:solidFill>
                <a:effectLst/>
                <a:latin typeface="+mn-lt"/>
              </a:rPr>
              <a:t> of ICT</a:t>
            </a:r>
            <a:br>
              <a:rPr kumimoji="0" lang="fr-FR" altLang="fr-FR" sz="3200" b="0" i="0" u="none" strike="noStrike" cap="none" normalizeH="0" baseline="0" dirty="0">
                <a:ln>
                  <a:noFill/>
                </a:ln>
                <a:solidFill>
                  <a:schemeClr val="bg1"/>
                </a:solidFill>
                <a:effectLst/>
                <a:latin typeface="Söhne"/>
              </a:rPr>
            </a:br>
            <a:endParaRPr kumimoji="0" lang="fr-FR" altLang="fr-FR" sz="3200" b="0" i="0" u="none" strike="noStrike" cap="none" normalizeH="0" baseline="0" dirty="0">
              <a:ln>
                <a:noFill/>
              </a:ln>
              <a:solidFill>
                <a:schemeClr val="bg1"/>
              </a:solidFill>
              <a:effectLst/>
            </a:endParaRPr>
          </a:p>
        </p:txBody>
      </p:sp>
      <p:graphicFrame>
        <p:nvGraphicFramePr>
          <p:cNvPr id="5" name="Diagram 4">
            <a:extLst>
              <a:ext uri="{FF2B5EF4-FFF2-40B4-BE49-F238E27FC236}">
                <a16:creationId xmlns:a16="http://schemas.microsoft.com/office/drawing/2014/main" id="{CEE1B9C4-C6E2-4F33-9417-6E3644EDD84A}"/>
              </a:ext>
            </a:extLst>
          </p:cNvPr>
          <p:cNvGraphicFramePr/>
          <p:nvPr>
            <p:extLst>
              <p:ext uri="{D42A27DB-BD31-4B8C-83A1-F6EECF244321}">
                <p14:modId xmlns:p14="http://schemas.microsoft.com/office/powerpoint/2010/main" val="4049032541"/>
              </p:ext>
            </p:extLst>
          </p:nvPr>
        </p:nvGraphicFramePr>
        <p:xfrm>
          <a:off x="1391263" y="1246076"/>
          <a:ext cx="9409471" cy="5391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3964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3507182" y="2305613"/>
            <a:ext cx="517763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5400" b="1" dirty="0" err="1">
                <a:solidFill>
                  <a:schemeClr val="bg1"/>
                </a:solidFill>
                <a:latin typeface="+mn-lt"/>
              </a:rPr>
              <a:t>Means</a:t>
            </a:r>
            <a:r>
              <a:rPr lang="fr-FR" altLang="fr-FR" sz="5400" b="1" dirty="0">
                <a:solidFill>
                  <a:schemeClr val="bg1"/>
                </a:solidFill>
                <a:latin typeface="+mn-lt"/>
              </a:rPr>
              <a:t> </a:t>
            </a:r>
            <a:r>
              <a:rPr lang="fr-FR" altLang="fr-FR" sz="5400" b="1" dirty="0" err="1">
                <a:solidFill>
                  <a:schemeClr val="bg1"/>
                </a:solidFill>
                <a:latin typeface="+mn-lt"/>
              </a:rPr>
              <a:t>used</a:t>
            </a:r>
            <a:r>
              <a:rPr lang="fr-FR" altLang="fr-FR" sz="5400" b="1" dirty="0">
                <a:solidFill>
                  <a:schemeClr val="bg1"/>
                </a:solidFill>
                <a:latin typeface="+mn-lt"/>
              </a:rPr>
              <a:t> for ICT</a:t>
            </a:r>
            <a:br>
              <a:rPr kumimoji="0" lang="fr-FR" altLang="fr-FR" sz="3200" b="0" i="0" u="none" strike="noStrike" cap="none" normalizeH="0" baseline="0" dirty="0">
                <a:ln>
                  <a:noFill/>
                </a:ln>
                <a:solidFill>
                  <a:schemeClr val="bg1"/>
                </a:solidFill>
                <a:effectLst/>
                <a:latin typeface="Söhne"/>
              </a:rPr>
            </a:br>
            <a:endParaRPr kumimoji="0" lang="fr-FR" altLang="fr-FR" sz="3200" b="0" i="0" u="none" strike="noStrike" cap="none" normalizeH="0" baseline="0" dirty="0">
              <a:ln>
                <a:noFill/>
              </a:ln>
              <a:solidFill>
                <a:schemeClr val="bg1"/>
              </a:solidFill>
              <a:effectLst/>
            </a:endParaRPr>
          </a:p>
        </p:txBody>
      </p:sp>
      <p:cxnSp>
        <p:nvCxnSpPr>
          <p:cNvPr id="5" name="Straight Arrow Connector 4">
            <a:extLst>
              <a:ext uri="{FF2B5EF4-FFF2-40B4-BE49-F238E27FC236}">
                <a16:creationId xmlns:a16="http://schemas.microsoft.com/office/drawing/2014/main" id="{6086539B-930B-4FC2-B59E-6BBD5EDF3CB6}"/>
              </a:ext>
            </a:extLst>
          </p:cNvPr>
          <p:cNvCxnSpPr/>
          <p:nvPr/>
        </p:nvCxnSpPr>
        <p:spPr>
          <a:xfrm>
            <a:off x="3249561" y="4048430"/>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7556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1022551" y="361369"/>
            <a:ext cx="1014689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5400" b="1" dirty="0" err="1">
                <a:solidFill>
                  <a:schemeClr val="bg1"/>
                </a:solidFill>
                <a:latin typeface="+mn-lt"/>
              </a:rPr>
              <a:t>Means</a:t>
            </a:r>
            <a:r>
              <a:rPr lang="fr-FR" altLang="fr-FR" sz="5400" b="1" dirty="0">
                <a:solidFill>
                  <a:schemeClr val="bg1"/>
                </a:solidFill>
                <a:latin typeface="+mn-lt"/>
              </a:rPr>
              <a:t> </a:t>
            </a:r>
            <a:r>
              <a:rPr lang="fr-FR" altLang="fr-FR" sz="5400" b="1" dirty="0" err="1">
                <a:solidFill>
                  <a:schemeClr val="bg1"/>
                </a:solidFill>
                <a:latin typeface="+mn-lt"/>
              </a:rPr>
              <a:t>used</a:t>
            </a:r>
            <a:r>
              <a:rPr lang="fr-FR" altLang="fr-FR" sz="5400" b="1" dirty="0">
                <a:solidFill>
                  <a:schemeClr val="bg1"/>
                </a:solidFill>
                <a:latin typeface="+mn-lt"/>
              </a:rPr>
              <a:t> for ICT</a:t>
            </a:r>
            <a:br>
              <a:rPr kumimoji="0" lang="fr-FR" altLang="fr-FR" sz="3200" b="0" i="0" u="none" strike="noStrike" cap="none" normalizeH="0" baseline="0" dirty="0">
                <a:ln>
                  <a:noFill/>
                </a:ln>
                <a:solidFill>
                  <a:schemeClr val="bg1"/>
                </a:solidFill>
                <a:effectLst/>
                <a:latin typeface="Söhne"/>
              </a:rPr>
            </a:br>
            <a:endParaRPr kumimoji="0" lang="fr-FR" altLang="fr-FR" sz="3200" b="0" i="0" u="none" strike="noStrike" cap="none" normalizeH="0" baseline="0" dirty="0">
              <a:ln>
                <a:noFill/>
              </a:ln>
              <a:solidFill>
                <a:schemeClr val="bg1"/>
              </a:solidFill>
              <a:effectLst/>
            </a:endParaRPr>
          </a:p>
        </p:txBody>
      </p:sp>
      <p:graphicFrame>
        <p:nvGraphicFramePr>
          <p:cNvPr id="5" name="Diagram 4">
            <a:extLst>
              <a:ext uri="{FF2B5EF4-FFF2-40B4-BE49-F238E27FC236}">
                <a16:creationId xmlns:a16="http://schemas.microsoft.com/office/drawing/2014/main" id="{142A7617-6DBD-4FD2-B4C3-FA6A4436E425}"/>
              </a:ext>
            </a:extLst>
          </p:cNvPr>
          <p:cNvGraphicFramePr/>
          <p:nvPr>
            <p:extLst>
              <p:ext uri="{D42A27DB-BD31-4B8C-83A1-F6EECF244321}">
                <p14:modId xmlns:p14="http://schemas.microsoft.com/office/powerpoint/2010/main" val="1553340478"/>
              </p:ext>
            </p:extLst>
          </p:nvPr>
        </p:nvGraphicFramePr>
        <p:xfrm>
          <a:off x="1371594" y="794772"/>
          <a:ext cx="9448804" cy="6299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8595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3507184" y="1720839"/>
            <a:ext cx="517763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5400" b="1" i="0" u="none" strike="noStrike" cap="none" normalizeH="0" baseline="0" dirty="0">
                <a:ln>
                  <a:noFill/>
                </a:ln>
                <a:solidFill>
                  <a:schemeClr val="bg1"/>
                </a:solidFill>
                <a:effectLst/>
                <a:latin typeface="+mn-lt"/>
              </a:rPr>
              <a:t>Application </a:t>
            </a:r>
            <a:r>
              <a:rPr kumimoji="0" lang="fr-FR" altLang="fr-FR" sz="5400" b="1" i="0" u="none" strike="noStrike" cap="none" normalizeH="0" baseline="0" dirty="0" err="1">
                <a:ln>
                  <a:noFill/>
                </a:ln>
                <a:solidFill>
                  <a:schemeClr val="bg1"/>
                </a:solidFill>
                <a:effectLst/>
                <a:latin typeface="+mn-lt"/>
              </a:rPr>
              <a:t>domains</a:t>
            </a:r>
            <a:r>
              <a:rPr kumimoji="0" lang="fr-FR" altLang="fr-FR" sz="5400" b="1" i="0" u="none" strike="noStrike" cap="none" normalizeH="0" baseline="0" dirty="0">
                <a:ln>
                  <a:noFill/>
                </a:ln>
                <a:solidFill>
                  <a:schemeClr val="bg1"/>
                </a:solidFill>
                <a:effectLst/>
                <a:latin typeface="+mn-lt"/>
              </a:rPr>
              <a:t> and </a:t>
            </a:r>
            <a:r>
              <a:rPr kumimoji="0" lang="fr-FR" altLang="fr-FR" sz="5400" b="1" i="0" u="none" strike="noStrike" cap="none" normalizeH="0" baseline="0" dirty="0" err="1">
                <a:ln>
                  <a:noFill/>
                </a:ln>
                <a:solidFill>
                  <a:schemeClr val="bg1"/>
                </a:solidFill>
                <a:effectLst/>
                <a:latin typeface="+mn-lt"/>
              </a:rPr>
              <a:t>ICT’s</a:t>
            </a:r>
            <a:r>
              <a:rPr kumimoji="0" lang="fr-FR" altLang="fr-FR" sz="5400" b="1" i="0" u="none" strike="noStrike" cap="none" normalizeH="0" baseline="0" dirty="0">
                <a:ln>
                  <a:noFill/>
                </a:ln>
                <a:solidFill>
                  <a:schemeClr val="bg1"/>
                </a:solidFill>
                <a:effectLst/>
                <a:latin typeface="+mn-lt"/>
              </a:rPr>
              <a:t> impact on </a:t>
            </a:r>
            <a:r>
              <a:rPr kumimoji="0" lang="fr-FR" altLang="fr-FR" sz="5400" b="1" i="0" u="none" strike="noStrike" cap="none" normalizeH="0" baseline="0" dirty="0" err="1">
                <a:ln>
                  <a:noFill/>
                </a:ln>
                <a:solidFill>
                  <a:schemeClr val="bg1"/>
                </a:solidFill>
                <a:effectLst/>
                <a:latin typeface="+mn-lt"/>
              </a:rPr>
              <a:t>them</a:t>
            </a:r>
            <a:endParaRPr kumimoji="0" lang="fr-FR" altLang="fr-FR" sz="3200" b="0" i="0" u="none" strike="noStrike" cap="none" normalizeH="0" baseline="0" dirty="0">
              <a:ln>
                <a:noFill/>
              </a:ln>
              <a:solidFill>
                <a:schemeClr val="bg1"/>
              </a:solidFill>
              <a:effectLst/>
            </a:endParaRPr>
          </a:p>
        </p:txBody>
      </p:sp>
      <p:cxnSp>
        <p:nvCxnSpPr>
          <p:cNvPr id="5" name="Straight Arrow Connector 4">
            <a:extLst>
              <a:ext uri="{FF2B5EF4-FFF2-40B4-BE49-F238E27FC236}">
                <a16:creationId xmlns:a16="http://schemas.microsoft.com/office/drawing/2014/main" id="{0B0F5C3B-9314-4CAB-B9A5-2A94A1EBED3C}"/>
              </a:ext>
            </a:extLst>
          </p:cNvPr>
          <p:cNvCxnSpPr/>
          <p:nvPr/>
        </p:nvCxnSpPr>
        <p:spPr>
          <a:xfrm>
            <a:off x="3249561" y="5380505"/>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041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83CE5152-2D09-4F2E-9589-DFF660601513}"/>
              </a:ext>
            </a:extLst>
          </p:cNvPr>
          <p:cNvGrpSpPr/>
          <p:nvPr/>
        </p:nvGrpSpPr>
        <p:grpSpPr>
          <a:xfrm>
            <a:off x="2596881" y="223011"/>
            <a:ext cx="6886114" cy="6648077"/>
            <a:chOff x="2596881" y="223011"/>
            <a:chExt cx="6886114" cy="6648077"/>
          </a:xfrm>
        </p:grpSpPr>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7590268">
              <a:off x="5797879" y="-306709"/>
              <a:ext cx="1501110" cy="2560549"/>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20275163">
              <a:off x="7631889" y="1070204"/>
              <a:ext cx="1376742" cy="2662144"/>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20828262">
              <a:off x="7276278" y="3543690"/>
              <a:ext cx="2206717" cy="2357607"/>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5529946">
              <a:off x="5802588" y="4663155"/>
              <a:ext cx="1602734" cy="2648024"/>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8166590">
              <a:off x="3600533" y="4157345"/>
              <a:ext cx="1446358" cy="271374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11429062">
              <a:off x="2596881" y="2180458"/>
              <a:ext cx="1503576" cy="2693352"/>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4697214" flipV="1">
              <a:off x="3473953" y="118312"/>
              <a:ext cx="1569222" cy="2664836"/>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sp>
        <p:nvSpPr>
          <p:cNvPr id="63" name="TextBox 62">
            <a:extLst>
              <a:ext uri="{FF2B5EF4-FFF2-40B4-BE49-F238E27FC236}">
                <a16:creationId xmlns:a16="http://schemas.microsoft.com/office/drawing/2014/main" id="{6DA2D318-F5F6-4ED4-9020-94AC6DD3433D}"/>
              </a:ext>
            </a:extLst>
          </p:cNvPr>
          <p:cNvSpPr txBox="1"/>
          <p:nvPr/>
        </p:nvSpPr>
        <p:spPr>
          <a:xfrm>
            <a:off x="4407145" y="2820839"/>
            <a:ext cx="3451900" cy="830997"/>
          </a:xfrm>
          <a:prstGeom prst="rect">
            <a:avLst/>
          </a:prstGeom>
          <a:noFill/>
        </p:spPr>
        <p:txBody>
          <a:bodyPr wrap="square" rtlCol="0">
            <a:spAutoFit/>
          </a:bodyPr>
          <a:lstStyle/>
          <a:p>
            <a:r>
              <a:rPr kumimoji="0" lang="fr-FR" altLang="fr-FR" sz="2400" b="1" i="0" u="none" strike="noStrike" cap="none" normalizeH="0" baseline="0" dirty="0">
                <a:ln>
                  <a:noFill/>
                </a:ln>
                <a:solidFill>
                  <a:schemeClr val="bg1"/>
                </a:solidFill>
                <a:effectLst/>
                <a:latin typeface="+mn-lt"/>
              </a:rPr>
              <a:t>Application </a:t>
            </a:r>
            <a:r>
              <a:rPr kumimoji="0" lang="fr-FR" altLang="fr-FR" sz="2400" b="1" i="0" u="none" strike="noStrike" cap="none" normalizeH="0" baseline="0" dirty="0" err="1">
                <a:ln>
                  <a:noFill/>
                </a:ln>
                <a:solidFill>
                  <a:schemeClr val="bg1"/>
                </a:solidFill>
                <a:effectLst/>
                <a:latin typeface="+mn-lt"/>
              </a:rPr>
              <a:t>domains</a:t>
            </a:r>
            <a:r>
              <a:rPr kumimoji="0" lang="fr-FR" altLang="fr-FR" sz="2400" b="1" i="0" u="none" strike="noStrike" cap="none" normalizeH="0" baseline="0" dirty="0">
                <a:ln>
                  <a:noFill/>
                </a:ln>
                <a:solidFill>
                  <a:schemeClr val="bg1"/>
                </a:solidFill>
                <a:effectLst/>
                <a:latin typeface="+mn-lt"/>
              </a:rPr>
              <a:t> and     </a:t>
            </a:r>
            <a:r>
              <a:rPr kumimoji="0" lang="fr-FR" altLang="fr-FR" sz="2400" b="1" i="0" u="none" strike="noStrike" cap="none" normalizeH="0" baseline="0" dirty="0" err="1">
                <a:ln>
                  <a:noFill/>
                </a:ln>
                <a:solidFill>
                  <a:schemeClr val="bg1"/>
                </a:solidFill>
                <a:effectLst/>
                <a:latin typeface="+mn-lt"/>
              </a:rPr>
              <a:t>ICT’s</a:t>
            </a:r>
            <a:r>
              <a:rPr kumimoji="0" lang="fr-FR" altLang="fr-FR" sz="2400" b="1" i="0" u="none" strike="noStrike" cap="none" normalizeH="0" baseline="0" dirty="0">
                <a:ln>
                  <a:noFill/>
                </a:ln>
                <a:solidFill>
                  <a:schemeClr val="bg1"/>
                </a:solidFill>
                <a:effectLst/>
                <a:latin typeface="+mn-lt"/>
              </a:rPr>
              <a:t> impact on </a:t>
            </a:r>
            <a:r>
              <a:rPr kumimoji="0" lang="fr-FR" altLang="fr-FR" sz="2400" b="1" i="0" u="none" strike="noStrike" cap="none" normalizeH="0" baseline="0" dirty="0" err="1">
                <a:ln>
                  <a:noFill/>
                </a:ln>
                <a:solidFill>
                  <a:schemeClr val="bg1"/>
                </a:solidFill>
                <a:effectLst/>
                <a:latin typeface="+mn-lt"/>
              </a:rPr>
              <a:t>them</a:t>
            </a:r>
            <a:endParaRPr kumimoji="0" lang="fr-FR" altLang="fr-FR"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1100663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500" fill="hold"/>
                                        <p:tgtEl>
                                          <p:spTgt spid="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alphaModFix amt="98000"/>
            <a:extLst>
              <a:ext uri="{BEBA8EAE-BF5A-486C-A8C5-ECC9F3942E4B}">
                <a14:imgProps xmlns:a14="http://schemas.microsoft.com/office/drawing/2010/main">
                  <a14:imgLayer r:embed="rId3">
                    <a14:imgEffect>
                      <a14:brightnessContrast bright="-54000"/>
                    </a14:imgEffect>
                  </a14:imgLayer>
                </a14:imgProps>
              </a:ext>
            </a:extLst>
          </a:blip>
          <a:stretch>
            <a:fillRect t="-23000" b="-23000"/>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F65343-C693-4D43-AFC6-C2035B6F6D83}"/>
              </a:ext>
            </a:extLst>
          </p:cNvPr>
          <p:cNvGrpSpPr/>
          <p:nvPr/>
        </p:nvGrpSpPr>
        <p:grpSpPr>
          <a:xfrm>
            <a:off x="-2612671" y="382124"/>
            <a:ext cx="6255393" cy="6039159"/>
            <a:chOff x="-2628470" y="516658"/>
            <a:chExt cx="6255393" cy="6039159"/>
          </a:xfrm>
        </p:grpSpPr>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7590268">
              <a:off x="279339" y="3545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20275163">
              <a:off x="1945366" y="1286255"/>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20828262">
              <a:off x="1622326" y="3533187"/>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5529946">
              <a:off x="283616" y="4550116"/>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8166590">
              <a:off x="-1716746" y="4090634"/>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11429062">
              <a:off x="-2628470" y="2294817"/>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4697214" flipV="1">
              <a:off x="-1831732" y="42155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3333135" y="2230582"/>
            <a:ext cx="885886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4496743" y="1392415"/>
            <a:ext cx="5065116" cy="830997"/>
          </a:xfrm>
          <a:prstGeom prst="rect">
            <a:avLst/>
          </a:prstGeom>
          <a:noFill/>
        </p:spPr>
        <p:txBody>
          <a:bodyPr wrap="square" rtlCol="0">
            <a:spAutoFit/>
          </a:bodyPr>
          <a:lstStyle/>
          <a:p>
            <a:r>
              <a:rPr kumimoji="0" lang="fr-FR" altLang="fr-FR" sz="4800" b="1" i="0" u="none" strike="noStrike" cap="none" normalizeH="0" baseline="0" dirty="0">
                <a:ln>
                  <a:noFill/>
                </a:ln>
                <a:solidFill>
                  <a:schemeClr val="bg1"/>
                </a:solidFill>
                <a:effectLst/>
                <a:latin typeface="+mn-lt"/>
              </a:rPr>
              <a:t>Information Access</a:t>
            </a:r>
            <a:endParaRPr kumimoji="0" lang="fr-FR" altLang="fr-FR" sz="4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4722474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165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83470C-79D2-4ECD-884C-DF050342F0FC}"/>
              </a:ext>
            </a:extLst>
          </p:cNvPr>
          <p:cNvSpPr txBox="1"/>
          <p:nvPr/>
        </p:nvSpPr>
        <p:spPr>
          <a:xfrm>
            <a:off x="647700" y="1695450"/>
            <a:ext cx="7715250" cy="1569660"/>
          </a:xfrm>
          <a:prstGeom prst="rect">
            <a:avLst/>
          </a:prstGeom>
          <a:noFill/>
        </p:spPr>
        <p:txBody>
          <a:bodyPr wrap="square" rtlCol="0">
            <a:spAutoFit/>
          </a:bodyPr>
          <a:lstStyle/>
          <a:p>
            <a:r>
              <a:rPr lang="en-US" dirty="0">
                <a:solidFill>
                  <a:srgbClr val="111111"/>
                </a:solidFill>
                <a:latin typeface="Roboto" panose="02000000000000000000" pitchFamily="2" charset="0"/>
                <a:ea typeface="Roboto" panose="02000000000000000000" pitchFamily="2" charset="0"/>
                <a:cs typeface="Roboto" panose="02000000000000000000" pitchFamily="2" charset="0"/>
              </a:rPr>
              <a:t>	</a:t>
            </a:r>
            <a:r>
              <a:rPr lang="en-US" sz="4800" dirty="0">
                <a:solidFill>
                  <a:schemeClr val="bg1"/>
                </a:solidFill>
                <a:latin typeface="Roboto" panose="02000000000000000000" pitchFamily="2" charset="0"/>
                <a:ea typeface="Roboto" panose="02000000000000000000" pitchFamily="2" charset="0"/>
                <a:cs typeface="Roboto" panose="02000000000000000000" pitchFamily="2" charset="0"/>
              </a:rPr>
              <a:t>“O</a:t>
            </a:r>
            <a:r>
              <a:rPr lang="en-US" sz="4800" dirty="0">
                <a:solidFill>
                  <a:schemeClr val="bg1"/>
                </a:solidFill>
                <a:effectLst/>
                <a:ea typeface="Roboto" panose="02000000000000000000" pitchFamily="2" charset="0"/>
                <a:cs typeface="Roboto" panose="02000000000000000000" pitchFamily="2" charset="0"/>
              </a:rPr>
              <a:t>ur technology has exceeded our humanity”.</a:t>
            </a:r>
            <a:endParaRPr lang="fr-FR" sz="4800" dirty="0">
              <a:solidFill>
                <a:schemeClr val="bg1"/>
              </a:solidFill>
            </a:endParaRPr>
          </a:p>
        </p:txBody>
      </p:sp>
      <p:sp>
        <p:nvSpPr>
          <p:cNvPr id="6" name="TextBox 5">
            <a:extLst>
              <a:ext uri="{FF2B5EF4-FFF2-40B4-BE49-F238E27FC236}">
                <a16:creationId xmlns:a16="http://schemas.microsoft.com/office/drawing/2014/main" id="{9E6FCFBD-3202-4E34-B9A7-990FC8C2973D}"/>
              </a:ext>
            </a:extLst>
          </p:cNvPr>
          <p:cNvSpPr txBox="1"/>
          <p:nvPr/>
        </p:nvSpPr>
        <p:spPr>
          <a:xfrm>
            <a:off x="2400300" y="3592891"/>
            <a:ext cx="4152900" cy="707886"/>
          </a:xfrm>
          <a:prstGeom prst="rect">
            <a:avLst/>
          </a:prstGeom>
          <a:noFill/>
        </p:spPr>
        <p:txBody>
          <a:bodyPr wrap="square" rtlCol="0">
            <a:spAutoFit/>
          </a:bodyPr>
          <a:lstStyle/>
          <a:p>
            <a:r>
              <a:rPr lang="fr-FR" sz="4000" b="1" i="1" dirty="0">
                <a:solidFill>
                  <a:schemeClr val="bg1"/>
                </a:solidFill>
              </a:rPr>
              <a:t>Albert Einstein</a:t>
            </a:r>
          </a:p>
        </p:txBody>
      </p:sp>
      <p:pic>
        <p:nvPicPr>
          <p:cNvPr id="4" name="Picture 3">
            <a:extLst>
              <a:ext uri="{FF2B5EF4-FFF2-40B4-BE49-F238E27FC236}">
                <a16:creationId xmlns:a16="http://schemas.microsoft.com/office/drawing/2014/main" id="{A525AC5C-43E5-48BB-944E-C3B77D5C6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0" y="1085850"/>
            <a:ext cx="2794000" cy="3721100"/>
          </a:xfrm>
          <a:prstGeom prst="rect">
            <a:avLst/>
          </a:prstGeom>
        </p:spPr>
      </p:pic>
    </p:spTree>
    <p:extLst>
      <p:ext uri="{BB962C8B-B14F-4D97-AF65-F5344CB8AC3E}">
        <p14:creationId xmlns:p14="http://schemas.microsoft.com/office/powerpoint/2010/main" val="27162203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54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DA2D318-F5F6-4ED4-9020-94AC6DD3433D}"/>
              </a:ext>
            </a:extLst>
          </p:cNvPr>
          <p:cNvSpPr txBox="1"/>
          <p:nvPr/>
        </p:nvSpPr>
        <p:spPr>
          <a:xfrm>
            <a:off x="5648880" y="2893109"/>
            <a:ext cx="5308824" cy="1938992"/>
          </a:xfrm>
          <a:prstGeom prst="rect">
            <a:avLst/>
          </a:prstGeom>
          <a:noFill/>
        </p:spPr>
        <p:txBody>
          <a:bodyPr wrap="square" rtlCol="0">
            <a:spAutoFit/>
          </a:bodyPr>
          <a:lstStyle/>
          <a:p>
            <a:r>
              <a:rPr lang="en-US" sz="2400" dirty="0">
                <a:solidFill>
                  <a:schemeClr val="bg1"/>
                </a:solidFill>
                <a:effectLst/>
                <a:ea typeface="system-ui"/>
                <a:cs typeface="system-ui"/>
              </a:rPr>
              <a:t>        ICT has transformed how we access information. The Internet provides rapid access to an immense amount of data, revolutionizing research, education, and knowledge sharing.</a:t>
            </a:r>
            <a:endParaRPr kumimoji="0" lang="fr-FR" altLang="fr-FR" sz="3200" b="0" i="0" u="none" strike="noStrike" cap="none" normalizeH="0" baseline="0" dirty="0">
              <a:ln>
                <a:noFill/>
              </a:ln>
              <a:solidFill>
                <a:schemeClr val="bg1"/>
              </a:solidFill>
              <a:effectLst/>
            </a:endParaRPr>
          </a:p>
        </p:txBody>
      </p:sp>
      <p:pic>
        <p:nvPicPr>
          <p:cNvPr id="16" name="Picture 15">
            <a:extLst>
              <a:ext uri="{FF2B5EF4-FFF2-40B4-BE49-F238E27FC236}">
                <a16:creationId xmlns:a16="http://schemas.microsoft.com/office/drawing/2014/main" id="{B76B9AF8-E49E-430D-A940-4ACE04D3189C}"/>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21175163">
            <a:off x="2883583" y="1126355"/>
            <a:ext cx="1864137" cy="3604598"/>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grpSp>
        <p:nvGrpSpPr>
          <p:cNvPr id="9" name="Group 8">
            <a:extLst>
              <a:ext uri="{FF2B5EF4-FFF2-40B4-BE49-F238E27FC236}">
                <a16:creationId xmlns:a16="http://schemas.microsoft.com/office/drawing/2014/main" id="{8F11EB47-2C6D-4879-B5B1-71EFA5D991BA}"/>
              </a:ext>
            </a:extLst>
          </p:cNvPr>
          <p:cNvGrpSpPr/>
          <p:nvPr/>
        </p:nvGrpSpPr>
        <p:grpSpPr>
          <a:xfrm>
            <a:off x="-2540484" y="565246"/>
            <a:ext cx="5818623" cy="5972657"/>
            <a:chOff x="-2540484" y="565246"/>
            <a:chExt cx="5818623" cy="5972657"/>
          </a:xfrm>
        </p:grpSpPr>
        <p:pic>
          <p:nvPicPr>
            <p:cNvPr id="15" name="Picture 14">
              <a:extLst>
                <a:ext uri="{FF2B5EF4-FFF2-40B4-BE49-F238E27FC236}">
                  <a16:creationId xmlns:a16="http://schemas.microsoft.com/office/drawing/2014/main" id="{155CA457-0E2F-467E-9809-AB3C2AE9020D}"/>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8490268">
              <a:off x="868659" y="234670"/>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17" name="Picture 16">
              <a:extLst>
                <a:ext uri="{FF2B5EF4-FFF2-40B4-BE49-F238E27FC236}">
                  <a16:creationId xmlns:a16="http://schemas.microsoft.com/office/drawing/2014/main" id="{60CBF218-1233-4E6E-A0DE-35450733E29B}"/>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28262">
              <a:off x="1273542" y="4046897"/>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18" name="Picture 17">
              <a:extLst>
                <a:ext uri="{FF2B5EF4-FFF2-40B4-BE49-F238E27FC236}">
                  <a16:creationId xmlns:a16="http://schemas.microsoft.com/office/drawing/2014/main" id="{EDABDBB4-DF0B-4291-BB88-89BAE3346A74}"/>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6429946">
              <a:off x="-307546" y="460719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19" name="Picture 18">
              <a:extLst>
                <a:ext uri="{FF2B5EF4-FFF2-40B4-BE49-F238E27FC236}">
                  <a16:creationId xmlns:a16="http://schemas.microsoft.com/office/drawing/2014/main" id="{CE501FB1-E287-41BF-9509-A39FA587679B}"/>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9066590">
              <a:off x="-2126130" y="3626237"/>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20" name="Picture 19">
              <a:extLst>
                <a:ext uri="{FF2B5EF4-FFF2-40B4-BE49-F238E27FC236}">
                  <a16:creationId xmlns:a16="http://schemas.microsoft.com/office/drawing/2014/main" id="{F7F49C79-8218-4C67-B493-D13D3230D513}"/>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12329062">
              <a:off x="-2540484" y="1662681"/>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21" name="Picture 20">
              <a:extLst>
                <a:ext uri="{FF2B5EF4-FFF2-40B4-BE49-F238E27FC236}">
                  <a16:creationId xmlns:a16="http://schemas.microsoft.com/office/drawing/2014/main" id="{D1EF67FE-37E1-45AB-B8DE-49315B75E4A8}"/>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5597214" flipV="1">
              <a:off x="-1283721" y="67614"/>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sp>
        <p:nvSpPr>
          <p:cNvPr id="30" name="TextBox 29">
            <a:extLst>
              <a:ext uri="{FF2B5EF4-FFF2-40B4-BE49-F238E27FC236}">
                <a16:creationId xmlns:a16="http://schemas.microsoft.com/office/drawing/2014/main" id="{EB769F97-1DDC-4DA1-BAE9-DAE4EA38EB14}"/>
              </a:ext>
            </a:extLst>
          </p:cNvPr>
          <p:cNvSpPr txBox="1"/>
          <p:nvPr/>
        </p:nvSpPr>
        <p:spPr>
          <a:xfrm>
            <a:off x="214780" y="2584345"/>
            <a:ext cx="2697139" cy="1200329"/>
          </a:xfrm>
          <a:prstGeom prst="rect">
            <a:avLst/>
          </a:prstGeom>
          <a:noFill/>
        </p:spPr>
        <p:txBody>
          <a:bodyPr wrap="square" rtlCol="0">
            <a:spAutoFit/>
          </a:bodyPr>
          <a:lstStyle/>
          <a:p>
            <a:r>
              <a:rPr kumimoji="0" lang="fr-FR" altLang="fr-FR" sz="3600" b="1" i="0" u="none" strike="noStrike" cap="none" normalizeH="0" baseline="0" dirty="0">
                <a:ln>
                  <a:noFill/>
                </a:ln>
                <a:solidFill>
                  <a:schemeClr val="bg1"/>
                </a:solidFill>
                <a:effectLst/>
              </a:rPr>
              <a:t>Information Access</a:t>
            </a:r>
            <a:endParaRPr kumimoji="0" lang="fr-FR" altLang="fr-FR" sz="3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371636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500" fill="hold"/>
                                        <p:tgtEl>
                                          <p:spTgt spid="63"/>
                                        </p:tgtEl>
                                        <p:attrNameLst>
                                          <p:attrName>ppt_x</p:attrName>
                                        </p:attrNameLst>
                                      </p:cBhvr>
                                      <p:tavLst>
                                        <p:tav tm="0">
                                          <p:val>
                                            <p:strVal val="#ppt_x"/>
                                          </p:val>
                                        </p:tav>
                                        <p:tav tm="100000">
                                          <p:val>
                                            <p:strVal val="#ppt_x"/>
                                          </p:val>
                                        </p:tav>
                                      </p:tavLst>
                                    </p:anim>
                                    <p:anim calcmode="lin" valueType="num">
                                      <p:cBhvr additive="base">
                                        <p:cTn id="1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FF0F564-E2CA-4B13-8A85-6A5A1D190125}"/>
              </a:ext>
            </a:extLst>
          </p:cNvPr>
          <p:cNvGrpSpPr/>
          <p:nvPr/>
        </p:nvGrpSpPr>
        <p:grpSpPr>
          <a:xfrm>
            <a:off x="-2995988" y="797258"/>
            <a:ext cx="6484210" cy="5848975"/>
            <a:chOff x="-2995988" y="797258"/>
            <a:chExt cx="6484210" cy="5848975"/>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415090" y="183281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7" y="48060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4" y="213424"/>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8" y="362565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4" y="475670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6" y="4115889"/>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8" y="221062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2876550" y="2230582"/>
            <a:ext cx="93154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3236678" y="1405262"/>
            <a:ext cx="9347828" cy="830997"/>
          </a:xfrm>
          <a:prstGeom prst="rect">
            <a:avLst/>
          </a:prstGeom>
          <a:noFill/>
        </p:spPr>
        <p:txBody>
          <a:bodyPr wrap="square" rtlCol="0">
            <a:spAutoFit/>
          </a:bodyPr>
          <a:lstStyle/>
          <a:p>
            <a:r>
              <a:rPr lang="en-US" sz="4800" b="1" dirty="0">
                <a:solidFill>
                  <a:schemeClr val="bg1"/>
                </a:solidFill>
                <a:effectLst/>
                <a:latin typeface="system-ui"/>
                <a:ea typeface="system-ui"/>
                <a:cs typeface="system-ui"/>
              </a:rPr>
              <a:t>Connectivity and Communication</a:t>
            </a:r>
            <a:endParaRPr kumimoji="0" lang="fr-FR" altLang="fr-FR" sz="115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4687024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7"/>
                                        </p:tgtEl>
                                        <p:attrNameLst>
                                          <p:attrName>r</p:attrName>
                                        </p:attrNameLst>
                                      </p:cBhvr>
                                    </p:animRot>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937366" y="1196761"/>
            <a:ext cx="2606656" cy="2784892"/>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6" y="480609"/>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5" y="213425"/>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9" y="3625655"/>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3" y="4756702"/>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5" y="4115890"/>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7" y="2210621"/>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sp>
        <p:nvSpPr>
          <p:cNvPr id="4" name="TextBox 3">
            <a:extLst>
              <a:ext uri="{FF2B5EF4-FFF2-40B4-BE49-F238E27FC236}">
                <a16:creationId xmlns:a16="http://schemas.microsoft.com/office/drawing/2014/main" id="{9808EAB8-E5EF-4F55-917E-B1B15B92BF62}"/>
              </a:ext>
            </a:extLst>
          </p:cNvPr>
          <p:cNvSpPr txBox="1"/>
          <p:nvPr/>
        </p:nvSpPr>
        <p:spPr>
          <a:xfrm>
            <a:off x="4552526" y="2266836"/>
            <a:ext cx="6382363" cy="2308324"/>
          </a:xfrm>
          <a:prstGeom prst="rect">
            <a:avLst/>
          </a:prstGeom>
          <a:noFill/>
        </p:spPr>
        <p:txBody>
          <a:bodyPr wrap="square" rtlCol="0">
            <a:spAutoFit/>
          </a:bodyPr>
          <a:lstStyle/>
          <a:p>
            <a:r>
              <a:rPr lang="en-US" sz="2400" dirty="0">
                <a:solidFill>
                  <a:schemeClr val="bg1"/>
                </a:solidFill>
                <a:effectLst/>
                <a:ea typeface="system-ui"/>
                <a:cs typeface="system-ui"/>
              </a:rPr>
              <a:t>          ICT has significantly enhanced global connectivity by facilitating instant communication on an international scale. Social networks, emails, video calls, and other platforms have brought individuals and cultures closer, fostering the exchange of ideas and information.</a:t>
            </a:r>
            <a:endParaRPr lang="fr-FR" sz="2400" dirty="0">
              <a:solidFill>
                <a:schemeClr val="bg1"/>
              </a:solidFill>
              <a:effectLst/>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7F2D5A4-2F46-4729-81F8-F7501ADC6295}"/>
              </a:ext>
            </a:extLst>
          </p:cNvPr>
          <p:cNvSpPr txBox="1"/>
          <p:nvPr/>
        </p:nvSpPr>
        <p:spPr>
          <a:xfrm>
            <a:off x="47322" y="2519734"/>
            <a:ext cx="2593472" cy="1384995"/>
          </a:xfrm>
          <a:prstGeom prst="rect">
            <a:avLst/>
          </a:prstGeom>
          <a:noFill/>
        </p:spPr>
        <p:txBody>
          <a:bodyPr wrap="square" rtlCol="0">
            <a:spAutoFit/>
          </a:bodyPr>
          <a:lstStyle/>
          <a:p>
            <a:r>
              <a:rPr lang="en-US" sz="2800" b="1" dirty="0">
                <a:solidFill>
                  <a:schemeClr val="bg1"/>
                </a:solidFill>
                <a:effectLst/>
                <a:ea typeface="system-ui"/>
                <a:cs typeface="system-ui"/>
              </a:rPr>
              <a:t>Connectivity and Communication</a:t>
            </a:r>
            <a:endParaRPr kumimoji="0" lang="fr-FR" altLang="fr-FR" sz="6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177410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45000"/>
                    </a14:imgEffect>
                  </a14:imgLayer>
                </a14:imgProps>
              </a:ext>
            </a:extLst>
          </a:blip>
          <a:srcRect/>
          <a:stretch>
            <a:fillRect t="-74000" b="-74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9F4EE4-C948-4413-BC45-ED2AE78206B0}"/>
              </a:ext>
            </a:extLst>
          </p:cNvPr>
          <p:cNvGrpSpPr/>
          <p:nvPr/>
        </p:nvGrpSpPr>
        <p:grpSpPr>
          <a:xfrm rot="17895399">
            <a:off x="-2995988" y="797258"/>
            <a:ext cx="6484210" cy="5848975"/>
            <a:chOff x="-2995988" y="797258"/>
            <a:chExt cx="6484210" cy="5848975"/>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415090" y="183281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7" y="48060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4" y="213424"/>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8" y="362565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4" y="475670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6" y="4115889"/>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8" y="221062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2876550" y="2230582"/>
            <a:ext cx="93154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4638086" y="1421904"/>
            <a:ext cx="3621011" cy="830997"/>
          </a:xfrm>
          <a:prstGeom prst="rect">
            <a:avLst/>
          </a:prstGeom>
          <a:noFill/>
        </p:spPr>
        <p:txBody>
          <a:bodyPr wrap="square" rtlCol="0">
            <a:spAutoFit/>
          </a:bodyPr>
          <a:lstStyle/>
          <a:p>
            <a:r>
              <a:rPr kumimoji="0" lang="en-US" altLang="fr-FR" sz="4800" b="1" i="0" u="none" strike="noStrike" cap="none" normalizeH="0" baseline="0" dirty="0">
                <a:ln>
                  <a:noFill/>
                </a:ln>
                <a:solidFill>
                  <a:schemeClr val="bg1"/>
                </a:solidFill>
                <a:latin typeface="system-ui"/>
              </a:rPr>
              <a:t>Geolocation</a:t>
            </a:r>
            <a:endParaRPr kumimoji="0" lang="fr-FR" altLang="fr-FR" sz="115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7124460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45000"/>
                    </a14:imgEffect>
                  </a14:imgLayer>
                </a14:imgProps>
              </a:ext>
            </a:extLst>
          </a:blip>
          <a:srcRect/>
          <a:stretch>
            <a:fillRect t="-74000" b="-74000"/>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5428262">
            <a:off x="200653" y="524853"/>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2190268">
            <a:off x="-2870340" y="2042214"/>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4875163">
            <a:off x="-1516909" y="386531"/>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129946">
            <a:off x="2297774" y="1337023"/>
            <a:ext cx="1964378" cy="3245531"/>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2766590">
            <a:off x="1279287" y="3993587"/>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6029062">
            <a:off x="-551781" y="4888584"/>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9297214" flipV="1">
            <a:off x="-2467817" y="4074981"/>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sp>
        <p:nvSpPr>
          <p:cNvPr id="4" name="TextBox 3">
            <a:extLst>
              <a:ext uri="{FF2B5EF4-FFF2-40B4-BE49-F238E27FC236}">
                <a16:creationId xmlns:a16="http://schemas.microsoft.com/office/drawing/2014/main" id="{D1591BAA-D474-4105-8E7D-ED4C71BBEE04}"/>
              </a:ext>
            </a:extLst>
          </p:cNvPr>
          <p:cNvSpPr txBox="1"/>
          <p:nvPr/>
        </p:nvSpPr>
        <p:spPr>
          <a:xfrm>
            <a:off x="5142764" y="2400950"/>
            <a:ext cx="6076335" cy="1938992"/>
          </a:xfrm>
          <a:prstGeom prst="rect">
            <a:avLst/>
          </a:prstGeom>
          <a:noFill/>
        </p:spPr>
        <p:txBody>
          <a:bodyPr wrap="square" rtlCol="0">
            <a:spAutoFit/>
          </a:bodyPr>
          <a:lstStyle/>
          <a:p>
            <a:r>
              <a:rPr lang="en-US" sz="2400" dirty="0">
                <a:solidFill>
                  <a:schemeClr val="bg1"/>
                </a:solidFill>
                <a:effectLst/>
                <a:ea typeface="system-ui"/>
                <a:cs typeface="system-ui"/>
              </a:rPr>
              <a:t>ICT allows for the tracking of people, objects, places, or events on a map, route calculation, retrieval of geographical information, sharing of location, and provision of personalized services based on location</a:t>
            </a:r>
            <a:endParaRPr lang="fr-FR" sz="2400" dirty="0">
              <a:solidFill>
                <a:schemeClr val="bg1"/>
              </a:solidFill>
            </a:endParaRPr>
          </a:p>
        </p:txBody>
      </p:sp>
      <p:sp>
        <p:nvSpPr>
          <p:cNvPr id="15" name="TextBox 14">
            <a:extLst>
              <a:ext uri="{FF2B5EF4-FFF2-40B4-BE49-F238E27FC236}">
                <a16:creationId xmlns:a16="http://schemas.microsoft.com/office/drawing/2014/main" id="{6AF63EF0-0080-4574-8C6A-E1FDA6F5A62F}"/>
              </a:ext>
            </a:extLst>
          </p:cNvPr>
          <p:cNvSpPr txBox="1"/>
          <p:nvPr/>
        </p:nvSpPr>
        <p:spPr>
          <a:xfrm>
            <a:off x="85324" y="2984644"/>
            <a:ext cx="2534169" cy="646331"/>
          </a:xfrm>
          <a:prstGeom prst="rect">
            <a:avLst/>
          </a:prstGeom>
          <a:noFill/>
        </p:spPr>
        <p:txBody>
          <a:bodyPr wrap="square" rtlCol="0">
            <a:spAutoFit/>
          </a:bodyPr>
          <a:lstStyle/>
          <a:p>
            <a:r>
              <a:rPr kumimoji="0" lang="en-US" altLang="fr-FR" sz="3600" b="1" i="0" u="none" strike="noStrike" cap="none" normalizeH="0" baseline="0" dirty="0">
                <a:ln>
                  <a:noFill/>
                </a:ln>
                <a:solidFill>
                  <a:schemeClr val="bg1"/>
                </a:solidFill>
                <a:latin typeface="system-ui"/>
              </a:rPr>
              <a:t>Geolocation</a:t>
            </a:r>
            <a:endParaRPr kumimoji="0" lang="fr-FR" altLang="fr-FR" sz="60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6678290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30000"/>
                    </a14:imgEffect>
                  </a14:imgLayer>
                </a14:imgProps>
              </a:ext>
            </a:extLst>
          </a:blip>
          <a:srcRect/>
          <a:stretch>
            <a:fillRect t="-86000" b="-86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9F4EE4-C948-4413-BC45-ED2AE78206B0}"/>
              </a:ext>
            </a:extLst>
          </p:cNvPr>
          <p:cNvGrpSpPr/>
          <p:nvPr/>
        </p:nvGrpSpPr>
        <p:grpSpPr>
          <a:xfrm rot="14400000">
            <a:off x="-2995988" y="797258"/>
            <a:ext cx="6484210" cy="5848975"/>
            <a:chOff x="-2995988" y="797258"/>
            <a:chExt cx="6484210" cy="5848975"/>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415090" y="183281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7" y="48060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4" y="213424"/>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8" y="362565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4" y="475670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6" y="4115889"/>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8" y="221062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2876550" y="2230582"/>
            <a:ext cx="93154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5617635" y="1419423"/>
            <a:ext cx="6124712" cy="830997"/>
          </a:xfrm>
          <a:prstGeom prst="rect">
            <a:avLst/>
          </a:prstGeom>
          <a:noFill/>
        </p:spPr>
        <p:txBody>
          <a:bodyPr wrap="square" rtlCol="0">
            <a:spAutoFit/>
          </a:bodyPr>
          <a:lstStyle/>
          <a:p>
            <a:r>
              <a:rPr lang="en-US" altLang="fr-FR" sz="4800" b="1" dirty="0">
                <a:solidFill>
                  <a:schemeClr val="bg1"/>
                </a:solidFill>
                <a:effectLst/>
                <a:latin typeface="system-ui"/>
              </a:rPr>
              <a:t>Commerce</a:t>
            </a:r>
            <a:endParaRPr kumimoji="0" lang="fr-FR" altLang="fr-FR" sz="115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1133607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3"/>
                                        </p:tgtEl>
                                        <p:attrNameLst>
                                          <p:attrName>r</p:attrName>
                                        </p:attrNameLst>
                                      </p:cBhvr>
                                    </p:animRot>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extLst>
              <a:ext uri="{BEBA8EAE-BF5A-486C-A8C5-ECC9F3942E4B}">
                <a14:imgProps xmlns:a14="http://schemas.microsoft.com/office/drawing/2010/main">
                  <a14:imgLayer r:embed="rId3">
                    <a14:imgEffect>
                      <a14:brightnessContrast bright="-30000"/>
                    </a14:imgEffect>
                  </a14:imgLayer>
                </a14:imgProps>
              </a:ext>
            </a:extLst>
          </a:blip>
          <a:srcRect/>
          <a:stretch>
            <a:fillRect t="-86000" b="-86000"/>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1828262">
            <a:off x="-2108374" y="765366"/>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8590268">
            <a:off x="-2089726" y="441506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1275163">
            <a:off x="-2778667" y="2440969"/>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18129946">
            <a:off x="97634" y="405902"/>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20766590">
            <a:off x="2202025" y="1155599"/>
            <a:ext cx="1663932" cy="3121970"/>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2429062">
            <a:off x="1586261" y="3799192"/>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5697214" flipV="1">
            <a:off x="-102483" y="503238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sp>
        <p:nvSpPr>
          <p:cNvPr id="13" name="TextBox 12">
            <a:extLst>
              <a:ext uri="{FF2B5EF4-FFF2-40B4-BE49-F238E27FC236}">
                <a16:creationId xmlns:a16="http://schemas.microsoft.com/office/drawing/2014/main" id="{DDE3AFC6-1F8A-4341-AA76-59890D9F3BED}"/>
              </a:ext>
            </a:extLst>
          </p:cNvPr>
          <p:cNvSpPr txBox="1"/>
          <p:nvPr/>
        </p:nvSpPr>
        <p:spPr>
          <a:xfrm>
            <a:off x="4216361" y="2602591"/>
            <a:ext cx="7382844" cy="1938992"/>
          </a:xfrm>
          <a:prstGeom prst="rect">
            <a:avLst/>
          </a:prstGeom>
          <a:noFill/>
        </p:spPr>
        <p:txBody>
          <a:bodyPr wrap="square" rtlCol="0">
            <a:spAutoFit/>
          </a:bodyPr>
          <a:lstStyle/>
          <a:p>
            <a:r>
              <a:rPr lang="en-US" sz="2400" dirty="0">
                <a:solidFill>
                  <a:schemeClr val="bg1"/>
                </a:solidFill>
                <a:effectLst/>
                <a:ea typeface="system-ui"/>
                <a:cs typeface="system-ui"/>
              </a:rPr>
              <a:t>ICT fosters the development of e-commerce, allowing for online buying and selling, price comparison, consumer reviews, secure payments, home delivery, and online advertising. This has led to changes in traditional business models and the creation of new business opportunities.</a:t>
            </a:r>
            <a:endParaRPr kumimoji="0" lang="fr-FR" altLang="fr-FR" sz="16600" b="0" i="0" u="none" strike="noStrike" cap="none" normalizeH="0" baseline="0" dirty="0">
              <a:ln>
                <a:noFill/>
              </a:ln>
              <a:solidFill>
                <a:schemeClr val="bg1"/>
              </a:solidFill>
              <a:effectLst/>
            </a:endParaRPr>
          </a:p>
        </p:txBody>
      </p:sp>
      <p:sp>
        <p:nvSpPr>
          <p:cNvPr id="14" name="TextBox 13">
            <a:extLst>
              <a:ext uri="{FF2B5EF4-FFF2-40B4-BE49-F238E27FC236}">
                <a16:creationId xmlns:a16="http://schemas.microsoft.com/office/drawing/2014/main" id="{09EBD33D-4FE1-4D02-A572-79A9329876C5}"/>
              </a:ext>
            </a:extLst>
          </p:cNvPr>
          <p:cNvSpPr txBox="1"/>
          <p:nvPr/>
        </p:nvSpPr>
        <p:spPr>
          <a:xfrm>
            <a:off x="28359" y="3215363"/>
            <a:ext cx="2231284" cy="646331"/>
          </a:xfrm>
          <a:prstGeom prst="rect">
            <a:avLst/>
          </a:prstGeom>
          <a:noFill/>
        </p:spPr>
        <p:txBody>
          <a:bodyPr wrap="square" rtlCol="0">
            <a:spAutoFit/>
          </a:bodyPr>
          <a:lstStyle/>
          <a:p>
            <a:r>
              <a:rPr lang="en-US" altLang="fr-FR" sz="3600" b="1" dirty="0">
                <a:solidFill>
                  <a:schemeClr val="bg1"/>
                </a:solidFill>
                <a:effectLst/>
                <a:latin typeface="system-ui"/>
              </a:rPr>
              <a:t>Commerce</a:t>
            </a:r>
            <a:endParaRPr kumimoji="0" lang="fr-FR" altLang="fr-FR" sz="60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4475372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5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9F4EE4-C948-4413-BC45-ED2AE78206B0}"/>
              </a:ext>
            </a:extLst>
          </p:cNvPr>
          <p:cNvGrpSpPr/>
          <p:nvPr/>
        </p:nvGrpSpPr>
        <p:grpSpPr>
          <a:xfrm rot="11700000">
            <a:off x="-2995988" y="797258"/>
            <a:ext cx="6484210" cy="5848975"/>
            <a:chOff x="-2995988" y="797258"/>
            <a:chExt cx="6484210" cy="5848975"/>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415090" y="183281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7" y="48060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4" y="213424"/>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8" y="362565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4" y="475670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6" y="4115889"/>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8" y="221062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2876550" y="2230582"/>
            <a:ext cx="93154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4572832" y="1419423"/>
            <a:ext cx="6124712" cy="830997"/>
          </a:xfrm>
          <a:prstGeom prst="rect">
            <a:avLst/>
          </a:prstGeom>
          <a:noFill/>
        </p:spPr>
        <p:txBody>
          <a:bodyPr wrap="square" rtlCol="0">
            <a:spAutoFit/>
          </a:bodyPr>
          <a:lstStyle/>
          <a:p>
            <a:r>
              <a:rPr kumimoji="0" lang="en-US" altLang="fr-FR" sz="4800" b="1" i="0" u="none" strike="noStrike" cap="none" normalizeH="0" baseline="0" dirty="0">
                <a:ln>
                  <a:noFill/>
                </a:ln>
                <a:solidFill>
                  <a:schemeClr val="bg1"/>
                </a:solidFill>
                <a:latin typeface="system-ui"/>
              </a:rPr>
              <a:t>Work </a:t>
            </a:r>
            <a:r>
              <a:rPr kumimoji="0" lang="en-US" altLang="fr-FR" sz="4800" b="1" i="0" u="none" strike="noStrike" cap="none" normalizeH="0" baseline="0" dirty="0" err="1">
                <a:ln>
                  <a:noFill/>
                </a:ln>
                <a:solidFill>
                  <a:schemeClr val="bg1"/>
                </a:solidFill>
                <a:latin typeface="system-ui"/>
              </a:rPr>
              <a:t>Transfromation</a:t>
            </a:r>
            <a:endParaRPr kumimoji="0" lang="fr-FR" altLang="fr-FR" sz="115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4806057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3"/>
                                        </p:tgtEl>
                                        <p:attrNameLst>
                                          <p:attrName>r</p:attrName>
                                        </p:attrNameLst>
                                      </p:cBhvr>
                                    </p:animRot>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extLst>
              <a:ext uri="{BEBA8EAE-BF5A-486C-A8C5-ECC9F3942E4B}">
                <a14:imgProps xmlns:a14="http://schemas.microsoft.com/office/drawing/2010/main">
                  <a14:imgLayer r:embed="rId3">
                    <a14:imgEffect>
                      <a14:brightnessContrast bright="-5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9128262">
            <a:off x="-3045608" y="2273773"/>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5890268">
            <a:off x="-292644" y="504093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8575163">
            <a:off x="-2126524" y="4158622"/>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15429946">
            <a:off x="-1566280" y="615057"/>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18066590">
            <a:off x="616751" y="464085"/>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21329062">
            <a:off x="2421732" y="1182847"/>
            <a:ext cx="1964795" cy="3519531"/>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2997214" flipV="1">
            <a:off x="1573487" y="4036502"/>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sp>
        <p:nvSpPr>
          <p:cNvPr id="13" name="TextBox 12">
            <a:extLst>
              <a:ext uri="{FF2B5EF4-FFF2-40B4-BE49-F238E27FC236}">
                <a16:creationId xmlns:a16="http://schemas.microsoft.com/office/drawing/2014/main" id="{DDE3AFC6-1F8A-4341-AA76-59890D9F3BED}"/>
              </a:ext>
            </a:extLst>
          </p:cNvPr>
          <p:cNvSpPr txBox="1"/>
          <p:nvPr/>
        </p:nvSpPr>
        <p:spPr>
          <a:xfrm>
            <a:off x="5041020" y="2919966"/>
            <a:ext cx="6445177" cy="1938992"/>
          </a:xfrm>
          <a:prstGeom prst="rect">
            <a:avLst/>
          </a:prstGeom>
          <a:noFill/>
        </p:spPr>
        <p:txBody>
          <a:bodyPr wrap="square" rtlCol="0">
            <a:spAutoFit/>
          </a:bodyPr>
          <a:lstStyle/>
          <a:p>
            <a:r>
              <a:rPr lang="en-US" sz="2400" dirty="0">
                <a:solidFill>
                  <a:schemeClr val="bg1"/>
                </a:solidFill>
                <a:effectLst/>
                <a:ea typeface="system-ui"/>
                <a:cs typeface="system-ui"/>
              </a:rPr>
              <a:t>        ICT has altered the nature of work with the emergence of remote work, online collaboration tools, and the automation of certain tasks. This has implications for work flexibility and the need to develop new skills</a:t>
            </a:r>
            <a:r>
              <a:rPr lang="en-US" sz="1800" dirty="0">
                <a:solidFill>
                  <a:srgbClr val="374151"/>
                </a:solidFill>
                <a:effectLst/>
                <a:latin typeface="system-ui"/>
                <a:ea typeface="system-ui"/>
                <a:cs typeface="system-ui"/>
              </a:rPr>
              <a:t>.</a:t>
            </a:r>
            <a:endParaRPr lang="fr-FR" sz="1800" dirty="0">
              <a:effectLst/>
              <a:latin typeface="Symbol" panose="05050102010706020507" pitchFamily="18" charset="2"/>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B6C71F1-C74B-4742-9463-FD360440C2F3}"/>
              </a:ext>
            </a:extLst>
          </p:cNvPr>
          <p:cNvSpPr txBox="1"/>
          <p:nvPr/>
        </p:nvSpPr>
        <p:spPr>
          <a:xfrm>
            <a:off x="-121055" y="2809076"/>
            <a:ext cx="3097144" cy="1200329"/>
          </a:xfrm>
          <a:prstGeom prst="rect">
            <a:avLst/>
          </a:prstGeom>
          <a:noFill/>
        </p:spPr>
        <p:txBody>
          <a:bodyPr wrap="square" rtlCol="0">
            <a:spAutoFit/>
          </a:bodyPr>
          <a:lstStyle/>
          <a:p>
            <a:r>
              <a:rPr kumimoji="0" lang="en-US" altLang="fr-FR" sz="3600" b="1" i="0" u="none" strike="noStrike" cap="none" normalizeH="0" baseline="0" dirty="0">
                <a:ln>
                  <a:noFill/>
                </a:ln>
                <a:solidFill>
                  <a:schemeClr val="bg1"/>
                </a:solidFill>
                <a:latin typeface="system-ui"/>
              </a:rPr>
              <a:t>        Work </a:t>
            </a:r>
            <a:r>
              <a:rPr kumimoji="0" lang="en-US" altLang="fr-FR" sz="3600" b="1" i="0" u="none" strike="noStrike" cap="none" normalizeH="0" baseline="0" dirty="0" err="1">
                <a:ln>
                  <a:noFill/>
                </a:ln>
                <a:solidFill>
                  <a:schemeClr val="bg1"/>
                </a:solidFill>
                <a:latin typeface="system-ui"/>
              </a:rPr>
              <a:t>Transfromation</a:t>
            </a:r>
            <a:endParaRPr kumimoji="0" lang="fr-FR" altLang="fr-FR" sz="80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1125038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ppt_w</p:attrName>
                                        </p:attrNameLst>
                                      </p:cBhvr>
                                      <p:tavLst>
                                        <p:tav tm="0">
                                          <p:val>
                                            <p:fltVal val="0"/>
                                          </p:val>
                                        </p:tav>
                                        <p:tav tm="100000">
                                          <p:val>
                                            <p:strVal val="#ppt_w"/>
                                          </p:val>
                                        </p:tav>
                                      </p:tavLst>
                                    </p:anim>
                                    <p:anim calcmode="lin" valueType="num">
                                      <p:cBhvr>
                                        <p:cTn id="8" dur="1000" fill="hold"/>
                                        <p:tgtEl>
                                          <p:spTgt spid="51"/>
                                        </p:tgtEl>
                                        <p:attrNameLst>
                                          <p:attrName>ppt_h</p:attrName>
                                        </p:attrNameLst>
                                      </p:cBhvr>
                                      <p:tavLst>
                                        <p:tav tm="0">
                                          <p:val>
                                            <p:fltVal val="0"/>
                                          </p:val>
                                        </p:tav>
                                        <p:tav tm="100000">
                                          <p:val>
                                            <p:strVal val="#ppt_h"/>
                                          </p:val>
                                        </p:tav>
                                      </p:tavLst>
                                    </p:anim>
                                    <p:anim calcmode="lin" valueType="num">
                                      <p:cBhvr>
                                        <p:cTn id="9" dur="1000" fill="hold"/>
                                        <p:tgtEl>
                                          <p:spTgt spid="51"/>
                                        </p:tgtEl>
                                        <p:attrNameLst>
                                          <p:attrName>style.rotation</p:attrName>
                                        </p:attrNameLst>
                                      </p:cBhvr>
                                      <p:tavLst>
                                        <p:tav tm="0">
                                          <p:val>
                                            <p:fltVal val="90"/>
                                          </p:val>
                                        </p:tav>
                                        <p:tav tm="100000">
                                          <p:val>
                                            <p:fltVal val="0"/>
                                          </p:val>
                                        </p:tav>
                                      </p:tavLst>
                                    </p:anim>
                                    <p:animEffect transition="in" filter="fade">
                                      <p:cBhvr>
                                        <p:cTn id="10" dur="1000"/>
                                        <p:tgtEl>
                                          <p:spTgt spid="5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extLst>
              <a:ext uri="{BEBA8EAE-BF5A-486C-A8C5-ECC9F3942E4B}">
                <a14:imgProps xmlns:a14="http://schemas.microsoft.com/office/drawing/2010/main">
                  <a14:imgLayer r:embed="rId3">
                    <a14:imgEffect>
                      <a14:brightnessContrast bright="-5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9F4EE4-C948-4413-BC45-ED2AE78206B0}"/>
              </a:ext>
            </a:extLst>
          </p:cNvPr>
          <p:cNvGrpSpPr/>
          <p:nvPr/>
        </p:nvGrpSpPr>
        <p:grpSpPr>
          <a:xfrm rot="9000000">
            <a:off x="-2995988" y="797258"/>
            <a:ext cx="6484210" cy="5848975"/>
            <a:chOff x="-2995988" y="797258"/>
            <a:chExt cx="6484210" cy="5848975"/>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415090" y="183281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7" y="48060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4" y="213424"/>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8" y="362565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4" y="475670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6" y="4115889"/>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8" y="221062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2876550" y="2230582"/>
            <a:ext cx="93154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5838136" y="1499065"/>
            <a:ext cx="6124712" cy="830997"/>
          </a:xfrm>
          <a:prstGeom prst="rect">
            <a:avLst/>
          </a:prstGeom>
          <a:noFill/>
        </p:spPr>
        <p:txBody>
          <a:bodyPr wrap="square" rtlCol="0">
            <a:spAutoFit/>
          </a:bodyPr>
          <a:lstStyle/>
          <a:p>
            <a:r>
              <a:rPr kumimoji="0" lang="fr-FR" altLang="fr-FR" sz="4800" b="0" i="0" u="none" strike="noStrike" cap="none" normalizeH="0" baseline="0" dirty="0">
                <a:ln>
                  <a:noFill/>
                </a:ln>
                <a:solidFill>
                  <a:schemeClr val="bg1"/>
                </a:solidFill>
                <a:effectLst/>
              </a:rPr>
              <a:t>Education</a:t>
            </a:r>
          </a:p>
        </p:txBody>
      </p:sp>
    </p:spTree>
    <p:extLst>
      <p:ext uri="{BB962C8B-B14F-4D97-AF65-F5344CB8AC3E}">
        <p14:creationId xmlns:p14="http://schemas.microsoft.com/office/powerpoint/2010/main" val="10294977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ZoneTexte 9">
            <a:extLst>
              <a:ext uri="{FF2B5EF4-FFF2-40B4-BE49-F238E27FC236}">
                <a16:creationId xmlns:a16="http://schemas.microsoft.com/office/drawing/2014/main" id="{FAB2D4B3-E2EA-44BB-BADC-2024F1D4779F}"/>
              </a:ext>
            </a:extLst>
          </p:cNvPr>
          <p:cNvSpPr txBox="1"/>
          <p:nvPr/>
        </p:nvSpPr>
        <p:spPr>
          <a:xfrm>
            <a:off x="4557179" y="2505668"/>
            <a:ext cx="3077635" cy="923330"/>
          </a:xfrm>
          <a:prstGeom prst="rect">
            <a:avLst/>
          </a:prstGeom>
          <a:noFill/>
        </p:spPr>
        <p:txBody>
          <a:bodyPr wrap="square" rtlCol="0">
            <a:spAutoFit/>
          </a:bodyPr>
          <a:lstStyle/>
          <a:p>
            <a:r>
              <a:rPr lang="fr-FR" sz="5400" b="1" dirty="0" err="1">
                <a:solidFill>
                  <a:schemeClr val="bg1"/>
                </a:solidFill>
              </a:rPr>
              <a:t>Definition</a:t>
            </a:r>
            <a:endParaRPr lang="fr-FR" sz="5400" b="1" dirty="0">
              <a:solidFill>
                <a:schemeClr val="bg1"/>
              </a:solidFill>
              <a:latin typeface="Playfair Display" panose="00000500000000000000" pitchFamily="2" charset="0"/>
            </a:endParaRPr>
          </a:p>
        </p:txBody>
      </p:sp>
      <p:cxnSp>
        <p:nvCxnSpPr>
          <p:cNvPr id="3" name="Straight Arrow Connector 2">
            <a:extLst>
              <a:ext uri="{FF2B5EF4-FFF2-40B4-BE49-F238E27FC236}">
                <a16:creationId xmlns:a16="http://schemas.microsoft.com/office/drawing/2014/main" id="{CD837A9D-82BB-4A9D-B633-BD2F0A0AC821}"/>
              </a:ext>
            </a:extLst>
          </p:cNvPr>
          <p:cNvCxnSpPr/>
          <p:nvPr/>
        </p:nvCxnSpPr>
        <p:spPr>
          <a:xfrm>
            <a:off x="3249561" y="3428998"/>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76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extLst>
              <a:ext uri="{BEBA8EAE-BF5A-486C-A8C5-ECC9F3942E4B}">
                <a14:imgProps xmlns:a14="http://schemas.microsoft.com/office/drawing/2010/main">
                  <a14:imgLayer r:embed="rId3">
                    <a14:imgEffect>
                      <a14:brightnessContrast bright="-5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5528262">
            <a:off x="-2227507" y="4445046"/>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2290268">
            <a:off x="1785483" y="3675954"/>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4975163">
            <a:off x="172642" y="4848831"/>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11829946">
            <a:off x="-2672931" y="2506176"/>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14466590">
            <a:off x="-1650797" y="586715"/>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17729062">
            <a:off x="296031" y="207612"/>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20997214" flipV="1">
            <a:off x="2164657" y="673296"/>
            <a:ext cx="1936148" cy="3287946"/>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sp>
        <p:nvSpPr>
          <p:cNvPr id="4" name="TextBox 3">
            <a:extLst>
              <a:ext uri="{FF2B5EF4-FFF2-40B4-BE49-F238E27FC236}">
                <a16:creationId xmlns:a16="http://schemas.microsoft.com/office/drawing/2014/main" id="{790B1F2A-D2AE-43AB-AF93-90D63C28FA53}"/>
              </a:ext>
            </a:extLst>
          </p:cNvPr>
          <p:cNvSpPr txBox="1"/>
          <p:nvPr/>
        </p:nvSpPr>
        <p:spPr>
          <a:xfrm>
            <a:off x="4689986" y="2573780"/>
            <a:ext cx="6289493" cy="1938992"/>
          </a:xfrm>
          <a:prstGeom prst="rect">
            <a:avLst/>
          </a:prstGeom>
          <a:noFill/>
        </p:spPr>
        <p:txBody>
          <a:bodyPr wrap="square" rtlCol="0">
            <a:spAutoFit/>
          </a:bodyPr>
          <a:lstStyle/>
          <a:p>
            <a:r>
              <a:rPr lang="en-US" sz="2400" dirty="0">
                <a:solidFill>
                  <a:schemeClr val="bg1"/>
                </a:solidFill>
                <a:effectLst/>
                <a:ea typeface="system-ui"/>
                <a:cs typeface="system-ui"/>
              </a:rPr>
              <a:t>       ICT facilitates learning, teaching, training, research, and remote collaboration. It provides diverse educational resources, interactive tools, exchange platforms, and assessment devices. </a:t>
            </a:r>
            <a:r>
              <a:rPr lang="fr-FR" sz="2400" dirty="0">
                <a:solidFill>
                  <a:schemeClr val="bg1"/>
                </a:solidFill>
                <a:effectLst/>
                <a:ea typeface="system-ui"/>
                <a:cs typeface="system-ui"/>
              </a:rPr>
              <a:t>This has </a:t>
            </a:r>
            <a:r>
              <a:rPr lang="fr-FR" sz="2400" dirty="0" err="1">
                <a:solidFill>
                  <a:schemeClr val="bg1"/>
                </a:solidFill>
                <a:effectLst/>
                <a:ea typeface="system-ui"/>
                <a:cs typeface="system-ui"/>
              </a:rPr>
              <a:t>expanded</a:t>
            </a:r>
            <a:r>
              <a:rPr lang="fr-FR" sz="2400" dirty="0">
                <a:solidFill>
                  <a:schemeClr val="bg1"/>
                </a:solidFill>
                <a:effectLst/>
                <a:ea typeface="system-ui"/>
                <a:cs typeface="system-ui"/>
              </a:rPr>
              <a:t> </a:t>
            </a:r>
            <a:r>
              <a:rPr lang="fr-FR" sz="2400" dirty="0" err="1">
                <a:solidFill>
                  <a:schemeClr val="bg1"/>
                </a:solidFill>
                <a:effectLst/>
                <a:ea typeface="system-ui"/>
                <a:cs typeface="system-ui"/>
              </a:rPr>
              <a:t>access</a:t>
            </a:r>
            <a:r>
              <a:rPr lang="fr-FR" sz="2400" dirty="0">
                <a:solidFill>
                  <a:schemeClr val="bg1"/>
                </a:solidFill>
                <a:effectLst/>
                <a:ea typeface="system-ui"/>
                <a:cs typeface="system-ui"/>
              </a:rPr>
              <a:t> to </a:t>
            </a:r>
            <a:r>
              <a:rPr lang="fr-FR" sz="2400" dirty="0" err="1">
                <a:solidFill>
                  <a:schemeClr val="bg1"/>
                </a:solidFill>
                <a:effectLst/>
                <a:ea typeface="system-ui"/>
                <a:cs typeface="system-ui"/>
              </a:rPr>
              <a:t>education</a:t>
            </a:r>
            <a:r>
              <a:rPr lang="fr-FR" sz="2400" dirty="0">
                <a:solidFill>
                  <a:schemeClr val="bg1"/>
                </a:solidFill>
                <a:effectLst/>
                <a:ea typeface="system-ui"/>
                <a:cs typeface="system-ui"/>
              </a:rPr>
              <a:t> </a:t>
            </a:r>
            <a:r>
              <a:rPr lang="fr-FR" sz="2400" dirty="0" err="1">
                <a:solidFill>
                  <a:schemeClr val="bg1"/>
                </a:solidFill>
                <a:effectLst/>
                <a:ea typeface="system-ui"/>
                <a:cs typeface="system-ui"/>
              </a:rPr>
              <a:t>globally</a:t>
            </a:r>
            <a:r>
              <a:rPr lang="fr-FR" sz="2400" dirty="0">
                <a:solidFill>
                  <a:schemeClr val="bg1"/>
                </a:solidFill>
                <a:effectLst/>
                <a:ea typeface="system-ui"/>
                <a:cs typeface="system-ui"/>
              </a:rPr>
              <a:t>.</a:t>
            </a:r>
            <a:endParaRPr lang="fr-FR" sz="2400" dirty="0">
              <a:solidFill>
                <a:schemeClr val="bg1"/>
              </a:solidFill>
            </a:endParaRPr>
          </a:p>
        </p:txBody>
      </p:sp>
      <p:sp>
        <p:nvSpPr>
          <p:cNvPr id="15" name="TextBox 14">
            <a:extLst>
              <a:ext uri="{FF2B5EF4-FFF2-40B4-BE49-F238E27FC236}">
                <a16:creationId xmlns:a16="http://schemas.microsoft.com/office/drawing/2014/main" id="{A8C72F15-4F87-41D5-9F6E-928F8D7D071D}"/>
              </a:ext>
            </a:extLst>
          </p:cNvPr>
          <p:cNvSpPr txBox="1"/>
          <p:nvPr/>
        </p:nvSpPr>
        <p:spPr>
          <a:xfrm>
            <a:off x="73471" y="2893060"/>
            <a:ext cx="2349040" cy="646331"/>
          </a:xfrm>
          <a:prstGeom prst="rect">
            <a:avLst/>
          </a:prstGeom>
          <a:noFill/>
        </p:spPr>
        <p:txBody>
          <a:bodyPr wrap="square" rtlCol="0">
            <a:spAutoFit/>
          </a:bodyPr>
          <a:lstStyle/>
          <a:p>
            <a:r>
              <a:rPr kumimoji="0" lang="fr-FR" altLang="fr-FR" sz="3600" b="1" i="0" u="none" strike="noStrike" cap="none" normalizeH="0" baseline="0" dirty="0">
                <a:ln>
                  <a:noFill/>
                </a:ln>
                <a:solidFill>
                  <a:schemeClr val="bg1"/>
                </a:solidFill>
                <a:effectLst/>
              </a:rPr>
              <a:t>Education</a:t>
            </a:r>
            <a:endParaRPr kumimoji="0" lang="fr-FR" altLang="fr-FR" sz="2400" b="1"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0031017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style.rotation</p:attrName>
                                        </p:attrNameLst>
                                      </p:cBhvr>
                                      <p:tavLst>
                                        <p:tav tm="0">
                                          <p:val>
                                            <p:fltVal val="90"/>
                                          </p:val>
                                        </p:tav>
                                        <p:tav tm="100000">
                                          <p:val>
                                            <p:fltVal val="0"/>
                                          </p:val>
                                        </p:tav>
                                      </p:tavLst>
                                    </p:anim>
                                    <p:animEffect transition="in" filter="fade">
                                      <p:cBhvr>
                                        <p:cTn id="10" dur="1000"/>
                                        <p:tgtEl>
                                          <p:spTgt spid="4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extLst>
              <a:ext uri="{BEBA8EAE-BF5A-486C-A8C5-ECC9F3942E4B}">
                <a14:imgProps xmlns:a14="http://schemas.microsoft.com/office/drawing/2010/main">
                  <a14:imgLayer r:embed="rId3">
                    <a14:imgEffect>
                      <a14:brightnessContrast bright="-5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9F4EE4-C948-4413-BC45-ED2AE78206B0}"/>
              </a:ext>
            </a:extLst>
          </p:cNvPr>
          <p:cNvGrpSpPr/>
          <p:nvPr/>
        </p:nvGrpSpPr>
        <p:grpSpPr>
          <a:xfrm rot="6300000">
            <a:off x="-2995987" y="797258"/>
            <a:ext cx="6484210" cy="5848975"/>
            <a:chOff x="-2995988" y="797258"/>
            <a:chExt cx="6484210" cy="5848975"/>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18128262">
              <a:off x="1415090" y="183281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4890268">
              <a:off x="-1800677" y="480608"/>
              <a:ext cx="1363619" cy="2326020"/>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17575163">
              <a:off x="311004" y="213424"/>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2829946">
              <a:off x="1409268" y="3625654"/>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5466590">
              <a:off x="-288194" y="475670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8729062">
              <a:off x="-2216876" y="4115889"/>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1997214" flipV="1">
              <a:off x="-2995988" y="2210620"/>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cxnSp>
        <p:nvCxnSpPr>
          <p:cNvPr id="12" name="Straight Connector 11">
            <a:extLst>
              <a:ext uri="{FF2B5EF4-FFF2-40B4-BE49-F238E27FC236}">
                <a16:creationId xmlns:a16="http://schemas.microsoft.com/office/drawing/2014/main" id="{93F399A6-6253-42A9-B62D-BEB64A9B5DCE}"/>
              </a:ext>
            </a:extLst>
          </p:cNvPr>
          <p:cNvCxnSpPr>
            <a:cxnSpLocks/>
          </p:cNvCxnSpPr>
          <p:nvPr/>
        </p:nvCxnSpPr>
        <p:spPr>
          <a:xfrm flipH="1">
            <a:off x="3185652" y="2230582"/>
            <a:ext cx="900635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E3AFC6-1F8A-4341-AA76-59890D9F3BED}"/>
              </a:ext>
            </a:extLst>
          </p:cNvPr>
          <p:cNvSpPr txBox="1"/>
          <p:nvPr/>
        </p:nvSpPr>
        <p:spPr>
          <a:xfrm>
            <a:off x="5838136" y="1499065"/>
            <a:ext cx="6124712" cy="830997"/>
          </a:xfrm>
          <a:prstGeom prst="rect">
            <a:avLst/>
          </a:prstGeom>
          <a:noFill/>
        </p:spPr>
        <p:txBody>
          <a:bodyPr wrap="square" rtlCol="0">
            <a:spAutoFit/>
          </a:bodyPr>
          <a:lstStyle/>
          <a:p>
            <a:r>
              <a:rPr lang="fr-FR" altLang="fr-FR" sz="4800" dirty="0" err="1">
                <a:solidFill>
                  <a:schemeClr val="bg1"/>
                </a:solidFill>
              </a:rPr>
              <a:t>Health</a:t>
            </a:r>
            <a:endParaRPr kumimoji="0" lang="fr-FR" altLang="fr-FR" sz="4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962447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extLst>
              <a:ext uri="{BEBA8EAE-BF5A-486C-A8C5-ECC9F3942E4B}">
                <a14:imgProps xmlns:a14="http://schemas.microsoft.com/office/drawing/2010/main">
                  <a14:imgLayer r:embed="rId3">
                    <a14:imgEffect>
                      <a14:brightnessContrast bright="-50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2828262">
            <a:off x="-527922" y="4959940"/>
            <a:ext cx="2004597" cy="2141666"/>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21190268">
            <a:off x="2599057" y="960819"/>
            <a:ext cx="1963023" cy="3348465"/>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2275163">
            <a:off x="1662981" y="3774348"/>
            <a:ext cx="1250642" cy="2418310"/>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9129946">
            <a:off x="-2040249" y="4059262"/>
            <a:ext cx="1455934" cy="2405483"/>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11766590">
            <a:off x="-2632845" y="2020721"/>
            <a:ext cx="1313881" cy="2465183"/>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15029062">
            <a:off x="-1538457" y="360374"/>
            <a:ext cx="1365859" cy="2446659"/>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8297214" flipV="1">
            <a:off x="478518" y="146034"/>
            <a:ext cx="1425492" cy="2420755"/>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sp>
        <p:nvSpPr>
          <p:cNvPr id="63" name="TextBox 62">
            <a:extLst>
              <a:ext uri="{FF2B5EF4-FFF2-40B4-BE49-F238E27FC236}">
                <a16:creationId xmlns:a16="http://schemas.microsoft.com/office/drawing/2014/main" id="{6DA2D318-F5F6-4ED4-9020-94AC6DD3433D}"/>
              </a:ext>
            </a:extLst>
          </p:cNvPr>
          <p:cNvSpPr txBox="1"/>
          <p:nvPr/>
        </p:nvSpPr>
        <p:spPr>
          <a:xfrm>
            <a:off x="356696" y="3105834"/>
            <a:ext cx="2347245" cy="646331"/>
          </a:xfrm>
          <a:prstGeom prst="rect">
            <a:avLst/>
          </a:prstGeom>
          <a:noFill/>
        </p:spPr>
        <p:txBody>
          <a:bodyPr wrap="square" rtlCol="0">
            <a:spAutoFit/>
          </a:bodyPr>
          <a:lstStyle/>
          <a:p>
            <a:r>
              <a:rPr lang="fr-FR" altLang="fr-FR" sz="3600" b="1" dirty="0" err="1">
                <a:solidFill>
                  <a:schemeClr val="bg1"/>
                </a:solidFill>
              </a:rPr>
              <a:t>Health</a:t>
            </a:r>
            <a:endParaRPr kumimoji="0" lang="fr-FR" altLang="fr-FR" sz="3600" b="0" i="0" u="none" strike="noStrike" cap="none" normalizeH="0" baseline="0" dirty="0">
              <a:ln>
                <a:noFill/>
              </a:ln>
              <a:solidFill>
                <a:schemeClr val="bg1"/>
              </a:solidFill>
              <a:effectLst/>
            </a:endParaRPr>
          </a:p>
        </p:txBody>
      </p:sp>
      <p:sp>
        <p:nvSpPr>
          <p:cNvPr id="13" name="TextBox 12">
            <a:extLst>
              <a:ext uri="{FF2B5EF4-FFF2-40B4-BE49-F238E27FC236}">
                <a16:creationId xmlns:a16="http://schemas.microsoft.com/office/drawing/2014/main" id="{DDE3AFC6-1F8A-4341-AA76-59890D9F3BED}"/>
              </a:ext>
            </a:extLst>
          </p:cNvPr>
          <p:cNvSpPr txBox="1"/>
          <p:nvPr/>
        </p:nvSpPr>
        <p:spPr>
          <a:xfrm>
            <a:off x="5158926" y="2311466"/>
            <a:ext cx="6124712" cy="2308324"/>
          </a:xfrm>
          <a:prstGeom prst="rect">
            <a:avLst/>
          </a:prstGeom>
          <a:noFill/>
        </p:spPr>
        <p:txBody>
          <a:bodyPr wrap="square" rtlCol="0">
            <a:spAutoFit/>
          </a:bodyPr>
          <a:lstStyle/>
          <a:p>
            <a:r>
              <a:rPr lang="en-US" sz="2400" dirty="0">
                <a:solidFill>
                  <a:schemeClr val="bg1"/>
                </a:solidFill>
                <a:effectLst/>
                <a:ea typeface="system-ui"/>
                <a:cs typeface="system-ui"/>
              </a:rPr>
              <a:t>ICT has revolutionized the healthcare sector by remoting healthcare services, management of medical records, telemedicine, patient monitoring, disease diagnosis, prevention of health risks, and promotion of health, health tracking apps</a:t>
            </a:r>
            <a:endParaRPr kumimoji="0" lang="fr-FR" altLang="fr-FR" sz="60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2657731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9205A8-F9D7-4C5A-8551-E3C210675510}"/>
              </a:ext>
            </a:extLst>
          </p:cNvPr>
          <p:cNvGrpSpPr/>
          <p:nvPr/>
        </p:nvGrpSpPr>
        <p:grpSpPr>
          <a:xfrm>
            <a:off x="2618758" y="27851"/>
            <a:ext cx="7076493" cy="6830148"/>
            <a:chOff x="2618758" y="27851"/>
            <a:chExt cx="7076493" cy="6830148"/>
          </a:xfrm>
        </p:grpSpPr>
        <p:pic>
          <p:nvPicPr>
            <p:cNvPr id="61" name="Picture 60">
              <a:extLst>
                <a:ext uri="{FF2B5EF4-FFF2-40B4-BE49-F238E27FC236}">
                  <a16:creationId xmlns:a16="http://schemas.microsoft.com/office/drawing/2014/main" id="{28C07A23-D050-43E2-B010-B5AB7EA628E3}"/>
                </a:ext>
              </a:extLst>
            </p:cNvPr>
            <p:cNvPicPr>
              <a:picLocks noChangeAspect="1"/>
            </p:cNvPicPr>
            <p:nvPr/>
          </p:nvPicPr>
          <p:blipFill rotWithShape="1">
            <a:blip r:embed="rId2">
              <a:extLst>
                <a:ext uri="{28A0092B-C50C-407E-A947-70E740481C1C}">
                  <a14:useLocalDpi xmlns:a14="http://schemas.microsoft.com/office/drawing/2010/main" val="0"/>
                </a:ext>
              </a:extLst>
            </a:blip>
            <a:srcRect l="46230" t="1643" r="14686" b="-1643"/>
            <a:stretch/>
          </p:blipFill>
          <p:spPr>
            <a:xfrm rot="17590268">
              <a:off x="5899735" y="-515104"/>
              <a:ext cx="1538616" cy="2624525"/>
            </a:xfrm>
            <a:custGeom>
              <a:avLst/>
              <a:gdLst>
                <a:gd name="connsiteX0" fmla="*/ 497771 w 1022253"/>
                <a:gd name="connsiteY0" fmla="*/ 0 h 1743729"/>
                <a:gd name="connsiteX1" fmla="*/ 683884 w 1022253"/>
                <a:gd name="connsiteY1" fmla="*/ 0 h 1743729"/>
                <a:gd name="connsiteX2" fmla="*/ 755812 w 1022253"/>
                <a:gd name="connsiteY2" fmla="*/ 114600 h 1743729"/>
                <a:gd name="connsiteX3" fmla="*/ 938438 w 1022253"/>
                <a:gd name="connsiteY3" fmla="*/ 1743729 h 1743729"/>
                <a:gd name="connsiteX4" fmla="*/ 199756 w 1022253"/>
                <a:gd name="connsiteY4" fmla="*/ 1530965 h 1743729"/>
                <a:gd name="connsiteX5" fmla="*/ 218028 w 1022253"/>
                <a:gd name="connsiteY5" fmla="*/ 1467498 h 1743729"/>
                <a:gd name="connsiteX6" fmla="*/ 59335 w 1022253"/>
                <a:gd name="connsiteY6" fmla="*/ 441872 h 1743729"/>
                <a:gd name="connsiteX7" fmla="*/ 0 w 1022253"/>
                <a:gd name="connsiteY7" fmla="*/ 353231 h 1743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253" h="1743729">
                  <a:moveTo>
                    <a:pt x="497771" y="0"/>
                  </a:moveTo>
                  <a:lnTo>
                    <a:pt x="683884" y="0"/>
                  </a:lnTo>
                  <a:lnTo>
                    <a:pt x="755812" y="114600"/>
                  </a:lnTo>
                  <a:cubicBezTo>
                    <a:pt x="1028403" y="609108"/>
                    <a:pt x="1096535" y="1194847"/>
                    <a:pt x="938438" y="1743729"/>
                  </a:cubicBezTo>
                  <a:lnTo>
                    <a:pt x="199756" y="1530965"/>
                  </a:lnTo>
                  <a:lnTo>
                    <a:pt x="218028" y="1467498"/>
                  </a:lnTo>
                  <a:cubicBezTo>
                    <a:pt x="299617" y="1121550"/>
                    <a:pt x="245156" y="751862"/>
                    <a:pt x="59335" y="441872"/>
                  </a:cubicBezTo>
                  <a:lnTo>
                    <a:pt x="0" y="353231"/>
                  </a:lnTo>
                  <a:close/>
                </a:path>
              </a:pathLst>
            </a:custGeom>
          </p:spPr>
        </p:pic>
        <p:pic>
          <p:nvPicPr>
            <p:cNvPr id="59" name="Picture 58">
              <a:extLst>
                <a:ext uri="{FF2B5EF4-FFF2-40B4-BE49-F238E27FC236}">
                  <a16:creationId xmlns:a16="http://schemas.microsoft.com/office/drawing/2014/main" id="{6D52C9A7-0992-416D-B271-48E1BE447521}"/>
                </a:ext>
              </a:extLst>
            </p:cNvPr>
            <p:cNvPicPr>
              <a:picLocks noChangeAspect="1"/>
            </p:cNvPicPr>
            <p:nvPr/>
          </p:nvPicPr>
          <p:blipFill rotWithShape="1">
            <a:blip r:embed="rId2">
              <a:extLst>
                <a:ext uri="{28A0092B-C50C-407E-A947-70E740481C1C}">
                  <a14:useLocalDpi xmlns:a14="http://schemas.microsoft.com/office/drawing/2010/main" val="0"/>
                </a:ext>
              </a:extLst>
            </a:blip>
            <a:srcRect l="27631" t="3178" r="38130" b="-2487"/>
            <a:stretch/>
          </p:blipFill>
          <p:spPr>
            <a:xfrm rot="20275163">
              <a:off x="7779569" y="879151"/>
              <a:ext cx="1411140" cy="2728659"/>
            </a:xfrm>
            <a:custGeom>
              <a:avLst/>
              <a:gdLst>
                <a:gd name="connsiteX0" fmla="*/ 590376 w 937559"/>
                <a:gd name="connsiteY0" fmla="*/ 0 h 1812915"/>
                <a:gd name="connsiteX1" fmla="*/ 696270 w 937559"/>
                <a:gd name="connsiteY1" fmla="*/ 0 h 1812915"/>
                <a:gd name="connsiteX2" fmla="*/ 778843 w 937559"/>
                <a:gd name="connsiteY2" fmla="*/ 173643 h 1812915"/>
                <a:gd name="connsiteX3" fmla="*/ 770696 w 937559"/>
                <a:gd name="connsiteY3" fmla="*/ 1812915 h 1812915"/>
                <a:gd name="connsiteX4" fmla="*/ 61779 w 937559"/>
                <a:gd name="connsiteY4" fmla="*/ 1515663 h 1812915"/>
                <a:gd name="connsiteX5" fmla="*/ 87938 w 937559"/>
                <a:gd name="connsiteY5" fmla="*/ 1453298 h 1812915"/>
                <a:gd name="connsiteX6" fmla="*/ 168311 w 937559"/>
                <a:gd name="connsiteY6" fmla="*/ 912165 h 1812915"/>
                <a:gd name="connsiteX7" fmla="*/ 32447 w 937559"/>
                <a:gd name="connsiteY7" fmla="*/ 382235 h 1812915"/>
                <a:gd name="connsiteX8" fmla="*/ 0 w 937559"/>
                <a:gd name="connsiteY8" fmla="*/ 322937 h 181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559" h="1812915">
                  <a:moveTo>
                    <a:pt x="590376" y="0"/>
                  </a:moveTo>
                  <a:lnTo>
                    <a:pt x="696270" y="0"/>
                  </a:lnTo>
                  <a:lnTo>
                    <a:pt x="778843" y="173643"/>
                  </a:lnTo>
                  <a:cubicBezTo>
                    <a:pt x="992040" y="696493"/>
                    <a:pt x="991564" y="1286164"/>
                    <a:pt x="770696" y="1812915"/>
                  </a:cubicBezTo>
                  <a:lnTo>
                    <a:pt x="61779" y="1515663"/>
                  </a:lnTo>
                  <a:lnTo>
                    <a:pt x="87938" y="1453298"/>
                  </a:lnTo>
                  <a:cubicBezTo>
                    <a:pt x="149031" y="1285090"/>
                    <a:pt x="178153" y="1102126"/>
                    <a:pt x="168311" y="912165"/>
                  </a:cubicBezTo>
                  <a:cubicBezTo>
                    <a:pt x="158469" y="722203"/>
                    <a:pt x="110595" y="543229"/>
                    <a:pt x="32447" y="382235"/>
                  </a:cubicBezTo>
                  <a:lnTo>
                    <a:pt x="0" y="322937"/>
                  </a:lnTo>
                  <a:close/>
                </a:path>
              </a:pathLst>
            </a:custGeom>
          </p:spPr>
        </p:pic>
        <p:pic>
          <p:nvPicPr>
            <p:cNvPr id="57" name="Picture 56">
              <a:extLst>
                <a:ext uri="{FF2B5EF4-FFF2-40B4-BE49-F238E27FC236}">
                  <a16:creationId xmlns:a16="http://schemas.microsoft.com/office/drawing/2014/main" id="{8B4A11C1-E631-4AAA-86AB-1A2EAC24696C}"/>
                </a:ext>
              </a:extLst>
            </p:cNvPr>
            <p:cNvPicPr>
              <a:picLocks noChangeAspect="1"/>
            </p:cNvPicPr>
            <p:nvPr/>
          </p:nvPicPr>
          <p:blipFill>
            <a:blip r:embed="rId2">
              <a:extLst>
                <a:ext uri="{28A0092B-C50C-407E-A947-70E740481C1C}">
                  <a14:useLocalDpi xmlns:a14="http://schemas.microsoft.com/office/drawing/2010/main" val="0"/>
                </a:ext>
              </a:extLst>
            </a:blip>
            <a:srcRect t="1770" b="1770"/>
            <a:stretch/>
          </p:blipFill>
          <p:spPr>
            <a:xfrm rot="20828262">
              <a:off x="7433398" y="3425921"/>
              <a:ext cx="2261853" cy="2416513"/>
            </a:xfrm>
            <a:custGeom>
              <a:avLst/>
              <a:gdLst>
                <a:gd name="connsiteX0" fmla="*/ 1502771 w 1502771"/>
                <a:gd name="connsiteY0" fmla="*/ 179846 h 1605526"/>
                <a:gd name="connsiteX1" fmla="*/ 539322 w 1502771"/>
                <a:gd name="connsiteY1" fmla="*/ 1506188 h 1605526"/>
                <a:gd name="connsiteX2" fmla="*/ 354732 w 1502771"/>
                <a:gd name="connsiteY2" fmla="*/ 1605526 h 1605526"/>
                <a:gd name="connsiteX3" fmla="*/ 317749 w 1502771"/>
                <a:gd name="connsiteY3" fmla="*/ 1605526 h 1605526"/>
                <a:gd name="connsiteX4" fmla="*/ 0 w 1502771"/>
                <a:gd name="connsiteY4" fmla="*/ 925388 h 1605526"/>
                <a:gd name="connsiteX5" fmla="*/ 95373 w 1502771"/>
                <a:gd name="connsiteY5" fmla="*/ 877620 h 1605526"/>
                <a:gd name="connsiteX6" fmla="*/ 739932 w 1502771"/>
                <a:gd name="connsiteY6" fmla="*/ 64208 h 1605526"/>
                <a:gd name="connsiteX7" fmla="*/ 755391 w 1502771"/>
                <a:gd name="connsiteY7" fmla="*/ 0 h 16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771" h="1605526">
                  <a:moveTo>
                    <a:pt x="1502771" y="179846"/>
                  </a:moveTo>
                  <a:cubicBezTo>
                    <a:pt x="1369135" y="735191"/>
                    <a:pt x="1020587" y="1210846"/>
                    <a:pt x="539322" y="1506188"/>
                  </a:cubicBezTo>
                  <a:lnTo>
                    <a:pt x="354732" y="1605526"/>
                  </a:lnTo>
                  <a:lnTo>
                    <a:pt x="317749" y="1605526"/>
                  </a:lnTo>
                  <a:lnTo>
                    <a:pt x="0" y="925388"/>
                  </a:lnTo>
                  <a:lnTo>
                    <a:pt x="95373" y="877620"/>
                  </a:lnTo>
                  <a:cubicBezTo>
                    <a:pt x="410056" y="699860"/>
                    <a:pt x="640005" y="405312"/>
                    <a:pt x="739932" y="64208"/>
                  </a:cubicBezTo>
                  <a:lnTo>
                    <a:pt x="755391" y="0"/>
                  </a:lnTo>
                  <a:close/>
                </a:path>
              </a:pathLst>
            </a:custGeom>
          </p:spPr>
        </p:pic>
        <p:pic>
          <p:nvPicPr>
            <p:cNvPr id="55" name="Picture 54">
              <a:extLst>
                <a:ext uri="{FF2B5EF4-FFF2-40B4-BE49-F238E27FC236}">
                  <a16:creationId xmlns:a16="http://schemas.microsoft.com/office/drawing/2014/main" id="{53B33DFA-185C-4023-B518-272F1C9C25DD}"/>
                </a:ext>
              </a:extLst>
            </p:cNvPr>
            <p:cNvPicPr>
              <a:picLocks noChangeAspect="1"/>
            </p:cNvPicPr>
            <p:nvPr/>
          </p:nvPicPr>
          <p:blipFill rotWithShape="1">
            <a:blip r:embed="rId2">
              <a:extLst>
                <a:ext uri="{28A0092B-C50C-407E-A947-70E740481C1C}">
                  <a14:useLocalDpi xmlns:a14="http://schemas.microsoft.com/office/drawing/2010/main" val="0"/>
                </a:ext>
              </a:extLst>
            </a:blip>
            <a:srcRect l="13853" t="2639" r="-234" b="2217"/>
            <a:stretch/>
          </p:blipFill>
          <p:spPr>
            <a:xfrm rot="5529946">
              <a:off x="5904562" y="4561873"/>
              <a:ext cx="1642779" cy="2714186"/>
            </a:xfrm>
            <a:custGeom>
              <a:avLst/>
              <a:gdLst>
                <a:gd name="connsiteX0" fmla="*/ 587920 w 1091459"/>
                <a:gd name="connsiteY0" fmla="*/ 0 h 1803300"/>
                <a:gd name="connsiteX1" fmla="*/ 1049422 w 1091459"/>
                <a:gd name="connsiteY1" fmla="*/ 1803300 h 1803300"/>
                <a:gd name="connsiteX2" fmla="*/ 296231 w 1091459"/>
                <a:gd name="connsiteY2" fmla="*/ 1651989 h 1803300"/>
                <a:gd name="connsiteX3" fmla="*/ 314548 w 1091459"/>
                <a:gd name="connsiteY3" fmla="*/ 1543424 h 1803300"/>
                <a:gd name="connsiteX4" fmla="*/ 171557 w 1091459"/>
                <a:gd name="connsiteY4" fmla="*/ 750819 h 1803300"/>
                <a:gd name="connsiteX5" fmla="*/ 19701 w 1091459"/>
                <a:gd name="connsiteY5" fmla="*/ 516701 h 1803300"/>
                <a:gd name="connsiteX6" fmla="*/ 0 w 1091459"/>
                <a:gd name="connsiteY6" fmla="*/ 494536 h 1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459" h="1803300">
                  <a:moveTo>
                    <a:pt x="587920" y="0"/>
                  </a:moveTo>
                  <a:cubicBezTo>
                    <a:pt x="1008134" y="499563"/>
                    <a:pt x="1177995" y="1163291"/>
                    <a:pt x="1049422" y="1803300"/>
                  </a:cubicBezTo>
                  <a:lnTo>
                    <a:pt x="296231" y="1651989"/>
                  </a:lnTo>
                  <a:lnTo>
                    <a:pt x="314548" y="1543424"/>
                  </a:lnTo>
                  <a:cubicBezTo>
                    <a:pt x="346106" y="1279956"/>
                    <a:pt x="302033" y="1004564"/>
                    <a:pt x="171557" y="750819"/>
                  </a:cubicBezTo>
                  <a:cubicBezTo>
                    <a:pt x="128066" y="666238"/>
                    <a:pt x="77033" y="588066"/>
                    <a:pt x="19701" y="516701"/>
                  </a:cubicBezTo>
                  <a:lnTo>
                    <a:pt x="0" y="494536"/>
                  </a:lnTo>
                  <a:close/>
                </a:path>
              </a:pathLst>
            </a:custGeom>
          </p:spPr>
        </p:pic>
        <p:pic>
          <p:nvPicPr>
            <p:cNvPr id="53" name="Picture 52">
              <a:extLst>
                <a:ext uri="{FF2B5EF4-FFF2-40B4-BE49-F238E27FC236}">
                  <a16:creationId xmlns:a16="http://schemas.microsoft.com/office/drawing/2014/main" id="{3F8DAE81-7B5B-4D7B-8EFE-9093EA7F41F8}"/>
                </a:ext>
              </a:extLst>
            </p:cNvPr>
            <p:cNvPicPr>
              <a:picLocks noChangeAspect="1"/>
            </p:cNvPicPr>
            <p:nvPr/>
          </p:nvPicPr>
          <p:blipFill rotWithShape="1">
            <a:blip r:embed="rId2">
              <a:extLst>
                <a:ext uri="{28A0092B-C50C-407E-A947-70E740481C1C}">
                  <a14:useLocalDpi xmlns:a14="http://schemas.microsoft.com/office/drawing/2010/main" val="0"/>
                </a:ext>
              </a:extLst>
            </a:blip>
            <a:srcRect l="48747" t="12210" r="17526" b="-7133"/>
            <a:stretch/>
          </p:blipFill>
          <p:spPr>
            <a:xfrm rot="8166590">
              <a:off x="3647486" y="4076452"/>
              <a:ext cx="1482496" cy="2781547"/>
            </a:xfrm>
            <a:custGeom>
              <a:avLst/>
              <a:gdLst>
                <a:gd name="connsiteX0" fmla="*/ 647313 w 984967"/>
                <a:gd name="connsiteY0" fmla="*/ 0 h 1848054"/>
                <a:gd name="connsiteX1" fmla="*/ 869990 w 984967"/>
                <a:gd name="connsiteY1" fmla="*/ 1848054 h 1848054"/>
                <a:gd name="connsiteX2" fmla="*/ 143719 w 984967"/>
                <a:gd name="connsiteY2" fmla="*/ 1600193 h 1848054"/>
                <a:gd name="connsiteX3" fmla="*/ 12607 w 984967"/>
                <a:gd name="connsiteY3" fmla="*/ 432168 h 1848054"/>
                <a:gd name="connsiteX4" fmla="*/ 0 w 984967"/>
                <a:gd name="connsiteY4" fmla="*/ 413733 h 1848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967" h="1848054">
                  <a:moveTo>
                    <a:pt x="647313" y="0"/>
                  </a:moveTo>
                  <a:cubicBezTo>
                    <a:pt x="998876" y="550043"/>
                    <a:pt x="1080836" y="1230244"/>
                    <a:pt x="869990" y="1848054"/>
                  </a:cubicBezTo>
                  <a:lnTo>
                    <a:pt x="143719" y="1600193"/>
                  </a:lnTo>
                  <a:cubicBezTo>
                    <a:pt x="281953" y="1195145"/>
                    <a:pt x="220765" y="770202"/>
                    <a:pt x="12607" y="432168"/>
                  </a:cubicBezTo>
                  <a:lnTo>
                    <a:pt x="0" y="413733"/>
                  </a:lnTo>
                  <a:close/>
                </a:path>
              </a:pathLst>
            </a:custGeom>
          </p:spPr>
        </p:pic>
        <p:pic>
          <p:nvPicPr>
            <p:cNvPr id="51" name="Picture 50">
              <a:extLst>
                <a:ext uri="{FF2B5EF4-FFF2-40B4-BE49-F238E27FC236}">
                  <a16:creationId xmlns:a16="http://schemas.microsoft.com/office/drawing/2014/main" id="{861E9743-3FF3-45E8-98AE-64C4EED88A2A}"/>
                </a:ext>
              </a:extLst>
            </p:cNvPr>
            <p:cNvPicPr>
              <a:picLocks noChangeAspect="1"/>
            </p:cNvPicPr>
            <p:nvPr/>
          </p:nvPicPr>
          <p:blipFill rotWithShape="1">
            <a:blip r:embed="rId2">
              <a:extLst>
                <a:ext uri="{28A0092B-C50C-407E-A947-70E740481C1C}">
                  <a14:useLocalDpi xmlns:a14="http://schemas.microsoft.com/office/drawing/2010/main" val="0"/>
                </a:ext>
              </a:extLst>
            </a:blip>
            <a:srcRect l="20623" t="10124" r="42211" b="-10124"/>
            <a:stretch/>
          </p:blipFill>
          <p:spPr>
            <a:xfrm rot="11429062">
              <a:off x="2618758" y="2034206"/>
              <a:ext cx="1541143" cy="2760647"/>
            </a:xfrm>
            <a:custGeom>
              <a:avLst/>
              <a:gdLst>
                <a:gd name="connsiteX0" fmla="*/ 624514 w 1023933"/>
                <a:gd name="connsiteY0" fmla="*/ 0 h 1834168"/>
                <a:gd name="connsiteX1" fmla="*/ 941873 w 1023933"/>
                <a:gd name="connsiteY1" fmla="*/ 1834168 h 1834168"/>
                <a:gd name="connsiteX2" fmla="*/ 203018 w 1023933"/>
                <a:gd name="connsiteY2" fmla="*/ 1623731 h 1834168"/>
                <a:gd name="connsiteX3" fmla="*/ 209801 w 1023933"/>
                <a:gd name="connsiteY3" fmla="*/ 1602453 h 1834168"/>
                <a:gd name="connsiteX4" fmla="*/ 0 w 1023933"/>
                <a:gd name="connsiteY4" fmla="*/ 445968 h 183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933" h="1834168">
                  <a:moveTo>
                    <a:pt x="624514" y="0"/>
                  </a:moveTo>
                  <a:cubicBezTo>
                    <a:pt x="1003881" y="531249"/>
                    <a:pt x="1120690" y="1206339"/>
                    <a:pt x="941873" y="1834168"/>
                  </a:cubicBezTo>
                  <a:lnTo>
                    <a:pt x="203018" y="1623731"/>
                  </a:lnTo>
                  <a:lnTo>
                    <a:pt x="209801" y="1602453"/>
                  </a:lnTo>
                  <a:cubicBezTo>
                    <a:pt x="312129" y="1218882"/>
                    <a:pt x="248720" y="794265"/>
                    <a:pt x="0" y="445968"/>
                  </a:cubicBezTo>
                  <a:close/>
                </a:path>
              </a:pathLst>
            </a:custGeom>
          </p:spPr>
        </p:pic>
        <p:pic>
          <p:nvPicPr>
            <p:cNvPr id="49" name="Picture 48">
              <a:extLst>
                <a:ext uri="{FF2B5EF4-FFF2-40B4-BE49-F238E27FC236}">
                  <a16:creationId xmlns:a16="http://schemas.microsoft.com/office/drawing/2014/main" id="{88B54683-08E2-422B-A42F-6438CC46DE67}"/>
                </a:ext>
              </a:extLst>
            </p:cNvPr>
            <p:cNvPicPr>
              <a:picLocks noChangeAspect="1"/>
            </p:cNvPicPr>
            <p:nvPr/>
          </p:nvPicPr>
          <p:blipFill rotWithShape="1">
            <a:blip r:embed="rId2">
              <a:extLst>
                <a:ext uri="{28A0092B-C50C-407E-A947-70E740481C1C}">
                  <a14:useLocalDpi xmlns:a14="http://schemas.microsoft.com/office/drawing/2010/main" val="0"/>
                </a:ext>
              </a:extLst>
            </a:blip>
            <a:srcRect l="62893" t="5141" r="-577" b="-4547"/>
            <a:stretch/>
          </p:blipFill>
          <p:spPr>
            <a:xfrm rot="14697214" flipV="1">
              <a:off x="3517744" y="-79464"/>
              <a:ext cx="1608430" cy="2731418"/>
            </a:xfrm>
            <a:custGeom>
              <a:avLst/>
              <a:gdLst>
                <a:gd name="connsiteX0" fmla="*/ 600633 w 1068637"/>
                <a:gd name="connsiteY0" fmla="*/ 1814749 h 1814749"/>
                <a:gd name="connsiteX1" fmla="*/ 1014837 w 1068637"/>
                <a:gd name="connsiteY1" fmla="*/ 0 h 1814749"/>
                <a:gd name="connsiteX2" fmla="*/ 265843 w 1068637"/>
                <a:gd name="connsiteY2" fmla="*/ 170953 h 1814749"/>
                <a:gd name="connsiteX3" fmla="*/ 273229 w 1068637"/>
                <a:gd name="connsiteY3" fmla="*/ 199674 h 1814749"/>
                <a:gd name="connsiteX4" fmla="*/ 301218 w 1068637"/>
                <a:gd name="connsiteY4" fmla="*/ 477323 h 1814749"/>
                <a:gd name="connsiteX5" fmla="*/ 65935 w 1068637"/>
                <a:gd name="connsiteY5" fmla="*/ 1247589 h 1814749"/>
                <a:gd name="connsiteX6" fmla="*/ 0 w 1068637"/>
                <a:gd name="connsiteY6" fmla="*/ 1335760 h 181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637" h="1814749">
                  <a:moveTo>
                    <a:pt x="600633" y="1814749"/>
                  </a:moveTo>
                  <a:cubicBezTo>
                    <a:pt x="1007645" y="1304372"/>
                    <a:pt x="1160097" y="636430"/>
                    <a:pt x="1014837" y="0"/>
                  </a:cubicBezTo>
                  <a:lnTo>
                    <a:pt x="265843" y="170953"/>
                  </a:lnTo>
                  <a:lnTo>
                    <a:pt x="273229" y="199674"/>
                  </a:lnTo>
                  <a:cubicBezTo>
                    <a:pt x="291580" y="289358"/>
                    <a:pt x="301218" y="382215"/>
                    <a:pt x="301218" y="477323"/>
                  </a:cubicBezTo>
                  <a:cubicBezTo>
                    <a:pt x="301218" y="762647"/>
                    <a:pt x="214481" y="1027712"/>
                    <a:pt x="65935" y="1247589"/>
                  </a:cubicBezTo>
                  <a:lnTo>
                    <a:pt x="0" y="1335760"/>
                  </a:lnTo>
                  <a:close/>
                </a:path>
              </a:pathLst>
            </a:custGeom>
          </p:spPr>
        </p:pic>
      </p:grpSp>
      <p:sp>
        <p:nvSpPr>
          <p:cNvPr id="63" name="TextBox 62">
            <a:extLst>
              <a:ext uri="{FF2B5EF4-FFF2-40B4-BE49-F238E27FC236}">
                <a16:creationId xmlns:a16="http://schemas.microsoft.com/office/drawing/2014/main" id="{6DA2D318-F5F6-4ED4-9020-94AC6DD3433D}"/>
              </a:ext>
            </a:extLst>
          </p:cNvPr>
          <p:cNvSpPr txBox="1"/>
          <p:nvPr/>
        </p:nvSpPr>
        <p:spPr>
          <a:xfrm>
            <a:off x="1680481" y="2776924"/>
            <a:ext cx="9977123" cy="1608879"/>
          </a:xfrm>
          <a:prstGeom prst="rect">
            <a:avLst/>
          </a:prstGeom>
          <a:noFill/>
        </p:spPr>
        <p:txBody>
          <a:bodyPr wrap="square" rtlCol="0">
            <a:spAutoFit/>
          </a:bodyPr>
          <a:lstStyle/>
          <a:p>
            <a:r>
              <a:rPr lang="en-US" sz="2400" dirty="0">
                <a:solidFill>
                  <a:schemeClr val="bg1"/>
                </a:solidFill>
                <a:effectLst/>
                <a:ea typeface="system-ui"/>
                <a:cs typeface="system-ui"/>
              </a:rPr>
              <a:t>ICT has applications in other areas such as agriculture, industry, energy, culture, entertainment, etc. Therefore, ICT serves as tools that can have both positive and negative impacts on society, the economy, the environment, and development.</a:t>
            </a:r>
            <a:endParaRPr kumimoji="0" lang="fr-FR" altLang="fr-FR"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968790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600" fill="hold"/>
                                        <p:tgtEl>
                                          <p:spTgt spid="63"/>
                                        </p:tgtEl>
                                        <p:attrNameLst>
                                          <p:attrName>ppt_x</p:attrName>
                                        </p:attrNameLst>
                                      </p:cBhvr>
                                      <p:tavLst>
                                        <p:tav tm="0">
                                          <p:val>
                                            <p:strVal val="#ppt_x"/>
                                          </p:val>
                                        </p:tav>
                                        <p:tav tm="100000">
                                          <p:val>
                                            <p:strVal val="#ppt_x"/>
                                          </p:val>
                                        </p:tav>
                                      </p:tavLst>
                                    </p:anim>
                                    <p:anim calcmode="lin" valueType="num">
                                      <p:cBhvr additive="base">
                                        <p:cTn id="8" dur="6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3507182" y="1890115"/>
            <a:ext cx="517763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5400" b="1" dirty="0">
                <a:solidFill>
                  <a:schemeClr val="bg1"/>
                </a:solidFill>
                <a:latin typeface="+mn-lt"/>
              </a:rPr>
              <a:t>The </a:t>
            </a:r>
            <a:r>
              <a:rPr lang="fr-FR" altLang="fr-FR" sz="5400" b="1" dirty="0" err="1">
                <a:solidFill>
                  <a:schemeClr val="bg1"/>
                </a:solidFill>
                <a:latin typeface="+mn-lt"/>
              </a:rPr>
              <a:t>disadvantages</a:t>
            </a:r>
            <a:r>
              <a:rPr lang="fr-FR" altLang="fr-FR" sz="5400" b="1" dirty="0">
                <a:solidFill>
                  <a:schemeClr val="bg1"/>
                </a:solidFill>
                <a:latin typeface="+mn-lt"/>
              </a:rPr>
              <a:t> of ICT</a:t>
            </a:r>
            <a:br>
              <a:rPr kumimoji="0" lang="fr-FR" altLang="fr-FR" sz="3200" b="0" i="0" u="none" strike="noStrike" cap="none" normalizeH="0" baseline="0" dirty="0">
                <a:ln>
                  <a:noFill/>
                </a:ln>
                <a:solidFill>
                  <a:schemeClr val="bg1"/>
                </a:solidFill>
                <a:effectLst/>
                <a:latin typeface="Söhne"/>
              </a:rPr>
            </a:br>
            <a:endParaRPr kumimoji="0" lang="fr-FR" altLang="fr-FR" sz="3200" b="0" i="0" u="none" strike="noStrike" cap="none" normalizeH="0" baseline="0" dirty="0">
              <a:ln>
                <a:noFill/>
              </a:ln>
              <a:solidFill>
                <a:schemeClr val="bg1"/>
              </a:solidFill>
              <a:effectLst/>
            </a:endParaRPr>
          </a:p>
        </p:txBody>
      </p:sp>
      <p:cxnSp>
        <p:nvCxnSpPr>
          <p:cNvPr id="5" name="Straight Arrow Connector 4">
            <a:extLst>
              <a:ext uri="{FF2B5EF4-FFF2-40B4-BE49-F238E27FC236}">
                <a16:creationId xmlns:a16="http://schemas.microsoft.com/office/drawing/2014/main" id="{C21A8C6E-D033-4FCD-B62F-9397BFB30953}"/>
              </a:ext>
            </a:extLst>
          </p:cNvPr>
          <p:cNvCxnSpPr/>
          <p:nvPr/>
        </p:nvCxnSpPr>
        <p:spPr>
          <a:xfrm>
            <a:off x="3249561" y="4431888"/>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7396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1216071" y="85579"/>
            <a:ext cx="97044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5400" b="1" dirty="0">
                <a:solidFill>
                  <a:schemeClr val="bg1"/>
                </a:solidFill>
                <a:latin typeface="+mn-lt"/>
              </a:rPr>
              <a:t>The </a:t>
            </a:r>
            <a:r>
              <a:rPr lang="fr-FR" altLang="fr-FR" sz="5400" b="1" dirty="0" err="1">
                <a:solidFill>
                  <a:schemeClr val="bg1"/>
                </a:solidFill>
                <a:latin typeface="+mn-lt"/>
              </a:rPr>
              <a:t>disadvantages</a:t>
            </a:r>
            <a:r>
              <a:rPr lang="fr-FR" altLang="fr-FR" sz="5400" b="1" dirty="0">
                <a:solidFill>
                  <a:schemeClr val="bg1"/>
                </a:solidFill>
                <a:latin typeface="+mn-lt"/>
              </a:rPr>
              <a:t> of ICT</a:t>
            </a:r>
            <a:endParaRPr kumimoji="0" lang="fr-FR" altLang="fr-FR" sz="3200" b="0" i="0" u="none" strike="noStrike" cap="none" normalizeH="0" baseline="0" dirty="0">
              <a:ln>
                <a:noFill/>
              </a:ln>
              <a:solidFill>
                <a:schemeClr val="bg1"/>
              </a:solidFill>
              <a:effectLst/>
            </a:endParaRPr>
          </a:p>
        </p:txBody>
      </p:sp>
      <p:sp>
        <p:nvSpPr>
          <p:cNvPr id="3" name="TextBox 2">
            <a:extLst>
              <a:ext uri="{FF2B5EF4-FFF2-40B4-BE49-F238E27FC236}">
                <a16:creationId xmlns:a16="http://schemas.microsoft.com/office/drawing/2014/main" id="{F1E71BD6-69EB-4A8A-B731-1C0A430109FF}"/>
              </a:ext>
            </a:extLst>
          </p:cNvPr>
          <p:cNvSpPr txBox="1"/>
          <p:nvPr/>
        </p:nvSpPr>
        <p:spPr>
          <a:xfrm>
            <a:off x="304800" y="1265450"/>
            <a:ext cx="11526981" cy="5165453"/>
          </a:xfrm>
          <a:prstGeom prst="rect">
            <a:avLst/>
          </a:prstGeom>
          <a:noFill/>
        </p:spPr>
        <p:txBody>
          <a:bodyPr wrap="square" rtlCol="0">
            <a:spAutoFit/>
          </a:bodyPr>
          <a:lstStyle/>
          <a:p>
            <a:pPr marL="342900" marR="0" lvl="0" indent="-342900" rtl="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Technological Dependence:</a:t>
            </a:r>
            <a:r>
              <a:rPr lang="en-US" sz="2400" dirty="0">
                <a:solidFill>
                  <a:schemeClr val="bg1"/>
                </a:solidFill>
                <a:effectLst/>
                <a:ea typeface="system-ui"/>
                <a:cs typeface="system-ui"/>
              </a:rPr>
              <a:t> Society is becoming increasingly dependent on technology.</a:t>
            </a:r>
          </a:p>
          <a:p>
            <a:pPr marL="342900" marR="0" lvl="0" indent="-342900" rtl="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Security and Confidentiality:</a:t>
            </a:r>
            <a:r>
              <a:rPr lang="en-US" sz="2400" dirty="0">
                <a:solidFill>
                  <a:schemeClr val="bg1"/>
                </a:solidFill>
                <a:effectLst/>
                <a:ea typeface="system-ui"/>
                <a:cs typeface="system-ui"/>
              </a:rPr>
              <a:t> Security and privacy concerns are significant, especially concerning the storage and transmission of sensitive data.</a:t>
            </a:r>
            <a:endParaRPr lang="fr-FR" sz="2400" dirty="0">
              <a:solidFill>
                <a:schemeClr val="bg1"/>
              </a:solidFill>
              <a:effectLst/>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Impact on Employment:</a:t>
            </a:r>
            <a:r>
              <a:rPr lang="en-US" sz="2400" dirty="0">
                <a:solidFill>
                  <a:schemeClr val="bg1"/>
                </a:solidFill>
                <a:effectLst/>
                <a:ea typeface="system-ui"/>
                <a:cs typeface="system-ui"/>
              </a:rPr>
              <a:t> Automation and artificial intelligence may lead to the elimination of certain traditional jobs and require specialized skills.</a:t>
            </a:r>
            <a:endParaRPr lang="fr-FR" sz="2400" dirty="0">
              <a:solidFill>
                <a:schemeClr val="bg1"/>
              </a:solidFill>
              <a:effectLst/>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Information Overload:</a:t>
            </a:r>
            <a:r>
              <a:rPr lang="en-US" sz="2400" dirty="0">
                <a:solidFill>
                  <a:schemeClr val="bg1"/>
                </a:solidFill>
                <a:effectLst/>
                <a:ea typeface="system-ui"/>
                <a:cs typeface="system-ui"/>
              </a:rPr>
              <a:t> The massive amount of available information can result in information overload.</a:t>
            </a:r>
          </a:p>
          <a:p>
            <a:pPr marL="342900" marR="0" lvl="0" indent="-34290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Health Issues:</a:t>
            </a:r>
            <a:r>
              <a:rPr lang="en-US" sz="2400" dirty="0">
                <a:solidFill>
                  <a:schemeClr val="bg1"/>
                </a:solidFill>
                <a:effectLst/>
                <a:ea typeface="system-ui"/>
                <a:cs typeface="system-ui"/>
              </a:rPr>
              <a:t> Intensive use of electronic devices can lead to health problems, such as eye disorders, sleep disturbances.</a:t>
            </a:r>
            <a:endParaRPr lang="fr-FR" sz="2400" dirty="0">
              <a:solidFill>
                <a:schemeClr val="bg1"/>
              </a:solidFill>
              <a:effectLst/>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Cybercrime:</a:t>
            </a:r>
            <a:r>
              <a:rPr lang="en-US" sz="2400" dirty="0">
                <a:solidFill>
                  <a:schemeClr val="bg1"/>
                </a:solidFill>
                <a:effectLst/>
                <a:ea typeface="system-ui"/>
                <a:cs typeface="system-ui"/>
              </a:rPr>
              <a:t> The increased use of the Internet has also led to a rise in online criminal activities.</a:t>
            </a:r>
            <a:endParaRPr lang="fr-FR" sz="2400" dirty="0">
              <a:solidFill>
                <a:schemeClr val="bg1"/>
              </a:solidFill>
              <a:effectLst/>
              <a:ea typeface="Calibri" panose="020F0502020204030204" pitchFamily="34" charset="0"/>
              <a:cs typeface="Arial" panose="020B0604020202020204" pitchFamily="34" charset="0"/>
            </a:endParaRPr>
          </a:p>
          <a:p>
            <a:pPr marL="342900" marR="0" lvl="0" indent="-342900">
              <a:lnSpc>
                <a:spcPct val="106000"/>
              </a:lnSpc>
              <a:spcBef>
                <a:spcPts val="0"/>
              </a:spcBef>
              <a:spcAft>
                <a:spcPts val="0"/>
              </a:spcAft>
              <a:buFont typeface="Arial" panose="020B0604020202020204" pitchFamily="34" charset="0"/>
              <a:buChar char="•"/>
            </a:pPr>
            <a:r>
              <a:rPr lang="en-US" sz="2400" b="1" dirty="0">
                <a:solidFill>
                  <a:schemeClr val="bg1"/>
                </a:solidFill>
                <a:effectLst/>
                <a:ea typeface="system-ui"/>
                <a:cs typeface="system-ui"/>
              </a:rPr>
              <a:t>Rapid Obsolescence:</a:t>
            </a:r>
            <a:r>
              <a:rPr lang="en-US" sz="2400" dirty="0">
                <a:solidFill>
                  <a:schemeClr val="bg1"/>
                </a:solidFill>
                <a:effectLst/>
                <a:ea typeface="system-ui"/>
                <a:cs typeface="system-ui"/>
              </a:rPr>
              <a:t> Rapid technological advancements can quickly render equipment and software obsolete, requiring frequent updates.</a:t>
            </a:r>
            <a:endParaRPr lang="fr-FR" sz="2400" dirty="0">
              <a:solidFill>
                <a:schemeClr val="bg1"/>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10625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3507182" y="2967332"/>
            <a:ext cx="51776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5400" b="1" dirty="0">
                <a:solidFill>
                  <a:schemeClr val="bg1"/>
                </a:solidFill>
                <a:latin typeface="+mn-lt"/>
              </a:rPr>
              <a:t>Conclusion</a:t>
            </a:r>
            <a:endParaRPr kumimoji="0" lang="fr-FR" altLang="fr-FR" sz="3200" b="0" i="0" u="none" strike="noStrike" cap="none" normalizeH="0" baseline="0" dirty="0">
              <a:ln>
                <a:noFill/>
              </a:ln>
              <a:solidFill>
                <a:schemeClr val="bg1"/>
              </a:solidFill>
              <a:effectLst/>
            </a:endParaRPr>
          </a:p>
        </p:txBody>
      </p:sp>
      <p:cxnSp>
        <p:nvCxnSpPr>
          <p:cNvPr id="5" name="Straight Arrow Connector 4">
            <a:extLst>
              <a:ext uri="{FF2B5EF4-FFF2-40B4-BE49-F238E27FC236}">
                <a16:creationId xmlns:a16="http://schemas.microsoft.com/office/drawing/2014/main" id="{4077BCDC-2850-4D0C-8444-BFD41A6FFB46}"/>
              </a:ext>
            </a:extLst>
          </p:cNvPr>
          <p:cNvCxnSpPr/>
          <p:nvPr/>
        </p:nvCxnSpPr>
        <p:spPr>
          <a:xfrm>
            <a:off x="3249561" y="3890662"/>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2722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FFE63C-EB6B-492E-95E9-734896F71BA2}"/>
              </a:ext>
            </a:extLst>
          </p:cNvPr>
          <p:cNvSpPr>
            <a:spLocks noChangeArrowheads="1"/>
          </p:cNvSpPr>
          <p:nvPr/>
        </p:nvSpPr>
        <p:spPr bwMode="auto">
          <a:xfrm>
            <a:off x="3507182" y="607590"/>
            <a:ext cx="51776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5400" b="1" dirty="0">
                <a:solidFill>
                  <a:schemeClr val="bg1"/>
                </a:solidFill>
                <a:latin typeface="+mn-lt"/>
              </a:rPr>
              <a:t>Conclusion</a:t>
            </a:r>
            <a:endParaRPr kumimoji="0" lang="fr-FR" altLang="fr-FR" sz="3200" b="0" i="0" u="none" strike="noStrike" cap="none" normalizeH="0" baseline="0" dirty="0">
              <a:ln>
                <a:noFill/>
              </a:ln>
              <a:solidFill>
                <a:schemeClr val="bg1"/>
              </a:solidFill>
              <a:effectLst/>
            </a:endParaRPr>
          </a:p>
        </p:txBody>
      </p:sp>
      <p:sp>
        <p:nvSpPr>
          <p:cNvPr id="3" name="TextBox 2">
            <a:extLst>
              <a:ext uri="{FF2B5EF4-FFF2-40B4-BE49-F238E27FC236}">
                <a16:creationId xmlns:a16="http://schemas.microsoft.com/office/drawing/2014/main" id="{62AE0A1B-17E1-4B2E-A3B5-4A9F1138A5AE}"/>
              </a:ext>
            </a:extLst>
          </p:cNvPr>
          <p:cNvSpPr txBox="1"/>
          <p:nvPr/>
        </p:nvSpPr>
        <p:spPr>
          <a:xfrm>
            <a:off x="471948" y="2448232"/>
            <a:ext cx="10825317" cy="3021533"/>
          </a:xfrm>
          <a:prstGeom prst="rect">
            <a:avLst/>
          </a:prstGeom>
          <a:noFill/>
        </p:spPr>
        <p:txBody>
          <a:bodyPr wrap="square" rtlCol="0">
            <a:spAutoFit/>
          </a:bodyPr>
          <a:lstStyle/>
          <a:p>
            <a:pPr marL="0" marR="0">
              <a:lnSpc>
                <a:spcPct val="106000"/>
              </a:lnSpc>
              <a:spcBef>
                <a:spcPts val="0"/>
              </a:spcBef>
              <a:spcAft>
                <a:spcPts val="800"/>
              </a:spcAft>
            </a:pPr>
            <a:r>
              <a:rPr lang="en-US" sz="2400" dirty="0">
                <a:solidFill>
                  <a:schemeClr val="bg1"/>
                </a:solidFill>
                <a:effectLst/>
                <a:ea typeface="system-ui"/>
                <a:cs typeface="system-ui"/>
              </a:rPr>
              <a:t>Information and Communication Technologies (ICT) have profoundly impacted society by changing how we communicate, learn, work, and interact. They have introduced new opportunities and facilitated global connectivity. </a:t>
            </a:r>
            <a:endParaRPr lang="fr-FR" sz="2400" dirty="0">
              <a:solidFill>
                <a:schemeClr val="bg1"/>
              </a:solidFill>
              <a:effectLst/>
              <a:ea typeface="Calibri" panose="020F0502020204030204" pitchFamily="34" charset="0"/>
              <a:cs typeface="Arial" panose="020B0604020202020204" pitchFamily="34" charset="0"/>
            </a:endParaRPr>
          </a:p>
          <a:p>
            <a:pPr marL="0" marR="0">
              <a:lnSpc>
                <a:spcPct val="106000"/>
              </a:lnSpc>
              <a:spcBef>
                <a:spcPts val="0"/>
              </a:spcBef>
              <a:spcAft>
                <a:spcPts val="800"/>
              </a:spcAft>
            </a:pPr>
            <a:r>
              <a:rPr lang="en-US" sz="2400" dirty="0">
                <a:solidFill>
                  <a:schemeClr val="bg1"/>
                </a:solidFill>
                <a:effectLst/>
                <a:ea typeface="system-ui"/>
                <a:cs typeface="system-ui"/>
              </a:rPr>
              <a:t>However, the widespread use of ICT poses challenges in terms of security, privacy, ethics, and equitable access. Managing these challenges is crucial for responsible use. </a:t>
            </a:r>
            <a:endParaRPr lang="fr-FR" sz="2400" dirty="0">
              <a:solidFill>
                <a:schemeClr val="bg1"/>
              </a:solidFill>
              <a:effectLst/>
              <a:ea typeface="Calibri" panose="020F0502020204030204" pitchFamily="34" charset="0"/>
              <a:cs typeface="Arial" panose="020B0604020202020204" pitchFamily="34" charset="0"/>
            </a:endParaRPr>
          </a:p>
          <a:p>
            <a:pPr marL="0" marR="0">
              <a:lnSpc>
                <a:spcPct val="106000"/>
              </a:lnSpc>
              <a:spcBef>
                <a:spcPts val="0"/>
              </a:spcBef>
              <a:spcAft>
                <a:spcPts val="800"/>
              </a:spcAft>
            </a:pPr>
            <a:r>
              <a:rPr lang="en-US" sz="2400" dirty="0">
                <a:solidFill>
                  <a:schemeClr val="bg1"/>
                </a:solidFill>
                <a:effectLst/>
                <a:ea typeface="system-ui"/>
                <a:cs typeface="system-ui"/>
              </a:rPr>
              <a:t>In conclusion, ICT has already brought significant changes and promises exciting future developments that will influence our way of life, work, and interaction.</a:t>
            </a:r>
            <a:endParaRPr lang="fr-FR" sz="2400" dirty="0">
              <a:solidFill>
                <a:schemeClr val="bg1"/>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97850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81654"/>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6FCFBD-3202-4E34-B9A7-990FC8C2973D}"/>
              </a:ext>
            </a:extLst>
          </p:cNvPr>
          <p:cNvSpPr txBox="1"/>
          <p:nvPr/>
        </p:nvSpPr>
        <p:spPr>
          <a:xfrm>
            <a:off x="4772025" y="2203519"/>
            <a:ext cx="2647950" cy="707886"/>
          </a:xfrm>
          <a:prstGeom prst="rect">
            <a:avLst/>
          </a:prstGeom>
          <a:noFill/>
        </p:spPr>
        <p:txBody>
          <a:bodyPr wrap="square" rtlCol="0">
            <a:spAutoFit/>
          </a:bodyPr>
          <a:lstStyle/>
          <a:p>
            <a:r>
              <a:rPr lang="fr-FR" sz="4000" b="1" i="1" dirty="0" err="1">
                <a:solidFill>
                  <a:schemeClr val="bg1"/>
                </a:solidFill>
              </a:rPr>
              <a:t>Thank</a:t>
            </a:r>
            <a:r>
              <a:rPr lang="fr-FR" sz="4000" b="1" i="1" dirty="0">
                <a:solidFill>
                  <a:schemeClr val="bg1"/>
                </a:solidFill>
              </a:rPr>
              <a:t> </a:t>
            </a:r>
            <a:r>
              <a:rPr lang="fr-FR" sz="4000" b="1" i="1" dirty="0" err="1">
                <a:solidFill>
                  <a:schemeClr val="bg1"/>
                </a:solidFill>
              </a:rPr>
              <a:t>you</a:t>
            </a:r>
            <a:r>
              <a:rPr lang="fr-FR" sz="4000" b="1" i="1" dirty="0">
                <a:solidFill>
                  <a:schemeClr val="bg1"/>
                </a:solidFill>
              </a:rPr>
              <a:t>.</a:t>
            </a:r>
          </a:p>
        </p:txBody>
      </p:sp>
      <p:sp>
        <p:nvSpPr>
          <p:cNvPr id="8" name="Oval 7">
            <a:extLst>
              <a:ext uri="{FF2B5EF4-FFF2-40B4-BE49-F238E27FC236}">
                <a16:creationId xmlns:a16="http://schemas.microsoft.com/office/drawing/2014/main" id="{EE815E37-7B77-420C-9FF5-4902A2D18047}"/>
              </a:ext>
            </a:extLst>
          </p:cNvPr>
          <p:cNvSpPr/>
          <p:nvPr/>
        </p:nvSpPr>
        <p:spPr>
          <a:xfrm>
            <a:off x="4319587" y="781050"/>
            <a:ext cx="3552825" cy="3552825"/>
          </a:xfrm>
          <a:prstGeom prst="ellipse">
            <a:avLst/>
          </a:prstGeom>
          <a:noFill/>
          <a:ln w="635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AA51018F-45DF-4F2D-B8B3-7C7E343C9E8F}"/>
              </a:ext>
            </a:extLst>
          </p:cNvPr>
          <p:cNvSpPr txBox="1"/>
          <p:nvPr/>
        </p:nvSpPr>
        <p:spPr>
          <a:xfrm>
            <a:off x="266700" y="5756344"/>
            <a:ext cx="4895850" cy="646331"/>
          </a:xfrm>
          <a:prstGeom prst="rect">
            <a:avLst/>
          </a:prstGeom>
          <a:noFill/>
        </p:spPr>
        <p:txBody>
          <a:bodyPr wrap="square" rtlCol="0">
            <a:spAutoFit/>
          </a:bodyPr>
          <a:lstStyle/>
          <a:p>
            <a:r>
              <a:rPr lang="fr-FR" i="1" dirty="0">
                <a:solidFill>
                  <a:schemeClr val="bg1"/>
                </a:solidFill>
              </a:rPr>
              <a:t>Made by:</a:t>
            </a:r>
          </a:p>
          <a:p>
            <a:pPr marL="285750" indent="-285750">
              <a:buFont typeface="Arial" panose="020B0604020202020204" pitchFamily="34" charset="0"/>
              <a:buChar char="•"/>
            </a:pPr>
            <a:r>
              <a:rPr lang="fr-FR" b="1" i="1" dirty="0" err="1">
                <a:solidFill>
                  <a:schemeClr val="bg1"/>
                </a:solidFill>
              </a:rPr>
              <a:t>Lounici</a:t>
            </a:r>
            <a:r>
              <a:rPr lang="fr-FR" b="1" i="1" dirty="0">
                <a:solidFill>
                  <a:schemeClr val="bg1"/>
                </a:solidFill>
              </a:rPr>
              <a:t> Amel –Section C/ Groupe3-</a:t>
            </a:r>
          </a:p>
        </p:txBody>
      </p:sp>
    </p:spTree>
    <p:extLst>
      <p:ext uri="{BB962C8B-B14F-4D97-AF65-F5344CB8AC3E}">
        <p14:creationId xmlns:p14="http://schemas.microsoft.com/office/powerpoint/2010/main" val="24967423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9">
            <a:extLst>
              <a:ext uri="{FF2B5EF4-FFF2-40B4-BE49-F238E27FC236}">
                <a16:creationId xmlns:a16="http://schemas.microsoft.com/office/drawing/2014/main" id="{F9D021EF-7535-4FCB-9837-368702B86E42}"/>
              </a:ext>
            </a:extLst>
          </p:cNvPr>
          <p:cNvSpPr txBox="1"/>
          <p:nvPr/>
        </p:nvSpPr>
        <p:spPr>
          <a:xfrm>
            <a:off x="4131309" y="1895673"/>
            <a:ext cx="8310506" cy="923330"/>
          </a:xfrm>
          <a:prstGeom prst="rect">
            <a:avLst/>
          </a:prstGeom>
          <a:noFill/>
        </p:spPr>
        <p:txBody>
          <a:bodyPr wrap="square" rtlCol="0">
            <a:spAutoFit/>
          </a:bodyPr>
          <a:lstStyle/>
          <a:p>
            <a:r>
              <a:rPr lang="fr-FR" sz="5400" b="1" dirty="0" err="1">
                <a:solidFill>
                  <a:schemeClr val="bg1"/>
                </a:solidFill>
              </a:rPr>
              <a:t>Definition</a:t>
            </a:r>
            <a:r>
              <a:rPr lang="fr-FR" sz="5400" b="1" dirty="0">
                <a:solidFill>
                  <a:schemeClr val="bg1"/>
                </a:solidFill>
              </a:rPr>
              <a:t>:</a:t>
            </a:r>
          </a:p>
        </p:txBody>
      </p:sp>
      <p:sp>
        <p:nvSpPr>
          <p:cNvPr id="6" name="TextBox 5">
            <a:extLst>
              <a:ext uri="{FF2B5EF4-FFF2-40B4-BE49-F238E27FC236}">
                <a16:creationId xmlns:a16="http://schemas.microsoft.com/office/drawing/2014/main" id="{8D3CB89D-4335-4B43-B042-1B8EA6542121}"/>
              </a:ext>
            </a:extLst>
          </p:cNvPr>
          <p:cNvSpPr txBox="1"/>
          <p:nvPr/>
        </p:nvSpPr>
        <p:spPr>
          <a:xfrm>
            <a:off x="412954" y="3428999"/>
            <a:ext cx="11366090" cy="2033314"/>
          </a:xfrm>
          <a:prstGeom prst="rect">
            <a:avLst/>
          </a:prstGeom>
          <a:noFill/>
        </p:spPr>
        <p:txBody>
          <a:bodyPr wrap="square" rtlCol="0">
            <a:spAutoFit/>
          </a:bodyPr>
          <a:lstStyle/>
          <a:p>
            <a:pPr marL="0" marR="0" algn="just">
              <a:lnSpc>
                <a:spcPct val="106000"/>
              </a:lnSpc>
              <a:spcBef>
                <a:spcPts val="0"/>
              </a:spcBef>
              <a:spcAft>
                <a:spcPts val="0"/>
              </a:spcAft>
            </a:pPr>
            <a:r>
              <a:rPr lang="fr-FR" sz="2400" b="1" dirty="0">
                <a:solidFill>
                  <a:schemeClr val="bg1"/>
                </a:solidFill>
                <a:effectLst/>
                <a:ea typeface="system-ui"/>
                <a:cs typeface="system-ui"/>
              </a:rPr>
              <a:t>Information and Communication Technologies (ICT)</a:t>
            </a:r>
            <a:r>
              <a:rPr lang="fr-FR" sz="2400" b="1" dirty="0">
                <a:solidFill>
                  <a:schemeClr val="bg1"/>
                </a:solidFill>
                <a:ea typeface="system-ui"/>
                <a:cs typeface="Arial" panose="020B0604020202020204" pitchFamily="34" charset="0"/>
              </a:rPr>
              <a:t>:</a:t>
            </a:r>
            <a:endParaRPr lang="fr-FR" sz="2400" dirty="0">
              <a:solidFill>
                <a:schemeClr val="bg1"/>
              </a:solidFill>
              <a:effectLst/>
              <a:ea typeface="Calibri" panose="020F0502020204030204" pitchFamily="34" charset="0"/>
              <a:cs typeface="Arial" panose="020B0604020202020204" pitchFamily="34" charset="0"/>
            </a:endParaRPr>
          </a:p>
          <a:p>
            <a:pPr marR="0" lvl="0">
              <a:lnSpc>
                <a:spcPct val="106000"/>
              </a:lnSpc>
              <a:spcBef>
                <a:spcPts val="0"/>
              </a:spcBef>
              <a:spcAft>
                <a:spcPts val="0"/>
              </a:spcAft>
            </a:pPr>
            <a:r>
              <a:rPr lang="en-US" sz="2400" dirty="0">
                <a:solidFill>
                  <a:schemeClr val="bg1"/>
                </a:solidFill>
                <a:effectLst/>
                <a:ea typeface="system-ui"/>
                <a:cs typeface="system-ui"/>
              </a:rPr>
              <a:t>	</a:t>
            </a:r>
            <a:r>
              <a:rPr lang="en-US" sz="2400" b="0" i="0" dirty="0">
                <a:solidFill>
                  <a:schemeClr val="bg1"/>
                </a:solidFill>
                <a:effectLst/>
              </a:rPr>
              <a:t>ICT refers to a set of interconnected technologies like computers, networks, and the internet that enable electronic creation, storage, processing, and access to information. It plays a central role in transforming data into meaningful information, empowering individuals and organizations to make informed decisions in the digital era.</a:t>
            </a:r>
            <a:endParaRPr lang="fr-FR" sz="2400" dirty="0">
              <a:solidFill>
                <a:schemeClr val="bg1"/>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34927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ZoneTexte 9">
            <a:extLst>
              <a:ext uri="{FF2B5EF4-FFF2-40B4-BE49-F238E27FC236}">
                <a16:creationId xmlns:a16="http://schemas.microsoft.com/office/drawing/2014/main" id="{33327847-1DE0-4CAE-8EF5-AE4D50C2F730}"/>
              </a:ext>
            </a:extLst>
          </p:cNvPr>
          <p:cNvSpPr txBox="1"/>
          <p:nvPr/>
        </p:nvSpPr>
        <p:spPr>
          <a:xfrm>
            <a:off x="4690530" y="2505668"/>
            <a:ext cx="2810933" cy="923330"/>
          </a:xfrm>
          <a:prstGeom prst="rect">
            <a:avLst/>
          </a:prstGeom>
          <a:noFill/>
        </p:spPr>
        <p:txBody>
          <a:bodyPr wrap="square" rtlCol="0">
            <a:spAutoFit/>
          </a:bodyPr>
          <a:lstStyle/>
          <a:p>
            <a:r>
              <a:rPr lang="fr-FR" sz="5400" b="1" dirty="0" err="1">
                <a:solidFill>
                  <a:schemeClr val="bg1"/>
                </a:solidFill>
                <a:latin typeface="Playfair Display" panose="00000500000000000000" pitchFamily="2" charset="0"/>
              </a:rPr>
              <a:t>History</a:t>
            </a:r>
            <a:endParaRPr lang="fr-FR" sz="5400" b="1" dirty="0">
              <a:solidFill>
                <a:schemeClr val="bg1"/>
              </a:solidFill>
              <a:latin typeface="Playfair Display" panose="00000500000000000000" pitchFamily="2" charset="0"/>
            </a:endParaRPr>
          </a:p>
        </p:txBody>
      </p:sp>
      <p:cxnSp>
        <p:nvCxnSpPr>
          <p:cNvPr id="9" name="Straight Arrow Connector 8">
            <a:extLst>
              <a:ext uri="{FF2B5EF4-FFF2-40B4-BE49-F238E27FC236}">
                <a16:creationId xmlns:a16="http://schemas.microsoft.com/office/drawing/2014/main" id="{93740A0E-5D08-44FA-A2EE-212281847734}"/>
              </a:ext>
            </a:extLst>
          </p:cNvPr>
          <p:cNvCxnSpPr/>
          <p:nvPr/>
        </p:nvCxnSpPr>
        <p:spPr>
          <a:xfrm>
            <a:off x="3249561" y="3428998"/>
            <a:ext cx="5692878"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6931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ZoneTexte 9">
            <a:extLst>
              <a:ext uri="{FF2B5EF4-FFF2-40B4-BE49-F238E27FC236}">
                <a16:creationId xmlns:a16="http://schemas.microsoft.com/office/drawing/2014/main" id="{2464E244-6774-48AF-AEC6-410B64C1CF12}"/>
              </a:ext>
            </a:extLst>
          </p:cNvPr>
          <p:cNvSpPr txBox="1"/>
          <p:nvPr/>
        </p:nvSpPr>
        <p:spPr>
          <a:xfrm>
            <a:off x="3648074" y="1575579"/>
            <a:ext cx="4895849" cy="923330"/>
          </a:xfrm>
          <a:prstGeom prst="rect">
            <a:avLst/>
          </a:prstGeom>
          <a:noFill/>
        </p:spPr>
        <p:txBody>
          <a:bodyPr wrap="square" rtlCol="0">
            <a:spAutoFit/>
          </a:bodyPr>
          <a:lstStyle/>
          <a:p>
            <a:r>
              <a:rPr lang="fr-FR" sz="5400" b="1" dirty="0" err="1">
                <a:solidFill>
                  <a:schemeClr val="bg1"/>
                </a:solidFill>
                <a:latin typeface="Playfair Display" panose="00000500000000000000" pitchFamily="2" charset="0"/>
              </a:rPr>
              <a:t>History</a:t>
            </a:r>
            <a:r>
              <a:rPr lang="fr-FR" sz="5400" b="1" dirty="0">
                <a:solidFill>
                  <a:schemeClr val="bg1"/>
                </a:solidFill>
                <a:latin typeface="Playfair Display" panose="00000500000000000000" pitchFamily="2" charset="0"/>
              </a:rPr>
              <a:t> of ICT</a:t>
            </a:r>
          </a:p>
        </p:txBody>
      </p:sp>
      <p:sp>
        <p:nvSpPr>
          <p:cNvPr id="4" name="TextBox 3">
            <a:extLst>
              <a:ext uri="{FF2B5EF4-FFF2-40B4-BE49-F238E27FC236}">
                <a16:creationId xmlns:a16="http://schemas.microsoft.com/office/drawing/2014/main" id="{B313452A-280E-4E24-880B-ACF9D9EEAC1B}"/>
              </a:ext>
            </a:extLst>
          </p:cNvPr>
          <p:cNvSpPr txBox="1"/>
          <p:nvPr/>
        </p:nvSpPr>
        <p:spPr>
          <a:xfrm>
            <a:off x="976312" y="3257550"/>
            <a:ext cx="10944226" cy="1200329"/>
          </a:xfrm>
          <a:prstGeom prst="rect">
            <a:avLst/>
          </a:prstGeom>
          <a:noFill/>
        </p:spPr>
        <p:txBody>
          <a:bodyPr wrap="square" rtlCol="0">
            <a:spAutoFit/>
          </a:bodyPr>
          <a:lstStyle/>
          <a:p>
            <a:r>
              <a:rPr lang="en-US" sz="2400" dirty="0">
                <a:solidFill>
                  <a:schemeClr val="bg1"/>
                </a:solidFill>
                <a:effectLst/>
                <a:ea typeface="system-ui"/>
                <a:cs typeface="system-ui"/>
              </a:rPr>
              <a:t>The evolution of Information and Communication Technologies (ICT) is a fascinating story that spans several decades. Here is an overview of the history of ICT, from its beginnings to the present day:</a:t>
            </a:r>
            <a:endParaRPr lang="fr-FR" sz="2400" dirty="0">
              <a:solidFill>
                <a:schemeClr val="bg1"/>
              </a:solidFill>
            </a:endParaRPr>
          </a:p>
        </p:txBody>
      </p:sp>
    </p:spTree>
    <p:extLst>
      <p:ext uri="{BB962C8B-B14F-4D97-AF65-F5344CB8AC3E}">
        <p14:creationId xmlns:p14="http://schemas.microsoft.com/office/powerpoint/2010/main" val="26996328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3452A-280E-4E24-880B-ACF9D9EEAC1B}"/>
              </a:ext>
            </a:extLst>
          </p:cNvPr>
          <p:cNvSpPr txBox="1"/>
          <p:nvPr/>
        </p:nvSpPr>
        <p:spPr>
          <a:xfrm>
            <a:off x="194511" y="287338"/>
            <a:ext cx="8740941" cy="707886"/>
          </a:xfrm>
          <a:prstGeom prst="rect">
            <a:avLst/>
          </a:prstGeom>
          <a:noFill/>
        </p:spPr>
        <p:txBody>
          <a:bodyPr wrap="square" rtlCol="0">
            <a:spAutoFit/>
          </a:bodyPr>
          <a:lstStyle/>
          <a:p>
            <a:r>
              <a:rPr lang="fr-FR" sz="4000" b="1" dirty="0" err="1">
                <a:solidFill>
                  <a:schemeClr val="bg1"/>
                </a:solidFill>
              </a:rPr>
              <a:t>Early</a:t>
            </a:r>
            <a:r>
              <a:rPr lang="fr-FR" sz="4000" b="1" dirty="0">
                <a:solidFill>
                  <a:schemeClr val="bg1"/>
                </a:solidFill>
              </a:rPr>
              <a:t> ICT </a:t>
            </a:r>
            <a:r>
              <a:rPr lang="fr-FR" sz="4000" b="1" dirty="0" err="1">
                <a:solidFill>
                  <a:schemeClr val="bg1"/>
                </a:solidFill>
              </a:rPr>
              <a:t>development</a:t>
            </a:r>
            <a:r>
              <a:rPr lang="fr-FR" sz="4000" b="1" dirty="0">
                <a:solidFill>
                  <a:schemeClr val="bg1"/>
                </a:solidFill>
              </a:rPr>
              <a:t> (1940s-1970s):</a:t>
            </a:r>
          </a:p>
        </p:txBody>
      </p:sp>
      <p:cxnSp>
        <p:nvCxnSpPr>
          <p:cNvPr id="8" name="Straight Connector 7">
            <a:extLst>
              <a:ext uri="{FF2B5EF4-FFF2-40B4-BE49-F238E27FC236}">
                <a16:creationId xmlns:a16="http://schemas.microsoft.com/office/drawing/2014/main" id="{088F772E-3830-4279-81C6-002BA268F0CD}"/>
              </a:ext>
            </a:extLst>
          </p:cNvPr>
          <p:cNvCxnSpPr/>
          <p:nvPr/>
        </p:nvCxnSpPr>
        <p:spPr>
          <a:xfrm>
            <a:off x="11649076" y="3257550"/>
            <a:ext cx="542924" cy="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0504014-E9B1-4B5A-9940-643556D5BFAA}"/>
              </a:ext>
            </a:extLst>
          </p:cNvPr>
          <p:cNvSpPr txBox="1"/>
          <p:nvPr/>
        </p:nvSpPr>
        <p:spPr>
          <a:xfrm>
            <a:off x="1361071" y="1344689"/>
            <a:ext cx="7253539" cy="1250279"/>
          </a:xfrm>
          <a:prstGeom prst="rect">
            <a:avLst/>
          </a:prstGeom>
          <a:noFill/>
        </p:spPr>
        <p:txBody>
          <a:bodyPr wrap="square" rtlCol="0">
            <a:spAutoFit/>
          </a:bodyPr>
          <a:lstStyle/>
          <a:p>
            <a:pPr marR="0" lvl="0" rtl="0">
              <a:lnSpc>
                <a:spcPct val="106000"/>
              </a:lnSpc>
              <a:spcBef>
                <a:spcPts val="0"/>
              </a:spcBef>
              <a:spcAft>
                <a:spcPts val="0"/>
              </a:spcAft>
            </a:pPr>
            <a:r>
              <a:rPr lang="en-US" sz="2400" b="0" i="0" dirty="0">
                <a:solidFill>
                  <a:schemeClr val="bg1"/>
                </a:solidFill>
                <a:effectLst/>
              </a:rPr>
              <a:t>The evolution of electronic computing began in the 1940s with the development of the first computers like ENIAC during World War II.</a:t>
            </a:r>
            <a:endParaRPr lang="fr-FR" sz="2400" dirty="0">
              <a:solidFill>
                <a:schemeClr val="bg1"/>
              </a:solidFill>
            </a:endParaRPr>
          </a:p>
        </p:txBody>
      </p:sp>
      <p:sp>
        <p:nvSpPr>
          <p:cNvPr id="10" name="TextBox 9">
            <a:extLst>
              <a:ext uri="{FF2B5EF4-FFF2-40B4-BE49-F238E27FC236}">
                <a16:creationId xmlns:a16="http://schemas.microsoft.com/office/drawing/2014/main" id="{66D1C86D-A1D4-4EBF-A438-AA640132018A}"/>
              </a:ext>
            </a:extLst>
          </p:cNvPr>
          <p:cNvSpPr txBox="1"/>
          <p:nvPr/>
        </p:nvSpPr>
        <p:spPr>
          <a:xfrm>
            <a:off x="9990868" y="4496663"/>
            <a:ext cx="1419227" cy="369332"/>
          </a:xfrm>
          <a:prstGeom prst="rect">
            <a:avLst/>
          </a:prstGeom>
          <a:noFill/>
        </p:spPr>
        <p:txBody>
          <a:bodyPr wrap="square" rtlCol="0">
            <a:spAutoFit/>
          </a:bodyPr>
          <a:lstStyle/>
          <a:p>
            <a:r>
              <a:rPr lang="fr-FR" i="1" dirty="0">
                <a:solidFill>
                  <a:schemeClr val="bg1"/>
                </a:solidFill>
                <a:latin typeface="ItalicC" panose="00000400000000000000" pitchFamily="2" charset="0"/>
                <a:cs typeface="ItalicC" panose="00000400000000000000" pitchFamily="2" charset="0"/>
              </a:rPr>
              <a:t>ENIAC</a:t>
            </a:r>
          </a:p>
        </p:txBody>
      </p:sp>
      <p:sp>
        <p:nvSpPr>
          <p:cNvPr id="15" name="TextBox 14">
            <a:extLst>
              <a:ext uri="{FF2B5EF4-FFF2-40B4-BE49-F238E27FC236}">
                <a16:creationId xmlns:a16="http://schemas.microsoft.com/office/drawing/2014/main" id="{BC7A91B0-83E5-4BE1-B23E-445E1CFA26FE}"/>
              </a:ext>
            </a:extLst>
          </p:cNvPr>
          <p:cNvSpPr txBox="1"/>
          <p:nvPr/>
        </p:nvSpPr>
        <p:spPr>
          <a:xfrm>
            <a:off x="3020679" y="4629202"/>
            <a:ext cx="6593305" cy="1938992"/>
          </a:xfrm>
          <a:prstGeom prst="rect">
            <a:avLst/>
          </a:prstGeom>
          <a:noFill/>
        </p:spPr>
        <p:txBody>
          <a:bodyPr wrap="square" rtlCol="0">
            <a:spAutoFit/>
          </a:bodyPr>
          <a:lstStyle/>
          <a:p>
            <a:r>
              <a:rPr lang="en-US" sz="2400" b="0" i="0" dirty="0">
                <a:solidFill>
                  <a:schemeClr val="bg1"/>
                </a:solidFill>
                <a:effectLst/>
              </a:rPr>
              <a:t>Subsequently, the 1960s marked the emergence of mini-computers. In the 1970s, personal computing took a significant step forward with the creation of the first personal computers, exemplified by the Altair 8800.</a:t>
            </a:r>
            <a:endParaRPr lang="fr-FR" sz="2400" dirty="0">
              <a:solidFill>
                <a:schemeClr val="bg1"/>
              </a:solidFill>
            </a:endParaRPr>
          </a:p>
        </p:txBody>
      </p:sp>
      <p:cxnSp>
        <p:nvCxnSpPr>
          <p:cNvPr id="17" name="Straight Connector 16">
            <a:extLst>
              <a:ext uri="{FF2B5EF4-FFF2-40B4-BE49-F238E27FC236}">
                <a16:creationId xmlns:a16="http://schemas.microsoft.com/office/drawing/2014/main" id="{E8C16DA2-C108-4DB9-A58B-45FA6418C1B8}"/>
              </a:ext>
            </a:extLst>
          </p:cNvPr>
          <p:cNvCxnSpPr/>
          <p:nvPr/>
        </p:nvCxnSpPr>
        <p:spPr>
          <a:xfrm>
            <a:off x="9481207" y="4629202"/>
            <a:ext cx="0" cy="2228798"/>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C0C8D08-062B-4BE0-B788-C54A29029CB1}"/>
              </a:ext>
            </a:extLst>
          </p:cNvPr>
          <p:cNvCxnSpPr/>
          <p:nvPr/>
        </p:nvCxnSpPr>
        <p:spPr>
          <a:xfrm>
            <a:off x="6769768" y="6568194"/>
            <a:ext cx="3221100" cy="0"/>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9B12BD4-2F82-4A3C-A6D6-D3377F32859F}"/>
              </a:ext>
            </a:extLst>
          </p:cNvPr>
          <p:cNvCxnSpPr/>
          <p:nvPr/>
        </p:nvCxnSpPr>
        <p:spPr>
          <a:xfrm flipV="1">
            <a:off x="1361071" y="1210668"/>
            <a:ext cx="0" cy="1384300"/>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03C7DAD-5D84-4011-AB6D-7BB800E4D7CC}"/>
              </a:ext>
            </a:extLst>
          </p:cNvPr>
          <p:cNvCxnSpPr/>
          <p:nvPr/>
        </p:nvCxnSpPr>
        <p:spPr>
          <a:xfrm>
            <a:off x="1106905" y="1344689"/>
            <a:ext cx="4363453" cy="0"/>
          </a:xfrm>
          <a:prstGeom prst="line">
            <a:avLst/>
          </a:prstGeom>
          <a:ln w="19050">
            <a:solidFill>
              <a:srgbClr val="14376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D9A37D-FAAB-473F-89FC-9BC0941ED484}"/>
              </a:ext>
            </a:extLst>
          </p:cNvPr>
          <p:cNvSpPr txBox="1"/>
          <p:nvPr/>
        </p:nvSpPr>
        <p:spPr>
          <a:xfrm>
            <a:off x="194511" y="5131100"/>
            <a:ext cx="1480030" cy="307777"/>
          </a:xfrm>
          <a:prstGeom prst="rect">
            <a:avLst/>
          </a:prstGeom>
          <a:noFill/>
        </p:spPr>
        <p:txBody>
          <a:bodyPr wrap="square" rtlCol="0">
            <a:spAutoFit/>
          </a:bodyPr>
          <a:lstStyle/>
          <a:p>
            <a:r>
              <a:rPr lang="en-US" sz="1400" b="0" i="1" dirty="0">
                <a:solidFill>
                  <a:schemeClr val="bg1"/>
                </a:solidFill>
                <a:effectLst/>
                <a:latin typeface="ItalicC" panose="00000400000000000000" pitchFamily="2" charset="0"/>
                <a:cs typeface="ItalicC" panose="00000400000000000000" pitchFamily="2" charset="0"/>
              </a:rPr>
              <a:t>Altair 8800</a:t>
            </a:r>
            <a:endParaRPr lang="fr-FR" sz="1400" i="1" dirty="0">
              <a:solidFill>
                <a:schemeClr val="bg1"/>
              </a:solidFill>
              <a:latin typeface="ItalicC" panose="00000400000000000000" pitchFamily="2" charset="0"/>
              <a:cs typeface="ItalicC" panose="00000400000000000000" pitchFamily="2" charset="0"/>
            </a:endParaRPr>
          </a:p>
        </p:txBody>
      </p:sp>
      <p:pic>
        <p:nvPicPr>
          <p:cNvPr id="16" name="Picture 15">
            <a:extLst>
              <a:ext uri="{FF2B5EF4-FFF2-40B4-BE49-F238E27FC236}">
                <a16:creationId xmlns:a16="http://schemas.microsoft.com/office/drawing/2014/main" id="{6C6F2E89-9A3B-4D17-ABD1-43B36C62C61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1000" contrast="-40000"/>
                    </a14:imgEffect>
                  </a14:imgLayer>
                </a14:imgProps>
              </a:ext>
              <a:ext uri="{28A0092B-C50C-407E-A947-70E740481C1C}">
                <a14:useLocalDpi xmlns:a14="http://schemas.microsoft.com/office/drawing/2010/main" val="0"/>
              </a:ext>
            </a:extLst>
          </a:blip>
          <a:stretch>
            <a:fillRect/>
          </a:stretch>
        </p:blipFill>
        <p:spPr>
          <a:xfrm>
            <a:off x="194511" y="2944433"/>
            <a:ext cx="2693391" cy="2103411"/>
          </a:xfrm>
          <a:prstGeom prst="roundRect">
            <a:avLst/>
          </a:prstGeom>
          <a:effectLst>
            <a:outerShdw blurRad="114300" dir="5400000" sx="80000" sy="80000" algn="ctr" rotWithShape="0">
              <a:srgbClr val="000000"/>
            </a:outerShdw>
          </a:effectLst>
        </p:spPr>
      </p:pic>
      <p:pic>
        <p:nvPicPr>
          <p:cNvPr id="18" name="Picture 17">
            <a:extLst>
              <a:ext uri="{FF2B5EF4-FFF2-40B4-BE49-F238E27FC236}">
                <a16:creationId xmlns:a16="http://schemas.microsoft.com/office/drawing/2014/main" id="{06DC13B0-BC00-47EF-9144-787F85C05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602" y="1964375"/>
            <a:ext cx="3252533" cy="2441119"/>
          </a:xfrm>
          <a:prstGeom prst="roundRect">
            <a:avLst/>
          </a:prstGeom>
        </p:spPr>
      </p:pic>
    </p:spTree>
    <p:extLst>
      <p:ext uri="{BB962C8B-B14F-4D97-AF65-F5344CB8AC3E}">
        <p14:creationId xmlns:p14="http://schemas.microsoft.com/office/powerpoint/2010/main" val="3040096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3452A-280E-4E24-880B-ACF9D9EEAC1B}"/>
              </a:ext>
            </a:extLst>
          </p:cNvPr>
          <p:cNvSpPr txBox="1"/>
          <p:nvPr/>
        </p:nvSpPr>
        <p:spPr>
          <a:xfrm>
            <a:off x="457071" y="169687"/>
            <a:ext cx="8468855" cy="1323439"/>
          </a:xfrm>
          <a:prstGeom prst="rect">
            <a:avLst/>
          </a:prstGeom>
          <a:noFill/>
        </p:spPr>
        <p:txBody>
          <a:bodyPr wrap="square" rtlCol="0">
            <a:spAutoFit/>
          </a:bodyPr>
          <a:lstStyle/>
          <a:p>
            <a:r>
              <a:rPr lang="fr-FR" sz="4000" b="1" dirty="0" err="1">
                <a:solidFill>
                  <a:schemeClr val="bg1"/>
                </a:solidFill>
              </a:rPr>
              <a:t>Microcomputing</a:t>
            </a:r>
            <a:r>
              <a:rPr lang="fr-FR" sz="4000" b="1" dirty="0">
                <a:solidFill>
                  <a:schemeClr val="bg1"/>
                </a:solidFill>
              </a:rPr>
              <a:t> and digital transition                            			(1980s-1990s):</a:t>
            </a:r>
          </a:p>
        </p:txBody>
      </p:sp>
      <p:sp>
        <p:nvSpPr>
          <p:cNvPr id="18" name="TextBox 17">
            <a:extLst>
              <a:ext uri="{FF2B5EF4-FFF2-40B4-BE49-F238E27FC236}">
                <a16:creationId xmlns:a16="http://schemas.microsoft.com/office/drawing/2014/main" id="{DAF24193-DCB3-4F45-BAEB-FCE1AA41D881}"/>
              </a:ext>
            </a:extLst>
          </p:cNvPr>
          <p:cNvSpPr txBox="1"/>
          <p:nvPr/>
        </p:nvSpPr>
        <p:spPr>
          <a:xfrm>
            <a:off x="4901077" y="4395377"/>
            <a:ext cx="6833723" cy="1569660"/>
          </a:xfrm>
          <a:prstGeom prst="rect">
            <a:avLst/>
          </a:prstGeom>
          <a:noFill/>
        </p:spPr>
        <p:txBody>
          <a:bodyPr wrap="square" rtlCol="0">
            <a:spAutoFit/>
          </a:bodyPr>
          <a:lstStyle/>
          <a:p>
            <a:r>
              <a:rPr lang="en-US" sz="2400" dirty="0">
                <a:solidFill>
                  <a:schemeClr val="bg1"/>
                </a:solidFill>
                <a:effectLst/>
                <a:ea typeface="system-ui"/>
                <a:cs typeface="system-ui"/>
              </a:rPr>
              <a:t>    </a:t>
            </a:r>
            <a:r>
              <a:rPr lang="en-US" sz="2400" b="0" i="0" dirty="0">
                <a:solidFill>
                  <a:schemeClr val="bg1"/>
                </a:solidFill>
                <a:effectLst/>
              </a:rPr>
              <a:t>The following decade, the 1990s, witnessed the widespread popularity of the Internet, fundamentally transforming global communication, and giving rise to the World Wide Web (WWW).</a:t>
            </a:r>
            <a:endParaRPr lang="fr-FR" sz="2400" dirty="0">
              <a:solidFill>
                <a:schemeClr val="bg1"/>
              </a:solidFill>
            </a:endParaRPr>
          </a:p>
        </p:txBody>
      </p:sp>
      <p:cxnSp>
        <p:nvCxnSpPr>
          <p:cNvPr id="35" name="Straight Connector 34">
            <a:extLst>
              <a:ext uri="{FF2B5EF4-FFF2-40B4-BE49-F238E27FC236}">
                <a16:creationId xmlns:a16="http://schemas.microsoft.com/office/drawing/2014/main" id="{549DB0A1-0A14-41EE-8766-F786E0CAB9EC}"/>
              </a:ext>
            </a:extLst>
          </p:cNvPr>
          <p:cNvCxnSpPr/>
          <p:nvPr/>
        </p:nvCxnSpPr>
        <p:spPr>
          <a:xfrm flipH="1">
            <a:off x="-304800" y="3127784"/>
            <a:ext cx="1249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B4B6A91-AF7C-4DCF-8FEB-BE126D797B6A}"/>
              </a:ext>
            </a:extLst>
          </p:cNvPr>
          <p:cNvSpPr txBox="1"/>
          <p:nvPr/>
        </p:nvSpPr>
        <p:spPr>
          <a:xfrm>
            <a:off x="758955" y="5965037"/>
            <a:ext cx="3154103" cy="307777"/>
          </a:xfrm>
          <a:prstGeom prst="rect">
            <a:avLst/>
          </a:prstGeom>
          <a:noFill/>
        </p:spPr>
        <p:txBody>
          <a:bodyPr wrap="square" rtlCol="0">
            <a:spAutoFit/>
          </a:bodyPr>
          <a:lstStyle/>
          <a:p>
            <a:r>
              <a:rPr lang="fr-FR" sz="1400" i="1" dirty="0">
                <a:solidFill>
                  <a:schemeClr val="bg1"/>
                </a:solidFill>
                <a:latin typeface="ItalicC" panose="00000400000000000000" pitchFamily="2" charset="0"/>
                <a:cs typeface="ItalicC" panose="00000400000000000000" pitchFamily="2" charset="0"/>
              </a:rPr>
              <a:t>Internet explorer logo</a:t>
            </a:r>
          </a:p>
        </p:txBody>
      </p:sp>
      <p:cxnSp>
        <p:nvCxnSpPr>
          <p:cNvPr id="46" name="Straight Connector 45">
            <a:extLst>
              <a:ext uri="{FF2B5EF4-FFF2-40B4-BE49-F238E27FC236}">
                <a16:creationId xmlns:a16="http://schemas.microsoft.com/office/drawing/2014/main" id="{79DCDD04-70D7-4D29-95EC-9E791EADAC56}"/>
              </a:ext>
            </a:extLst>
          </p:cNvPr>
          <p:cNvCxnSpPr>
            <a:cxnSpLocks/>
          </p:cNvCxnSpPr>
          <p:nvPr/>
        </p:nvCxnSpPr>
        <p:spPr>
          <a:xfrm>
            <a:off x="11734800" y="3939978"/>
            <a:ext cx="0" cy="2228798"/>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97EFC77-7E92-4C31-AF3F-E9263DDA0D76}"/>
              </a:ext>
            </a:extLst>
          </p:cNvPr>
          <p:cNvCxnSpPr>
            <a:cxnSpLocks/>
          </p:cNvCxnSpPr>
          <p:nvPr/>
        </p:nvCxnSpPr>
        <p:spPr>
          <a:xfrm>
            <a:off x="8058150" y="6026592"/>
            <a:ext cx="3893162" cy="0"/>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A28A69-15EF-4466-A21C-E5821317FE62}"/>
              </a:ext>
            </a:extLst>
          </p:cNvPr>
          <p:cNvSpPr txBox="1"/>
          <p:nvPr/>
        </p:nvSpPr>
        <p:spPr>
          <a:xfrm>
            <a:off x="9476374" y="2712086"/>
            <a:ext cx="2715626" cy="338554"/>
          </a:xfrm>
          <a:prstGeom prst="rect">
            <a:avLst/>
          </a:prstGeom>
          <a:noFill/>
        </p:spPr>
        <p:txBody>
          <a:bodyPr wrap="square" rtlCol="0">
            <a:spAutoFit/>
          </a:bodyPr>
          <a:lstStyle/>
          <a:p>
            <a:r>
              <a:rPr lang="fr-FR" sz="1600" i="1" dirty="0" err="1">
                <a:solidFill>
                  <a:schemeClr val="bg1"/>
                </a:solidFill>
                <a:latin typeface="ItalicC" panose="00000400000000000000" pitchFamily="2" charset="0"/>
                <a:cs typeface="ItalicC" panose="00000400000000000000" pitchFamily="2" charset="0"/>
              </a:rPr>
              <a:t>microprocessor</a:t>
            </a:r>
            <a:endParaRPr lang="fr-FR" sz="1600" i="1" dirty="0">
              <a:solidFill>
                <a:schemeClr val="bg1"/>
              </a:solidFill>
              <a:latin typeface="ItalicC" panose="00000400000000000000" pitchFamily="2" charset="0"/>
              <a:cs typeface="ItalicC" panose="00000400000000000000" pitchFamily="2" charset="0"/>
            </a:endParaRPr>
          </a:p>
        </p:txBody>
      </p:sp>
      <p:sp>
        <p:nvSpPr>
          <p:cNvPr id="56" name="TextBox 55">
            <a:extLst>
              <a:ext uri="{FF2B5EF4-FFF2-40B4-BE49-F238E27FC236}">
                <a16:creationId xmlns:a16="http://schemas.microsoft.com/office/drawing/2014/main" id="{40E92E26-E123-48D9-B383-E79C76901BC0}"/>
              </a:ext>
            </a:extLst>
          </p:cNvPr>
          <p:cNvSpPr txBox="1"/>
          <p:nvPr/>
        </p:nvSpPr>
        <p:spPr>
          <a:xfrm>
            <a:off x="1560899" y="1680068"/>
            <a:ext cx="7028932" cy="858761"/>
          </a:xfrm>
          <a:prstGeom prst="rect">
            <a:avLst/>
          </a:prstGeom>
          <a:noFill/>
        </p:spPr>
        <p:txBody>
          <a:bodyPr wrap="square" rtlCol="0">
            <a:spAutoFit/>
          </a:bodyPr>
          <a:lstStyle/>
          <a:p>
            <a:pPr>
              <a:lnSpc>
                <a:spcPct val="106000"/>
              </a:lnSpc>
            </a:pPr>
            <a:r>
              <a:rPr lang="en-US" sz="2400" dirty="0">
                <a:solidFill>
                  <a:schemeClr val="bg1"/>
                </a:solidFill>
                <a:effectLst/>
                <a:ea typeface="system-ui"/>
                <a:cs typeface="system-ui"/>
              </a:rPr>
              <a:t>  </a:t>
            </a:r>
            <a:r>
              <a:rPr lang="en-US" sz="2400" b="0" i="0" dirty="0">
                <a:solidFill>
                  <a:schemeClr val="bg1"/>
                </a:solidFill>
                <a:effectLst/>
              </a:rPr>
              <a:t>The 1980s introduced microprocessors, resulting in computer miniaturization</a:t>
            </a:r>
            <a:r>
              <a:rPr lang="en-US" sz="2400" b="0" i="0" dirty="0">
                <a:solidFill>
                  <a:schemeClr val="bg1"/>
                </a:solidFill>
                <a:effectLst/>
                <a:latin typeface="Söhne"/>
              </a:rPr>
              <a:t>.</a:t>
            </a:r>
            <a:endParaRPr lang="fr-FR" sz="2400" dirty="0">
              <a:solidFill>
                <a:schemeClr val="bg1"/>
              </a:solidFill>
              <a:effectLst/>
              <a:ea typeface="Calibri" panose="020F050202020403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B8EDAE4A-4B8F-48FB-916B-633EB31E6859}"/>
              </a:ext>
            </a:extLst>
          </p:cNvPr>
          <p:cNvCxnSpPr>
            <a:cxnSpLocks/>
          </p:cNvCxnSpPr>
          <p:nvPr/>
        </p:nvCxnSpPr>
        <p:spPr>
          <a:xfrm flipV="1">
            <a:off x="1544194" y="1546047"/>
            <a:ext cx="0" cy="913600"/>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95BA11-2930-4927-9929-4FD3788304FF}"/>
              </a:ext>
            </a:extLst>
          </p:cNvPr>
          <p:cNvCxnSpPr>
            <a:cxnSpLocks/>
          </p:cNvCxnSpPr>
          <p:nvPr/>
        </p:nvCxnSpPr>
        <p:spPr>
          <a:xfrm>
            <a:off x="1290028" y="1680068"/>
            <a:ext cx="3508210" cy="0"/>
          </a:xfrm>
          <a:prstGeom prst="line">
            <a:avLst/>
          </a:prstGeom>
          <a:ln w="19050">
            <a:solidFill>
              <a:srgbClr val="14376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22E59B3-AA4C-4F31-82F7-9F24E3BDF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692" y="3645969"/>
            <a:ext cx="3066142" cy="2342724"/>
          </a:xfrm>
          <a:prstGeom prst="roundRect">
            <a:avLst/>
          </a:prstGeom>
        </p:spPr>
      </p:pic>
      <p:pic>
        <p:nvPicPr>
          <p:cNvPr id="15" name="Picture 14">
            <a:extLst>
              <a:ext uri="{FF2B5EF4-FFF2-40B4-BE49-F238E27FC236}">
                <a16:creationId xmlns:a16="http://schemas.microsoft.com/office/drawing/2014/main" id="{F08581E3-98B2-4CAF-B532-9DDD8BBEE7DE}"/>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36000"/>
                    </a14:imgEffect>
                  </a14:imgLayer>
                </a14:imgProps>
              </a:ext>
              <a:ext uri="{28A0092B-C50C-407E-A947-70E740481C1C}">
                <a14:useLocalDpi xmlns:a14="http://schemas.microsoft.com/office/drawing/2010/main" val="0"/>
              </a:ext>
            </a:extLst>
          </a:blip>
          <a:srcRect t="5915" b="14328"/>
          <a:stretch/>
        </p:blipFill>
        <p:spPr>
          <a:xfrm>
            <a:off x="8589831" y="815184"/>
            <a:ext cx="2450429" cy="1916778"/>
          </a:xfrm>
          <a:prstGeom prst="roundRect">
            <a:avLst/>
          </a:prstGeom>
        </p:spPr>
      </p:pic>
    </p:spTree>
    <p:extLst>
      <p:ext uri="{BB962C8B-B14F-4D97-AF65-F5344CB8AC3E}">
        <p14:creationId xmlns:p14="http://schemas.microsoft.com/office/powerpoint/2010/main" val="2422761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E7CA4800-D43C-43DE-96EC-1DADB631DB13}"/>
              </a:ext>
            </a:extLst>
          </p:cNvPr>
          <p:cNvCxnSpPr/>
          <p:nvPr/>
        </p:nvCxnSpPr>
        <p:spPr>
          <a:xfrm flipH="1">
            <a:off x="-304800" y="3127784"/>
            <a:ext cx="1249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5831B2-744A-4DA4-A176-97B349FCE32A}"/>
              </a:ext>
            </a:extLst>
          </p:cNvPr>
          <p:cNvSpPr txBox="1"/>
          <p:nvPr/>
        </p:nvSpPr>
        <p:spPr>
          <a:xfrm>
            <a:off x="2801903" y="2518975"/>
            <a:ext cx="7658100" cy="707886"/>
          </a:xfrm>
          <a:prstGeom prst="rect">
            <a:avLst/>
          </a:prstGeom>
          <a:noFill/>
        </p:spPr>
        <p:txBody>
          <a:bodyPr wrap="square" rtlCol="0">
            <a:spAutoFit/>
          </a:bodyPr>
          <a:lstStyle/>
          <a:p>
            <a:r>
              <a:rPr lang="fr-FR" sz="4000" b="1" dirty="0" err="1">
                <a:solidFill>
                  <a:schemeClr val="bg1"/>
                </a:solidFill>
              </a:rPr>
              <a:t>Degital</a:t>
            </a:r>
            <a:r>
              <a:rPr lang="fr-FR" sz="4000" b="1" dirty="0">
                <a:solidFill>
                  <a:schemeClr val="bg1"/>
                </a:solidFill>
              </a:rPr>
              <a:t> </a:t>
            </a:r>
            <a:r>
              <a:rPr lang="fr-FR" sz="4000" b="1" dirty="0" err="1">
                <a:solidFill>
                  <a:schemeClr val="bg1"/>
                </a:solidFill>
              </a:rPr>
              <a:t>revolution</a:t>
            </a:r>
            <a:r>
              <a:rPr lang="fr-FR" sz="4000" b="1" dirty="0">
                <a:solidFill>
                  <a:schemeClr val="bg1"/>
                </a:solidFill>
              </a:rPr>
              <a:t> (2000s-2010s):</a:t>
            </a:r>
          </a:p>
        </p:txBody>
      </p:sp>
      <p:sp>
        <p:nvSpPr>
          <p:cNvPr id="6" name="TextBox 5">
            <a:extLst>
              <a:ext uri="{FF2B5EF4-FFF2-40B4-BE49-F238E27FC236}">
                <a16:creationId xmlns:a16="http://schemas.microsoft.com/office/drawing/2014/main" id="{3757C9E0-4691-4C64-ACEF-C19B297658DE}"/>
              </a:ext>
            </a:extLst>
          </p:cNvPr>
          <p:cNvSpPr txBox="1"/>
          <p:nvPr/>
        </p:nvSpPr>
        <p:spPr>
          <a:xfrm>
            <a:off x="1922360" y="934627"/>
            <a:ext cx="7360296" cy="1200329"/>
          </a:xfrm>
          <a:prstGeom prst="rect">
            <a:avLst/>
          </a:prstGeom>
          <a:noFill/>
        </p:spPr>
        <p:txBody>
          <a:bodyPr wrap="square" rtlCol="0">
            <a:spAutoFit/>
          </a:bodyPr>
          <a:lstStyle/>
          <a:p>
            <a:r>
              <a:rPr lang="en-US" sz="2400" b="0" i="0" dirty="0">
                <a:solidFill>
                  <a:schemeClr val="bg1"/>
                </a:solidFill>
                <a:effectLst/>
              </a:rPr>
              <a:t>     The 2000s marked the ascendancy of digital technologies, characterized by the widespread adoption of mobile devices, digital cameras.</a:t>
            </a:r>
            <a:endParaRPr lang="fr-FR" sz="2400" dirty="0">
              <a:solidFill>
                <a:schemeClr val="bg1"/>
              </a:solidFill>
            </a:endParaRPr>
          </a:p>
        </p:txBody>
      </p:sp>
      <p:sp>
        <p:nvSpPr>
          <p:cNvPr id="12" name="TextBox 11">
            <a:extLst>
              <a:ext uri="{FF2B5EF4-FFF2-40B4-BE49-F238E27FC236}">
                <a16:creationId xmlns:a16="http://schemas.microsoft.com/office/drawing/2014/main" id="{27DEE6C9-E392-46ED-B4F0-C46FBEC6930C}"/>
              </a:ext>
            </a:extLst>
          </p:cNvPr>
          <p:cNvSpPr txBox="1"/>
          <p:nvPr/>
        </p:nvSpPr>
        <p:spPr>
          <a:xfrm>
            <a:off x="4003410" y="4535870"/>
            <a:ext cx="7875182" cy="1569660"/>
          </a:xfrm>
          <a:prstGeom prst="rect">
            <a:avLst/>
          </a:prstGeom>
          <a:noFill/>
        </p:spPr>
        <p:txBody>
          <a:bodyPr wrap="square" rtlCol="0">
            <a:spAutoFit/>
          </a:bodyPr>
          <a:lstStyle/>
          <a:p>
            <a:r>
              <a:rPr lang="en-US" sz="2400" b="0" i="0" dirty="0">
                <a:solidFill>
                  <a:schemeClr val="bg1"/>
                </a:solidFill>
                <a:effectLst/>
              </a:rPr>
              <a:t>     In the following decade, the 2010s ushered in the era of social media, fundamentally reshaping personal and professional communication, accompanied by the proliferation of cloud computing.</a:t>
            </a:r>
            <a:endParaRPr lang="fr-FR" sz="2400" dirty="0">
              <a:solidFill>
                <a:schemeClr val="bg1"/>
              </a:solidFill>
            </a:endParaRPr>
          </a:p>
        </p:txBody>
      </p:sp>
      <p:cxnSp>
        <p:nvCxnSpPr>
          <p:cNvPr id="47" name="Straight Connector 46">
            <a:extLst>
              <a:ext uri="{FF2B5EF4-FFF2-40B4-BE49-F238E27FC236}">
                <a16:creationId xmlns:a16="http://schemas.microsoft.com/office/drawing/2014/main" id="{2B026072-1C2E-4A71-96E1-70DB5EB7AF28}"/>
              </a:ext>
            </a:extLst>
          </p:cNvPr>
          <p:cNvCxnSpPr>
            <a:cxnSpLocks/>
          </p:cNvCxnSpPr>
          <p:nvPr/>
        </p:nvCxnSpPr>
        <p:spPr>
          <a:xfrm flipV="1">
            <a:off x="1838195" y="716545"/>
            <a:ext cx="0" cy="997956"/>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B0ADE267-5EC1-45CE-904F-5A6F061D39CD}"/>
              </a:ext>
            </a:extLst>
          </p:cNvPr>
          <p:cNvCxnSpPr>
            <a:cxnSpLocks/>
          </p:cNvCxnSpPr>
          <p:nvPr/>
        </p:nvCxnSpPr>
        <p:spPr>
          <a:xfrm>
            <a:off x="1584029" y="850566"/>
            <a:ext cx="3273721" cy="0"/>
          </a:xfrm>
          <a:prstGeom prst="line">
            <a:avLst/>
          </a:prstGeom>
          <a:ln w="19050">
            <a:solidFill>
              <a:srgbClr val="14376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412620-863A-4D31-84B6-487F1E6DBF4D}"/>
              </a:ext>
            </a:extLst>
          </p:cNvPr>
          <p:cNvCxnSpPr>
            <a:cxnSpLocks/>
          </p:cNvCxnSpPr>
          <p:nvPr/>
        </p:nvCxnSpPr>
        <p:spPr>
          <a:xfrm>
            <a:off x="11414234" y="4215723"/>
            <a:ext cx="0" cy="2228798"/>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D6AF2A5D-6EA4-4BAB-9444-9B8FE969CB74}"/>
              </a:ext>
            </a:extLst>
          </p:cNvPr>
          <p:cNvCxnSpPr>
            <a:cxnSpLocks/>
          </p:cNvCxnSpPr>
          <p:nvPr/>
        </p:nvCxnSpPr>
        <p:spPr>
          <a:xfrm>
            <a:off x="6953250" y="6166935"/>
            <a:ext cx="4700821" cy="0"/>
          </a:xfrm>
          <a:prstGeom prst="line">
            <a:avLst/>
          </a:prstGeom>
          <a:ln w="19050">
            <a:solidFill>
              <a:srgbClr val="143761"/>
            </a:solidFill>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FAC2EF11-1F03-4EB9-822C-B76B2E6365B3}"/>
              </a:ext>
            </a:extLst>
          </p:cNvPr>
          <p:cNvSpPr txBox="1"/>
          <p:nvPr/>
        </p:nvSpPr>
        <p:spPr>
          <a:xfrm>
            <a:off x="1031960" y="5988973"/>
            <a:ext cx="2955112" cy="307777"/>
          </a:xfrm>
          <a:prstGeom prst="rect">
            <a:avLst/>
          </a:prstGeom>
          <a:noFill/>
        </p:spPr>
        <p:txBody>
          <a:bodyPr wrap="square" rtlCol="0">
            <a:spAutoFit/>
          </a:bodyPr>
          <a:lstStyle/>
          <a:p>
            <a:r>
              <a:rPr lang="fr-FR" sz="1400" i="1" dirty="0" err="1">
                <a:solidFill>
                  <a:schemeClr val="bg1"/>
                </a:solidFill>
                <a:latin typeface="ItalicC" panose="00000400000000000000" pitchFamily="2" charset="0"/>
                <a:cs typeface="ItalicC" panose="00000400000000000000" pitchFamily="2" charset="0"/>
              </a:rPr>
              <a:t>Famous</a:t>
            </a:r>
            <a:r>
              <a:rPr lang="fr-FR" sz="1400" i="1" dirty="0">
                <a:solidFill>
                  <a:schemeClr val="bg1"/>
                </a:solidFill>
                <a:latin typeface="ItalicC" panose="00000400000000000000" pitchFamily="2" charset="0"/>
                <a:cs typeface="ItalicC" panose="00000400000000000000" pitchFamily="2" charset="0"/>
              </a:rPr>
              <a:t> social </a:t>
            </a:r>
            <a:r>
              <a:rPr lang="fr-FR" sz="1400" i="1" dirty="0" err="1">
                <a:solidFill>
                  <a:schemeClr val="bg1"/>
                </a:solidFill>
                <a:latin typeface="ItalicC" panose="00000400000000000000" pitchFamily="2" charset="0"/>
                <a:cs typeface="ItalicC" panose="00000400000000000000" pitchFamily="2" charset="0"/>
              </a:rPr>
              <a:t>medias</a:t>
            </a:r>
            <a:endParaRPr lang="fr-FR" sz="1400" i="1" dirty="0">
              <a:solidFill>
                <a:schemeClr val="bg1"/>
              </a:solidFill>
              <a:latin typeface="ItalicC" panose="00000400000000000000" pitchFamily="2" charset="0"/>
              <a:cs typeface="ItalicC" panose="00000400000000000000" pitchFamily="2" charset="0"/>
            </a:endParaRPr>
          </a:p>
        </p:txBody>
      </p:sp>
      <p:sp>
        <p:nvSpPr>
          <p:cNvPr id="55" name="TextBox 54">
            <a:extLst>
              <a:ext uri="{FF2B5EF4-FFF2-40B4-BE49-F238E27FC236}">
                <a16:creationId xmlns:a16="http://schemas.microsoft.com/office/drawing/2014/main" id="{DBCFAEEB-992E-42E4-BA60-AD750E424AF4}"/>
              </a:ext>
            </a:extLst>
          </p:cNvPr>
          <p:cNvSpPr txBox="1"/>
          <p:nvPr/>
        </p:nvSpPr>
        <p:spPr>
          <a:xfrm>
            <a:off x="9277350" y="2449651"/>
            <a:ext cx="1534442" cy="307777"/>
          </a:xfrm>
          <a:prstGeom prst="rect">
            <a:avLst/>
          </a:prstGeom>
          <a:noFill/>
        </p:spPr>
        <p:txBody>
          <a:bodyPr wrap="square" rtlCol="0">
            <a:spAutoFit/>
          </a:bodyPr>
          <a:lstStyle/>
          <a:p>
            <a:r>
              <a:rPr lang="fr-FR" sz="1400" i="1" dirty="0">
                <a:solidFill>
                  <a:schemeClr val="bg1"/>
                </a:solidFill>
                <a:latin typeface="ItalicC" panose="00000400000000000000" pitchFamily="2" charset="0"/>
                <a:cs typeface="ItalicC" panose="00000400000000000000" pitchFamily="2" charset="0"/>
              </a:rPr>
              <a:t>Flip phone</a:t>
            </a:r>
          </a:p>
        </p:txBody>
      </p:sp>
      <p:sp>
        <p:nvSpPr>
          <p:cNvPr id="56" name="TextBox 55">
            <a:extLst>
              <a:ext uri="{FF2B5EF4-FFF2-40B4-BE49-F238E27FC236}">
                <a16:creationId xmlns:a16="http://schemas.microsoft.com/office/drawing/2014/main" id="{98B31D0B-72CC-4DD1-BA98-E6281AB89339}"/>
              </a:ext>
            </a:extLst>
          </p:cNvPr>
          <p:cNvSpPr txBox="1"/>
          <p:nvPr/>
        </p:nvSpPr>
        <p:spPr>
          <a:xfrm>
            <a:off x="676296" y="4265479"/>
            <a:ext cx="2098302" cy="307777"/>
          </a:xfrm>
          <a:prstGeom prst="rect">
            <a:avLst/>
          </a:prstGeom>
          <a:noFill/>
        </p:spPr>
        <p:txBody>
          <a:bodyPr wrap="square" rtlCol="0">
            <a:spAutoFit/>
          </a:bodyPr>
          <a:lstStyle/>
          <a:p>
            <a:r>
              <a:rPr lang="fr-FR" sz="1400" i="1" dirty="0">
                <a:solidFill>
                  <a:schemeClr val="bg1"/>
                </a:solidFill>
                <a:latin typeface="ItalicC" panose="00000400000000000000" pitchFamily="2" charset="0"/>
                <a:cs typeface="ItalicC" panose="00000400000000000000" pitchFamily="2" charset="0"/>
              </a:rPr>
              <a:t>Digital camera</a:t>
            </a:r>
          </a:p>
        </p:txBody>
      </p:sp>
      <p:pic>
        <p:nvPicPr>
          <p:cNvPr id="17" name="Picture 16">
            <a:extLst>
              <a:ext uri="{FF2B5EF4-FFF2-40B4-BE49-F238E27FC236}">
                <a16:creationId xmlns:a16="http://schemas.microsoft.com/office/drawing/2014/main" id="{C2AF8304-7D4A-436D-8EE0-D5E88F3488E3}"/>
              </a:ext>
            </a:extLst>
          </p:cNvPr>
          <p:cNvPicPr>
            <a:picLocks noChangeAspect="1"/>
          </p:cNvPicPr>
          <p:nvPr/>
        </p:nvPicPr>
        <p:blipFill rotWithShape="1">
          <a:blip r:embed="rId2">
            <a:extLst>
              <a:ext uri="{28A0092B-C50C-407E-A947-70E740481C1C}">
                <a14:useLocalDpi xmlns:a14="http://schemas.microsoft.com/office/drawing/2010/main" val="0"/>
              </a:ext>
            </a:extLst>
          </a:blip>
          <a:srcRect t="4265" b="32836"/>
          <a:stretch/>
        </p:blipFill>
        <p:spPr>
          <a:xfrm>
            <a:off x="588224" y="2384432"/>
            <a:ext cx="2186374" cy="1831291"/>
          </a:xfrm>
          <a:prstGeom prst="roundRect">
            <a:avLst/>
          </a:prstGeom>
        </p:spPr>
      </p:pic>
      <p:pic>
        <p:nvPicPr>
          <p:cNvPr id="18" name="Picture 17">
            <a:extLst>
              <a:ext uri="{FF2B5EF4-FFF2-40B4-BE49-F238E27FC236}">
                <a16:creationId xmlns:a16="http://schemas.microsoft.com/office/drawing/2014/main" id="{9FCF79A9-1F85-48EF-89F8-D50676546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8" y="4885655"/>
            <a:ext cx="1068313" cy="1068313"/>
          </a:xfrm>
          <a:prstGeom prst="roundRect">
            <a:avLst/>
          </a:prstGeom>
        </p:spPr>
      </p:pic>
      <p:pic>
        <p:nvPicPr>
          <p:cNvPr id="20" name="Picture 19">
            <a:extLst>
              <a:ext uri="{FF2B5EF4-FFF2-40B4-BE49-F238E27FC236}">
                <a16:creationId xmlns:a16="http://schemas.microsoft.com/office/drawing/2014/main" id="{FC0303E0-0D4E-4C13-B28C-F9A5722FC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360" y="4885656"/>
            <a:ext cx="1068312" cy="1068312"/>
          </a:xfrm>
          <a:prstGeom prst="roundRect">
            <a:avLst/>
          </a:prstGeom>
        </p:spPr>
      </p:pic>
      <p:pic>
        <p:nvPicPr>
          <p:cNvPr id="21" name="Picture 20">
            <a:extLst>
              <a:ext uri="{FF2B5EF4-FFF2-40B4-BE49-F238E27FC236}">
                <a16:creationId xmlns:a16="http://schemas.microsoft.com/office/drawing/2014/main" id="{1D68ADA6-00E3-4EB8-9473-630E3580667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366819" y="243901"/>
            <a:ext cx="2186369" cy="2186369"/>
          </a:xfrm>
          <a:prstGeom prst="roundRect">
            <a:avLst/>
          </a:prstGeom>
        </p:spPr>
      </p:pic>
    </p:spTree>
    <p:extLst>
      <p:ext uri="{BB962C8B-B14F-4D97-AF65-F5344CB8AC3E}">
        <p14:creationId xmlns:p14="http://schemas.microsoft.com/office/powerpoint/2010/main" val="572912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0.2"/>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3474</TotalTime>
  <Words>1126</Words>
  <Application>Microsoft Office PowerPoint</Application>
  <PresentationFormat>Widescreen</PresentationFormat>
  <Paragraphs>111</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Courier New</vt:lpstr>
      <vt:lpstr>ItalicC</vt:lpstr>
      <vt:lpstr>Playfair Display</vt:lpstr>
      <vt:lpstr>Roboto</vt:lpstr>
      <vt:lpstr>Söhne</vt:lpstr>
      <vt:lpstr>Symbol</vt:lpstr>
      <vt:lpstr>system-ui</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Amira</dc:creator>
  <cp:lastModifiedBy>Amira</cp:lastModifiedBy>
  <cp:revision>83</cp:revision>
  <dcterms:created xsi:type="dcterms:W3CDTF">2024-01-01T17:20:35Z</dcterms:created>
  <dcterms:modified xsi:type="dcterms:W3CDTF">2024-01-05T23:17:13Z</dcterms:modified>
</cp:coreProperties>
</file>