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e52539b1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e52539b1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e52539b1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e52539b1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e52539b1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e52539b1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52539b1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e52539b1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e52539b1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e52539b1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e52539b1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e52539b1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e52539b1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e52539b1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Model to Generate Song Lyrics by Artist Name and Genre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8032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Marwan Ashraf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Architectures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Findings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Conclusion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Architecture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Embedding layer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Long Short-Term Memory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Dense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Softmax activation function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Categorical cross entropy loss function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 Findings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outputs gibberish due to training on a small sample.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the sample size increases, model uses up memory and crashes.</a:t>
            </a:r>
            <a:endParaRPr sz="15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DistilBERT Model Architecture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Transformer-based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Self-attention mechanisms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Bidirectional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DistilBERT - Findings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gave better results than other pre-trained models tested.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GPT2, T5, etc.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only predicts the next lyric, so it needs more fine-tuning.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DistilBERT gave less reliable results, but is easier to implement, coding-wise.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LSTM model gave more promising results than DistilBERT, since it was trained on the dataset for our task.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