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65" r:id="rId3"/>
    <p:sldId id="263" r:id="rId4"/>
    <p:sldId id="269" r:id="rId5"/>
    <p:sldId id="273" r:id="rId6"/>
    <p:sldId id="279" r:id="rId7"/>
    <p:sldId id="284" r:id="rId8"/>
    <p:sldId id="285" r:id="rId9"/>
    <p:sldId id="268" r:id="rId10"/>
    <p:sldId id="286" r:id="rId11"/>
    <p:sldId id="287" r:id="rId12"/>
    <p:sldId id="288" r:id="rId13"/>
    <p:sldId id="289" r:id="rId14"/>
    <p:sldId id="291" r:id="rId15"/>
    <p:sldId id="292" r:id="rId16"/>
    <p:sldId id="29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ra_motorgy@hotmail.com" initials="s" lastIdx="1" clrIdx="0">
    <p:extLst>
      <p:ext uri="{19B8F6BF-5375-455C-9EA6-DF929625EA0E}">
        <p15:presenceInfo xmlns:p15="http://schemas.microsoft.com/office/powerpoint/2012/main" userId="474f9fff4cdcba9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77BF81-E301-451C-82D5-E52DD13D9AEA}" v="567" dt="2022-07-03T22:02:42.9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102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providerId="Windows Live" clId="Web-{2877BF81-E301-451C-82D5-E52DD13D9AEA}"/>
    <pc:docChg chg="addSld delSld modSld">
      <pc:chgData name="Guest User" userId="" providerId="Windows Live" clId="Web-{2877BF81-E301-451C-82D5-E52DD13D9AEA}" dt="2022-07-03T22:02:42.995" v="551" actId="14100"/>
      <pc:docMkLst>
        <pc:docMk/>
      </pc:docMkLst>
      <pc:sldChg chg="del">
        <pc:chgData name="Guest User" userId="" providerId="Windows Live" clId="Web-{2877BF81-E301-451C-82D5-E52DD13D9AEA}" dt="2022-07-03T20:57:35.706" v="0"/>
        <pc:sldMkLst>
          <pc:docMk/>
          <pc:sldMk cId="1393676063" sldId="270"/>
        </pc:sldMkLst>
      </pc:sldChg>
      <pc:sldChg chg="del">
        <pc:chgData name="Guest User" userId="" providerId="Windows Live" clId="Web-{2877BF81-E301-451C-82D5-E52DD13D9AEA}" dt="2022-07-03T21:02:59.193" v="2"/>
        <pc:sldMkLst>
          <pc:docMk/>
          <pc:sldMk cId="603641998" sldId="272"/>
        </pc:sldMkLst>
      </pc:sldChg>
      <pc:sldChg chg="del">
        <pc:chgData name="Guest User" userId="" providerId="Windows Live" clId="Web-{2877BF81-E301-451C-82D5-E52DD13D9AEA}" dt="2022-07-03T21:03:01.912" v="3"/>
        <pc:sldMkLst>
          <pc:docMk/>
          <pc:sldMk cId="2857603051" sldId="280"/>
        </pc:sldMkLst>
      </pc:sldChg>
      <pc:sldChg chg="del">
        <pc:chgData name="Guest User" userId="" providerId="Windows Live" clId="Web-{2877BF81-E301-451C-82D5-E52DD13D9AEA}" dt="2022-07-03T21:02:55.568" v="1"/>
        <pc:sldMkLst>
          <pc:docMk/>
          <pc:sldMk cId="2402976151" sldId="281"/>
        </pc:sldMkLst>
      </pc:sldChg>
      <pc:sldChg chg="del">
        <pc:chgData name="Guest User" userId="" providerId="Windows Live" clId="Web-{2877BF81-E301-451C-82D5-E52DD13D9AEA}" dt="2022-07-03T21:03:03.100" v="4"/>
        <pc:sldMkLst>
          <pc:docMk/>
          <pc:sldMk cId="3062031916" sldId="282"/>
        </pc:sldMkLst>
      </pc:sldChg>
      <pc:sldChg chg="del">
        <pc:chgData name="Guest User" userId="" providerId="Windows Live" clId="Web-{2877BF81-E301-451C-82D5-E52DD13D9AEA}" dt="2022-07-03T21:03:04.569" v="5"/>
        <pc:sldMkLst>
          <pc:docMk/>
          <pc:sldMk cId="1278553946" sldId="283"/>
        </pc:sldMkLst>
      </pc:sldChg>
      <pc:sldChg chg="addSp modSp new">
        <pc:chgData name="Guest User" userId="" providerId="Windows Live" clId="Web-{2877BF81-E301-451C-82D5-E52DD13D9AEA}" dt="2022-07-03T21:22:06.129" v="178" actId="1076"/>
        <pc:sldMkLst>
          <pc:docMk/>
          <pc:sldMk cId="3581560508" sldId="286"/>
        </pc:sldMkLst>
        <pc:spChg chg="mod">
          <ac:chgData name="Guest User" userId="" providerId="Windows Live" clId="Web-{2877BF81-E301-451C-82D5-E52DD13D9AEA}" dt="2022-07-03T21:04:19.853" v="26" actId="20577"/>
          <ac:spMkLst>
            <pc:docMk/>
            <pc:sldMk cId="3581560508" sldId="286"/>
            <ac:spMk id="2" creationId="{0AC5B1F3-1E40-13AC-E4DA-DDB971C44BC6}"/>
          </ac:spMkLst>
        </pc:spChg>
        <pc:spChg chg="mod">
          <ac:chgData name="Guest User" userId="" providerId="Windows Live" clId="Web-{2877BF81-E301-451C-82D5-E52DD13D9AEA}" dt="2022-07-03T21:21:49.706" v="174" actId="20577"/>
          <ac:spMkLst>
            <pc:docMk/>
            <pc:sldMk cId="3581560508" sldId="286"/>
            <ac:spMk id="3" creationId="{4AC8E337-8826-387E-1223-24FAC4717F7C}"/>
          </ac:spMkLst>
        </pc:spChg>
        <pc:picChg chg="add mod">
          <ac:chgData name="Guest User" userId="" providerId="Windows Live" clId="Web-{2877BF81-E301-451C-82D5-E52DD13D9AEA}" dt="2022-07-03T21:21:20.861" v="169" actId="1076"/>
          <ac:picMkLst>
            <pc:docMk/>
            <pc:sldMk cId="3581560508" sldId="286"/>
            <ac:picMk id="4" creationId="{DCDA748E-35CA-AFFD-3C46-B6F75D285155}"/>
          </ac:picMkLst>
        </pc:picChg>
        <pc:picChg chg="add mod">
          <ac:chgData name="Guest User" userId="" providerId="Windows Live" clId="Web-{2877BF81-E301-451C-82D5-E52DD13D9AEA}" dt="2022-07-03T21:22:06.129" v="178" actId="1076"/>
          <ac:picMkLst>
            <pc:docMk/>
            <pc:sldMk cId="3581560508" sldId="286"/>
            <ac:picMk id="5" creationId="{D670418F-51CB-D8CE-025B-BF02BB9DCE6D}"/>
          </ac:picMkLst>
        </pc:picChg>
      </pc:sldChg>
      <pc:sldChg chg="addSp delSp modSp new">
        <pc:chgData name="Guest User" userId="" providerId="Windows Live" clId="Web-{2877BF81-E301-451C-82D5-E52DD13D9AEA}" dt="2022-07-03T21:23:48.882" v="194" actId="1076"/>
        <pc:sldMkLst>
          <pc:docMk/>
          <pc:sldMk cId="1354672851" sldId="287"/>
        </pc:sldMkLst>
        <pc:spChg chg="del mod">
          <ac:chgData name="Guest User" userId="" providerId="Windows Live" clId="Web-{2877BF81-E301-451C-82D5-E52DD13D9AEA}" dt="2022-07-03T21:23:35.726" v="192"/>
          <ac:spMkLst>
            <pc:docMk/>
            <pc:sldMk cId="1354672851" sldId="287"/>
            <ac:spMk id="2" creationId="{7A691CD5-CD70-FA00-89F5-98C69B1DA132}"/>
          </ac:spMkLst>
        </pc:spChg>
        <pc:spChg chg="mod">
          <ac:chgData name="Guest User" userId="" providerId="Windows Live" clId="Web-{2877BF81-E301-451C-82D5-E52DD13D9AEA}" dt="2022-07-03T21:22:43.036" v="186" actId="20577"/>
          <ac:spMkLst>
            <pc:docMk/>
            <pc:sldMk cId="1354672851" sldId="287"/>
            <ac:spMk id="3" creationId="{03C88C86-8F2B-076A-CCA7-10E762FAA00A}"/>
          </ac:spMkLst>
        </pc:spChg>
        <pc:picChg chg="add mod">
          <ac:chgData name="Guest User" userId="" providerId="Windows Live" clId="Web-{2877BF81-E301-451C-82D5-E52DD13D9AEA}" dt="2022-07-03T21:23:48.882" v="194" actId="1076"/>
          <ac:picMkLst>
            <pc:docMk/>
            <pc:sldMk cId="1354672851" sldId="287"/>
            <ac:picMk id="4" creationId="{B1DBEF56-21F0-C135-171B-779E93F46703}"/>
          </ac:picMkLst>
        </pc:picChg>
      </pc:sldChg>
      <pc:sldChg chg="addSp delSp modSp new">
        <pc:chgData name="Guest User" userId="" providerId="Windows Live" clId="Web-{2877BF81-E301-451C-82D5-E52DD13D9AEA}" dt="2022-07-03T21:36:11.175" v="240" actId="1076"/>
        <pc:sldMkLst>
          <pc:docMk/>
          <pc:sldMk cId="3239243720" sldId="288"/>
        </pc:sldMkLst>
        <pc:spChg chg="add del mod">
          <ac:chgData name="Guest User" userId="" providerId="Windows Live" clId="Web-{2877BF81-E301-451C-82D5-E52DD13D9AEA}" dt="2022-07-03T21:25:43.636" v="211" actId="20577"/>
          <ac:spMkLst>
            <pc:docMk/>
            <pc:sldMk cId="3239243720" sldId="288"/>
            <ac:spMk id="2" creationId="{BCB85C1E-409C-2549-5690-6DF96ED6FD36}"/>
          </ac:spMkLst>
        </pc:spChg>
        <pc:spChg chg="mod">
          <ac:chgData name="Guest User" userId="" providerId="Windows Live" clId="Web-{2877BF81-E301-451C-82D5-E52DD13D9AEA}" dt="2022-07-03T21:36:09.612" v="239" actId="20577"/>
          <ac:spMkLst>
            <pc:docMk/>
            <pc:sldMk cId="3239243720" sldId="288"/>
            <ac:spMk id="3" creationId="{0B88C648-1272-30B0-1D30-DA91525820B8}"/>
          </ac:spMkLst>
        </pc:spChg>
        <pc:picChg chg="add mod">
          <ac:chgData name="Guest User" userId="" providerId="Windows Live" clId="Web-{2877BF81-E301-451C-82D5-E52DD13D9AEA}" dt="2022-07-03T21:36:11.175" v="240" actId="1076"/>
          <ac:picMkLst>
            <pc:docMk/>
            <pc:sldMk cId="3239243720" sldId="288"/>
            <ac:picMk id="4" creationId="{FE945E99-876C-ADBA-D5A6-93259F1FE1E0}"/>
          </ac:picMkLst>
        </pc:picChg>
      </pc:sldChg>
      <pc:sldChg chg="addSp delSp modSp new">
        <pc:chgData name="Guest User" userId="" providerId="Windows Live" clId="Web-{2877BF81-E301-451C-82D5-E52DD13D9AEA}" dt="2022-07-03T21:51:09.232" v="302" actId="1076"/>
        <pc:sldMkLst>
          <pc:docMk/>
          <pc:sldMk cId="353916315" sldId="289"/>
        </pc:sldMkLst>
        <pc:spChg chg="del">
          <ac:chgData name="Guest User" userId="" providerId="Windows Live" clId="Web-{2877BF81-E301-451C-82D5-E52DD13D9AEA}" dt="2022-07-03T21:35:05.829" v="232"/>
          <ac:spMkLst>
            <pc:docMk/>
            <pc:sldMk cId="353916315" sldId="289"/>
            <ac:spMk id="2" creationId="{24A0765D-F683-10B4-B8D6-9BB65624ADDC}"/>
          </ac:spMkLst>
        </pc:spChg>
        <pc:spChg chg="mod">
          <ac:chgData name="Guest User" userId="" providerId="Windows Live" clId="Web-{2877BF81-E301-451C-82D5-E52DD13D9AEA}" dt="2022-07-03T21:37:42.053" v="248" actId="20577"/>
          <ac:spMkLst>
            <pc:docMk/>
            <pc:sldMk cId="353916315" sldId="289"/>
            <ac:spMk id="3" creationId="{7C12A929-1886-C1E2-EA09-A478CA7DC2E2}"/>
          </ac:spMkLst>
        </pc:spChg>
        <pc:picChg chg="add mod">
          <ac:chgData name="Guest User" userId="" providerId="Windows Live" clId="Web-{2877BF81-E301-451C-82D5-E52DD13D9AEA}" dt="2022-07-03T21:45:39.105" v="274" actId="1076"/>
          <ac:picMkLst>
            <pc:docMk/>
            <pc:sldMk cId="353916315" sldId="289"/>
            <ac:picMk id="4" creationId="{7B269390-D85E-EA2E-62B1-D18435208C85}"/>
          </ac:picMkLst>
        </pc:picChg>
        <pc:picChg chg="add mod">
          <ac:chgData name="Guest User" userId="" providerId="Windows Live" clId="Web-{2877BF81-E301-451C-82D5-E52DD13D9AEA}" dt="2022-07-03T21:48:26.736" v="277" actId="1076"/>
          <ac:picMkLst>
            <pc:docMk/>
            <pc:sldMk cId="353916315" sldId="289"/>
            <ac:picMk id="5" creationId="{F5ADBB93-5395-0AD5-21FC-4595B023BD6C}"/>
          </ac:picMkLst>
        </pc:picChg>
        <pc:picChg chg="add mod">
          <ac:chgData name="Guest User" userId="" providerId="Windows Live" clId="Web-{2877BF81-E301-451C-82D5-E52DD13D9AEA}" dt="2022-07-03T21:49:13.144" v="285" actId="14100"/>
          <ac:picMkLst>
            <pc:docMk/>
            <pc:sldMk cId="353916315" sldId="289"/>
            <ac:picMk id="6" creationId="{7554E68D-9813-ECEB-AEC2-BAB7467E3DDC}"/>
          </ac:picMkLst>
        </pc:picChg>
        <pc:picChg chg="add mod">
          <ac:chgData name="Guest User" userId="" providerId="Windows Live" clId="Web-{2877BF81-E301-451C-82D5-E52DD13D9AEA}" dt="2022-07-03T21:49:54.411" v="290" actId="1076"/>
          <ac:picMkLst>
            <pc:docMk/>
            <pc:sldMk cId="353916315" sldId="289"/>
            <ac:picMk id="7" creationId="{D557F42F-4732-E921-8441-05BBF8DDDC8F}"/>
          </ac:picMkLst>
        </pc:picChg>
        <pc:picChg chg="add mod">
          <ac:chgData name="Guest User" userId="" providerId="Windows Live" clId="Web-{2877BF81-E301-451C-82D5-E52DD13D9AEA}" dt="2022-07-03T21:50:22.293" v="294" actId="14100"/>
          <ac:picMkLst>
            <pc:docMk/>
            <pc:sldMk cId="353916315" sldId="289"/>
            <ac:picMk id="8" creationId="{04D12074-971E-663F-CF3E-2C05CDC042F0}"/>
          </ac:picMkLst>
        </pc:picChg>
        <pc:picChg chg="add mod">
          <ac:chgData name="Guest User" userId="" providerId="Windows Live" clId="Web-{2877BF81-E301-451C-82D5-E52DD13D9AEA}" dt="2022-07-03T21:51:09.232" v="302" actId="1076"/>
          <ac:picMkLst>
            <pc:docMk/>
            <pc:sldMk cId="353916315" sldId="289"/>
            <ac:picMk id="9" creationId="{53F210A0-D38E-4663-48E6-BE9A44B8BBE5}"/>
          </ac:picMkLst>
        </pc:picChg>
      </pc:sldChg>
      <pc:sldChg chg="delSp modSp new del">
        <pc:chgData name="Guest User" userId="" providerId="Windows Live" clId="Web-{2877BF81-E301-451C-82D5-E52DD13D9AEA}" dt="2022-07-03T21:51:34.873" v="304"/>
        <pc:sldMkLst>
          <pc:docMk/>
          <pc:sldMk cId="2693786622" sldId="290"/>
        </pc:sldMkLst>
        <pc:spChg chg="del">
          <ac:chgData name="Guest User" userId="" providerId="Windows Live" clId="Web-{2877BF81-E301-451C-82D5-E52DD13D9AEA}" dt="2022-07-03T21:39:13.150" v="255"/>
          <ac:spMkLst>
            <pc:docMk/>
            <pc:sldMk cId="2693786622" sldId="290"/>
            <ac:spMk id="2" creationId="{5A738AA6-E2C1-B75D-1158-CB16719D5B64}"/>
          </ac:spMkLst>
        </pc:spChg>
        <pc:spChg chg="mod">
          <ac:chgData name="Guest User" userId="" providerId="Windows Live" clId="Web-{2877BF81-E301-451C-82D5-E52DD13D9AEA}" dt="2022-07-03T21:45:28.308" v="273" actId="20577"/>
          <ac:spMkLst>
            <pc:docMk/>
            <pc:sldMk cId="2693786622" sldId="290"/>
            <ac:spMk id="3" creationId="{DA18983F-9179-42C6-E5F6-FC8669D6240E}"/>
          </ac:spMkLst>
        </pc:spChg>
      </pc:sldChg>
      <pc:sldChg chg="addSp modSp new">
        <pc:chgData name="Guest User" userId="" providerId="Windows Live" clId="Web-{2877BF81-E301-451C-82D5-E52DD13D9AEA}" dt="2022-07-03T21:58:47.467" v="416" actId="14100"/>
        <pc:sldMkLst>
          <pc:docMk/>
          <pc:sldMk cId="1912898955" sldId="291"/>
        </pc:sldMkLst>
        <pc:spChg chg="mod">
          <ac:chgData name="Guest User" userId="" providerId="Windows Live" clId="Web-{2877BF81-E301-451C-82D5-E52DD13D9AEA}" dt="2022-07-03T21:51:54.077" v="323" actId="20577"/>
          <ac:spMkLst>
            <pc:docMk/>
            <pc:sldMk cId="1912898955" sldId="291"/>
            <ac:spMk id="2" creationId="{88C9271C-2C68-AA32-D67D-86813B329735}"/>
          </ac:spMkLst>
        </pc:spChg>
        <pc:spChg chg="mod">
          <ac:chgData name="Guest User" userId="" providerId="Windows Live" clId="Web-{2877BF81-E301-451C-82D5-E52DD13D9AEA}" dt="2022-07-03T21:58:39.357" v="415" actId="20577"/>
          <ac:spMkLst>
            <pc:docMk/>
            <pc:sldMk cId="1912898955" sldId="291"/>
            <ac:spMk id="3" creationId="{458D6AC3-CD59-3DA5-4975-7239FC0A0661}"/>
          </ac:spMkLst>
        </pc:spChg>
        <pc:picChg chg="add mod">
          <ac:chgData name="Guest User" userId="" providerId="Windows Live" clId="Web-{2877BF81-E301-451C-82D5-E52DD13D9AEA}" dt="2022-07-03T21:58:47.467" v="416" actId="14100"/>
          <ac:picMkLst>
            <pc:docMk/>
            <pc:sldMk cId="1912898955" sldId="291"/>
            <ac:picMk id="4" creationId="{4DF457B7-A8A7-56B2-2E35-11CBD59A98AA}"/>
          </ac:picMkLst>
        </pc:picChg>
        <pc:picChg chg="add mod">
          <ac:chgData name="Guest User" userId="" providerId="Windows Live" clId="Web-{2877BF81-E301-451C-82D5-E52DD13D9AEA}" dt="2022-07-03T21:58:07.825" v="397" actId="1076"/>
          <ac:picMkLst>
            <pc:docMk/>
            <pc:sldMk cId="1912898955" sldId="291"/>
            <ac:picMk id="5" creationId="{14E21AC5-DE9D-B85D-C929-A5AA81F1CB93}"/>
          </ac:picMkLst>
        </pc:picChg>
        <pc:picChg chg="add mod">
          <ac:chgData name="Guest User" userId="" providerId="Windows Live" clId="Web-{2877BF81-E301-451C-82D5-E52DD13D9AEA}" dt="2022-07-03T21:58:21.810" v="406" actId="1076"/>
          <ac:picMkLst>
            <pc:docMk/>
            <pc:sldMk cId="1912898955" sldId="291"/>
            <ac:picMk id="6" creationId="{BD84F37D-F66C-B1F1-5F1C-E330A698645A}"/>
          </ac:picMkLst>
        </pc:picChg>
        <pc:picChg chg="add mod">
          <ac:chgData name="Guest User" userId="" providerId="Windows Live" clId="Web-{2877BF81-E301-451C-82D5-E52DD13D9AEA}" dt="2022-07-03T21:58:20.232" v="405" actId="1076"/>
          <ac:picMkLst>
            <pc:docMk/>
            <pc:sldMk cId="1912898955" sldId="291"/>
            <ac:picMk id="7" creationId="{5793ED48-94B8-29CD-6F96-F26E10307085}"/>
          </ac:picMkLst>
        </pc:picChg>
      </pc:sldChg>
      <pc:sldChg chg="delSp modSp new">
        <pc:chgData name="Guest User" userId="" providerId="Windows Live" clId="Web-{2877BF81-E301-451C-82D5-E52DD13D9AEA}" dt="2022-07-03T22:02:04.181" v="526" actId="20577"/>
        <pc:sldMkLst>
          <pc:docMk/>
          <pc:sldMk cId="1657396779" sldId="292"/>
        </pc:sldMkLst>
        <pc:spChg chg="del">
          <ac:chgData name="Guest User" userId="" providerId="Windows Live" clId="Web-{2877BF81-E301-451C-82D5-E52DD13D9AEA}" dt="2022-07-03T21:59:15.140" v="417"/>
          <ac:spMkLst>
            <pc:docMk/>
            <pc:sldMk cId="1657396779" sldId="292"/>
            <ac:spMk id="2" creationId="{E53DEB4C-9259-BE32-4ADE-2DC4EA16B70D}"/>
          </ac:spMkLst>
        </pc:spChg>
        <pc:spChg chg="mod">
          <ac:chgData name="Guest User" userId="" providerId="Windows Live" clId="Web-{2877BF81-E301-451C-82D5-E52DD13D9AEA}" dt="2022-07-03T22:02:04.181" v="526" actId="20577"/>
          <ac:spMkLst>
            <pc:docMk/>
            <pc:sldMk cId="1657396779" sldId="292"/>
            <ac:spMk id="3" creationId="{2ADDC6C5-72DD-E4A6-414B-8C635F574540}"/>
          </ac:spMkLst>
        </pc:spChg>
      </pc:sldChg>
      <pc:sldChg chg="delSp modSp new">
        <pc:chgData name="Guest User" userId="" providerId="Windows Live" clId="Web-{2877BF81-E301-451C-82D5-E52DD13D9AEA}" dt="2022-07-03T22:02:42.995" v="551" actId="14100"/>
        <pc:sldMkLst>
          <pc:docMk/>
          <pc:sldMk cId="3821232935" sldId="293"/>
        </pc:sldMkLst>
        <pc:spChg chg="mod">
          <ac:chgData name="Guest User" userId="" providerId="Windows Live" clId="Web-{2877BF81-E301-451C-82D5-E52DD13D9AEA}" dt="2022-07-03T22:02:42.995" v="551" actId="14100"/>
          <ac:spMkLst>
            <pc:docMk/>
            <pc:sldMk cId="3821232935" sldId="293"/>
            <ac:spMk id="2" creationId="{3B2E9F43-5F69-E83A-02C6-5D585B07309B}"/>
          </ac:spMkLst>
        </pc:spChg>
        <pc:spChg chg="del">
          <ac:chgData name="Guest User" userId="" providerId="Windows Live" clId="Web-{2877BF81-E301-451C-82D5-E52DD13D9AEA}" dt="2022-07-03T22:02:23.088" v="545"/>
          <ac:spMkLst>
            <pc:docMk/>
            <pc:sldMk cId="3821232935" sldId="293"/>
            <ac:spMk id="3" creationId="{AAF25DE0-19C4-2ED1-7020-66EE8ED0086F}"/>
          </ac:spMkLst>
        </pc:spChg>
      </pc:sldChg>
    </pc:docChg>
  </pc:docChgLst>
  <pc:docChgLst>
    <pc:chgData name="Mohamad Karbejha" userId="5f55cb5e6bf6d898" providerId="LiveId" clId="{74CB6A8A-E809-455D-8F38-B45B0CC81E24}"/>
    <pc:docChg chg="undo custSel addSld delSld modSld">
      <pc:chgData name="Mohamad Karbejha" userId="5f55cb5e6bf6d898" providerId="LiveId" clId="{74CB6A8A-E809-455D-8F38-B45B0CC81E24}" dt="2022-07-03T20:25:14.505" v="525" actId="20577"/>
      <pc:docMkLst>
        <pc:docMk/>
      </pc:docMkLst>
      <pc:sldChg chg="del">
        <pc:chgData name="Mohamad Karbejha" userId="5f55cb5e6bf6d898" providerId="LiveId" clId="{74CB6A8A-E809-455D-8F38-B45B0CC81E24}" dt="2022-07-03T20:21:44.862" v="522" actId="2696"/>
        <pc:sldMkLst>
          <pc:docMk/>
          <pc:sldMk cId="725256826" sldId="262"/>
        </pc:sldMkLst>
      </pc:sldChg>
      <pc:sldChg chg="modSp">
        <pc:chgData name="Mohamad Karbejha" userId="5f55cb5e6bf6d898" providerId="LiveId" clId="{74CB6A8A-E809-455D-8F38-B45B0CC81E24}" dt="2022-07-03T18:47:32.088" v="432" actId="20577"/>
        <pc:sldMkLst>
          <pc:docMk/>
          <pc:sldMk cId="2902362480" sldId="263"/>
        </pc:sldMkLst>
        <pc:graphicFrameChg chg="mod">
          <ac:chgData name="Mohamad Karbejha" userId="5f55cb5e6bf6d898" providerId="LiveId" clId="{74CB6A8A-E809-455D-8F38-B45B0CC81E24}" dt="2022-07-03T18:47:32.088" v="432" actId="20577"/>
          <ac:graphicFrameMkLst>
            <pc:docMk/>
            <pc:sldMk cId="2902362480" sldId="263"/>
            <ac:graphicFrameMk id="5" creationId="{C862459E-0D6F-4CCD-AC4B-132B84BE5F20}"/>
          </ac:graphicFrameMkLst>
        </pc:graphicFrameChg>
      </pc:sldChg>
      <pc:sldChg chg="modSp mod">
        <pc:chgData name="Mohamad Karbejha" userId="5f55cb5e6bf6d898" providerId="LiveId" clId="{74CB6A8A-E809-455D-8F38-B45B0CC81E24}" dt="2022-07-03T18:41:31.005" v="93" actId="6549"/>
        <pc:sldMkLst>
          <pc:docMk/>
          <pc:sldMk cId="593416289" sldId="264"/>
        </pc:sldMkLst>
        <pc:spChg chg="mod">
          <ac:chgData name="Mohamad Karbejha" userId="5f55cb5e6bf6d898" providerId="LiveId" clId="{74CB6A8A-E809-455D-8F38-B45B0CC81E24}" dt="2022-07-03T18:37:55.957" v="16" actId="20577"/>
          <ac:spMkLst>
            <pc:docMk/>
            <pc:sldMk cId="593416289" sldId="264"/>
            <ac:spMk id="2" creationId="{EE6131A3-5169-4B4A-A3A2-24C75AEB3139}"/>
          </ac:spMkLst>
        </pc:spChg>
        <pc:spChg chg="mod">
          <ac:chgData name="Mohamad Karbejha" userId="5f55cb5e6bf6d898" providerId="LiveId" clId="{74CB6A8A-E809-455D-8F38-B45B0CC81E24}" dt="2022-07-03T18:41:31.005" v="93" actId="6549"/>
          <ac:spMkLst>
            <pc:docMk/>
            <pc:sldMk cId="593416289" sldId="264"/>
            <ac:spMk id="26" creationId="{24427AB2-131C-44B9-8EEC-BD37E19120BA}"/>
          </ac:spMkLst>
        </pc:spChg>
      </pc:sldChg>
      <pc:sldChg chg="modSp">
        <pc:chgData name="Mohamad Karbejha" userId="5f55cb5e6bf6d898" providerId="LiveId" clId="{74CB6A8A-E809-455D-8F38-B45B0CC81E24}" dt="2022-07-03T18:45:33.946" v="338" actId="20577"/>
        <pc:sldMkLst>
          <pc:docMk/>
          <pc:sldMk cId="292299487" sldId="265"/>
        </pc:sldMkLst>
        <pc:graphicFrameChg chg="mod">
          <ac:chgData name="Mohamad Karbejha" userId="5f55cb5e6bf6d898" providerId="LiveId" clId="{74CB6A8A-E809-455D-8F38-B45B0CC81E24}" dt="2022-07-03T18:45:33.946" v="338" actId="20577"/>
          <ac:graphicFrameMkLst>
            <pc:docMk/>
            <pc:sldMk cId="292299487" sldId="265"/>
            <ac:graphicFrameMk id="7" creationId="{8ECC2CBA-708D-4AD4-938F-A0659B72940D}"/>
          </ac:graphicFrameMkLst>
        </pc:graphicFrameChg>
      </pc:sldChg>
      <pc:sldChg chg="addSp delSp modSp mod">
        <pc:chgData name="Mohamad Karbejha" userId="5f55cb5e6bf6d898" providerId="LiveId" clId="{74CB6A8A-E809-455D-8F38-B45B0CC81E24}" dt="2022-07-03T20:25:14.505" v="525" actId="20577"/>
        <pc:sldMkLst>
          <pc:docMk/>
          <pc:sldMk cId="30080112" sldId="268"/>
        </pc:sldMkLst>
        <pc:spChg chg="mod">
          <ac:chgData name="Mohamad Karbejha" userId="5f55cb5e6bf6d898" providerId="LiveId" clId="{74CB6A8A-E809-455D-8F38-B45B0CC81E24}" dt="2022-07-03T20:25:14.505" v="525" actId="20577"/>
          <ac:spMkLst>
            <pc:docMk/>
            <pc:sldMk cId="30080112" sldId="268"/>
            <ac:spMk id="2" creationId="{3954AB5C-4861-40A4-A58F-FB9555E45175}"/>
          </ac:spMkLst>
        </pc:spChg>
        <pc:picChg chg="del">
          <ac:chgData name="Mohamad Karbejha" userId="5f55cb5e6bf6d898" providerId="LiveId" clId="{74CB6A8A-E809-455D-8F38-B45B0CC81E24}" dt="2022-07-03T20:17:52.954" v="515" actId="478"/>
          <ac:picMkLst>
            <pc:docMk/>
            <pc:sldMk cId="30080112" sldId="268"/>
            <ac:picMk id="4" creationId="{083CF6EF-E78B-49F0-924D-A4ABDE34B001}"/>
          </ac:picMkLst>
        </pc:picChg>
        <pc:picChg chg="add mod">
          <ac:chgData name="Mohamad Karbejha" userId="5f55cb5e6bf6d898" providerId="LiveId" clId="{74CB6A8A-E809-455D-8F38-B45B0CC81E24}" dt="2022-07-03T20:18:03.280" v="518" actId="1076"/>
          <ac:picMkLst>
            <pc:docMk/>
            <pc:sldMk cId="30080112" sldId="268"/>
            <ac:picMk id="5" creationId="{200F79FF-2FD4-4C1B-87DE-B3D2FD3E48B0}"/>
          </ac:picMkLst>
        </pc:picChg>
      </pc:sldChg>
      <pc:sldChg chg="addSp delSp modSp mod">
        <pc:chgData name="Mohamad Karbejha" userId="5f55cb5e6bf6d898" providerId="LiveId" clId="{74CB6A8A-E809-455D-8F38-B45B0CC81E24}" dt="2022-07-03T18:48:36.093" v="438" actId="14100"/>
        <pc:sldMkLst>
          <pc:docMk/>
          <pc:sldMk cId="1696037431" sldId="269"/>
        </pc:sldMkLst>
        <pc:picChg chg="del">
          <ac:chgData name="Mohamad Karbejha" userId="5f55cb5e6bf6d898" providerId="LiveId" clId="{74CB6A8A-E809-455D-8F38-B45B0CC81E24}" dt="2022-07-03T18:48:21.526" v="434" actId="478"/>
          <ac:picMkLst>
            <pc:docMk/>
            <pc:sldMk cId="1696037431" sldId="269"/>
            <ac:picMk id="4" creationId="{02601EE0-7003-4146-A2AB-9BFF7CBF3D6E}"/>
          </ac:picMkLst>
        </pc:picChg>
        <pc:picChg chg="add mod">
          <ac:chgData name="Mohamad Karbejha" userId="5f55cb5e6bf6d898" providerId="LiveId" clId="{74CB6A8A-E809-455D-8F38-B45B0CC81E24}" dt="2022-07-03T18:48:36.093" v="438" actId="14100"/>
          <ac:picMkLst>
            <pc:docMk/>
            <pc:sldMk cId="1696037431" sldId="269"/>
            <ac:picMk id="5" creationId="{FDB31B23-A6EC-46CD-B9BA-28B28FAD4BBC}"/>
          </ac:picMkLst>
        </pc:picChg>
      </pc:sldChg>
      <pc:sldChg chg="delSp mod">
        <pc:chgData name="Mohamad Karbejha" userId="5f55cb5e6bf6d898" providerId="LiveId" clId="{74CB6A8A-E809-455D-8F38-B45B0CC81E24}" dt="2022-07-03T20:16:34.260" v="482" actId="478"/>
        <pc:sldMkLst>
          <pc:docMk/>
          <pc:sldMk cId="1393676063" sldId="270"/>
        </pc:sldMkLst>
        <pc:picChg chg="del">
          <ac:chgData name="Mohamad Karbejha" userId="5f55cb5e6bf6d898" providerId="LiveId" clId="{74CB6A8A-E809-455D-8F38-B45B0CC81E24}" dt="2022-07-03T20:16:34.260" v="482" actId="478"/>
          <ac:picMkLst>
            <pc:docMk/>
            <pc:sldMk cId="1393676063" sldId="270"/>
            <ac:picMk id="8" creationId="{4BC1C69C-474B-4A00-8A63-176138A2D6F8}"/>
          </ac:picMkLst>
        </pc:picChg>
      </pc:sldChg>
      <pc:sldChg chg="del">
        <pc:chgData name="Mohamad Karbejha" userId="5f55cb5e6bf6d898" providerId="LiveId" clId="{74CB6A8A-E809-455D-8F38-B45B0CC81E24}" dt="2022-07-03T20:21:53.896" v="523" actId="2696"/>
        <pc:sldMkLst>
          <pc:docMk/>
          <pc:sldMk cId="2280257958" sldId="271"/>
        </pc:sldMkLst>
      </pc:sldChg>
      <pc:sldChg chg="modSp mod">
        <pc:chgData name="Mohamad Karbejha" userId="5f55cb5e6bf6d898" providerId="LiveId" clId="{74CB6A8A-E809-455D-8F38-B45B0CC81E24}" dt="2022-07-03T18:57:08.007" v="481" actId="20577"/>
        <pc:sldMkLst>
          <pc:docMk/>
          <pc:sldMk cId="1296392057" sldId="273"/>
        </pc:sldMkLst>
        <pc:graphicFrameChg chg="mod modGraphic">
          <ac:chgData name="Mohamad Karbejha" userId="5f55cb5e6bf6d898" providerId="LiveId" clId="{74CB6A8A-E809-455D-8F38-B45B0CC81E24}" dt="2022-07-03T18:57:08.007" v="481" actId="20577"/>
          <ac:graphicFrameMkLst>
            <pc:docMk/>
            <pc:sldMk cId="1296392057" sldId="273"/>
            <ac:graphicFrameMk id="4" creationId="{9AE65081-90F0-429B-925D-9F8B72FD22F5}"/>
          </ac:graphicFrameMkLst>
        </pc:graphicFrameChg>
      </pc:sldChg>
      <pc:sldChg chg="del">
        <pc:chgData name="Mohamad Karbejha" userId="5f55cb5e6bf6d898" providerId="LiveId" clId="{74CB6A8A-E809-455D-8F38-B45B0CC81E24}" dt="2022-07-03T18:48:53.309" v="439" actId="2696"/>
        <pc:sldMkLst>
          <pc:docMk/>
          <pc:sldMk cId="3770844903" sldId="274"/>
        </pc:sldMkLst>
      </pc:sldChg>
      <pc:sldChg chg="delSp del mod">
        <pc:chgData name="Mohamad Karbejha" userId="5f55cb5e6bf6d898" providerId="LiveId" clId="{74CB6A8A-E809-455D-8F38-B45B0CC81E24}" dt="2022-07-03T20:21:38.683" v="521" actId="2696"/>
        <pc:sldMkLst>
          <pc:docMk/>
          <pc:sldMk cId="2899649252" sldId="275"/>
        </pc:sldMkLst>
        <pc:picChg chg="del">
          <ac:chgData name="Mohamad Karbejha" userId="5f55cb5e6bf6d898" providerId="LiveId" clId="{74CB6A8A-E809-455D-8F38-B45B0CC81E24}" dt="2022-07-03T20:21:33.717" v="520" actId="478"/>
          <ac:picMkLst>
            <pc:docMk/>
            <pc:sldMk cId="2899649252" sldId="275"/>
            <ac:picMk id="4" creationId="{7A3B86C7-24CF-4A0D-A454-7F7C29F68259}"/>
          </ac:picMkLst>
        </pc:picChg>
      </pc:sldChg>
      <pc:sldChg chg="modSp del mod">
        <pc:chgData name="Mohamad Karbejha" userId="5f55cb5e6bf6d898" providerId="LiveId" clId="{74CB6A8A-E809-455D-8F38-B45B0CC81E24}" dt="2022-07-03T18:54:15.338" v="474" actId="2696"/>
        <pc:sldMkLst>
          <pc:docMk/>
          <pc:sldMk cId="3834148671" sldId="276"/>
        </pc:sldMkLst>
        <pc:spChg chg="mod">
          <ac:chgData name="Mohamad Karbejha" userId="5f55cb5e6bf6d898" providerId="LiveId" clId="{74CB6A8A-E809-455D-8F38-B45B0CC81E24}" dt="2022-07-03T18:52:03.855" v="454" actId="1076"/>
          <ac:spMkLst>
            <pc:docMk/>
            <pc:sldMk cId="3834148671" sldId="276"/>
            <ac:spMk id="18" creationId="{7B1C9990-95CD-46D5-9AF7-C3ABEF868135}"/>
          </ac:spMkLst>
        </pc:spChg>
      </pc:sldChg>
      <pc:sldChg chg="del">
        <pc:chgData name="Mohamad Karbejha" userId="5f55cb5e6bf6d898" providerId="LiveId" clId="{74CB6A8A-E809-455D-8F38-B45B0CC81E24}" dt="2022-07-03T20:18:56.996" v="519" actId="2696"/>
        <pc:sldMkLst>
          <pc:docMk/>
          <pc:sldMk cId="1187577550" sldId="277"/>
        </pc:sldMkLst>
      </pc:sldChg>
      <pc:sldChg chg="addSp delSp modSp new mod setBg chgLayout">
        <pc:chgData name="Mohamad Karbejha" userId="5f55cb5e6bf6d898" providerId="LiveId" clId="{74CB6A8A-E809-455D-8F38-B45B0CC81E24}" dt="2022-07-03T18:54:27.445" v="477" actId="14100"/>
        <pc:sldMkLst>
          <pc:docMk/>
          <pc:sldMk cId="2925921521" sldId="284"/>
        </pc:sldMkLst>
        <pc:spChg chg="del">
          <ac:chgData name="Mohamad Karbejha" userId="5f55cb5e6bf6d898" providerId="LiveId" clId="{74CB6A8A-E809-455D-8F38-B45B0CC81E24}" dt="2022-07-03T18:52:25.359" v="456" actId="6264"/>
          <ac:spMkLst>
            <pc:docMk/>
            <pc:sldMk cId="2925921521" sldId="284"/>
            <ac:spMk id="2" creationId="{22A3C6C7-843C-4547-A802-EFA72A537290}"/>
          </ac:spMkLst>
        </pc:spChg>
        <pc:spChg chg="add del mod ord">
          <ac:chgData name="Mohamad Karbejha" userId="5f55cb5e6bf6d898" providerId="LiveId" clId="{74CB6A8A-E809-455D-8F38-B45B0CC81E24}" dt="2022-07-03T18:52:50.188" v="459" actId="478"/>
          <ac:spMkLst>
            <pc:docMk/>
            <pc:sldMk cId="2925921521" sldId="284"/>
            <ac:spMk id="3" creationId="{96B1DF15-B09A-4ACA-B823-37E7B6FFC4C2}"/>
          </ac:spMkLst>
        </pc:spChg>
        <pc:spChg chg="add mod">
          <ac:chgData name="Mohamad Karbejha" userId="5f55cb5e6bf6d898" providerId="LiveId" clId="{74CB6A8A-E809-455D-8F38-B45B0CC81E24}" dt="2022-07-03T18:54:27.445" v="477" actId="14100"/>
          <ac:spMkLst>
            <pc:docMk/>
            <pc:sldMk cId="2925921521" sldId="284"/>
            <ac:spMk id="5" creationId="{1146D04E-85DF-4EDD-A127-C175357D9873}"/>
          </ac:spMkLst>
        </pc:spChg>
        <pc:picChg chg="add mod">
          <ac:chgData name="Mohamad Karbejha" userId="5f55cb5e6bf6d898" providerId="LiveId" clId="{74CB6A8A-E809-455D-8F38-B45B0CC81E24}" dt="2022-07-03T18:53:19.051" v="466" actId="14100"/>
          <ac:picMkLst>
            <pc:docMk/>
            <pc:sldMk cId="2925921521" sldId="284"/>
            <ac:picMk id="4" creationId="{A1A8E2CF-AE55-43FE-A67C-DBDF5D7D891C}"/>
          </ac:picMkLst>
        </pc:picChg>
      </pc:sldChg>
      <pc:sldChg chg="addSp delSp modSp new mod">
        <pc:chgData name="Mohamad Karbejha" userId="5f55cb5e6bf6d898" providerId="LiveId" clId="{74CB6A8A-E809-455D-8F38-B45B0CC81E24}" dt="2022-07-03T20:17:47.941" v="514" actId="1076"/>
        <pc:sldMkLst>
          <pc:docMk/>
          <pc:sldMk cId="686319116" sldId="285"/>
        </pc:sldMkLst>
        <pc:spChg chg="del">
          <ac:chgData name="Mohamad Karbejha" userId="5f55cb5e6bf6d898" providerId="LiveId" clId="{74CB6A8A-E809-455D-8F38-B45B0CC81E24}" dt="2022-07-03T20:16:45.935" v="485" actId="478"/>
          <ac:spMkLst>
            <pc:docMk/>
            <pc:sldMk cId="686319116" sldId="285"/>
            <ac:spMk id="2" creationId="{1C6F121B-2168-44C0-AFF8-DDE07F91A8C6}"/>
          </ac:spMkLst>
        </pc:spChg>
        <pc:spChg chg="del">
          <ac:chgData name="Mohamad Karbejha" userId="5f55cb5e6bf6d898" providerId="LiveId" clId="{74CB6A8A-E809-455D-8F38-B45B0CC81E24}" dt="2022-07-03T20:16:44.438" v="484" actId="478"/>
          <ac:spMkLst>
            <pc:docMk/>
            <pc:sldMk cId="686319116" sldId="285"/>
            <ac:spMk id="3" creationId="{7A30A301-8F39-4DE0-9697-24BDE0363D45}"/>
          </ac:spMkLst>
        </pc:spChg>
        <pc:spChg chg="add del mod">
          <ac:chgData name="Mohamad Karbejha" userId="5f55cb5e6bf6d898" providerId="LiveId" clId="{74CB6A8A-E809-455D-8F38-B45B0CC81E24}" dt="2022-07-03T20:17:03.948" v="493"/>
          <ac:spMkLst>
            <pc:docMk/>
            <pc:sldMk cId="686319116" sldId="285"/>
            <ac:spMk id="6" creationId="{7A9BC4F2-60C8-415B-888C-6C7F39DE161B}"/>
          </ac:spMkLst>
        </pc:spChg>
        <pc:spChg chg="add mod">
          <ac:chgData name="Mohamad Karbejha" userId="5f55cb5e6bf6d898" providerId="LiveId" clId="{74CB6A8A-E809-455D-8F38-B45B0CC81E24}" dt="2022-07-03T20:17:42.466" v="512" actId="1076"/>
          <ac:spMkLst>
            <pc:docMk/>
            <pc:sldMk cId="686319116" sldId="285"/>
            <ac:spMk id="9" creationId="{7C0A4A5B-D6A5-45C1-A42B-787E5A9FFDCD}"/>
          </ac:spMkLst>
        </pc:spChg>
        <pc:picChg chg="add mod">
          <ac:chgData name="Mohamad Karbejha" userId="5f55cb5e6bf6d898" providerId="LiveId" clId="{74CB6A8A-E809-455D-8F38-B45B0CC81E24}" dt="2022-07-03T20:17:47.941" v="514" actId="1076"/>
          <ac:picMkLst>
            <pc:docMk/>
            <pc:sldMk cId="686319116" sldId="285"/>
            <ac:picMk id="5" creationId="{DCAF48CB-DEB2-4A22-93DA-46671F39CBA5}"/>
          </ac:picMkLst>
        </pc:picChg>
        <pc:picChg chg="add del mod">
          <ac:chgData name="Mohamad Karbejha" userId="5f55cb5e6bf6d898" providerId="LiveId" clId="{74CB6A8A-E809-455D-8F38-B45B0CC81E24}" dt="2022-07-03T20:17:02.579" v="491"/>
          <ac:picMkLst>
            <pc:docMk/>
            <pc:sldMk cId="686319116" sldId="285"/>
            <ac:picMk id="8" creationId="{AC79B330-762E-4303-AFB7-38777D2B8221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C830D9-DCC1-437C-832E-92FD7C0CA427}" type="doc">
      <dgm:prSet loTypeId="urn:microsoft.com/office/officeart/2008/layout/LinedList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E90FD0C0-9F76-4A2C-A80D-4CCB5C9B319D}">
      <dgm:prSet/>
      <dgm:spPr/>
      <dgm:t>
        <a:bodyPr/>
        <a:lstStyle/>
        <a:p>
          <a:r>
            <a:rPr lang="en-US" dirty="0"/>
            <a:t>The purpose of this project is to build and create an program that converts images containing Arabic letters into it’s equivalent from Latin or English letters.</a:t>
          </a:r>
        </a:p>
      </dgm:t>
    </dgm:pt>
    <dgm:pt modelId="{EBEE3533-F0D6-4D7A-A884-E01BA397974A}" type="parTrans" cxnId="{CB441306-57D9-42CD-B65C-368E1EF8D23C}">
      <dgm:prSet/>
      <dgm:spPr/>
      <dgm:t>
        <a:bodyPr/>
        <a:lstStyle/>
        <a:p>
          <a:endParaRPr lang="en-US"/>
        </a:p>
      </dgm:t>
    </dgm:pt>
    <dgm:pt modelId="{1415ACF1-2EA4-41C3-84C5-0699F4B05156}" type="sibTrans" cxnId="{CB441306-57D9-42CD-B65C-368E1EF8D23C}">
      <dgm:prSet/>
      <dgm:spPr/>
      <dgm:t>
        <a:bodyPr/>
        <a:lstStyle/>
        <a:p>
          <a:endParaRPr lang="en-US"/>
        </a:p>
      </dgm:t>
    </dgm:pt>
    <dgm:pt modelId="{8046ED38-9B43-491D-83F9-2EE8B8F1C84E}">
      <dgm:prSet/>
      <dgm:spPr/>
      <dgm:t>
        <a:bodyPr/>
        <a:lstStyle/>
        <a:p>
          <a:r>
            <a:rPr lang="en-US"/>
            <a:t>with the targets:</a:t>
          </a:r>
        </a:p>
      </dgm:t>
    </dgm:pt>
    <dgm:pt modelId="{FF62F528-D2A1-4C30-9F46-26E69B36ABE7}" type="parTrans" cxnId="{B17C8579-7623-422E-8363-102EEFD0A110}">
      <dgm:prSet/>
      <dgm:spPr/>
      <dgm:t>
        <a:bodyPr/>
        <a:lstStyle/>
        <a:p>
          <a:endParaRPr lang="en-US"/>
        </a:p>
      </dgm:t>
    </dgm:pt>
    <dgm:pt modelId="{0BB91C9B-0CF3-41ED-933D-B7203D54A10A}" type="sibTrans" cxnId="{B17C8579-7623-422E-8363-102EEFD0A110}">
      <dgm:prSet/>
      <dgm:spPr/>
      <dgm:t>
        <a:bodyPr/>
        <a:lstStyle/>
        <a:p>
          <a:endParaRPr lang="en-US"/>
        </a:p>
      </dgm:t>
    </dgm:pt>
    <dgm:pt modelId="{4331DDE0-1394-4EF4-B260-2C443DB8FC55}">
      <dgm:prSet/>
      <dgm:spPr/>
      <dgm:t>
        <a:bodyPr/>
        <a:lstStyle/>
        <a:p>
          <a:r>
            <a:rPr lang="en-US" b="1" dirty="0"/>
            <a:t>Faster</a:t>
          </a:r>
          <a:r>
            <a:rPr lang="en-US" dirty="0"/>
            <a:t> And </a:t>
          </a:r>
          <a:r>
            <a:rPr lang="en-US" b="1" dirty="0"/>
            <a:t>Alternative</a:t>
          </a:r>
          <a:r>
            <a:rPr lang="en-US" dirty="0"/>
            <a:t> Way To OCR Arabic images</a:t>
          </a:r>
        </a:p>
      </dgm:t>
    </dgm:pt>
    <dgm:pt modelId="{B7DF876F-9E26-4F5C-B6D9-06DF2FA76385}" type="parTrans" cxnId="{EAF297B9-7D4B-456C-83E2-97F3CBEDE100}">
      <dgm:prSet/>
      <dgm:spPr/>
      <dgm:t>
        <a:bodyPr/>
        <a:lstStyle/>
        <a:p>
          <a:endParaRPr lang="en-US"/>
        </a:p>
      </dgm:t>
    </dgm:pt>
    <dgm:pt modelId="{1ABD43A0-BA9C-4D7A-B525-A9D03932335A}" type="sibTrans" cxnId="{EAF297B9-7D4B-456C-83E2-97F3CBEDE100}">
      <dgm:prSet/>
      <dgm:spPr/>
      <dgm:t>
        <a:bodyPr/>
        <a:lstStyle/>
        <a:p>
          <a:endParaRPr lang="en-US"/>
        </a:p>
      </dgm:t>
    </dgm:pt>
    <dgm:pt modelId="{4FDFF297-8393-4757-BE7A-CC770F01FF1C}">
      <dgm:prSet/>
      <dgm:spPr/>
      <dgm:t>
        <a:bodyPr/>
        <a:lstStyle/>
        <a:p>
          <a:r>
            <a:rPr lang="en-US" dirty="0"/>
            <a:t>More </a:t>
          </a:r>
          <a:r>
            <a:rPr lang="en-US" b="1" dirty="0"/>
            <a:t>Accurate </a:t>
          </a:r>
          <a:r>
            <a:rPr lang="en-US" b="0" dirty="0"/>
            <a:t>experience For The User</a:t>
          </a:r>
          <a:r>
            <a:rPr lang="en-US" dirty="0"/>
            <a:t>. </a:t>
          </a:r>
        </a:p>
      </dgm:t>
    </dgm:pt>
    <dgm:pt modelId="{29A39866-888C-4548-AFAC-4D0D457B563C}" type="parTrans" cxnId="{6B2F5F57-0E3A-43D3-B54E-1F1F69C7AD94}">
      <dgm:prSet/>
      <dgm:spPr/>
      <dgm:t>
        <a:bodyPr/>
        <a:lstStyle/>
        <a:p>
          <a:endParaRPr lang="en-US"/>
        </a:p>
      </dgm:t>
    </dgm:pt>
    <dgm:pt modelId="{DBFC68EA-E099-493A-88BC-9E5B8D3ABC04}" type="sibTrans" cxnId="{6B2F5F57-0E3A-43D3-B54E-1F1F69C7AD94}">
      <dgm:prSet/>
      <dgm:spPr/>
      <dgm:t>
        <a:bodyPr/>
        <a:lstStyle/>
        <a:p>
          <a:endParaRPr lang="en-US"/>
        </a:p>
      </dgm:t>
    </dgm:pt>
    <dgm:pt modelId="{CCFA88F9-E3CA-4895-80AD-A6D57AA98F4E}">
      <dgm:prSet/>
      <dgm:spPr/>
      <dgm:t>
        <a:bodyPr/>
        <a:lstStyle/>
        <a:p>
          <a:endParaRPr lang="en-US" dirty="0"/>
        </a:p>
      </dgm:t>
    </dgm:pt>
    <dgm:pt modelId="{EA8A7349-C315-4908-ACD5-55A84B37BCFE}" type="parTrans" cxnId="{E457334E-6BF6-48DC-B081-5B952ECBFE38}">
      <dgm:prSet/>
      <dgm:spPr/>
      <dgm:t>
        <a:bodyPr/>
        <a:lstStyle/>
        <a:p>
          <a:endParaRPr lang="en-US"/>
        </a:p>
      </dgm:t>
    </dgm:pt>
    <dgm:pt modelId="{6A6EAC6B-8130-4497-8B66-CE14A5EDA392}" type="sibTrans" cxnId="{E457334E-6BF6-48DC-B081-5B952ECBFE38}">
      <dgm:prSet/>
      <dgm:spPr/>
      <dgm:t>
        <a:bodyPr/>
        <a:lstStyle/>
        <a:p>
          <a:endParaRPr lang="en-US"/>
        </a:p>
      </dgm:t>
    </dgm:pt>
    <dgm:pt modelId="{1F40D8B5-E6D8-4C57-95D6-813154F8AE12}" type="pres">
      <dgm:prSet presAssocID="{4DC830D9-DCC1-437C-832E-92FD7C0CA427}" presName="vert0" presStyleCnt="0">
        <dgm:presLayoutVars>
          <dgm:dir/>
          <dgm:animOne val="branch"/>
          <dgm:animLvl val="lvl"/>
        </dgm:presLayoutVars>
      </dgm:prSet>
      <dgm:spPr/>
    </dgm:pt>
    <dgm:pt modelId="{4C0880DB-D0A9-4770-A10F-E6F00CCC0B76}" type="pres">
      <dgm:prSet presAssocID="{E90FD0C0-9F76-4A2C-A80D-4CCB5C9B319D}" presName="thickLine" presStyleLbl="alignNode1" presStyleIdx="0" presStyleCnt="2"/>
      <dgm:spPr/>
    </dgm:pt>
    <dgm:pt modelId="{F9B8B1D2-1151-4DA4-A4F7-BE7165493783}" type="pres">
      <dgm:prSet presAssocID="{E90FD0C0-9F76-4A2C-A80D-4CCB5C9B319D}" presName="horz1" presStyleCnt="0"/>
      <dgm:spPr/>
    </dgm:pt>
    <dgm:pt modelId="{2F6F0798-F7F3-4322-A781-F60B5384CA0C}" type="pres">
      <dgm:prSet presAssocID="{E90FD0C0-9F76-4A2C-A80D-4CCB5C9B319D}" presName="tx1" presStyleLbl="revTx" presStyleIdx="0" presStyleCnt="5" custScaleX="500000"/>
      <dgm:spPr/>
    </dgm:pt>
    <dgm:pt modelId="{5A852505-18F9-4463-922E-3D799AED4ED2}" type="pres">
      <dgm:prSet presAssocID="{E90FD0C0-9F76-4A2C-A80D-4CCB5C9B319D}" presName="vert1" presStyleCnt="0"/>
      <dgm:spPr/>
    </dgm:pt>
    <dgm:pt modelId="{93685A23-8A8C-4F23-A19B-9EEAFE65F6D7}" type="pres">
      <dgm:prSet presAssocID="{8046ED38-9B43-491D-83F9-2EE8B8F1C84E}" presName="thickLine" presStyleLbl="alignNode1" presStyleIdx="1" presStyleCnt="2"/>
      <dgm:spPr/>
    </dgm:pt>
    <dgm:pt modelId="{7466FC85-B9DA-449B-9F3B-70AD47C0DFFE}" type="pres">
      <dgm:prSet presAssocID="{8046ED38-9B43-491D-83F9-2EE8B8F1C84E}" presName="horz1" presStyleCnt="0"/>
      <dgm:spPr/>
    </dgm:pt>
    <dgm:pt modelId="{8F8B6745-6B11-4C72-AF09-0D04E1AA9649}" type="pres">
      <dgm:prSet presAssocID="{8046ED38-9B43-491D-83F9-2EE8B8F1C84E}" presName="tx1" presStyleLbl="revTx" presStyleIdx="1" presStyleCnt="5"/>
      <dgm:spPr/>
    </dgm:pt>
    <dgm:pt modelId="{25873BE0-53D6-4276-9A71-C8D725EF666F}" type="pres">
      <dgm:prSet presAssocID="{8046ED38-9B43-491D-83F9-2EE8B8F1C84E}" presName="vert1" presStyleCnt="0"/>
      <dgm:spPr/>
    </dgm:pt>
    <dgm:pt modelId="{E97691F2-DA6C-4BC6-9454-8CCDB4EDBFF8}" type="pres">
      <dgm:prSet presAssocID="{4331DDE0-1394-4EF4-B260-2C443DB8FC55}" presName="vertSpace2a" presStyleCnt="0"/>
      <dgm:spPr/>
    </dgm:pt>
    <dgm:pt modelId="{CBDA527E-AD0E-40E2-B3CB-2D4E6C48EF09}" type="pres">
      <dgm:prSet presAssocID="{4331DDE0-1394-4EF4-B260-2C443DB8FC55}" presName="horz2" presStyleCnt="0"/>
      <dgm:spPr/>
    </dgm:pt>
    <dgm:pt modelId="{6C9BAACF-BA68-4B34-8F73-72688D8D0114}" type="pres">
      <dgm:prSet presAssocID="{4331DDE0-1394-4EF4-B260-2C443DB8FC55}" presName="horzSpace2" presStyleCnt="0"/>
      <dgm:spPr/>
    </dgm:pt>
    <dgm:pt modelId="{2CC68336-65C0-4C06-8A37-42291D88F773}" type="pres">
      <dgm:prSet presAssocID="{4331DDE0-1394-4EF4-B260-2C443DB8FC55}" presName="tx2" presStyleLbl="revTx" presStyleIdx="2" presStyleCnt="5"/>
      <dgm:spPr/>
    </dgm:pt>
    <dgm:pt modelId="{E3CE7CE1-0DF9-4B8E-B7CB-FE8AE7EB5669}" type="pres">
      <dgm:prSet presAssocID="{4331DDE0-1394-4EF4-B260-2C443DB8FC55}" presName="vert2" presStyleCnt="0"/>
      <dgm:spPr/>
    </dgm:pt>
    <dgm:pt modelId="{6C85E9E7-372B-4FD1-ADA2-DBE392488061}" type="pres">
      <dgm:prSet presAssocID="{4331DDE0-1394-4EF4-B260-2C443DB8FC55}" presName="thinLine2b" presStyleLbl="callout" presStyleIdx="0" presStyleCnt="3"/>
      <dgm:spPr/>
    </dgm:pt>
    <dgm:pt modelId="{C2532C28-ED33-42E3-878C-BEA5BAB2729B}" type="pres">
      <dgm:prSet presAssocID="{4331DDE0-1394-4EF4-B260-2C443DB8FC55}" presName="vertSpace2b" presStyleCnt="0"/>
      <dgm:spPr/>
    </dgm:pt>
    <dgm:pt modelId="{3A489F95-885D-4F59-A4CE-CB956EB53C00}" type="pres">
      <dgm:prSet presAssocID="{4FDFF297-8393-4757-BE7A-CC770F01FF1C}" presName="horz2" presStyleCnt="0"/>
      <dgm:spPr/>
    </dgm:pt>
    <dgm:pt modelId="{5635E10C-61E0-4CFD-B05A-AABE3D83DE35}" type="pres">
      <dgm:prSet presAssocID="{4FDFF297-8393-4757-BE7A-CC770F01FF1C}" presName="horzSpace2" presStyleCnt="0"/>
      <dgm:spPr/>
    </dgm:pt>
    <dgm:pt modelId="{760A08CB-137E-47BC-ACCA-E4BF73EEE380}" type="pres">
      <dgm:prSet presAssocID="{4FDFF297-8393-4757-BE7A-CC770F01FF1C}" presName="tx2" presStyleLbl="revTx" presStyleIdx="3" presStyleCnt="5"/>
      <dgm:spPr/>
    </dgm:pt>
    <dgm:pt modelId="{283A9344-29BB-4CDC-9E9C-275827073675}" type="pres">
      <dgm:prSet presAssocID="{4FDFF297-8393-4757-BE7A-CC770F01FF1C}" presName="vert2" presStyleCnt="0"/>
      <dgm:spPr/>
    </dgm:pt>
    <dgm:pt modelId="{FFCBA65D-6040-420F-A5D9-04B32DCFF205}" type="pres">
      <dgm:prSet presAssocID="{4FDFF297-8393-4757-BE7A-CC770F01FF1C}" presName="thinLine2b" presStyleLbl="callout" presStyleIdx="1" presStyleCnt="3"/>
      <dgm:spPr/>
    </dgm:pt>
    <dgm:pt modelId="{D5449AC8-893B-4DEB-A95D-3F46F8B13276}" type="pres">
      <dgm:prSet presAssocID="{4FDFF297-8393-4757-BE7A-CC770F01FF1C}" presName="vertSpace2b" presStyleCnt="0"/>
      <dgm:spPr/>
    </dgm:pt>
    <dgm:pt modelId="{2283AB64-7A60-4F52-8117-0681529A925E}" type="pres">
      <dgm:prSet presAssocID="{CCFA88F9-E3CA-4895-80AD-A6D57AA98F4E}" presName="horz2" presStyleCnt="0"/>
      <dgm:spPr/>
    </dgm:pt>
    <dgm:pt modelId="{03E26FC8-BE4C-48E3-8346-32BB8D6CE58E}" type="pres">
      <dgm:prSet presAssocID="{CCFA88F9-E3CA-4895-80AD-A6D57AA98F4E}" presName="horzSpace2" presStyleCnt="0"/>
      <dgm:spPr/>
    </dgm:pt>
    <dgm:pt modelId="{9A6CF8F5-D76B-4310-9AF1-667A207C504A}" type="pres">
      <dgm:prSet presAssocID="{CCFA88F9-E3CA-4895-80AD-A6D57AA98F4E}" presName="tx2" presStyleLbl="revTx" presStyleIdx="4" presStyleCnt="5"/>
      <dgm:spPr/>
    </dgm:pt>
    <dgm:pt modelId="{CA270589-A827-4F15-BFC2-D1D687283CFA}" type="pres">
      <dgm:prSet presAssocID="{CCFA88F9-E3CA-4895-80AD-A6D57AA98F4E}" presName="vert2" presStyleCnt="0"/>
      <dgm:spPr/>
    </dgm:pt>
    <dgm:pt modelId="{C3CDD944-7132-49E0-A7C5-256DA5E17DC5}" type="pres">
      <dgm:prSet presAssocID="{CCFA88F9-E3CA-4895-80AD-A6D57AA98F4E}" presName="thinLine2b" presStyleLbl="callout" presStyleIdx="2" presStyleCnt="3"/>
      <dgm:spPr/>
    </dgm:pt>
    <dgm:pt modelId="{7F78EF62-099C-469B-9F6F-D03EF2404855}" type="pres">
      <dgm:prSet presAssocID="{CCFA88F9-E3CA-4895-80AD-A6D57AA98F4E}" presName="vertSpace2b" presStyleCnt="0"/>
      <dgm:spPr/>
    </dgm:pt>
  </dgm:ptLst>
  <dgm:cxnLst>
    <dgm:cxn modelId="{CB441306-57D9-42CD-B65C-368E1EF8D23C}" srcId="{4DC830D9-DCC1-437C-832E-92FD7C0CA427}" destId="{E90FD0C0-9F76-4A2C-A80D-4CCB5C9B319D}" srcOrd="0" destOrd="0" parTransId="{EBEE3533-F0D6-4D7A-A884-E01BA397974A}" sibTransId="{1415ACF1-2EA4-41C3-84C5-0699F4B05156}"/>
    <dgm:cxn modelId="{176FEA2E-A52A-421B-AB87-43A64757439E}" type="presOf" srcId="{8046ED38-9B43-491D-83F9-2EE8B8F1C84E}" destId="{8F8B6745-6B11-4C72-AF09-0D04E1AA9649}" srcOrd="0" destOrd="0" presId="urn:microsoft.com/office/officeart/2008/layout/LinedList"/>
    <dgm:cxn modelId="{AB2B7660-947B-4189-8ADF-ADBC13C78794}" type="presOf" srcId="{4331DDE0-1394-4EF4-B260-2C443DB8FC55}" destId="{2CC68336-65C0-4C06-8A37-42291D88F773}" srcOrd="0" destOrd="0" presId="urn:microsoft.com/office/officeart/2008/layout/LinedList"/>
    <dgm:cxn modelId="{FE46E166-9A3A-4732-9A24-395DA5A824DD}" type="presOf" srcId="{E90FD0C0-9F76-4A2C-A80D-4CCB5C9B319D}" destId="{2F6F0798-F7F3-4322-A781-F60B5384CA0C}" srcOrd="0" destOrd="0" presId="urn:microsoft.com/office/officeart/2008/layout/LinedList"/>
    <dgm:cxn modelId="{E457334E-6BF6-48DC-B081-5B952ECBFE38}" srcId="{8046ED38-9B43-491D-83F9-2EE8B8F1C84E}" destId="{CCFA88F9-E3CA-4895-80AD-A6D57AA98F4E}" srcOrd="2" destOrd="0" parTransId="{EA8A7349-C315-4908-ACD5-55A84B37BCFE}" sibTransId="{6A6EAC6B-8130-4497-8B66-CE14A5EDA392}"/>
    <dgm:cxn modelId="{C6B8BE71-DC5B-40B2-89D2-815D7344FFB7}" type="presOf" srcId="{4FDFF297-8393-4757-BE7A-CC770F01FF1C}" destId="{760A08CB-137E-47BC-ACCA-E4BF73EEE380}" srcOrd="0" destOrd="0" presId="urn:microsoft.com/office/officeart/2008/layout/LinedList"/>
    <dgm:cxn modelId="{6B2F5F57-0E3A-43D3-B54E-1F1F69C7AD94}" srcId="{8046ED38-9B43-491D-83F9-2EE8B8F1C84E}" destId="{4FDFF297-8393-4757-BE7A-CC770F01FF1C}" srcOrd="1" destOrd="0" parTransId="{29A39866-888C-4548-AFAC-4D0D457B563C}" sibTransId="{DBFC68EA-E099-493A-88BC-9E5B8D3ABC04}"/>
    <dgm:cxn modelId="{B17C8579-7623-422E-8363-102EEFD0A110}" srcId="{4DC830D9-DCC1-437C-832E-92FD7C0CA427}" destId="{8046ED38-9B43-491D-83F9-2EE8B8F1C84E}" srcOrd="1" destOrd="0" parTransId="{FF62F528-D2A1-4C30-9F46-26E69B36ABE7}" sibTransId="{0BB91C9B-0CF3-41ED-933D-B7203D54A10A}"/>
    <dgm:cxn modelId="{DD73C5B1-4DD7-42A3-AE3B-2E6E0A55EBCE}" type="presOf" srcId="{CCFA88F9-E3CA-4895-80AD-A6D57AA98F4E}" destId="{9A6CF8F5-D76B-4310-9AF1-667A207C504A}" srcOrd="0" destOrd="0" presId="urn:microsoft.com/office/officeart/2008/layout/LinedList"/>
    <dgm:cxn modelId="{EAF297B9-7D4B-456C-83E2-97F3CBEDE100}" srcId="{8046ED38-9B43-491D-83F9-2EE8B8F1C84E}" destId="{4331DDE0-1394-4EF4-B260-2C443DB8FC55}" srcOrd="0" destOrd="0" parTransId="{B7DF876F-9E26-4F5C-B6D9-06DF2FA76385}" sibTransId="{1ABD43A0-BA9C-4D7A-B525-A9D03932335A}"/>
    <dgm:cxn modelId="{355093D7-7E65-4BA8-8357-91F924581F06}" type="presOf" srcId="{4DC830D9-DCC1-437C-832E-92FD7C0CA427}" destId="{1F40D8B5-E6D8-4C57-95D6-813154F8AE12}" srcOrd="0" destOrd="0" presId="urn:microsoft.com/office/officeart/2008/layout/LinedList"/>
    <dgm:cxn modelId="{1A32B814-81B8-4D79-BC07-46CE75D66202}" type="presParOf" srcId="{1F40D8B5-E6D8-4C57-95D6-813154F8AE12}" destId="{4C0880DB-D0A9-4770-A10F-E6F00CCC0B76}" srcOrd="0" destOrd="0" presId="urn:microsoft.com/office/officeart/2008/layout/LinedList"/>
    <dgm:cxn modelId="{1C906444-C4D7-43C6-8B1D-CAE65EAFEC5B}" type="presParOf" srcId="{1F40D8B5-E6D8-4C57-95D6-813154F8AE12}" destId="{F9B8B1D2-1151-4DA4-A4F7-BE7165493783}" srcOrd="1" destOrd="0" presId="urn:microsoft.com/office/officeart/2008/layout/LinedList"/>
    <dgm:cxn modelId="{6EEF472C-8BE7-41CC-8A16-5EFC9ECE8DC2}" type="presParOf" srcId="{F9B8B1D2-1151-4DA4-A4F7-BE7165493783}" destId="{2F6F0798-F7F3-4322-A781-F60B5384CA0C}" srcOrd="0" destOrd="0" presId="urn:microsoft.com/office/officeart/2008/layout/LinedList"/>
    <dgm:cxn modelId="{383F9C3E-95CC-4947-98CD-41588000E19F}" type="presParOf" srcId="{F9B8B1D2-1151-4DA4-A4F7-BE7165493783}" destId="{5A852505-18F9-4463-922E-3D799AED4ED2}" srcOrd="1" destOrd="0" presId="urn:microsoft.com/office/officeart/2008/layout/LinedList"/>
    <dgm:cxn modelId="{4EFAE0D1-3F48-426D-A2E6-856E02DBF7F7}" type="presParOf" srcId="{1F40D8B5-E6D8-4C57-95D6-813154F8AE12}" destId="{93685A23-8A8C-4F23-A19B-9EEAFE65F6D7}" srcOrd="2" destOrd="0" presId="urn:microsoft.com/office/officeart/2008/layout/LinedList"/>
    <dgm:cxn modelId="{4C905CB6-F9AA-4830-B1D2-90A5B96254BB}" type="presParOf" srcId="{1F40D8B5-E6D8-4C57-95D6-813154F8AE12}" destId="{7466FC85-B9DA-449B-9F3B-70AD47C0DFFE}" srcOrd="3" destOrd="0" presId="urn:microsoft.com/office/officeart/2008/layout/LinedList"/>
    <dgm:cxn modelId="{7464CA52-9198-40E5-B31E-F52053B837E4}" type="presParOf" srcId="{7466FC85-B9DA-449B-9F3B-70AD47C0DFFE}" destId="{8F8B6745-6B11-4C72-AF09-0D04E1AA9649}" srcOrd="0" destOrd="0" presId="urn:microsoft.com/office/officeart/2008/layout/LinedList"/>
    <dgm:cxn modelId="{8F556552-44F4-4692-ABC4-30496C51E348}" type="presParOf" srcId="{7466FC85-B9DA-449B-9F3B-70AD47C0DFFE}" destId="{25873BE0-53D6-4276-9A71-C8D725EF666F}" srcOrd="1" destOrd="0" presId="urn:microsoft.com/office/officeart/2008/layout/LinedList"/>
    <dgm:cxn modelId="{ACD49D29-D0B4-47C7-9649-48C30BAAD240}" type="presParOf" srcId="{25873BE0-53D6-4276-9A71-C8D725EF666F}" destId="{E97691F2-DA6C-4BC6-9454-8CCDB4EDBFF8}" srcOrd="0" destOrd="0" presId="urn:microsoft.com/office/officeart/2008/layout/LinedList"/>
    <dgm:cxn modelId="{24F16D92-1539-4121-BFD7-4D450899041A}" type="presParOf" srcId="{25873BE0-53D6-4276-9A71-C8D725EF666F}" destId="{CBDA527E-AD0E-40E2-B3CB-2D4E6C48EF09}" srcOrd="1" destOrd="0" presId="urn:microsoft.com/office/officeart/2008/layout/LinedList"/>
    <dgm:cxn modelId="{5C781FDF-E187-4586-ABFB-0D06D9EAB3B5}" type="presParOf" srcId="{CBDA527E-AD0E-40E2-B3CB-2D4E6C48EF09}" destId="{6C9BAACF-BA68-4B34-8F73-72688D8D0114}" srcOrd="0" destOrd="0" presId="urn:microsoft.com/office/officeart/2008/layout/LinedList"/>
    <dgm:cxn modelId="{BF1167F1-E512-4205-90DC-52F864DD74F1}" type="presParOf" srcId="{CBDA527E-AD0E-40E2-B3CB-2D4E6C48EF09}" destId="{2CC68336-65C0-4C06-8A37-42291D88F773}" srcOrd="1" destOrd="0" presId="urn:microsoft.com/office/officeart/2008/layout/LinedList"/>
    <dgm:cxn modelId="{8FA74DB6-0A8C-4DBA-9814-F37B91849AE9}" type="presParOf" srcId="{CBDA527E-AD0E-40E2-B3CB-2D4E6C48EF09}" destId="{E3CE7CE1-0DF9-4B8E-B7CB-FE8AE7EB5669}" srcOrd="2" destOrd="0" presId="urn:microsoft.com/office/officeart/2008/layout/LinedList"/>
    <dgm:cxn modelId="{5C103925-4674-4CA6-919F-74820C161F69}" type="presParOf" srcId="{25873BE0-53D6-4276-9A71-C8D725EF666F}" destId="{6C85E9E7-372B-4FD1-ADA2-DBE392488061}" srcOrd="2" destOrd="0" presId="urn:microsoft.com/office/officeart/2008/layout/LinedList"/>
    <dgm:cxn modelId="{04616079-6B91-410E-9563-C4BB810C5762}" type="presParOf" srcId="{25873BE0-53D6-4276-9A71-C8D725EF666F}" destId="{C2532C28-ED33-42E3-878C-BEA5BAB2729B}" srcOrd="3" destOrd="0" presId="urn:microsoft.com/office/officeart/2008/layout/LinedList"/>
    <dgm:cxn modelId="{3C011594-FE64-46A6-B8D5-A667B358E34C}" type="presParOf" srcId="{25873BE0-53D6-4276-9A71-C8D725EF666F}" destId="{3A489F95-885D-4F59-A4CE-CB956EB53C00}" srcOrd="4" destOrd="0" presId="urn:microsoft.com/office/officeart/2008/layout/LinedList"/>
    <dgm:cxn modelId="{BCDC8619-2678-4E52-9746-CC5C139D1B70}" type="presParOf" srcId="{3A489F95-885D-4F59-A4CE-CB956EB53C00}" destId="{5635E10C-61E0-4CFD-B05A-AABE3D83DE35}" srcOrd="0" destOrd="0" presId="urn:microsoft.com/office/officeart/2008/layout/LinedList"/>
    <dgm:cxn modelId="{55CDD28D-79D9-4C32-B924-8E7E0B7BF6A3}" type="presParOf" srcId="{3A489F95-885D-4F59-A4CE-CB956EB53C00}" destId="{760A08CB-137E-47BC-ACCA-E4BF73EEE380}" srcOrd="1" destOrd="0" presId="urn:microsoft.com/office/officeart/2008/layout/LinedList"/>
    <dgm:cxn modelId="{479C3089-6D8E-470B-9368-0328CF982D3F}" type="presParOf" srcId="{3A489F95-885D-4F59-A4CE-CB956EB53C00}" destId="{283A9344-29BB-4CDC-9E9C-275827073675}" srcOrd="2" destOrd="0" presId="urn:microsoft.com/office/officeart/2008/layout/LinedList"/>
    <dgm:cxn modelId="{599C4324-5A4E-413A-AEE3-5C385E986A96}" type="presParOf" srcId="{25873BE0-53D6-4276-9A71-C8D725EF666F}" destId="{FFCBA65D-6040-420F-A5D9-04B32DCFF205}" srcOrd="5" destOrd="0" presId="urn:microsoft.com/office/officeart/2008/layout/LinedList"/>
    <dgm:cxn modelId="{77A13B44-8FBA-49F4-AACD-E1AA53B48473}" type="presParOf" srcId="{25873BE0-53D6-4276-9A71-C8D725EF666F}" destId="{D5449AC8-893B-4DEB-A95D-3F46F8B13276}" srcOrd="6" destOrd="0" presId="urn:microsoft.com/office/officeart/2008/layout/LinedList"/>
    <dgm:cxn modelId="{C30855C6-9000-4E39-9985-E4746059D6DE}" type="presParOf" srcId="{25873BE0-53D6-4276-9A71-C8D725EF666F}" destId="{2283AB64-7A60-4F52-8117-0681529A925E}" srcOrd="7" destOrd="0" presId="urn:microsoft.com/office/officeart/2008/layout/LinedList"/>
    <dgm:cxn modelId="{829728F5-1185-44BC-9F19-2B7B561CF9D6}" type="presParOf" srcId="{2283AB64-7A60-4F52-8117-0681529A925E}" destId="{03E26FC8-BE4C-48E3-8346-32BB8D6CE58E}" srcOrd="0" destOrd="0" presId="urn:microsoft.com/office/officeart/2008/layout/LinedList"/>
    <dgm:cxn modelId="{B85EB0FE-E096-4EB1-9831-1BC56E45569D}" type="presParOf" srcId="{2283AB64-7A60-4F52-8117-0681529A925E}" destId="{9A6CF8F5-D76B-4310-9AF1-667A207C504A}" srcOrd="1" destOrd="0" presId="urn:microsoft.com/office/officeart/2008/layout/LinedList"/>
    <dgm:cxn modelId="{04D15658-5B80-4816-85EA-5B920B03C5AE}" type="presParOf" srcId="{2283AB64-7A60-4F52-8117-0681529A925E}" destId="{CA270589-A827-4F15-BFC2-D1D687283CFA}" srcOrd="2" destOrd="0" presId="urn:microsoft.com/office/officeart/2008/layout/LinedList"/>
    <dgm:cxn modelId="{C502C9CF-32F7-453D-9DFF-B7FDB4B4068E}" type="presParOf" srcId="{25873BE0-53D6-4276-9A71-C8D725EF666F}" destId="{C3CDD944-7132-49E0-A7C5-256DA5E17DC5}" srcOrd="8" destOrd="0" presId="urn:microsoft.com/office/officeart/2008/layout/LinedList"/>
    <dgm:cxn modelId="{5A0EE4E3-39B0-4FD8-B7D0-49573D7D0685}" type="presParOf" srcId="{25873BE0-53D6-4276-9A71-C8D725EF666F}" destId="{7F78EF62-099C-469B-9F6F-D03EF2404855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BB1072E-3CE8-49BE-A0D8-B5692DFBF454}" type="doc">
      <dgm:prSet loTypeId="urn:microsoft.com/office/officeart/2005/8/layout/defaul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C62DCAB-CB05-4F6E-BFF7-96139C25CD31}">
      <dgm:prSet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Upload image</a:t>
          </a:r>
        </a:p>
      </dgm:t>
    </dgm:pt>
    <dgm:pt modelId="{4FF86FBB-7628-4899-9C07-7D56C78592AD}" type="parTrans" cxnId="{07DCBE47-1042-453D-B4FE-3845DECC4B7C}">
      <dgm:prSet/>
      <dgm:spPr/>
      <dgm:t>
        <a:bodyPr/>
        <a:lstStyle/>
        <a:p>
          <a:endParaRPr lang="en-US"/>
        </a:p>
      </dgm:t>
    </dgm:pt>
    <dgm:pt modelId="{CF2F5ED0-D247-4984-B446-27398A9DBEDB}" type="sibTrans" cxnId="{07DCBE47-1042-453D-B4FE-3845DECC4B7C}">
      <dgm:prSet/>
      <dgm:spPr/>
      <dgm:t>
        <a:bodyPr/>
        <a:lstStyle/>
        <a:p>
          <a:endParaRPr lang="en-US"/>
        </a:p>
      </dgm:t>
    </dgm:pt>
    <dgm:pt modelId="{45384AF2-7187-490A-9CDF-027B7122D680}">
      <dgm:prSet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/>
            <a:t>Processing</a:t>
          </a:r>
        </a:p>
      </dgm:t>
    </dgm:pt>
    <dgm:pt modelId="{AD13BDE9-369C-48EF-832C-FBC9314CC230}" type="parTrans" cxnId="{EA3B04E1-25CB-4E78-BC66-AF3D1972123F}">
      <dgm:prSet/>
      <dgm:spPr/>
      <dgm:t>
        <a:bodyPr/>
        <a:lstStyle/>
        <a:p>
          <a:endParaRPr lang="en-US"/>
        </a:p>
      </dgm:t>
    </dgm:pt>
    <dgm:pt modelId="{ACD77D85-F414-418C-B2A2-FC8A5B5A54A5}" type="sibTrans" cxnId="{EA3B04E1-25CB-4E78-BC66-AF3D1972123F}">
      <dgm:prSet/>
      <dgm:spPr/>
      <dgm:t>
        <a:bodyPr/>
        <a:lstStyle/>
        <a:p>
          <a:endParaRPr lang="en-US"/>
        </a:p>
      </dgm:t>
    </dgm:pt>
    <dgm:pt modelId="{A7F42DBD-E5A0-4051-A8E6-816B8056E059}">
      <dgm:prSet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r>
            <a:rPr lang="en-US" dirty="0"/>
            <a:t>Segmentation</a:t>
          </a:r>
        </a:p>
      </dgm:t>
    </dgm:pt>
    <dgm:pt modelId="{7797F1A2-546E-43E6-991A-45BDA88A7F6E}" type="parTrans" cxnId="{6C76F9C2-25EE-4661-8126-53EEB2516D8A}">
      <dgm:prSet/>
      <dgm:spPr/>
      <dgm:t>
        <a:bodyPr/>
        <a:lstStyle/>
        <a:p>
          <a:endParaRPr lang="en-US"/>
        </a:p>
      </dgm:t>
    </dgm:pt>
    <dgm:pt modelId="{43874CBE-A305-41EE-AAB4-1115FC740208}" type="sibTrans" cxnId="{6C76F9C2-25EE-4661-8126-53EEB2516D8A}">
      <dgm:prSet/>
      <dgm:spPr/>
      <dgm:t>
        <a:bodyPr/>
        <a:lstStyle/>
        <a:p>
          <a:endParaRPr lang="en-US"/>
        </a:p>
      </dgm:t>
    </dgm:pt>
    <dgm:pt modelId="{210C4DA0-C2CE-45BD-8A3B-DB77AD0D7176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Letter recognition</a:t>
          </a:r>
        </a:p>
      </dgm:t>
    </dgm:pt>
    <dgm:pt modelId="{BD1BA4A3-9B8C-45E0-B38F-EF7EDFBC4719}" type="parTrans" cxnId="{EE96C713-8E3D-41C5-B383-79C3667EE30F}">
      <dgm:prSet/>
      <dgm:spPr/>
      <dgm:t>
        <a:bodyPr/>
        <a:lstStyle/>
        <a:p>
          <a:endParaRPr lang="en-US"/>
        </a:p>
      </dgm:t>
    </dgm:pt>
    <dgm:pt modelId="{467461C0-6411-4CE7-B549-51C7EA6F11A1}" type="sibTrans" cxnId="{EE96C713-8E3D-41C5-B383-79C3667EE30F}">
      <dgm:prSet/>
      <dgm:spPr/>
      <dgm:t>
        <a:bodyPr/>
        <a:lstStyle/>
        <a:p>
          <a:endParaRPr lang="en-US"/>
        </a:p>
      </dgm:t>
    </dgm:pt>
    <dgm:pt modelId="{41C70762-ADFA-4B57-9FC9-536E0A53F695}">
      <dgm:prSet/>
      <dgm:spPr/>
      <dgm:t>
        <a:bodyPr/>
        <a:lstStyle/>
        <a:p>
          <a:r>
            <a:rPr lang="en-US" dirty="0"/>
            <a:t>Final result</a:t>
          </a:r>
        </a:p>
      </dgm:t>
    </dgm:pt>
    <dgm:pt modelId="{D64D7A79-43A2-4B79-A256-12651A30A86D}" type="parTrans" cxnId="{C1D143B7-F082-4A21-B8DC-909406A6DE06}">
      <dgm:prSet/>
      <dgm:spPr/>
      <dgm:t>
        <a:bodyPr/>
        <a:lstStyle/>
        <a:p>
          <a:endParaRPr lang="en-US"/>
        </a:p>
      </dgm:t>
    </dgm:pt>
    <dgm:pt modelId="{FF2F47C4-2E4E-43F2-9FC6-CC3F8E0BA04E}" type="sibTrans" cxnId="{C1D143B7-F082-4A21-B8DC-909406A6DE06}">
      <dgm:prSet/>
      <dgm:spPr/>
      <dgm:t>
        <a:bodyPr/>
        <a:lstStyle/>
        <a:p>
          <a:endParaRPr lang="en-US"/>
        </a:p>
      </dgm:t>
    </dgm:pt>
    <dgm:pt modelId="{63256D17-F196-4E7A-B6E5-EE2EF3884BB5}" type="pres">
      <dgm:prSet presAssocID="{0BB1072E-3CE8-49BE-A0D8-B5692DFBF454}" presName="diagram" presStyleCnt="0">
        <dgm:presLayoutVars>
          <dgm:dir/>
          <dgm:resizeHandles val="exact"/>
        </dgm:presLayoutVars>
      </dgm:prSet>
      <dgm:spPr/>
    </dgm:pt>
    <dgm:pt modelId="{77270C8A-878D-4817-A8A1-0CA29FA5F26C}" type="pres">
      <dgm:prSet presAssocID="{AC62DCAB-CB05-4F6E-BFF7-96139C25CD31}" presName="node" presStyleLbl="node1" presStyleIdx="0" presStyleCnt="5">
        <dgm:presLayoutVars>
          <dgm:bulletEnabled val="1"/>
        </dgm:presLayoutVars>
      </dgm:prSet>
      <dgm:spPr/>
    </dgm:pt>
    <dgm:pt modelId="{FF01C809-2C50-4F76-9F4E-4C4B9CA9C8A0}" type="pres">
      <dgm:prSet presAssocID="{CF2F5ED0-D247-4984-B446-27398A9DBEDB}" presName="sibTrans" presStyleCnt="0"/>
      <dgm:spPr/>
    </dgm:pt>
    <dgm:pt modelId="{B57D7941-2BF9-476F-89E3-CB57DC469F83}" type="pres">
      <dgm:prSet presAssocID="{45384AF2-7187-490A-9CDF-027B7122D680}" presName="node" presStyleLbl="node1" presStyleIdx="1" presStyleCnt="5">
        <dgm:presLayoutVars>
          <dgm:bulletEnabled val="1"/>
        </dgm:presLayoutVars>
      </dgm:prSet>
      <dgm:spPr/>
    </dgm:pt>
    <dgm:pt modelId="{20DDBE8A-5CF4-4D44-BEAA-6337BD92FB68}" type="pres">
      <dgm:prSet presAssocID="{ACD77D85-F414-418C-B2A2-FC8A5B5A54A5}" presName="sibTrans" presStyleCnt="0"/>
      <dgm:spPr/>
    </dgm:pt>
    <dgm:pt modelId="{4DA5F03A-E1E2-40B8-A71A-4360BD07B32E}" type="pres">
      <dgm:prSet presAssocID="{A7F42DBD-E5A0-4051-A8E6-816B8056E059}" presName="node" presStyleLbl="node1" presStyleIdx="2" presStyleCnt="5">
        <dgm:presLayoutVars>
          <dgm:bulletEnabled val="1"/>
        </dgm:presLayoutVars>
      </dgm:prSet>
      <dgm:spPr/>
    </dgm:pt>
    <dgm:pt modelId="{F2A19094-A373-41F0-A3E9-1595E7FE6C34}" type="pres">
      <dgm:prSet presAssocID="{43874CBE-A305-41EE-AAB4-1115FC740208}" presName="sibTrans" presStyleCnt="0"/>
      <dgm:spPr/>
    </dgm:pt>
    <dgm:pt modelId="{1445CCE4-3030-4FF4-852C-600B3214183E}" type="pres">
      <dgm:prSet presAssocID="{210C4DA0-C2CE-45BD-8A3B-DB77AD0D7176}" presName="node" presStyleLbl="node1" presStyleIdx="3" presStyleCnt="5">
        <dgm:presLayoutVars>
          <dgm:bulletEnabled val="1"/>
        </dgm:presLayoutVars>
      </dgm:prSet>
      <dgm:spPr/>
    </dgm:pt>
    <dgm:pt modelId="{6A9B8057-6B47-4858-8A3C-5BF632F94442}" type="pres">
      <dgm:prSet presAssocID="{467461C0-6411-4CE7-B549-51C7EA6F11A1}" presName="sibTrans" presStyleCnt="0"/>
      <dgm:spPr/>
    </dgm:pt>
    <dgm:pt modelId="{FE5E0149-E132-473D-A935-8B2A04B00247}" type="pres">
      <dgm:prSet presAssocID="{41C70762-ADFA-4B57-9FC9-536E0A53F695}" presName="node" presStyleLbl="node1" presStyleIdx="4" presStyleCnt="5">
        <dgm:presLayoutVars>
          <dgm:bulletEnabled val="1"/>
        </dgm:presLayoutVars>
      </dgm:prSet>
      <dgm:spPr/>
    </dgm:pt>
  </dgm:ptLst>
  <dgm:cxnLst>
    <dgm:cxn modelId="{F46EA203-8078-4584-8D1A-1452058FC7DD}" type="presOf" srcId="{45384AF2-7187-490A-9CDF-027B7122D680}" destId="{B57D7941-2BF9-476F-89E3-CB57DC469F83}" srcOrd="0" destOrd="0" presId="urn:microsoft.com/office/officeart/2005/8/layout/default"/>
    <dgm:cxn modelId="{EE96C713-8E3D-41C5-B383-79C3667EE30F}" srcId="{0BB1072E-3CE8-49BE-A0D8-B5692DFBF454}" destId="{210C4DA0-C2CE-45BD-8A3B-DB77AD0D7176}" srcOrd="3" destOrd="0" parTransId="{BD1BA4A3-9B8C-45E0-B38F-EF7EDFBC4719}" sibTransId="{467461C0-6411-4CE7-B549-51C7EA6F11A1}"/>
    <dgm:cxn modelId="{9262E536-FE41-499D-A739-AB299D0A0D08}" type="presOf" srcId="{41C70762-ADFA-4B57-9FC9-536E0A53F695}" destId="{FE5E0149-E132-473D-A935-8B2A04B00247}" srcOrd="0" destOrd="0" presId="urn:microsoft.com/office/officeart/2005/8/layout/default"/>
    <dgm:cxn modelId="{07DCBE47-1042-453D-B4FE-3845DECC4B7C}" srcId="{0BB1072E-3CE8-49BE-A0D8-B5692DFBF454}" destId="{AC62DCAB-CB05-4F6E-BFF7-96139C25CD31}" srcOrd="0" destOrd="0" parTransId="{4FF86FBB-7628-4899-9C07-7D56C78592AD}" sibTransId="{CF2F5ED0-D247-4984-B446-27398A9DBEDB}"/>
    <dgm:cxn modelId="{A05E318B-22C4-4564-963B-EF423DCBE6AC}" type="presOf" srcId="{AC62DCAB-CB05-4F6E-BFF7-96139C25CD31}" destId="{77270C8A-878D-4817-A8A1-0CA29FA5F26C}" srcOrd="0" destOrd="0" presId="urn:microsoft.com/office/officeart/2005/8/layout/default"/>
    <dgm:cxn modelId="{C1D143B7-F082-4A21-B8DC-909406A6DE06}" srcId="{0BB1072E-3CE8-49BE-A0D8-B5692DFBF454}" destId="{41C70762-ADFA-4B57-9FC9-536E0A53F695}" srcOrd="4" destOrd="0" parTransId="{D64D7A79-43A2-4B79-A256-12651A30A86D}" sibTransId="{FF2F47C4-2E4E-43F2-9FC6-CC3F8E0BA04E}"/>
    <dgm:cxn modelId="{6C76F9C2-25EE-4661-8126-53EEB2516D8A}" srcId="{0BB1072E-3CE8-49BE-A0D8-B5692DFBF454}" destId="{A7F42DBD-E5A0-4051-A8E6-816B8056E059}" srcOrd="2" destOrd="0" parTransId="{7797F1A2-546E-43E6-991A-45BDA88A7F6E}" sibTransId="{43874CBE-A305-41EE-AAB4-1115FC740208}"/>
    <dgm:cxn modelId="{F86BD7D5-EDB4-4230-AC7A-9592D3B47290}" type="presOf" srcId="{210C4DA0-C2CE-45BD-8A3B-DB77AD0D7176}" destId="{1445CCE4-3030-4FF4-852C-600B3214183E}" srcOrd="0" destOrd="0" presId="urn:microsoft.com/office/officeart/2005/8/layout/default"/>
    <dgm:cxn modelId="{EA3B04E1-25CB-4E78-BC66-AF3D1972123F}" srcId="{0BB1072E-3CE8-49BE-A0D8-B5692DFBF454}" destId="{45384AF2-7187-490A-9CDF-027B7122D680}" srcOrd="1" destOrd="0" parTransId="{AD13BDE9-369C-48EF-832C-FBC9314CC230}" sibTransId="{ACD77D85-F414-418C-B2A2-FC8A5B5A54A5}"/>
    <dgm:cxn modelId="{EFD33FFB-BC24-4A98-BA79-C814AD273D59}" type="presOf" srcId="{A7F42DBD-E5A0-4051-A8E6-816B8056E059}" destId="{4DA5F03A-E1E2-40B8-A71A-4360BD07B32E}" srcOrd="0" destOrd="0" presId="urn:microsoft.com/office/officeart/2005/8/layout/default"/>
    <dgm:cxn modelId="{1783E6FC-E79B-43C6-87CD-DA2ED325EF73}" type="presOf" srcId="{0BB1072E-3CE8-49BE-A0D8-B5692DFBF454}" destId="{63256D17-F196-4E7A-B6E5-EE2EF3884BB5}" srcOrd="0" destOrd="0" presId="urn:microsoft.com/office/officeart/2005/8/layout/default"/>
    <dgm:cxn modelId="{83E18BDE-4C2D-4C0E-9EAD-4A289DFEC5AB}" type="presParOf" srcId="{63256D17-F196-4E7A-B6E5-EE2EF3884BB5}" destId="{77270C8A-878D-4817-A8A1-0CA29FA5F26C}" srcOrd="0" destOrd="0" presId="urn:microsoft.com/office/officeart/2005/8/layout/default"/>
    <dgm:cxn modelId="{8454743B-3BD1-4691-AC3D-89A1B8217AB0}" type="presParOf" srcId="{63256D17-F196-4E7A-B6E5-EE2EF3884BB5}" destId="{FF01C809-2C50-4F76-9F4E-4C4B9CA9C8A0}" srcOrd="1" destOrd="0" presId="urn:microsoft.com/office/officeart/2005/8/layout/default"/>
    <dgm:cxn modelId="{B0C8615D-C8A1-4D4C-8F3C-53F4F3145876}" type="presParOf" srcId="{63256D17-F196-4E7A-B6E5-EE2EF3884BB5}" destId="{B57D7941-2BF9-476F-89E3-CB57DC469F83}" srcOrd="2" destOrd="0" presId="urn:microsoft.com/office/officeart/2005/8/layout/default"/>
    <dgm:cxn modelId="{FD33F098-B1C3-4F97-A2D4-70BC7C1B1248}" type="presParOf" srcId="{63256D17-F196-4E7A-B6E5-EE2EF3884BB5}" destId="{20DDBE8A-5CF4-4D44-BEAA-6337BD92FB68}" srcOrd="3" destOrd="0" presId="urn:microsoft.com/office/officeart/2005/8/layout/default"/>
    <dgm:cxn modelId="{DABE5F37-4DFC-48C5-836D-B51CD11F18B8}" type="presParOf" srcId="{63256D17-F196-4E7A-B6E5-EE2EF3884BB5}" destId="{4DA5F03A-E1E2-40B8-A71A-4360BD07B32E}" srcOrd="4" destOrd="0" presId="urn:microsoft.com/office/officeart/2005/8/layout/default"/>
    <dgm:cxn modelId="{B32A61E9-C9AB-45F9-9443-1902293185D9}" type="presParOf" srcId="{63256D17-F196-4E7A-B6E5-EE2EF3884BB5}" destId="{F2A19094-A373-41F0-A3E9-1595E7FE6C34}" srcOrd="5" destOrd="0" presId="urn:microsoft.com/office/officeart/2005/8/layout/default"/>
    <dgm:cxn modelId="{746537AA-5F1E-480D-BA57-BEF2A137F1D5}" type="presParOf" srcId="{63256D17-F196-4E7A-B6E5-EE2EF3884BB5}" destId="{1445CCE4-3030-4FF4-852C-600B3214183E}" srcOrd="6" destOrd="0" presId="urn:microsoft.com/office/officeart/2005/8/layout/default"/>
    <dgm:cxn modelId="{01C3F1C3-8F7A-4C66-9286-73B8F25593CA}" type="presParOf" srcId="{63256D17-F196-4E7A-B6E5-EE2EF3884BB5}" destId="{6A9B8057-6B47-4858-8A3C-5BF632F94442}" srcOrd="7" destOrd="0" presId="urn:microsoft.com/office/officeart/2005/8/layout/default"/>
    <dgm:cxn modelId="{D2FDA666-9709-4488-B0A2-61A2A916FDFB}" type="presParOf" srcId="{63256D17-F196-4E7A-B6E5-EE2EF3884BB5}" destId="{FE5E0149-E132-473D-A935-8B2A04B00247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0880DB-D0A9-4770-A10F-E6F00CCC0B76}">
      <dsp:nvSpPr>
        <dsp:cNvPr id="0" name=""/>
        <dsp:cNvSpPr/>
      </dsp:nvSpPr>
      <dsp:spPr>
        <a:xfrm>
          <a:off x="0" y="0"/>
          <a:ext cx="6291714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6F0798-F7F3-4322-A781-F60B5384CA0C}">
      <dsp:nvSpPr>
        <dsp:cNvPr id="0" name=""/>
        <dsp:cNvSpPr/>
      </dsp:nvSpPr>
      <dsp:spPr>
        <a:xfrm>
          <a:off x="0" y="0"/>
          <a:ext cx="6291714" cy="27855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The purpose of this project is to build and create an program that converts images containing Arabic letters into it’s equivalent from Latin or English letters.</a:t>
          </a:r>
        </a:p>
      </dsp:txBody>
      <dsp:txXfrm>
        <a:off x="0" y="0"/>
        <a:ext cx="6291714" cy="2785533"/>
      </dsp:txXfrm>
    </dsp:sp>
    <dsp:sp modelId="{93685A23-8A8C-4F23-A19B-9EEAFE65F6D7}">
      <dsp:nvSpPr>
        <dsp:cNvPr id="0" name=""/>
        <dsp:cNvSpPr/>
      </dsp:nvSpPr>
      <dsp:spPr>
        <a:xfrm>
          <a:off x="0" y="2785533"/>
          <a:ext cx="6291714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8B6745-6B11-4C72-AF09-0D04E1AA9649}">
      <dsp:nvSpPr>
        <dsp:cNvPr id="0" name=""/>
        <dsp:cNvSpPr/>
      </dsp:nvSpPr>
      <dsp:spPr>
        <a:xfrm>
          <a:off x="0" y="2785533"/>
          <a:ext cx="1258342" cy="27855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with the targets:</a:t>
          </a:r>
        </a:p>
      </dsp:txBody>
      <dsp:txXfrm>
        <a:off x="0" y="2785533"/>
        <a:ext cx="1258342" cy="2785533"/>
      </dsp:txXfrm>
    </dsp:sp>
    <dsp:sp modelId="{2CC68336-65C0-4C06-8A37-42291D88F773}">
      <dsp:nvSpPr>
        <dsp:cNvPr id="0" name=""/>
        <dsp:cNvSpPr/>
      </dsp:nvSpPr>
      <dsp:spPr>
        <a:xfrm>
          <a:off x="1352718" y="2829057"/>
          <a:ext cx="4938995" cy="8704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Faster</a:t>
          </a:r>
          <a:r>
            <a:rPr lang="en-US" sz="2400" kern="1200" dirty="0"/>
            <a:t> And </a:t>
          </a:r>
          <a:r>
            <a:rPr lang="en-US" sz="2400" b="1" kern="1200" dirty="0"/>
            <a:t>Alternative</a:t>
          </a:r>
          <a:r>
            <a:rPr lang="en-US" sz="2400" kern="1200" dirty="0"/>
            <a:t> Way To OCR Arabic images</a:t>
          </a:r>
        </a:p>
      </dsp:txBody>
      <dsp:txXfrm>
        <a:off x="1352718" y="2829057"/>
        <a:ext cx="4938995" cy="870479"/>
      </dsp:txXfrm>
    </dsp:sp>
    <dsp:sp modelId="{6C85E9E7-372B-4FD1-ADA2-DBE392488061}">
      <dsp:nvSpPr>
        <dsp:cNvPr id="0" name=""/>
        <dsp:cNvSpPr/>
      </dsp:nvSpPr>
      <dsp:spPr>
        <a:xfrm>
          <a:off x="1258342" y="3699536"/>
          <a:ext cx="5033371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0A08CB-137E-47BC-ACCA-E4BF73EEE380}">
      <dsp:nvSpPr>
        <dsp:cNvPr id="0" name=""/>
        <dsp:cNvSpPr/>
      </dsp:nvSpPr>
      <dsp:spPr>
        <a:xfrm>
          <a:off x="1352718" y="3743060"/>
          <a:ext cx="4938995" cy="8704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More </a:t>
          </a:r>
          <a:r>
            <a:rPr lang="en-US" sz="2400" b="1" kern="1200" dirty="0"/>
            <a:t>Accurate </a:t>
          </a:r>
          <a:r>
            <a:rPr lang="en-US" sz="2400" b="0" kern="1200" dirty="0"/>
            <a:t>experience For The User</a:t>
          </a:r>
          <a:r>
            <a:rPr lang="en-US" sz="2400" kern="1200" dirty="0"/>
            <a:t>. </a:t>
          </a:r>
        </a:p>
      </dsp:txBody>
      <dsp:txXfrm>
        <a:off x="1352718" y="3743060"/>
        <a:ext cx="4938995" cy="870479"/>
      </dsp:txXfrm>
    </dsp:sp>
    <dsp:sp modelId="{FFCBA65D-6040-420F-A5D9-04B32DCFF205}">
      <dsp:nvSpPr>
        <dsp:cNvPr id="0" name=""/>
        <dsp:cNvSpPr/>
      </dsp:nvSpPr>
      <dsp:spPr>
        <a:xfrm>
          <a:off x="1258342" y="4613539"/>
          <a:ext cx="5033371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6CF8F5-D76B-4310-9AF1-667A207C504A}">
      <dsp:nvSpPr>
        <dsp:cNvPr id="0" name=""/>
        <dsp:cNvSpPr/>
      </dsp:nvSpPr>
      <dsp:spPr>
        <a:xfrm>
          <a:off x="1352718" y="4657063"/>
          <a:ext cx="4938995" cy="8704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/>
        </a:p>
      </dsp:txBody>
      <dsp:txXfrm>
        <a:off x="1352718" y="4657063"/>
        <a:ext cx="4938995" cy="870479"/>
      </dsp:txXfrm>
    </dsp:sp>
    <dsp:sp modelId="{C3CDD944-7132-49E0-A7C5-256DA5E17DC5}">
      <dsp:nvSpPr>
        <dsp:cNvPr id="0" name=""/>
        <dsp:cNvSpPr/>
      </dsp:nvSpPr>
      <dsp:spPr>
        <a:xfrm>
          <a:off x="1258342" y="5527543"/>
          <a:ext cx="5033371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270C8A-878D-4817-A8A1-0CA29FA5F26C}">
      <dsp:nvSpPr>
        <dsp:cNvPr id="0" name=""/>
        <dsp:cNvSpPr/>
      </dsp:nvSpPr>
      <dsp:spPr>
        <a:xfrm>
          <a:off x="1061760" y="750"/>
          <a:ext cx="2380874" cy="1428524"/>
        </a:xfrm>
        <a:prstGeom prst="rect">
          <a:avLst/>
        </a:prstGeom>
        <a:solidFill>
          <a:schemeClr val="accent3">
            <a:lumMod val="60000"/>
            <a:lumOff val="4000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Upload image</a:t>
          </a:r>
        </a:p>
      </dsp:txBody>
      <dsp:txXfrm>
        <a:off x="1061760" y="750"/>
        <a:ext cx="2380874" cy="1428524"/>
      </dsp:txXfrm>
    </dsp:sp>
    <dsp:sp modelId="{B57D7941-2BF9-476F-89E3-CB57DC469F83}">
      <dsp:nvSpPr>
        <dsp:cNvPr id="0" name=""/>
        <dsp:cNvSpPr/>
      </dsp:nvSpPr>
      <dsp:spPr>
        <a:xfrm>
          <a:off x="3680722" y="750"/>
          <a:ext cx="2380874" cy="1428524"/>
        </a:xfrm>
        <a:prstGeom prst="rect">
          <a:avLst/>
        </a:prstGeom>
        <a:solidFill>
          <a:schemeClr val="bg1">
            <a:lumMod val="5000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Processing</a:t>
          </a:r>
        </a:p>
      </dsp:txBody>
      <dsp:txXfrm>
        <a:off x="3680722" y="750"/>
        <a:ext cx="2380874" cy="1428524"/>
      </dsp:txXfrm>
    </dsp:sp>
    <dsp:sp modelId="{4DA5F03A-E1E2-40B8-A71A-4360BD07B32E}">
      <dsp:nvSpPr>
        <dsp:cNvPr id="0" name=""/>
        <dsp:cNvSpPr/>
      </dsp:nvSpPr>
      <dsp:spPr>
        <a:xfrm>
          <a:off x="6299684" y="750"/>
          <a:ext cx="2380874" cy="1428524"/>
        </a:xfrm>
        <a:prstGeom prst="rect">
          <a:avLst/>
        </a:prstGeom>
        <a:solidFill>
          <a:schemeClr val="accent4">
            <a:lumMod val="40000"/>
            <a:lumOff val="6000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Segmentation</a:t>
          </a:r>
        </a:p>
      </dsp:txBody>
      <dsp:txXfrm>
        <a:off x="6299684" y="750"/>
        <a:ext cx="2380874" cy="1428524"/>
      </dsp:txXfrm>
    </dsp:sp>
    <dsp:sp modelId="{1445CCE4-3030-4FF4-852C-600B3214183E}">
      <dsp:nvSpPr>
        <dsp:cNvPr id="0" name=""/>
        <dsp:cNvSpPr/>
      </dsp:nvSpPr>
      <dsp:spPr>
        <a:xfrm>
          <a:off x="2371241" y="1667362"/>
          <a:ext cx="2380874" cy="1428524"/>
        </a:xfrm>
        <a:prstGeom prst="rect">
          <a:avLst/>
        </a:prstGeom>
        <a:solidFill>
          <a:schemeClr val="accent1">
            <a:lumMod val="60000"/>
            <a:lumOff val="4000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Letter recognition</a:t>
          </a:r>
        </a:p>
      </dsp:txBody>
      <dsp:txXfrm>
        <a:off x="2371241" y="1667362"/>
        <a:ext cx="2380874" cy="1428524"/>
      </dsp:txXfrm>
    </dsp:sp>
    <dsp:sp modelId="{FE5E0149-E132-473D-A935-8B2A04B00247}">
      <dsp:nvSpPr>
        <dsp:cNvPr id="0" name=""/>
        <dsp:cNvSpPr/>
      </dsp:nvSpPr>
      <dsp:spPr>
        <a:xfrm>
          <a:off x="4990203" y="1667362"/>
          <a:ext cx="2380874" cy="142852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Final result</a:t>
          </a:r>
        </a:p>
      </dsp:txBody>
      <dsp:txXfrm>
        <a:off x="4990203" y="1667362"/>
        <a:ext cx="2380874" cy="14285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99EF3-4E3B-4886-829E-B7D159FFBEC8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DC9B8-7245-4F1C-A7C2-D42B22985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715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99EF3-4E3B-4886-829E-B7D159FFBEC8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DC9B8-7245-4F1C-A7C2-D42B22985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25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99EF3-4E3B-4886-829E-B7D159FFBEC8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DC9B8-7245-4F1C-A7C2-D42B22985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3196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99EF3-4E3B-4886-829E-B7D159FFBEC8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DC9B8-7245-4F1C-A7C2-D42B22985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7127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99EF3-4E3B-4886-829E-B7D159FFBEC8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DC9B8-7245-4F1C-A7C2-D42B22985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4840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99EF3-4E3B-4886-829E-B7D159FFBEC8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DC9B8-7245-4F1C-A7C2-D42B22985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0872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99EF3-4E3B-4886-829E-B7D159FFBEC8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DC9B8-7245-4F1C-A7C2-D42B22985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5971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99EF3-4E3B-4886-829E-B7D159FFBEC8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DC9B8-7245-4F1C-A7C2-D42B22985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7692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99EF3-4E3B-4886-829E-B7D159FFBEC8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DC9B8-7245-4F1C-A7C2-D42B22985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656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99EF3-4E3B-4886-829E-B7D159FFBEC8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950DC9B8-7245-4F1C-A7C2-D42B22985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891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99EF3-4E3B-4886-829E-B7D159FFBEC8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DC9B8-7245-4F1C-A7C2-D42B22985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556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99EF3-4E3B-4886-829E-B7D159FFBEC8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DC9B8-7245-4F1C-A7C2-D42B22985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2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99EF3-4E3B-4886-829E-B7D159FFBEC8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DC9B8-7245-4F1C-A7C2-D42B22985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632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99EF3-4E3B-4886-829E-B7D159FFBEC8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DC9B8-7245-4F1C-A7C2-D42B22985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916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99EF3-4E3B-4886-829E-B7D159FFBEC8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DC9B8-7245-4F1C-A7C2-D42B22985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431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99EF3-4E3B-4886-829E-B7D159FFBEC8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DC9B8-7245-4F1C-A7C2-D42B22985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42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99EF3-4E3B-4886-829E-B7D159FFBEC8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DC9B8-7245-4F1C-A7C2-D42B22985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614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A099EF3-4E3B-4886-829E-B7D159FFBEC8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50DC9B8-7245-4F1C-A7C2-D42B22985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238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131A3-5169-4B4A-A3A2-24C75AEB3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586" y="591192"/>
            <a:ext cx="4353116" cy="8199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000" dirty="0">
                <a:solidFill>
                  <a:srgbClr val="595959"/>
                </a:solidFill>
              </a:rPr>
              <a:t>AR2LT</a:t>
            </a:r>
            <a:endParaRPr lang="en-US" sz="3000" kern="1200" dirty="0">
              <a:solidFill>
                <a:srgbClr val="595959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24427AB2-131C-44B9-8EEC-BD37E19120BA}"/>
              </a:ext>
            </a:extLst>
          </p:cNvPr>
          <p:cNvSpPr txBox="1">
            <a:spLocks/>
          </p:cNvSpPr>
          <p:nvPr/>
        </p:nvSpPr>
        <p:spPr>
          <a:xfrm>
            <a:off x="1599411" y="2429582"/>
            <a:ext cx="4353116" cy="37704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rgbClr val="595959"/>
                </a:solidFill>
              </a:rPr>
              <a:t>GROUP </a:t>
            </a:r>
            <a:r>
              <a:rPr lang="tr-TR" sz="2000" dirty="0">
                <a:solidFill>
                  <a:srgbClr val="595959"/>
                </a:solidFill>
              </a:rPr>
              <a:t>3</a:t>
            </a:r>
            <a:r>
              <a:rPr lang="en-US" sz="2000" dirty="0">
                <a:solidFill>
                  <a:srgbClr val="595959"/>
                </a:solidFill>
              </a:rPr>
              <a:t>0: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595959"/>
                </a:solidFill>
              </a:rPr>
              <a:t>MOHAMAD KARBEJHA - 20180301125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595959"/>
                </a:solidFill>
              </a:rPr>
              <a:t>IMAD AL- KHAWAM </a:t>
            </a:r>
            <a:r>
              <a:rPr lang="ar-EG" sz="2000" dirty="0">
                <a:solidFill>
                  <a:srgbClr val="595959"/>
                </a:solidFill>
              </a:rPr>
              <a:t>-</a:t>
            </a:r>
            <a:r>
              <a:rPr lang="en-US" sz="2000" dirty="0">
                <a:solidFill>
                  <a:srgbClr val="595959"/>
                </a:solidFill>
              </a:rPr>
              <a:t>20190301539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595959"/>
                </a:solidFill>
              </a:rPr>
              <a:t>MARWAN EL SABIE- 20180301093</a:t>
            </a:r>
          </a:p>
          <a:p>
            <a:pPr marL="0" indent="0">
              <a:buNone/>
            </a:pPr>
            <a:endParaRPr lang="en-US" sz="2000" dirty="0">
              <a:solidFill>
                <a:srgbClr val="595959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595959"/>
              </a:solidFill>
            </a:endParaRPr>
          </a:p>
        </p:txBody>
      </p:sp>
      <p:pic>
        <p:nvPicPr>
          <p:cNvPr id="4" name="Picture 3" descr="Shape&#10;&#10;Description automatically generated">
            <a:extLst>
              <a:ext uri="{FF2B5EF4-FFF2-40B4-BE49-F238E27FC236}">
                <a16:creationId xmlns:a16="http://schemas.microsoft.com/office/drawing/2014/main" id="{848DBC16-B783-4838-8E03-C850D4E3E8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1" y="1155194"/>
            <a:ext cx="4797056" cy="4593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416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5B1F3-1E40-13AC-E4DA-DDB971C44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interface mock-ups: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8E337-8826-387E-1223-24FAC4717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user upload an image by putting its path on </a:t>
            </a:r>
            <a:r>
              <a:rPr lang="en-GB" dirty="0" err="1"/>
              <a:t>imread</a:t>
            </a:r>
            <a:r>
              <a:rPr lang="en-GB" dirty="0"/>
              <a:t>("path"):</a:t>
            </a:r>
          </a:p>
          <a:p>
            <a:pPr>
              <a:buClr>
                <a:srgbClr val="1287C3"/>
              </a:buClr>
            </a:pPr>
            <a:endParaRPr lang="en-GB" dirty="0"/>
          </a:p>
          <a:p>
            <a:pPr>
              <a:buClr>
                <a:srgbClr val="1287C3"/>
              </a:buClr>
            </a:pPr>
            <a:endParaRPr lang="en-GB" dirty="0"/>
          </a:p>
          <a:p>
            <a:pPr>
              <a:buClr>
                <a:srgbClr val="1287C3"/>
              </a:buClr>
            </a:pPr>
            <a:r>
              <a:rPr lang="en-GB" dirty="0"/>
              <a:t>First thing is the </a:t>
            </a:r>
            <a:r>
              <a:rPr lang="en-GB" dirty="0" err="1"/>
              <a:t>preprocessing</a:t>
            </a:r>
            <a:r>
              <a:rPr lang="en-GB" dirty="0"/>
              <a:t> part , which is all about filtering and adjusting the image. </a:t>
            </a:r>
          </a:p>
          <a:p>
            <a:pPr>
              <a:buClr>
                <a:srgbClr val="1287C3"/>
              </a:buClr>
            </a:pPr>
            <a:r>
              <a:rPr lang="en-GB" dirty="0"/>
              <a:t>1- Gray scaling the image: </a:t>
            </a:r>
          </a:p>
          <a:p>
            <a:pPr marL="0" indent="0">
              <a:buClr>
                <a:srgbClr val="1287C3"/>
              </a:buClr>
              <a:buNone/>
            </a:pPr>
            <a:endParaRPr lang="en-GB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CDA748E-35CA-AFFD-3C46-B6F75D285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8590" y="3378927"/>
            <a:ext cx="7541739" cy="522336"/>
          </a:xfrm>
          <a:prstGeom prst="rect">
            <a:avLst/>
          </a:prstGeom>
        </p:spPr>
      </p:pic>
      <p:pic>
        <p:nvPicPr>
          <p:cNvPr id="5" name="Picture 5" descr="A picture containing chart&#10;&#10;Description automatically generated">
            <a:extLst>
              <a:ext uri="{FF2B5EF4-FFF2-40B4-BE49-F238E27FC236}">
                <a16:creationId xmlns:a16="http://schemas.microsoft.com/office/drawing/2014/main" id="{D670418F-51CB-D8CE-025B-BF02BB9DC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0157" y="4941336"/>
            <a:ext cx="3793524" cy="191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560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88C86-8F2B-076A-CCA7-10E762FAA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2-Binarization: </a:t>
            </a:r>
          </a:p>
        </p:txBody>
      </p:sp>
      <p:pic>
        <p:nvPicPr>
          <p:cNvPr id="4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B1DBEF56-21F0-C135-171B-779E93F46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4925" y="2968134"/>
            <a:ext cx="5481982" cy="2763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672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85C1E-409C-2549-5690-6DF96ED6F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Segmentation part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8C648-1272-30B0-1D30-DA9152582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1- </a:t>
            </a:r>
            <a:r>
              <a:rPr lang="en-GB" b="1" dirty="0">
                <a:ea typeface="+mn-lt"/>
                <a:cs typeface="+mn-lt"/>
              </a:rPr>
              <a:t>Histogram profiling(</a:t>
            </a:r>
            <a:r>
              <a:rPr lang="en-US" dirty="0">
                <a:ea typeface="+mn-lt"/>
                <a:cs typeface="+mn-lt"/>
              </a:rPr>
              <a:t>Vertical</a:t>
            </a:r>
            <a:r>
              <a:rPr lang="en-GB" b="1" dirty="0">
                <a:ea typeface="+mn-lt"/>
                <a:cs typeface="+mn-lt"/>
              </a:rPr>
              <a:t>): </a:t>
            </a:r>
            <a:endParaRPr lang="en-GB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E945E99-876C-ADBA-D5A6-93259F1FE1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0350" y="2067675"/>
            <a:ext cx="5378277" cy="396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243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2A929-1886-C1E2-EA09-A478CA7DC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2-Cutting : </a:t>
            </a:r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B269390-D85E-EA2E-62B1-D18435208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7454" y="244183"/>
            <a:ext cx="5420497" cy="2817064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F5ADBB93-5395-0AD5-21FC-4595B023BD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0903" y="3262312"/>
            <a:ext cx="1046977" cy="1188050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7554E68D-9813-ECEB-AEC2-BAB7467E3D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9620" y="3268619"/>
            <a:ext cx="938597" cy="1175434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D557F42F-4732-E921-8441-05BBF8DDDC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4230" y="3273382"/>
            <a:ext cx="864973" cy="1176208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04D12074-971E-663F-CF3E-2C05CDC042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22594" y="3273382"/>
            <a:ext cx="777703" cy="1186505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53F210A0-D38E-4663-48E6-BE9A44B8BB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80005" y="3278917"/>
            <a:ext cx="871151" cy="1134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163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9271C-2C68-AA32-D67D-86813B329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3-Machine Learning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D6AC3-CD59-3DA5-4975-7239FC0A0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4526" y="2574324"/>
            <a:ext cx="5765930" cy="1208904"/>
          </a:xfrm>
        </p:spPr>
        <p:txBody>
          <a:bodyPr/>
          <a:lstStyle/>
          <a:p>
            <a:r>
              <a:rPr lang="en-GB" dirty="0"/>
              <a:t>*creating model ,train and test it:  </a:t>
            </a:r>
          </a:p>
        </p:txBody>
      </p:sp>
      <p:pic>
        <p:nvPicPr>
          <p:cNvPr id="4" name="Picture 4" descr="A picture containing arrow&#10;&#10;Description automatically generated">
            <a:extLst>
              <a:ext uri="{FF2B5EF4-FFF2-40B4-BE49-F238E27FC236}">
                <a16:creationId xmlns:a16="http://schemas.microsoft.com/office/drawing/2014/main" id="{4DF457B7-A8A7-56B2-2E35-11CBD59A9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8430" y="3835972"/>
            <a:ext cx="3284331" cy="2748919"/>
          </a:xfrm>
          <a:prstGeom prst="rect">
            <a:avLst/>
          </a:prstGeom>
        </p:spPr>
      </p:pic>
      <p:pic>
        <p:nvPicPr>
          <p:cNvPr id="5" name="Picture 5" descr="A picture containing arrow&#10;&#10;Description automatically generated">
            <a:extLst>
              <a:ext uri="{FF2B5EF4-FFF2-40B4-BE49-F238E27FC236}">
                <a16:creationId xmlns:a16="http://schemas.microsoft.com/office/drawing/2014/main" id="{14E21AC5-DE9D-B85D-C929-A5AA81F1CB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9196" y="3836282"/>
            <a:ext cx="2547552" cy="2749792"/>
          </a:xfrm>
          <a:prstGeom prst="rect">
            <a:avLst/>
          </a:prstGeom>
        </p:spPr>
      </p:pic>
      <p:pic>
        <p:nvPicPr>
          <p:cNvPr id="6" name="Picture 6" descr="A picture containing shape&#10;&#10;Description automatically generated">
            <a:extLst>
              <a:ext uri="{FF2B5EF4-FFF2-40B4-BE49-F238E27FC236}">
                <a16:creationId xmlns:a16="http://schemas.microsoft.com/office/drawing/2014/main" id="{BD84F37D-F66C-B1F1-5F1C-E330A69864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1208" y="3945375"/>
            <a:ext cx="2047461" cy="2244477"/>
          </a:xfrm>
          <a:prstGeom prst="rect">
            <a:avLst/>
          </a:prstGeom>
        </p:spPr>
      </p:pic>
      <p:pic>
        <p:nvPicPr>
          <p:cNvPr id="7" name="Picture 7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5793ED48-94B8-29CD-6F96-F26E103070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9008" y="3947916"/>
            <a:ext cx="2102679" cy="2297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8989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DC6C5-72DD-E4A6-414B-8C635F574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*Finally, predicting our own image then display final result as Arabic text letter</a:t>
            </a:r>
          </a:p>
          <a:p>
            <a:pPr marL="0" indent="0">
              <a:buClr>
                <a:srgbClr val="1287C3"/>
              </a:buClr>
              <a:buNone/>
            </a:pPr>
            <a:r>
              <a:rPr lang="en-GB" dirty="0"/>
              <a:t>And its equivalent to English or Latin letter.</a:t>
            </a:r>
          </a:p>
        </p:txBody>
      </p:sp>
    </p:spTree>
    <p:extLst>
      <p:ext uri="{BB962C8B-B14F-4D97-AF65-F5344CB8AC3E}">
        <p14:creationId xmlns:p14="http://schemas.microsoft.com/office/powerpoint/2010/main" val="16573967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E9F43-5F69-E83A-02C6-5D585B073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4418" y="1272745"/>
            <a:ext cx="9781876" cy="4934464"/>
          </a:xfrm>
        </p:spPr>
        <p:txBody>
          <a:bodyPr/>
          <a:lstStyle/>
          <a:p>
            <a:r>
              <a:rPr lang="en-GB" dirty="0"/>
              <a:t>Thank you for listening</a:t>
            </a:r>
          </a:p>
        </p:txBody>
      </p:sp>
    </p:spTree>
    <p:extLst>
      <p:ext uri="{BB962C8B-B14F-4D97-AF65-F5344CB8AC3E}">
        <p14:creationId xmlns:p14="http://schemas.microsoft.com/office/powerpoint/2010/main" val="3821232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C82D7ED-EA14-4F7A-8A40-274A4FF84101}"/>
              </a:ext>
            </a:extLst>
          </p:cNvPr>
          <p:cNvSpPr txBox="1">
            <a:spLocks/>
          </p:cNvSpPr>
          <p:nvPr/>
        </p:nvSpPr>
        <p:spPr>
          <a:xfrm>
            <a:off x="838200" y="643467"/>
            <a:ext cx="2951205" cy="5571066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Project Purpose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r>
              <a:rPr lang="en-US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nd Targets</a:t>
            </a:r>
          </a:p>
        </p:txBody>
      </p:sp>
      <p:graphicFrame>
        <p:nvGraphicFramePr>
          <p:cNvPr id="7" name="TextBox 3">
            <a:extLst>
              <a:ext uri="{FF2B5EF4-FFF2-40B4-BE49-F238E27FC236}">
                <a16:creationId xmlns:a16="http://schemas.microsoft.com/office/drawing/2014/main" id="{8ECC2CBA-708D-4AD4-938F-A0659B7294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60073423"/>
              </p:ext>
            </p:extLst>
          </p:nvPr>
        </p:nvGraphicFramePr>
        <p:xfrm>
          <a:off x="5207640" y="643466"/>
          <a:ext cx="6291714" cy="55710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2299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2B231-7550-4EAD-AD2E-831C45A70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706" y="685800"/>
            <a:ext cx="9742318" cy="1752599"/>
          </a:xfrm>
        </p:spPr>
        <p:txBody>
          <a:bodyPr>
            <a:normAutofit/>
          </a:bodyPr>
          <a:lstStyle/>
          <a:p>
            <a:r>
              <a:rPr lang="en-US"/>
              <a:t>List of Functions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862459E-0D6F-4CCD-AC4B-132B84BE5F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5820697"/>
              </p:ext>
            </p:extLst>
          </p:nvPr>
        </p:nvGraphicFramePr>
        <p:xfrm>
          <a:off x="1760705" y="2694562"/>
          <a:ext cx="9742319" cy="309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02362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5FF6E-AFBF-4872-ACB6-4494DA05F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893" y="-1980"/>
            <a:ext cx="5107366" cy="2096769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kern="1200" dirty="0">
                <a:latin typeface="+mj-lt"/>
                <a:ea typeface="+mj-ea"/>
                <a:cs typeface="+mj-cs"/>
              </a:rPr>
              <a:t>Gantt Chart: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B31B23-A6EC-46CD-B9BA-28B28FAD4B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330" y="1696279"/>
            <a:ext cx="10349404" cy="3631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037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2AF07-FA1B-4D2E-BBC3-4DC8E61DE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ADVISOR MEETING TABLE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AE65081-90F0-429B-925D-9F8B72FD22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4955908"/>
              </p:ext>
            </p:extLst>
          </p:nvPr>
        </p:nvGraphicFramePr>
        <p:xfrm>
          <a:off x="2429667" y="2438399"/>
          <a:ext cx="8127999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29194377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73411809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98674303"/>
                    </a:ext>
                  </a:extLst>
                </a:gridCol>
              </a:tblGrid>
              <a:tr h="3060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MEETING SUBJECT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ADVISOR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083859"/>
                  </a:ext>
                </a:extLst>
              </a:tr>
              <a:tr h="528295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Requirement Specification Meeting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Mustafa Zahid Gurbuz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25/3/2022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8478536"/>
                  </a:ext>
                </a:extLst>
              </a:tr>
              <a:tr h="306076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Code Review Meeting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Dr. ARİF MURAT YAĞCI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15/05/2022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015684"/>
                  </a:ext>
                </a:extLst>
              </a:tr>
              <a:tr h="306076">
                <a:tc>
                  <a:txBody>
                    <a:bodyPr/>
                    <a:lstStyle/>
                    <a:p>
                      <a:r>
                        <a:rPr lang="en-US" dirty="0"/>
                        <a:t>Progress meeting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Dr. ARİF MURAT YAĞCI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28/6/2022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242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6392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7A89B-42C8-43A1-AEAC-942CB9FA9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416" y="1637930"/>
            <a:ext cx="9017972" cy="179107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333434"/>
                </a:solidFill>
                <a:effectLst/>
                <a:latin typeface="ProximaNova-Regular"/>
              </a:rPr>
              <a:t>Its</a:t>
            </a:r>
            <a:r>
              <a:rPr lang="en-US" sz="1800" dirty="0">
                <a:solidFill>
                  <a:srgbClr val="333434"/>
                </a:solidFill>
                <a:latin typeface="ProximaNova-Regular"/>
              </a:rPr>
              <a:t> </a:t>
            </a:r>
            <a:r>
              <a:rPr lang="en-US" sz="1800" b="0" i="0" dirty="0">
                <a:solidFill>
                  <a:srgbClr val="333434"/>
                </a:solidFill>
                <a:effectLst/>
                <a:latin typeface="ProximaNova-Regular"/>
              </a:rPr>
              <a:t>one of the oldest and most traditional models for building software's.</a:t>
            </a:r>
            <a:br>
              <a:rPr lang="en-US" sz="1800" b="0" i="0" dirty="0">
                <a:solidFill>
                  <a:srgbClr val="333434"/>
                </a:solidFill>
                <a:effectLst/>
                <a:latin typeface="ProximaNova-Regular"/>
              </a:rPr>
            </a:br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CFE754-CA2C-4FD1-A09A-BFCFF6474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8832" y="3820002"/>
            <a:ext cx="4936636" cy="30322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BA36420-712B-4C2A-B9F2-6555569586D9}"/>
              </a:ext>
            </a:extLst>
          </p:cNvPr>
          <p:cNvSpPr txBox="1"/>
          <p:nvPr/>
        </p:nvSpPr>
        <p:spPr>
          <a:xfrm>
            <a:off x="3163095" y="571512"/>
            <a:ext cx="58658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Waterfall development process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BB1249-F491-4F19-B989-37D68740E90E}"/>
              </a:ext>
            </a:extLst>
          </p:cNvPr>
          <p:cNvSpPr txBox="1"/>
          <p:nvPr/>
        </p:nvSpPr>
        <p:spPr>
          <a:xfrm>
            <a:off x="1134211" y="2828835"/>
            <a:ext cx="60945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434"/>
                </a:solidFill>
                <a:latin typeface="ProximaNova-Regular"/>
              </a:rPr>
              <a:t>Working on tasks requires</a:t>
            </a:r>
            <a:r>
              <a:rPr lang="en-US" b="0" i="0" dirty="0">
                <a:solidFill>
                  <a:srgbClr val="333434"/>
                </a:solidFill>
                <a:effectLst/>
                <a:latin typeface="ProximaNova-Regular"/>
              </a:rPr>
              <a:t> finishing each one sequentially before moving on. However, in most practical applications the phases overlap slightly, with feedback and information being passed between them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837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1A8E2CF-AE55-43FE-A67C-DBDF5D7D89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849" y="783113"/>
            <a:ext cx="9705981" cy="494556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46D04E-85DF-4EDD-A127-C175357D9873}"/>
              </a:ext>
            </a:extLst>
          </p:cNvPr>
          <p:cNvSpPr txBox="1"/>
          <p:nvPr/>
        </p:nvSpPr>
        <p:spPr>
          <a:xfrm>
            <a:off x="5472113" y="5314950"/>
            <a:ext cx="60579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UML Use Case Diagram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921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CAF48CB-DEB2-4A22-93DA-46671F39CB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782" y="428624"/>
            <a:ext cx="9569881" cy="498734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C0A4A5B-D6A5-45C1-A42B-787E5A9FFDCD}"/>
              </a:ext>
            </a:extLst>
          </p:cNvPr>
          <p:cNvSpPr txBox="1"/>
          <p:nvPr/>
        </p:nvSpPr>
        <p:spPr>
          <a:xfrm>
            <a:off x="2557463" y="5630287"/>
            <a:ext cx="88785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UML Use Class Diagram : Before Implementation </a:t>
            </a:r>
          </a:p>
        </p:txBody>
      </p:sp>
    </p:spTree>
    <p:extLst>
      <p:ext uri="{BB962C8B-B14F-4D97-AF65-F5344CB8AC3E}">
        <p14:creationId xmlns:p14="http://schemas.microsoft.com/office/powerpoint/2010/main" val="686319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4AB5C-4861-40A4-A58F-FB9555E45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1477" y="0"/>
            <a:ext cx="7063721" cy="11592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/>
              <a:t>UML </a:t>
            </a:r>
            <a:r>
              <a:rPr lang="en-US" sz="4000" dirty="0"/>
              <a:t>Use </a:t>
            </a:r>
            <a:r>
              <a:rPr lang="en-US" dirty="0"/>
              <a:t>Class </a:t>
            </a:r>
            <a:r>
              <a:rPr lang="en-US" sz="4000" dirty="0"/>
              <a:t>Diagram : After Implementation </a:t>
            </a:r>
            <a:endParaRPr lang="en-US" sz="4000" kern="1200" dirty="0">
              <a:solidFill>
                <a:srgbClr val="FFFFFF"/>
              </a:solidFill>
              <a:highlight>
                <a:srgbClr val="FFFF00"/>
              </a:highlight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0F79FF-2FD4-4C1B-87DE-B3D2FD3E48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950" y="1159200"/>
            <a:ext cx="9981988" cy="5157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01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1618</TotalTime>
  <Words>299</Words>
  <Application>Microsoft Office PowerPoint</Application>
  <PresentationFormat>Widescreen</PresentationFormat>
  <Paragraphs>45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Parallax</vt:lpstr>
      <vt:lpstr>AR2LT</vt:lpstr>
      <vt:lpstr>PowerPoint Presentation</vt:lpstr>
      <vt:lpstr>List of Functions</vt:lpstr>
      <vt:lpstr>Gantt Chart:</vt:lpstr>
      <vt:lpstr>ADVISOR MEETING TABLE </vt:lpstr>
      <vt:lpstr>Its one of the oldest and most traditional models for building software's. </vt:lpstr>
      <vt:lpstr>PowerPoint Presentation</vt:lpstr>
      <vt:lpstr>PowerPoint Presentation</vt:lpstr>
      <vt:lpstr>UML Use Class Diagram : After Implementation </vt:lpstr>
      <vt:lpstr>User interface mock-ups:</vt:lpstr>
      <vt:lpstr>PowerPoint Presentation</vt:lpstr>
      <vt:lpstr>Segmentation part</vt:lpstr>
      <vt:lpstr>PowerPoint Presentation</vt:lpstr>
      <vt:lpstr>3-Machine Learning </vt:lpstr>
      <vt:lpstr>PowerPoint Presentation</vt:lpstr>
      <vt:lpstr>Thank you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Monar Morabit</dc:creator>
  <cp:lastModifiedBy>Mohamad Karbejha</cp:lastModifiedBy>
  <cp:revision>214</cp:revision>
  <dcterms:created xsi:type="dcterms:W3CDTF">2021-12-20T13:04:16Z</dcterms:created>
  <dcterms:modified xsi:type="dcterms:W3CDTF">2022-07-03T22:02:45Z</dcterms:modified>
</cp:coreProperties>
</file>