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4" r:id="rId2"/>
    <p:sldId id="265" r:id="rId3"/>
    <p:sldId id="263" r:id="rId4"/>
    <p:sldId id="269" r:id="rId5"/>
    <p:sldId id="274" r:id="rId6"/>
    <p:sldId id="273" r:id="rId7"/>
    <p:sldId id="279" r:id="rId8"/>
    <p:sldId id="276" r:id="rId9"/>
    <p:sldId id="270" r:id="rId10"/>
    <p:sldId id="268" r:id="rId11"/>
    <p:sldId id="277" r:id="rId12"/>
    <p:sldId id="262" r:id="rId13"/>
    <p:sldId id="275" r:id="rId14"/>
    <p:sldId id="271" r:id="rId15"/>
    <p:sldId id="281" r:id="rId16"/>
    <p:sldId id="272" r:id="rId17"/>
    <p:sldId id="280" r:id="rId18"/>
    <p:sldId id="282" r:id="rId19"/>
    <p:sldId id="28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ra_motorgy@hotmail.com" initials="s" lastIdx="1" clrIdx="0">
    <p:extLst>
      <p:ext uri="{19B8F6BF-5375-455C-9EA6-DF929625EA0E}">
        <p15:presenceInfo xmlns:p15="http://schemas.microsoft.com/office/powerpoint/2012/main" userId="474f9fff4cdcba9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3" d="100"/>
          <a:sy n="83" d="100"/>
        </p:scale>
        <p:origin x="48"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3.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C830D9-DCC1-437C-832E-92FD7C0CA427}" type="doc">
      <dgm:prSet loTypeId="urn:microsoft.com/office/officeart/2008/layout/LinedList" loCatId="list" qsTypeId="urn:microsoft.com/office/officeart/2005/8/quickstyle/simple1" qsCatId="simple" csTypeId="urn:microsoft.com/office/officeart/2005/8/colors/accent4_2" csCatId="accent4" phldr="1"/>
      <dgm:spPr/>
      <dgm:t>
        <a:bodyPr/>
        <a:lstStyle/>
        <a:p>
          <a:endParaRPr lang="en-US"/>
        </a:p>
      </dgm:t>
    </dgm:pt>
    <dgm:pt modelId="{E90FD0C0-9F76-4A2C-A80D-4CCB5C9B319D}">
      <dgm:prSet/>
      <dgm:spPr/>
      <dgm:t>
        <a:bodyPr/>
        <a:lstStyle/>
        <a:p>
          <a:r>
            <a:rPr lang="en-US" dirty="0"/>
            <a:t>The purpose of this project is to build an interactive media streaming website where users can watch and download different media content.</a:t>
          </a:r>
        </a:p>
      </dgm:t>
    </dgm:pt>
    <dgm:pt modelId="{EBEE3533-F0D6-4D7A-A884-E01BA397974A}" type="parTrans" cxnId="{CB441306-57D9-42CD-B65C-368E1EF8D23C}">
      <dgm:prSet/>
      <dgm:spPr/>
      <dgm:t>
        <a:bodyPr/>
        <a:lstStyle/>
        <a:p>
          <a:endParaRPr lang="en-US"/>
        </a:p>
      </dgm:t>
    </dgm:pt>
    <dgm:pt modelId="{1415ACF1-2EA4-41C3-84C5-0699F4B05156}" type="sibTrans" cxnId="{CB441306-57D9-42CD-B65C-368E1EF8D23C}">
      <dgm:prSet/>
      <dgm:spPr/>
      <dgm:t>
        <a:bodyPr/>
        <a:lstStyle/>
        <a:p>
          <a:endParaRPr lang="en-US"/>
        </a:p>
      </dgm:t>
    </dgm:pt>
    <dgm:pt modelId="{8046ED38-9B43-491D-83F9-2EE8B8F1C84E}">
      <dgm:prSet/>
      <dgm:spPr/>
      <dgm:t>
        <a:bodyPr/>
        <a:lstStyle/>
        <a:p>
          <a:r>
            <a:rPr lang="en-US"/>
            <a:t>with the targets:</a:t>
          </a:r>
        </a:p>
      </dgm:t>
    </dgm:pt>
    <dgm:pt modelId="{FF62F528-D2A1-4C30-9F46-26E69B36ABE7}" type="parTrans" cxnId="{B17C8579-7623-422E-8363-102EEFD0A110}">
      <dgm:prSet/>
      <dgm:spPr/>
      <dgm:t>
        <a:bodyPr/>
        <a:lstStyle/>
        <a:p>
          <a:endParaRPr lang="en-US"/>
        </a:p>
      </dgm:t>
    </dgm:pt>
    <dgm:pt modelId="{0BB91C9B-0CF3-41ED-933D-B7203D54A10A}" type="sibTrans" cxnId="{B17C8579-7623-422E-8363-102EEFD0A110}">
      <dgm:prSet/>
      <dgm:spPr/>
      <dgm:t>
        <a:bodyPr/>
        <a:lstStyle/>
        <a:p>
          <a:endParaRPr lang="en-US"/>
        </a:p>
      </dgm:t>
    </dgm:pt>
    <dgm:pt modelId="{4331DDE0-1394-4EF4-B260-2C443DB8FC55}">
      <dgm:prSet/>
      <dgm:spPr/>
      <dgm:t>
        <a:bodyPr/>
        <a:lstStyle/>
        <a:p>
          <a:r>
            <a:rPr lang="en-US" b="1" dirty="0"/>
            <a:t>Faster</a:t>
          </a:r>
          <a:r>
            <a:rPr lang="en-US" dirty="0"/>
            <a:t> And </a:t>
          </a:r>
          <a:r>
            <a:rPr lang="en-US" b="1" dirty="0"/>
            <a:t>Alternative</a:t>
          </a:r>
          <a:r>
            <a:rPr lang="en-US" dirty="0"/>
            <a:t> Way To Stream Media Online </a:t>
          </a:r>
        </a:p>
      </dgm:t>
    </dgm:pt>
    <dgm:pt modelId="{B7DF876F-9E26-4F5C-B6D9-06DF2FA76385}" type="parTrans" cxnId="{EAF297B9-7D4B-456C-83E2-97F3CBEDE100}">
      <dgm:prSet/>
      <dgm:spPr/>
      <dgm:t>
        <a:bodyPr/>
        <a:lstStyle/>
        <a:p>
          <a:endParaRPr lang="en-US"/>
        </a:p>
      </dgm:t>
    </dgm:pt>
    <dgm:pt modelId="{1ABD43A0-BA9C-4D7A-B525-A9D03932335A}" type="sibTrans" cxnId="{EAF297B9-7D4B-456C-83E2-97F3CBEDE100}">
      <dgm:prSet/>
      <dgm:spPr/>
      <dgm:t>
        <a:bodyPr/>
        <a:lstStyle/>
        <a:p>
          <a:endParaRPr lang="en-US"/>
        </a:p>
      </dgm:t>
    </dgm:pt>
    <dgm:pt modelId="{4FDFF297-8393-4757-BE7A-CC770F01FF1C}">
      <dgm:prSet/>
      <dgm:spPr/>
      <dgm:t>
        <a:bodyPr/>
        <a:lstStyle/>
        <a:p>
          <a:r>
            <a:rPr lang="en-US" dirty="0"/>
            <a:t>More </a:t>
          </a:r>
          <a:r>
            <a:rPr lang="en-US" b="1" dirty="0"/>
            <a:t>Convenient </a:t>
          </a:r>
          <a:r>
            <a:rPr lang="en-US" b="0" dirty="0"/>
            <a:t>experience For The User</a:t>
          </a:r>
          <a:r>
            <a:rPr lang="en-US" dirty="0"/>
            <a:t>.</a:t>
          </a:r>
        </a:p>
      </dgm:t>
    </dgm:pt>
    <dgm:pt modelId="{29A39866-888C-4548-AFAC-4D0D457B563C}" type="parTrans" cxnId="{6B2F5F57-0E3A-43D3-B54E-1F1F69C7AD94}">
      <dgm:prSet/>
      <dgm:spPr/>
      <dgm:t>
        <a:bodyPr/>
        <a:lstStyle/>
        <a:p>
          <a:endParaRPr lang="en-US"/>
        </a:p>
      </dgm:t>
    </dgm:pt>
    <dgm:pt modelId="{DBFC68EA-E099-493A-88BC-9E5B8D3ABC04}" type="sibTrans" cxnId="{6B2F5F57-0E3A-43D3-B54E-1F1F69C7AD94}">
      <dgm:prSet/>
      <dgm:spPr/>
      <dgm:t>
        <a:bodyPr/>
        <a:lstStyle/>
        <a:p>
          <a:endParaRPr lang="en-US"/>
        </a:p>
      </dgm:t>
    </dgm:pt>
    <dgm:pt modelId="{CCFA88F9-E3CA-4895-80AD-A6D57AA98F4E}">
      <dgm:prSet/>
      <dgm:spPr/>
      <dgm:t>
        <a:bodyPr/>
        <a:lstStyle/>
        <a:p>
          <a:r>
            <a:rPr lang="en-US" dirty="0"/>
            <a:t>More </a:t>
          </a:r>
          <a:r>
            <a:rPr lang="en-US" b="1" dirty="0"/>
            <a:t>secure</a:t>
          </a:r>
          <a:r>
            <a:rPr lang="en-US" dirty="0"/>
            <a:t> to keep the personal data of user in safe place</a:t>
          </a:r>
        </a:p>
      </dgm:t>
    </dgm:pt>
    <dgm:pt modelId="{EA8A7349-C315-4908-ACD5-55A84B37BCFE}" type="parTrans" cxnId="{E457334E-6BF6-48DC-B081-5B952ECBFE38}">
      <dgm:prSet/>
      <dgm:spPr/>
      <dgm:t>
        <a:bodyPr/>
        <a:lstStyle/>
        <a:p>
          <a:endParaRPr lang="en-US"/>
        </a:p>
      </dgm:t>
    </dgm:pt>
    <dgm:pt modelId="{6A6EAC6B-8130-4497-8B66-CE14A5EDA392}" type="sibTrans" cxnId="{E457334E-6BF6-48DC-B081-5B952ECBFE38}">
      <dgm:prSet/>
      <dgm:spPr/>
      <dgm:t>
        <a:bodyPr/>
        <a:lstStyle/>
        <a:p>
          <a:endParaRPr lang="en-US"/>
        </a:p>
      </dgm:t>
    </dgm:pt>
    <dgm:pt modelId="{1F40D8B5-E6D8-4C57-95D6-813154F8AE12}" type="pres">
      <dgm:prSet presAssocID="{4DC830D9-DCC1-437C-832E-92FD7C0CA427}" presName="vert0" presStyleCnt="0">
        <dgm:presLayoutVars>
          <dgm:dir/>
          <dgm:animOne val="branch"/>
          <dgm:animLvl val="lvl"/>
        </dgm:presLayoutVars>
      </dgm:prSet>
      <dgm:spPr/>
    </dgm:pt>
    <dgm:pt modelId="{4C0880DB-D0A9-4770-A10F-E6F00CCC0B76}" type="pres">
      <dgm:prSet presAssocID="{E90FD0C0-9F76-4A2C-A80D-4CCB5C9B319D}" presName="thickLine" presStyleLbl="alignNode1" presStyleIdx="0" presStyleCnt="2"/>
      <dgm:spPr/>
    </dgm:pt>
    <dgm:pt modelId="{F9B8B1D2-1151-4DA4-A4F7-BE7165493783}" type="pres">
      <dgm:prSet presAssocID="{E90FD0C0-9F76-4A2C-A80D-4CCB5C9B319D}" presName="horz1" presStyleCnt="0"/>
      <dgm:spPr/>
    </dgm:pt>
    <dgm:pt modelId="{2F6F0798-F7F3-4322-A781-F60B5384CA0C}" type="pres">
      <dgm:prSet presAssocID="{E90FD0C0-9F76-4A2C-A80D-4CCB5C9B319D}" presName="tx1" presStyleLbl="revTx" presStyleIdx="0" presStyleCnt="5" custScaleX="500000"/>
      <dgm:spPr/>
    </dgm:pt>
    <dgm:pt modelId="{5A852505-18F9-4463-922E-3D799AED4ED2}" type="pres">
      <dgm:prSet presAssocID="{E90FD0C0-9F76-4A2C-A80D-4CCB5C9B319D}" presName="vert1" presStyleCnt="0"/>
      <dgm:spPr/>
    </dgm:pt>
    <dgm:pt modelId="{93685A23-8A8C-4F23-A19B-9EEAFE65F6D7}" type="pres">
      <dgm:prSet presAssocID="{8046ED38-9B43-491D-83F9-2EE8B8F1C84E}" presName="thickLine" presStyleLbl="alignNode1" presStyleIdx="1" presStyleCnt="2"/>
      <dgm:spPr/>
    </dgm:pt>
    <dgm:pt modelId="{7466FC85-B9DA-449B-9F3B-70AD47C0DFFE}" type="pres">
      <dgm:prSet presAssocID="{8046ED38-9B43-491D-83F9-2EE8B8F1C84E}" presName="horz1" presStyleCnt="0"/>
      <dgm:spPr/>
    </dgm:pt>
    <dgm:pt modelId="{8F8B6745-6B11-4C72-AF09-0D04E1AA9649}" type="pres">
      <dgm:prSet presAssocID="{8046ED38-9B43-491D-83F9-2EE8B8F1C84E}" presName="tx1" presStyleLbl="revTx" presStyleIdx="1" presStyleCnt="5"/>
      <dgm:spPr/>
    </dgm:pt>
    <dgm:pt modelId="{25873BE0-53D6-4276-9A71-C8D725EF666F}" type="pres">
      <dgm:prSet presAssocID="{8046ED38-9B43-491D-83F9-2EE8B8F1C84E}" presName="vert1" presStyleCnt="0"/>
      <dgm:spPr/>
    </dgm:pt>
    <dgm:pt modelId="{E97691F2-DA6C-4BC6-9454-8CCDB4EDBFF8}" type="pres">
      <dgm:prSet presAssocID="{4331DDE0-1394-4EF4-B260-2C443DB8FC55}" presName="vertSpace2a" presStyleCnt="0"/>
      <dgm:spPr/>
    </dgm:pt>
    <dgm:pt modelId="{CBDA527E-AD0E-40E2-B3CB-2D4E6C48EF09}" type="pres">
      <dgm:prSet presAssocID="{4331DDE0-1394-4EF4-B260-2C443DB8FC55}" presName="horz2" presStyleCnt="0"/>
      <dgm:spPr/>
    </dgm:pt>
    <dgm:pt modelId="{6C9BAACF-BA68-4B34-8F73-72688D8D0114}" type="pres">
      <dgm:prSet presAssocID="{4331DDE0-1394-4EF4-B260-2C443DB8FC55}" presName="horzSpace2" presStyleCnt="0"/>
      <dgm:spPr/>
    </dgm:pt>
    <dgm:pt modelId="{2CC68336-65C0-4C06-8A37-42291D88F773}" type="pres">
      <dgm:prSet presAssocID="{4331DDE0-1394-4EF4-B260-2C443DB8FC55}" presName="tx2" presStyleLbl="revTx" presStyleIdx="2" presStyleCnt="5"/>
      <dgm:spPr/>
    </dgm:pt>
    <dgm:pt modelId="{E3CE7CE1-0DF9-4B8E-B7CB-FE8AE7EB5669}" type="pres">
      <dgm:prSet presAssocID="{4331DDE0-1394-4EF4-B260-2C443DB8FC55}" presName="vert2" presStyleCnt="0"/>
      <dgm:spPr/>
    </dgm:pt>
    <dgm:pt modelId="{6C85E9E7-372B-4FD1-ADA2-DBE392488061}" type="pres">
      <dgm:prSet presAssocID="{4331DDE0-1394-4EF4-B260-2C443DB8FC55}" presName="thinLine2b" presStyleLbl="callout" presStyleIdx="0" presStyleCnt="3"/>
      <dgm:spPr/>
    </dgm:pt>
    <dgm:pt modelId="{C2532C28-ED33-42E3-878C-BEA5BAB2729B}" type="pres">
      <dgm:prSet presAssocID="{4331DDE0-1394-4EF4-B260-2C443DB8FC55}" presName="vertSpace2b" presStyleCnt="0"/>
      <dgm:spPr/>
    </dgm:pt>
    <dgm:pt modelId="{3A489F95-885D-4F59-A4CE-CB956EB53C00}" type="pres">
      <dgm:prSet presAssocID="{4FDFF297-8393-4757-BE7A-CC770F01FF1C}" presName="horz2" presStyleCnt="0"/>
      <dgm:spPr/>
    </dgm:pt>
    <dgm:pt modelId="{5635E10C-61E0-4CFD-B05A-AABE3D83DE35}" type="pres">
      <dgm:prSet presAssocID="{4FDFF297-8393-4757-BE7A-CC770F01FF1C}" presName="horzSpace2" presStyleCnt="0"/>
      <dgm:spPr/>
    </dgm:pt>
    <dgm:pt modelId="{760A08CB-137E-47BC-ACCA-E4BF73EEE380}" type="pres">
      <dgm:prSet presAssocID="{4FDFF297-8393-4757-BE7A-CC770F01FF1C}" presName="tx2" presStyleLbl="revTx" presStyleIdx="3" presStyleCnt="5"/>
      <dgm:spPr/>
    </dgm:pt>
    <dgm:pt modelId="{283A9344-29BB-4CDC-9E9C-275827073675}" type="pres">
      <dgm:prSet presAssocID="{4FDFF297-8393-4757-BE7A-CC770F01FF1C}" presName="vert2" presStyleCnt="0"/>
      <dgm:spPr/>
    </dgm:pt>
    <dgm:pt modelId="{FFCBA65D-6040-420F-A5D9-04B32DCFF205}" type="pres">
      <dgm:prSet presAssocID="{4FDFF297-8393-4757-BE7A-CC770F01FF1C}" presName="thinLine2b" presStyleLbl="callout" presStyleIdx="1" presStyleCnt="3"/>
      <dgm:spPr/>
    </dgm:pt>
    <dgm:pt modelId="{D5449AC8-893B-4DEB-A95D-3F46F8B13276}" type="pres">
      <dgm:prSet presAssocID="{4FDFF297-8393-4757-BE7A-CC770F01FF1C}" presName="vertSpace2b" presStyleCnt="0"/>
      <dgm:spPr/>
    </dgm:pt>
    <dgm:pt modelId="{2283AB64-7A60-4F52-8117-0681529A925E}" type="pres">
      <dgm:prSet presAssocID="{CCFA88F9-E3CA-4895-80AD-A6D57AA98F4E}" presName="horz2" presStyleCnt="0"/>
      <dgm:spPr/>
    </dgm:pt>
    <dgm:pt modelId="{03E26FC8-BE4C-48E3-8346-32BB8D6CE58E}" type="pres">
      <dgm:prSet presAssocID="{CCFA88F9-E3CA-4895-80AD-A6D57AA98F4E}" presName="horzSpace2" presStyleCnt="0"/>
      <dgm:spPr/>
    </dgm:pt>
    <dgm:pt modelId="{9A6CF8F5-D76B-4310-9AF1-667A207C504A}" type="pres">
      <dgm:prSet presAssocID="{CCFA88F9-E3CA-4895-80AD-A6D57AA98F4E}" presName="tx2" presStyleLbl="revTx" presStyleIdx="4" presStyleCnt="5"/>
      <dgm:spPr/>
    </dgm:pt>
    <dgm:pt modelId="{CA270589-A827-4F15-BFC2-D1D687283CFA}" type="pres">
      <dgm:prSet presAssocID="{CCFA88F9-E3CA-4895-80AD-A6D57AA98F4E}" presName="vert2" presStyleCnt="0"/>
      <dgm:spPr/>
    </dgm:pt>
    <dgm:pt modelId="{C3CDD944-7132-49E0-A7C5-256DA5E17DC5}" type="pres">
      <dgm:prSet presAssocID="{CCFA88F9-E3CA-4895-80AD-A6D57AA98F4E}" presName="thinLine2b" presStyleLbl="callout" presStyleIdx="2" presStyleCnt="3"/>
      <dgm:spPr/>
    </dgm:pt>
    <dgm:pt modelId="{7F78EF62-099C-469B-9F6F-D03EF2404855}" type="pres">
      <dgm:prSet presAssocID="{CCFA88F9-E3CA-4895-80AD-A6D57AA98F4E}" presName="vertSpace2b" presStyleCnt="0"/>
      <dgm:spPr/>
    </dgm:pt>
  </dgm:ptLst>
  <dgm:cxnLst>
    <dgm:cxn modelId="{CB441306-57D9-42CD-B65C-368E1EF8D23C}" srcId="{4DC830D9-DCC1-437C-832E-92FD7C0CA427}" destId="{E90FD0C0-9F76-4A2C-A80D-4CCB5C9B319D}" srcOrd="0" destOrd="0" parTransId="{EBEE3533-F0D6-4D7A-A884-E01BA397974A}" sibTransId="{1415ACF1-2EA4-41C3-84C5-0699F4B05156}"/>
    <dgm:cxn modelId="{176FEA2E-A52A-421B-AB87-43A64757439E}" type="presOf" srcId="{8046ED38-9B43-491D-83F9-2EE8B8F1C84E}" destId="{8F8B6745-6B11-4C72-AF09-0D04E1AA9649}" srcOrd="0" destOrd="0" presId="urn:microsoft.com/office/officeart/2008/layout/LinedList"/>
    <dgm:cxn modelId="{AB2B7660-947B-4189-8ADF-ADBC13C78794}" type="presOf" srcId="{4331DDE0-1394-4EF4-B260-2C443DB8FC55}" destId="{2CC68336-65C0-4C06-8A37-42291D88F773}" srcOrd="0" destOrd="0" presId="urn:microsoft.com/office/officeart/2008/layout/LinedList"/>
    <dgm:cxn modelId="{FE46E166-9A3A-4732-9A24-395DA5A824DD}" type="presOf" srcId="{E90FD0C0-9F76-4A2C-A80D-4CCB5C9B319D}" destId="{2F6F0798-F7F3-4322-A781-F60B5384CA0C}" srcOrd="0" destOrd="0" presId="urn:microsoft.com/office/officeart/2008/layout/LinedList"/>
    <dgm:cxn modelId="{E457334E-6BF6-48DC-B081-5B952ECBFE38}" srcId="{8046ED38-9B43-491D-83F9-2EE8B8F1C84E}" destId="{CCFA88F9-E3CA-4895-80AD-A6D57AA98F4E}" srcOrd="2" destOrd="0" parTransId="{EA8A7349-C315-4908-ACD5-55A84B37BCFE}" sibTransId="{6A6EAC6B-8130-4497-8B66-CE14A5EDA392}"/>
    <dgm:cxn modelId="{C6B8BE71-DC5B-40B2-89D2-815D7344FFB7}" type="presOf" srcId="{4FDFF297-8393-4757-BE7A-CC770F01FF1C}" destId="{760A08CB-137E-47BC-ACCA-E4BF73EEE380}" srcOrd="0" destOrd="0" presId="urn:microsoft.com/office/officeart/2008/layout/LinedList"/>
    <dgm:cxn modelId="{6B2F5F57-0E3A-43D3-B54E-1F1F69C7AD94}" srcId="{8046ED38-9B43-491D-83F9-2EE8B8F1C84E}" destId="{4FDFF297-8393-4757-BE7A-CC770F01FF1C}" srcOrd="1" destOrd="0" parTransId="{29A39866-888C-4548-AFAC-4D0D457B563C}" sibTransId="{DBFC68EA-E099-493A-88BC-9E5B8D3ABC04}"/>
    <dgm:cxn modelId="{B17C8579-7623-422E-8363-102EEFD0A110}" srcId="{4DC830D9-DCC1-437C-832E-92FD7C0CA427}" destId="{8046ED38-9B43-491D-83F9-2EE8B8F1C84E}" srcOrd="1" destOrd="0" parTransId="{FF62F528-D2A1-4C30-9F46-26E69B36ABE7}" sibTransId="{0BB91C9B-0CF3-41ED-933D-B7203D54A10A}"/>
    <dgm:cxn modelId="{DD73C5B1-4DD7-42A3-AE3B-2E6E0A55EBCE}" type="presOf" srcId="{CCFA88F9-E3CA-4895-80AD-A6D57AA98F4E}" destId="{9A6CF8F5-D76B-4310-9AF1-667A207C504A}" srcOrd="0" destOrd="0" presId="urn:microsoft.com/office/officeart/2008/layout/LinedList"/>
    <dgm:cxn modelId="{EAF297B9-7D4B-456C-83E2-97F3CBEDE100}" srcId="{8046ED38-9B43-491D-83F9-2EE8B8F1C84E}" destId="{4331DDE0-1394-4EF4-B260-2C443DB8FC55}" srcOrd="0" destOrd="0" parTransId="{B7DF876F-9E26-4F5C-B6D9-06DF2FA76385}" sibTransId="{1ABD43A0-BA9C-4D7A-B525-A9D03932335A}"/>
    <dgm:cxn modelId="{355093D7-7E65-4BA8-8357-91F924581F06}" type="presOf" srcId="{4DC830D9-DCC1-437C-832E-92FD7C0CA427}" destId="{1F40D8B5-E6D8-4C57-95D6-813154F8AE12}" srcOrd="0" destOrd="0" presId="urn:microsoft.com/office/officeart/2008/layout/LinedList"/>
    <dgm:cxn modelId="{1A32B814-81B8-4D79-BC07-46CE75D66202}" type="presParOf" srcId="{1F40D8B5-E6D8-4C57-95D6-813154F8AE12}" destId="{4C0880DB-D0A9-4770-A10F-E6F00CCC0B76}" srcOrd="0" destOrd="0" presId="urn:microsoft.com/office/officeart/2008/layout/LinedList"/>
    <dgm:cxn modelId="{1C906444-C4D7-43C6-8B1D-CAE65EAFEC5B}" type="presParOf" srcId="{1F40D8B5-E6D8-4C57-95D6-813154F8AE12}" destId="{F9B8B1D2-1151-4DA4-A4F7-BE7165493783}" srcOrd="1" destOrd="0" presId="urn:microsoft.com/office/officeart/2008/layout/LinedList"/>
    <dgm:cxn modelId="{6EEF472C-8BE7-41CC-8A16-5EFC9ECE8DC2}" type="presParOf" srcId="{F9B8B1D2-1151-4DA4-A4F7-BE7165493783}" destId="{2F6F0798-F7F3-4322-A781-F60B5384CA0C}" srcOrd="0" destOrd="0" presId="urn:microsoft.com/office/officeart/2008/layout/LinedList"/>
    <dgm:cxn modelId="{383F9C3E-95CC-4947-98CD-41588000E19F}" type="presParOf" srcId="{F9B8B1D2-1151-4DA4-A4F7-BE7165493783}" destId="{5A852505-18F9-4463-922E-3D799AED4ED2}" srcOrd="1" destOrd="0" presId="urn:microsoft.com/office/officeart/2008/layout/LinedList"/>
    <dgm:cxn modelId="{4EFAE0D1-3F48-426D-A2E6-856E02DBF7F7}" type="presParOf" srcId="{1F40D8B5-E6D8-4C57-95D6-813154F8AE12}" destId="{93685A23-8A8C-4F23-A19B-9EEAFE65F6D7}" srcOrd="2" destOrd="0" presId="urn:microsoft.com/office/officeart/2008/layout/LinedList"/>
    <dgm:cxn modelId="{4C905CB6-F9AA-4830-B1D2-90A5B96254BB}" type="presParOf" srcId="{1F40D8B5-E6D8-4C57-95D6-813154F8AE12}" destId="{7466FC85-B9DA-449B-9F3B-70AD47C0DFFE}" srcOrd="3" destOrd="0" presId="urn:microsoft.com/office/officeart/2008/layout/LinedList"/>
    <dgm:cxn modelId="{7464CA52-9198-40E5-B31E-F52053B837E4}" type="presParOf" srcId="{7466FC85-B9DA-449B-9F3B-70AD47C0DFFE}" destId="{8F8B6745-6B11-4C72-AF09-0D04E1AA9649}" srcOrd="0" destOrd="0" presId="urn:microsoft.com/office/officeart/2008/layout/LinedList"/>
    <dgm:cxn modelId="{8F556552-44F4-4692-ABC4-30496C51E348}" type="presParOf" srcId="{7466FC85-B9DA-449B-9F3B-70AD47C0DFFE}" destId="{25873BE0-53D6-4276-9A71-C8D725EF666F}" srcOrd="1" destOrd="0" presId="urn:microsoft.com/office/officeart/2008/layout/LinedList"/>
    <dgm:cxn modelId="{ACD49D29-D0B4-47C7-9649-48C30BAAD240}" type="presParOf" srcId="{25873BE0-53D6-4276-9A71-C8D725EF666F}" destId="{E97691F2-DA6C-4BC6-9454-8CCDB4EDBFF8}" srcOrd="0" destOrd="0" presId="urn:microsoft.com/office/officeart/2008/layout/LinedList"/>
    <dgm:cxn modelId="{24F16D92-1539-4121-BFD7-4D450899041A}" type="presParOf" srcId="{25873BE0-53D6-4276-9A71-C8D725EF666F}" destId="{CBDA527E-AD0E-40E2-B3CB-2D4E6C48EF09}" srcOrd="1" destOrd="0" presId="urn:microsoft.com/office/officeart/2008/layout/LinedList"/>
    <dgm:cxn modelId="{5C781FDF-E187-4586-ABFB-0D06D9EAB3B5}" type="presParOf" srcId="{CBDA527E-AD0E-40E2-B3CB-2D4E6C48EF09}" destId="{6C9BAACF-BA68-4B34-8F73-72688D8D0114}" srcOrd="0" destOrd="0" presId="urn:microsoft.com/office/officeart/2008/layout/LinedList"/>
    <dgm:cxn modelId="{BF1167F1-E512-4205-90DC-52F864DD74F1}" type="presParOf" srcId="{CBDA527E-AD0E-40E2-B3CB-2D4E6C48EF09}" destId="{2CC68336-65C0-4C06-8A37-42291D88F773}" srcOrd="1" destOrd="0" presId="urn:microsoft.com/office/officeart/2008/layout/LinedList"/>
    <dgm:cxn modelId="{8FA74DB6-0A8C-4DBA-9814-F37B91849AE9}" type="presParOf" srcId="{CBDA527E-AD0E-40E2-B3CB-2D4E6C48EF09}" destId="{E3CE7CE1-0DF9-4B8E-B7CB-FE8AE7EB5669}" srcOrd="2" destOrd="0" presId="urn:microsoft.com/office/officeart/2008/layout/LinedList"/>
    <dgm:cxn modelId="{5C103925-4674-4CA6-919F-74820C161F69}" type="presParOf" srcId="{25873BE0-53D6-4276-9A71-C8D725EF666F}" destId="{6C85E9E7-372B-4FD1-ADA2-DBE392488061}" srcOrd="2" destOrd="0" presId="urn:microsoft.com/office/officeart/2008/layout/LinedList"/>
    <dgm:cxn modelId="{04616079-6B91-410E-9563-C4BB810C5762}" type="presParOf" srcId="{25873BE0-53D6-4276-9A71-C8D725EF666F}" destId="{C2532C28-ED33-42E3-878C-BEA5BAB2729B}" srcOrd="3" destOrd="0" presId="urn:microsoft.com/office/officeart/2008/layout/LinedList"/>
    <dgm:cxn modelId="{3C011594-FE64-46A6-B8D5-A667B358E34C}" type="presParOf" srcId="{25873BE0-53D6-4276-9A71-C8D725EF666F}" destId="{3A489F95-885D-4F59-A4CE-CB956EB53C00}" srcOrd="4" destOrd="0" presId="urn:microsoft.com/office/officeart/2008/layout/LinedList"/>
    <dgm:cxn modelId="{BCDC8619-2678-4E52-9746-CC5C139D1B70}" type="presParOf" srcId="{3A489F95-885D-4F59-A4CE-CB956EB53C00}" destId="{5635E10C-61E0-4CFD-B05A-AABE3D83DE35}" srcOrd="0" destOrd="0" presId="urn:microsoft.com/office/officeart/2008/layout/LinedList"/>
    <dgm:cxn modelId="{55CDD28D-79D9-4C32-B924-8E7E0B7BF6A3}" type="presParOf" srcId="{3A489F95-885D-4F59-A4CE-CB956EB53C00}" destId="{760A08CB-137E-47BC-ACCA-E4BF73EEE380}" srcOrd="1" destOrd="0" presId="urn:microsoft.com/office/officeart/2008/layout/LinedList"/>
    <dgm:cxn modelId="{479C3089-6D8E-470B-9368-0328CF982D3F}" type="presParOf" srcId="{3A489F95-885D-4F59-A4CE-CB956EB53C00}" destId="{283A9344-29BB-4CDC-9E9C-275827073675}" srcOrd="2" destOrd="0" presId="urn:microsoft.com/office/officeart/2008/layout/LinedList"/>
    <dgm:cxn modelId="{599C4324-5A4E-413A-AEE3-5C385E986A96}" type="presParOf" srcId="{25873BE0-53D6-4276-9A71-C8D725EF666F}" destId="{FFCBA65D-6040-420F-A5D9-04B32DCFF205}" srcOrd="5" destOrd="0" presId="urn:microsoft.com/office/officeart/2008/layout/LinedList"/>
    <dgm:cxn modelId="{77A13B44-8FBA-49F4-AACD-E1AA53B48473}" type="presParOf" srcId="{25873BE0-53D6-4276-9A71-C8D725EF666F}" destId="{D5449AC8-893B-4DEB-A95D-3F46F8B13276}" srcOrd="6" destOrd="0" presId="urn:microsoft.com/office/officeart/2008/layout/LinedList"/>
    <dgm:cxn modelId="{C30855C6-9000-4E39-9985-E4746059D6DE}" type="presParOf" srcId="{25873BE0-53D6-4276-9A71-C8D725EF666F}" destId="{2283AB64-7A60-4F52-8117-0681529A925E}" srcOrd="7" destOrd="0" presId="urn:microsoft.com/office/officeart/2008/layout/LinedList"/>
    <dgm:cxn modelId="{829728F5-1185-44BC-9F19-2B7B561CF9D6}" type="presParOf" srcId="{2283AB64-7A60-4F52-8117-0681529A925E}" destId="{03E26FC8-BE4C-48E3-8346-32BB8D6CE58E}" srcOrd="0" destOrd="0" presId="urn:microsoft.com/office/officeart/2008/layout/LinedList"/>
    <dgm:cxn modelId="{B85EB0FE-E096-4EB1-9831-1BC56E45569D}" type="presParOf" srcId="{2283AB64-7A60-4F52-8117-0681529A925E}" destId="{9A6CF8F5-D76B-4310-9AF1-667A207C504A}" srcOrd="1" destOrd="0" presId="urn:microsoft.com/office/officeart/2008/layout/LinedList"/>
    <dgm:cxn modelId="{04D15658-5B80-4816-85EA-5B920B03C5AE}" type="presParOf" srcId="{2283AB64-7A60-4F52-8117-0681529A925E}" destId="{CA270589-A827-4F15-BFC2-D1D687283CFA}" srcOrd="2" destOrd="0" presId="urn:microsoft.com/office/officeart/2008/layout/LinedList"/>
    <dgm:cxn modelId="{C502C9CF-32F7-453D-9DFF-B7FDB4B4068E}" type="presParOf" srcId="{25873BE0-53D6-4276-9A71-C8D725EF666F}" destId="{C3CDD944-7132-49E0-A7C5-256DA5E17DC5}" srcOrd="8" destOrd="0" presId="urn:microsoft.com/office/officeart/2008/layout/LinedList"/>
    <dgm:cxn modelId="{5A0EE4E3-39B0-4FD8-B7D0-49573D7D0685}" type="presParOf" srcId="{25873BE0-53D6-4276-9A71-C8D725EF666F}" destId="{7F78EF62-099C-469B-9F6F-D03EF2404855}" srcOrd="9"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BB1072E-3CE8-49BE-A0D8-B5692DFBF454}" type="doc">
      <dgm:prSet loTypeId="urn:microsoft.com/office/officeart/2005/8/layout/default" loCatId="list" qsTypeId="urn:microsoft.com/office/officeart/2005/8/quickstyle/simple1" qsCatId="simple" csTypeId="urn:microsoft.com/office/officeart/2005/8/colors/accent0_3" csCatId="mainScheme" phldr="1"/>
      <dgm:spPr/>
      <dgm:t>
        <a:bodyPr/>
        <a:lstStyle/>
        <a:p>
          <a:endParaRPr lang="en-US"/>
        </a:p>
      </dgm:t>
    </dgm:pt>
    <dgm:pt modelId="{AC62DCAB-CB05-4F6E-BFF7-96139C25CD31}">
      <dgm:prSet/>
      <dgm:spPr>
        <a:solidFill>
          <a:schemeClr val="accent3">
            <a:lumMod val="60000"/>
            <a:lumOff val="40000"/>
          </a:schemeClr>
        </a:solidFill>
      </dgm:spPr>
      <dgm:t>
        <a:bodyPr/>
        <a:lstStyle/>
        <a:p>
          <a:r>
            <a:rPr lang="en-US"/>
            <a:t>User’s Control</a:t>
          </a:r>
          <a:br>
            <a:rPr lang="en-US"/>
          </a:br>
          <a:r>
            <a:rPr lang="en-US"/>
            <a:t>Panel</a:t>
          </a:r>
        </a:p>
      </dgm:t>
    </dgm:pt>
    <dgm:pt modelId="{4FF86FBB-7628-4899-9C07-7D56C78592AD}" type="parTrans" cxnId="{07DCBE47-1042-453D-B4FE-3845DECC4B7C}">
      <dgm:prSet/>
      <dgm:spPr/>
      <dgm:t>
        <a:bodyPr/>
        <a:lstStyle/>
        <a:p>
          <a:endParaRPr lang="en-US"/>
        </a:p>
      </dgm:t>
    </dgm:pt>
    <dgm:pt modelId="{CF2F5ED0-D247-4984-B446-27398A9DBEDB}" type="sibTrans" cxnId="{07DCBE47-1042-453D-B4FE-3845DECC4B7C}">
      <dgm:prSet/>
      <dgm:spPr/>
      <dgm:t>
        <a:bodyPr/>
        <a:lstStyle/>
        <a:p>
          <a:endParaRPr lang="en-US"/>
        </a:p>
      </dgm:t>
    </dgm:pt>
    <dgm:pt modelId="{45384AF2-7187-490A-9CDF-027B7122D680}">
      <dgm:prSet/>
      <dgm:spPr>
        <a:solidFill>
          <a:schemeClr val="bg1">
            <a:lumMod val="50000"/>
          </a:schemeClr>
        </a:solidFill>
      </dgm:spPr>
      <dgm:t>
        <a:bodyPr/>
        <a:lstStyle/>
        <a:p>
          <a:r>
            <a:rPr lang="en-US" dirty="0"/>
            <a:t>Sorting And Search Functions</a:t>
          </a:r>
        </a:p>
      </dgm:t>
    </dgm:pt>
    <dgm:pt modelId="{AD13BDE9-369C-48EF-832C-FBC9314CC230}" type="parTrans" cxnId="{EA3B04E1-25CB-4E78-BC66-AF3D1972123F}">
      <dgm:prSet/>
      <dgm:spPr/>
      <dgm:t>
        <a:bodyPr/>
        <a:lstStyle/>
        <a:p>
          <a:endParaRPr lang="en-US"/>
        </a:p>
      </dgm:t>
    </dgm:pt>
    <dgm:pt modelId="{ACD77D85-F414-418C-B2A2-FC8A5B5A54A5}" type="sibTrans" cxnId="{EA3B04E1-25CB-4E78-BC66-AF3D1972123F}">
      <dgm:prSet/>
      <dgm:spPr/>
      <dgm:t>
        <a:bodyPr/>
        <a:lstStyle/>
        <a:p>
          <a:endParaRPr lang="en-US"/>
        </a:p>
      </dgm:t>
    </dgm:pt>
    <dgm:pt modelId="{A7F42DBD-E5A0-4051-A8E6-816B8056E059}">
      <dgm:prSet/>
      <dgm:spPr>
        <a:solidFill>
          <a:schemeClr val="accent4">
            <a:lumMod val="40000"/>
            <a:lumOff val="60000"/>
          </a:schemeClr>
        </a:solidFill>
      </dgm:spPr>
      <dgm:t>
        <a:bodyPr/>
        <a:lstStyle/>
        <a:p>
          <a:r>
            <a:rPr lang="en-US"/>
            <a:t>Streaming media </a:t>
          </a:r>
          <a:br>
            <a:rPr lang="en-US"/>
          </a:br>
          <a:r>
            <a:rPr lang="en-US"/>
            <a:t>content</a:t>
          </a:r>
        </a:p>
      </dgm:t>
    </dgm:pt>
    <dgm:pt modelId="{7797F1A2-546E-43E6-991A-45BDA88A7F6E}" type="parTrans" cxnId="{6C76F9C2-25EE-4661-8126-53EEB2516D8A}">
      <dgm:prSet/>
      <dgm:spPr/>
      <dgm:t>
        <a:bodyPr/>
        <a:lstStyle/>
        <a:p>
          <a:endParaRPr lang="en-US"/>
        </a:p>
      </dgm:t>
    </dgm:pt>
    <dgm:pt modelId="{43874CBE-A305-41EE-AAB4-1115FC740208}" type="sibTrans" cxnId="{6C76F9C2-25EE-4661-8126-53EEB2516D8A}">
      <dgm:prSet/>
      <dgm:spPr/>
      <dgm:t>
        <a:bodyPr/>
        <a:lstStyle/>
        <a:p>
          <a:endParaRPr lang="en-US"/>
        </a:p>
      </dgm:t>
    </dgm:pt>
    <dgm:pt modelId="{210C4DA0-C2CE-45BD-8A3B-DB77AD0D7176}">
      <dgm:prSet/>
      <dgm:spPr>
        <a:solidFill>
          <a:schemeClr val="accent1">
            <a:lumMod val="60000"/>
            <a:lumOff val="40000"/>
          </a:schemeClr>
        </a:solidFill>
      </dgm:spPr>
      <dgm:t>
        <a:bodyPr/>
        <a:lstStyle/>
        <a:p>
          <a:r>
            <a:rPr lang="en-US" dirty="0"/>
            <a:t>Admin Control Panel </a:t>
          </a:r>
        </a:p>
      </dgm:t>
    </dgm:pt>
    <dgm:pt modelId="{BD1BA4A3-9B8C-45E0-B38F-EF7EDFBC4719}" type="parTrans" cxnId="{EE96C713-8E3D-41C5-B383-79C3667EE30F}">
      <dgm:prSet/>
      <dgm:spPr/>
      <dgm:t>
        <a:bodyPr/>
        <a:lstStyle/>
        <a:p>
          <a:endParaRPr lang="en-US"/>
        </a:p>
      </dgm:t>
    </dgm:pt>
    <dgm:pt modelId="{467461C0-6411-4CE7-B549-51C7EA6F11A1}" type="sibTrans" cxnId="{EE96C713-8E3D-41C5-B383-79C3667EE30F}">
      <dgm:prSet/>
      <dgm:spPr/>
      <dgm:t>
        <a:bodyPr/>
        <a:lstStyle/>
        <a:p>
          <a:endParaRPr lang="en-US"/>
        </a:p>
      </dgm:t>
    </dgm:pt>
    <dgm:pt modelId="{41C70762-ADFA-4B57-9FC9-536E0A53F695}">
      <dgm:prSet/>
      <dgm:spPr/>
      <dgm:t>
        <a:bodyPr/>
        <a:lstStyle/>
        <a:p>
          <a:r>
            <a:rPr lang="en-US" dirty="0"/>
            <a:t>Downloading</a:t>
          </a:r>
          <a:r>
            <a:rPr lang="en-US" baseline="0" dirty="0"/>
            <a:t> content</a:t>
          </a:r>
          <a:endParaRPr lang="en-US" dirty="0"/>
        </a:p>
      </dgm:t>
    </dgm:pt>
    <dgm:pt modelId="{D64D7A79-43A2-4B79-A256-12651A30A86D}" type="parTrans" cxnId="{C1D143B7-F082-4A21-B8DC-909406A6DE06}">
      <dgm:prSet/>
      <dgm:spPr/>
      <dgm:t>
        <a:bodyPr/>
        <a:lstStyle/>
        <a:p>
          <a:endParaRPr lang="en-US"/>
        </a:p>
      </dgm:t>
    </dgm:pt>
    <dgm:pt modelId="{FF2F47C4-2E4E-43F2-9FC6-CC3F8E0BA04E}" type="sibTrans" cxnId="{C1D143B7-F082-4A21-B8DC-909406A6DE06}">
      <dgm:prSet/>
      <dgm:spPr/>
      <dgm:t>
        <a:bodyPr/>
        <a:lstStyle/>
        <a:p>
          <a:endParaRPr lang="en-US"/>
        </a:p>
      </dgm:t>
    </dgm:pt>
    <dgm:pt modelId="{63256D17-F196-4E7A-B6E5-EE2EF3884BB5}" type="pres">
      <dgm:prSet presAssocID="{0BB1072E-3CE8-49BE-A0D8-B5692DFBF454}" presName="diagram" presStyleCnt="0">
        <dgm:presLayoutVars>
          <dgm:dir/>
          <dgm:resizeHandles val="exact"/>
        </dgm:presLayoutVars>
      </dgm:prSet>
      <dgm:spPr/>
    </dgm:pt>
    <dgm:pt modelId="{77270C8A-878D-4817-A8A1-0CA29FA5F26C}" type="pres">
      <dgm:prSet presAssocID="{AC62DCAB-CB05-4F6E-BFF7-96139C25CD31}" presName="node" presStyleLbl="node1" presStyleIdx="0" presStyleCnt="5">
        <dgm:presLayoutVars>
          <dgm:bulletEnabled val="1"/>
        </dgm:presLayoutVars>
      </dgm:prSet>
      <dgm:spPr/>
    </dgm:pt>
    <dgm:pt modelId="{FF01C809-2C50-4F76-9F4E-4C4B9CA9C8A0}" type="pres">
      <dgm:prSet presAssocID="{CF2F5ED0-D247-4984-B446-27398A9DBEDB}" presName="sibTrans" presStyleCnt="0"/>
      <dgm:spPr/>
    </dgm:pt>
    <dgm:pt modelId="{B57D7941-2BF9-476F-89E3-CB57DC469F83}" type="pres">
      <dgm:prSet presAssocID="{45384AF2-7187-490A-9CDF-027B7122D680}" presName="node" presStyleLbl="node1" presStyleIdx="1" presStyleCnt="5">
        <dgm:presLayoutVars>
          <dgm:bulletEnabled val="1"/>
        </dgm:presLayoutVars>
      </dgm:prSet>
      <dgm:spPr/>
    </dgm:pt>
    <dgm:pt modelId="{20DDBE8A-5CF4-4D44-BEAA-6337BD92FB68}" type="pres">
      <dgm:prSet presAssocID="{ACD77D85-F414-418C-B2A2-FC8A5B5A54A5}" presName="sibTrans" presStyleCnt="0"/>
      <dgm:spPr/>
    </dgm:pt>
    <dgm:pt modelId="{4DA5F03A-E1E2-40B8-A71A-4360BD07B32E}" type="pres">
      <dgm:prSet presAssocID="{A7F42DBD-E5A0-4051-A8E6-816B8056E059}" presName="node" presStyleLbl="node1" presStyleIdx="2" presStyleCnt="5">
        <dgm:presLayoutVars>
          <dgm:bulletEnabled val="1"/>
        </dgm:presLayoutVars>
      </dgm:prSet>
      <dgm:spPr/>
    </dgm:pt>
    <dgm:pt modelId="{F2A19094-A373-41F0-A3E9-1595E7FE6C34}" type="pres">
      <dgm:prSet presAssocID="{43874CBE-A305-41EE-AAB4-1115FC740208}" presName="sibTrans" presStyleCnt="0"/>
      <dgm:spPr/>
    </dgm:pt>
    <dgm:pt modelId="{1445CCE4-3030-4FF4-852C-600B3214183E}" type="pres">
      <dgm:prSet presAssocID="{210C4DA0-C2CE-45BD-8A3B-DB77AD0D7176}" presName="node" presStyleLbl="node1" presStyleIdx="3" presStyleCnt="5">
        <dgm:presLayoutVars>
          <dgm:bulletEnabled val="1"/>
        </dgm:presLayoutVars>
      </dgm:prSet>
      <dgm:spPr/>
    </dgm:pt>
    <dgm:pt modelId="{6A9B8057-6B47-4858-8A3C-5BF632F94442}" type="pres">
      <dgm:prSet presAssocID="{467461C0-6411-4CE7-B549-51C7EA6F11A1}" presName="sibTrans" presStyleCnt="0"/>
      <dgm:spPr/>
    </dgm:pt>
    <dgm:pt modelId="{FE5E0149-E132-473D-A935-8B2A04B00247}" type="pres">
      <dgm:prSet presAssocID="{41C70762-ADFA-4B57-9FC9-536E0A53F695}" presName="node" presStyleLbl="node1" presStyleIdx="4" presStyleCnt="5">
        <dgm:presLayoutVars>
          <dgm:bulletEnabled val="1"/>
        </dgm:presLayoutVars>
      </dgm:prSet>
      <dgm:spPr/>
    </dgm:pt>
  </dgm:ptLst>
  <dgm:cxnLst>
    <dgm:cxn modelId="{F46EA203-8078-4584-8D1A-1452058FC7DD}" type="presOf" srcId="{45384AF2-7187-490A-9CDF-027B7122D680}" destId="{B57D7941-2BF9-476F-89E3-CB57DC469F83}" srcOrd="0" destOrd="0" presId="urn:microsoft.com/office/officeart/2005/8/layout/default"/>
    <dgm:cxn modelId="{EE96C713-8E3D-41C5-B383-79C3667EE30F}" srcId="{0BB1072E-3CE8-49BE-A0D8-B5692DFBF454}" destId="{210C4DA0-C2CE-45BD-8A3B-DB77AD0D7176}" srcOrd="3" destOrd="0" parTransId="{BD1BA4A3-9B8C-45E0-B38F-EF7EDFBC4719}" sibTransId="{467461C0-6411-4CE7-B549-51C7EA6F11A1}"/>
    <dgm:cxn modelId="{9262E536-FE41-499D-A739-AB299D0A0D08}" type="presOf" srcId="{41C70762-ADFA-4B57-9FC9-536E0A53F695}" destId="{FE5E0149-E132-473D-A935-8B2A04B00247}" srcOrd="0" destOrd="0" presId="urn:microsoft.com/office/officeart/2005/8/layout/default"/>
    <dgm:cxn modelId="{07DCBE47-1042-453D-B4FE-3845DECC4B7C}" srcId="{0BB1072E-3CE8-49BE-A0D8-B5692DFBF454}" destId="{AC62DCAB-CB05-4F6E-BFF7-96139C25CD31}" srcOrd="0" destOrd="0" parTransId="{4FF86FBB-7628-4899-9C07-7D56C78592AD}" sibTransId="{CF2F5ED0-D247-4984-B446-27398A9DBEDB}"/>
    <dgm:cxn modelId="{A05E318B-22C4-4564-963B-EF423DCBE6AC}" type="presOf" srcId="{AC62DCAB-CB05-4F6E-BFF7-96139C25CD31}" destId="{77270C8A-878D-4817-A8A1-0CA29FA5F26C}" srcOrd="0" destOrd="0" presId="urn:microsoft.com/office/officeart/2005/8/layout/default"/>
    <dgm:cxn modelId="{C1D143B7-F082-4A21-B8DC-909406A6DE06}" srcId="{0BB1072E-3CE8-49BE-A0D8-B5692DFBF454}" destId="{41C70762-ADFA-4B57-9FC9-536E0A53F695}" srcOrd="4" destOrd="0" parTransId="{D64D7A79-43A2-4B79-A256-12651A30A86D}" sibTransId="{FF2F47C4-2E4E-43F2-9FC6-CC3F8E0BA04E}"/>
    <dgm:cxn modelId="{6C76F9C2-25EE-4661-8126-53EEB2516D8A}" srcId="{0BB1072E-3CE8-49BE-A0D8-B5692DFBF454}" destId="{A7F42DBD-E5A0-4051-A8E6-816B8056E059}" srcOrd="2" destOrd="0" parTransId="{7797F1A2-546E-43E6-991A-45BDA88A7F6E}" sibTransId="{43874CBE-A305-41EE-AAB4-1115FC740208}"/>
    <dgm:cxn modelId="{F86BD7D5-EDB4-4230-AC7A-9592D3B47290}" type="presOf" srcId="{210C4DA0-C2CE-45BD-8A3B-DB77AD0D7176}" destId="{1445CCE4-3030-4FF4-852C-600B3214183E}" srcOrd="0" destOrd="0" presId="urn:microsoft.com/office/officeart/2005/8/layout/default"/>
    <dgm:cxn modelId="{EA3B04E1-25CB-4E78-BC66-AF3D1972123F}" srcId="{0BB1072E-3CE8-49BE-A0D8-B5692DFBF454}" destId="{45384AF2-7187-490A-9CDF-027B7122D680}" srcOrd="1" destOrd="0" parTransId="{AD13BDE9-369C-48EF-832C-FBC9314CC230}" sibTransId="{ACD77D85-F414-418C-B2A2-FC8A5B5A54A5}"/>
    <dgm:cxn modelId="{EFD33FFB-BC24-4A98-BA79-C814AD273D59}" type="presOf" srcId="{A7F42DBD-E5A0-4051-A8E6-816B8056E059}" destId="{4DA5F03A-E1E2-40B8-A71A-4360BD07B32E}" srcOrd="0" destOrd="0" presId="urn:microsoft.com/office/officeart/2005/8/layout/default"/>
    <dgm:cxn modelId="{1783E6FC-E79B-43C6-87CD-DA2ED325EF73}" type="presOf" srcId="{0BB1072E-3CE8-49BE-A0D8-B5692DFBF454}" destId="{63256D17-F196-4E7A-B6E5-EE2EF3884BB5}" srcOrd="0" destOrd="0" presId="urn:microsoft.com/office/officeart/2005/8/layout/default"/>
    <dgm:cxn modelId="{83E18BDE-4C2D-4C0E-9EAD-4A289DFEC5AB}" type="presParOf" srcId="{63256D17-F196-4E7A-B6E5-EE2EF3884BB5}" destId="{77270C8A-878D-4817-A8A1-0CA29FA5F26C}" srcOrd="0" destOrd="0" presId="urn:microsoft.com/office/officeart/2005/8/layout/default"/>
    <dgm:cxn modelId="{8454743B-3BD1-4691-AC3D-89A1B8217AB0}" type="presParOf" srcId="{63256D17-F196-4E7A-B6E5-EE2EF3884BB5}" destId="{FF01C809-2C50-4F76-9F4E-4C4B9CA9C8A0}" srcOrd="1" destOrd="0" presId="urn:microsoft.com/office/officeart/2005/8/layout/default"/>
    <dgm:cxn modelId="{B0C8615D-C8A1-4D4C-8F3C-53F4F3145876}" type="presParOf" srcId="{63256D17-F196-4E7A-B6E5-EE2EF3884BB5}" destId="{B57D7941-2BF9-476F-89E3-CB57DC469F83}" srcOrd="2" destOrd="0" presId="urn:microsoft.com/office/officeart/2005/8/layout/default"/>
    <dgm:cxn modelId="{FD33F098-B1C3-4F97-A2D4-70BC7C1B1248}" type="presParOf" srcId="{63256D17-F196-4E7A-B6E5-EE2EF3884BB5}" destId="{20DDBE8A-5CF4-4D44-BEAA-6337BD92FB68}" srcOrd="3" destOrd="0" presId="urn:microsoft.com/office/officeart/2005/8/layout/default"/>
    <dgm:cxn modelId="{DABE5F37-4DFC-48C5-836D-B51CD11F18B8}" type="presParOf" srcId="{63256D17-F196-4E7A-B6E5-EE2EF3884BB5}" destId="{4DA5F03A-E1E2-40B8-A71A-4360BD07B32E}" srcOrd="4" destOrd="0" presId="urn:microsoft.com/office/officeart/2005/8/layout/default"/>
    <dgm:cxn modelId="{B32A61E9-C9AB-45F9-9443-1902293185D9}" type="presParOf" srcId="{63256D17-F196-4E7A-B6E5-EE2EF3884BB5}" destId="{F2A19094-A373-41F0-A3E9-1595E7FE6C34}" srcOrd="5" destOrd="0" presId="urn:microsoft.com/office/officeart/2005/8/layout/default"/>
    <dgm:cxn modelId="{746537AA-5F1E-480D-BA57-BEF2A137F1D5}" type="presParOf" srcId="{63256D17-F196-4E7A-B6E5-EE2EF3884BB5}" destId="{1445CCE4-3030-4FF4-852C-600B3214183E}" srcOrd="6" destOrd="0" presId="urn:microsoft.com/office/officeart/2005/8/layout/default"/>
    <dgm:cxn modelId="{01C3F1C3-8F7A-4C66-9286-73B8F25593CA}" type="presParOf" srcId="{63256D17-F196-4E7A-B6E5-EE2EF3884BB5}" destId="{6A9B8057-6B47-4858-8A3C-5BF632F94442}" srcOrd="7" destOrd="0" presId="urn:microsoft.com/office/officeart/2005/8/layout/default"/>
    <dgm:cxn modelId="{D2FDA666-9709-4488-B0A2-61A2A916FDFB}" type="presParOf" srcId="{63256D17-F196-4E7A-B6E5-EE2EF3884BB5}" destId="{FE5E0149-E132-473D-A935-8B2A04B00247}"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BBDB75E-9771-4D8D-9FBE-D0210560B583}" type="doc">
      <dgm:prSet loTypeId="urn:microsoft.com/office/officeart/2018/5/layout/IconCircleLabel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FFF999DE-F5FF-4100-8969-8C7B819A8DE9}">
      <dgm:prSet/>
      <dgm:spPr/>
      <dgm:t>
        <a:bodyPr/>
        <a:lstStyle/>
        <a:p>
          <a:pPr>
            <a:lnSpc>
              <a:spcPct val="100000"/>
            </a:lnSpc>
            <a:defRPr cap="all"/>
          </a:pPr>
          <a:r>
            <a:rPr lang="en-US" dirty="0"/>
            <a:t>We created A database.</a:t>
          </a:r>
        </a:p>
      </dgm:t>
    </dgm:pt>
    <dgm:pt modelId="{C7B35FE1-B94A-4627-80FA-E4E23E8942E1}" type="parTrans" cxnId="{EAA160E0-2B23-437D-B620-5A22661455BD}">
      <dgm:prSet/>
      <dgm:spPr/>
      <dgm:t>
        <a:bodyPr/>
        <a:lstStyle/>
        <a:p>
          <a:endParaRPr lang="en-US"/>
        </a:p>
      </dgm:t>
    </dgm:pt>
    <dgm:pt modelId="{1AE9B608-EEAC-47CB-9AC2-E503247C0C8F}" type="sibTrans" cxnId="{EAA160E0-2B23-437D-B620-5A22661455BD}">
      <dgm:prSet/>
      <dgm:spPr/>
      <dgm:t>
        <a:bodyPr/>
        <a:lstStyle/>
        <a:p>
          <a:endParaRPr lang="en-US"/>
        </a:p>
      </dgm:t>
    </dgm:pt>
    <dgm:pt modelId="{A67DCDFA-B528-44D3-A16F-DD0B34C9707D}">
      <dgm:prSet/>
      <dgm:spPr/>
      <dgm:t>
        <a:bodyPr/>
        <a:lstStyle/>
        <a:p>
          <a:pPr>
            <a:lnSpc>
              <a:spcPct val="100000"/>
            </a:lnSpc>
            <a:defRPr cap="all"/>
          </a:pPr>
          <a:r>
            <a:rPr lang="en-US"/>
            <a:t>in the prototype version we will have the passwords.</a:t>
          </a:r>
        </a:p>
      </dgm:t>
    </dgm:pt>
    <dgm:pt modelId="{7EF7D334-3697-4D93-A51D-A4F3DA53A59F}" type="parTrans" cxnId="{02B7747B-F428-4E53-B973-6591DA893966}">
      <dgm:prSet/>
      <dgm:spPr/>
      <dgm:t>
        <a:bodyPr/>
        <a:lstStyle/>
        <a:p>
          <a:endParaRPr lang="en-US"/>
        </a:p>
      </dgm:t>
    </dgm:pt>
    <dgm:pt modelId="{35708ABF-0F7C-4287-ADC6-3B973FF0D689}" type="sibTrans" cxnId="{02B7747B-F428-4E53-B973-6591DA893966}">
      <dgm:prSet/>
      <dgm:spPr/>
      <dgm:t>
        <a:bodyPr/>
        <a:lstStyle/>
        <a:p>
          <a:endParaRPr lang="en-US"/>
        </a:p>
      </dgm:t>
    </dgm:pt>
    <dgm:pt modelId="{C78D61BF-62D4-427D-B502-02B5E979881E}">
      <dgm:prSet/>
      <dgm:spPr/>
      <dgm:t>
        <a:bodyPr/>
        <a:lstStyle/>
        <a:p>
          <a:pPr>
            <a:lnSpc>
              <a:spcPct val="100000"/>
            </a:lnSpc>
            <a:defRPr cap="all"/>
          </a:pPr>
          <a:r>
            <a:rPr lang="en-US" dirty="0"/>
            <a:t> website checks with some php code to see if the entered data matches the ones in the database</a:t>
          </a:r>
        </a:p>
      </dgm:t>
    </dgm:pt>
    <dgm:pt modelId="{07E4AFCB-C873-44EF-A223-B5A785A9864C}" type="parTrans" cxnId="{A14CF748-702F-40B2-A6F3-77BB79C9C1BB}">
      <dgm:prSet/>
      <dgm:spPr/>
      <dgm:t>
        <a:bodyPr/>
        <a:lstStyle/>
        <a:p>
          <a:endParaRPr lang="en-US"/>
        </a:p>
      </dgm:t>
    </dgm:pt>
    <dgm:pt modelId="{7B63D134-986E-482E-AFC9-B694DCAA58FE}" type="sibTrans" cxnId="{A14CF748-702F-40B2-A6F3-77BB79C9C1BB}">
      <dgm:prSet/>
      <dgm:spPr/>
      <dgm:t>
        <a:bodyPr/>
        <a:lstStyle/>
        <a:p>
          <a:endParaRPr lang="en-US"/>
        </a:p>
      </dgm:t>
    </dgm:pt>
    <dgm:pt modelId="{23853A0E-C2F8-4378-9705-ACAEBFF9DD4F}">
      <dgm:prSet/>
      <dgm:spPr/>
      <dgm:t>
        <a:bodyPr/>
        <a:lstStyle/>
        <a:p>
          <a:pPr>
            <a:lnSpc>
              <a:spcPct val="100000"/>
            </a:lnSpc>
            <a:defRPr cap="all"/>
          </a:pPr>
          <a:r>
            <a:rPr lang="en-US"/>
            <a:t>Finally performs the request using local XAMP server</a:t>
          </a:r>
        </a:p>
      </dgm:t>
    </dgm:pt>
    <dgm:pt modelId="{42F9E3C6-0A04-4F99-8D68-AEC88EE535C8}" type="parTrans" cxnId="{C3638B73-7BAC-459C-9741-0D58ABD7D691}">
      <dgm:prSet/>
      <dgm:spPr/>
      <dgm:t>
        <a:bodyPr/>
        <a:lstStyle/>
        <a:p>
          <a:endParaRPr lang="en-US"/>
        </a:p>
      </dgm:t>
    </dgm:pt>
    <dgm:pt modelId="{2A0FCE39-EFDC-46B7-8B2C-5FB03BE70185}" type="sibTrans" cxnId="{C3638B73-7BAC-459C-9741-0D58ABD7D691}">
      <dgm:prSet/>
      <dgm:spPr/>
      <dgm:t>
        <a:bodyPr/>
        <a:lstStyle/>
        <a:p>
          <a:endParaRPr lang="en-US"/>
        </a:p>
      </dgm:t>
    </dgm:pt>
    <dgm:pt modelId="{909E6841-602B-4C72-A391-DE1888093932}" type="pres">
      <dgm:prSet presAssocID="{3BBDB75E-9771-4D8D-9FBE-D0210560B583}" presName="root" presStyleCnt="0">
        <dgm:presLayoutVars>
          <dgm:dir/>
          <dgm:resizeHandles val="exact"/>
        </dgm:presLayoutVars>
      </dgm:prSet>
      <dgm:spPr/>
    </dgm:pt>
    <dgm:pt modelId="{3EEA89DF-A629-4E58-8270-E1690B8004DC}" type="pres">
      <dgm:prSet presAssocID="{FFF999DE-F5FF-4100-8969-8C7B819A8DE9}" presName="compNode" presStyleCnt="0"/>
      <dgm:spPr/>
    </dgm:pt>
    <dgm:pt modelId="{46B9975B-D098-490B-815C-48DFA914EBB5}" type="pres">
      <dgm:prSet presAssocID="{FFF999DE-F5FF-4100-8969-8C7B819A8DE9}" presName="iconBgRect" presStyleLbl="bgShp" presStyleIdx="0" presStyleCnt="4"/>
      <dgm:spPr/>
    </dgm:pt>
    <dgm:pt modelId="{9DD3FF42-619F-4060-BAF1-06D84F049671}" type="pres">
      <dgm:prSet presAssocID="{FFF999DE-F5FF-4100-8969-8C7B819A8DE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56A879F7-C951-4BC1-BC2D-D6FA94495BC3}" type="pres">
      <dgm:prSet presAssocID="{FFF999DE-F5FF-4100-8969-8C7B819A8DE9}" presName="spaceRect" presStyleCnt="0"/>
      <dgm:spPr/>
    </dgm:pt>
    <dgm:pt modelId="{B71927EB-97F0-4B9A-80A2-452D9B2EC549}" type="pres">
      <dgm:prSet presAssocID="{FFF999DE-F5FF-4100-8969-8C7B819A8DE9}" presName="textRect" presStyleLbl="revTx" presStyleIdx="0" presStyleCnt="4">
        <dgm:presLayoutVars>
          <dgm:chMax val="1"/>
          <dgm:chPref val="1"/>
        </dgm:presLayoutVars>
      </dgm:prSet>
      <dgm:spPr/>
    </dgm:pt>
    <dgm:pt modelId="{0B2AAB30-A8C2-4092-B450-41489666B703}" type="pres">
      <dgm:prSet presAssocID="{1AE9B608-EEAC-47CB-9AC2-E503247C0C8F}" presName="sibTrans" presStyleCnt="0"/>
      <dgm:spPr/>
    </dgm:pt>
    <dgm:pt modelId="{050B86DE-53F1-4DE7-88BD-E7A8B72D1D55}" type="pres">
      <dgm:prSet presAssocID="{A67DCDFA-B528-44D3-A16F-DD0B34C9707D}" presName="compNode" presStyleCnt="0"/>
      <dgm:spPr/>
    </dgm:pt>
    <dgm:pt modelId="{B3E175DA-364C-4437-9509-BA78100D537E}" type="pres">
      <dgm:prSet presAssocID="{A67DCDFA-B528-44D3-A16F-DD0B34C9707D}" presName="iconBgRect" presStyleLbl="bgShp" presStyleIdx="1" presStyleCnt="4"/>
      <dgm:spPr/>
    </dgm:pt>
    <dgm:pt modelId="{1D92A964-E3FD-47DD-9F44-7E4CD262A060}" type="pres">
      <dgm:prSet presAssocID="{A67DCDFA-B528-44D3-A16F-DD0B34C9707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nlock"/>
        </a:ext>
      </dgm:extLst>
    </dgm:pt>
    <dgm:pt modelId="{FFAEA190-1DD1-4ACD-8DD7-C2D1C3CD6B93}" type="pres">
      <dgm:prSet presAssocID="{A67DCDFA-B528-44D3-A16F-DD0B34C9707D}" presName="spaceRect" presStyleCnt="0"/>
      <dgm:spPr/>
    </dgm:pt>
    <dgm:pt modelId="{589CD7FC-B3E3-436F-ABC0-179F03449454}" type="pres">
      <dgm:prSet presAssocID="{A67DCDFA-B528-44D3-A16F-DD0B34C9707D}" presName="textRect" presStyleLbl="revTx" presStyleIdx="1" presStyleCnt="4">
        <dgm:presLayoutVars>
          <dgm:chMax val="1"/>
          <dgm:chPref val="1"/>
        </dgm:presLayoutVars>
      </dgm:prSet>
      <dgm:spPr/>
    </dgm:pt>
    <dgm:pt modelId="{06409E16-8CE5-4D8F-97F0-0A923C47A811}" type="pres">
      <dgm:prSet presAssocID="{35708ABF-0F7C-4287-ADC6-3B973FF0D689}" presName="sibTrans" presStyleCnt="0"/>
      <dgm:spPr/>
    </dgm:pt>
    <dgm:pt modelId="{B11CDFA2-8036-4033-B4F7-594E5C149255}" type="pres">
      <dgm:prSet presAssocID="{C78D61BF-62D4-427D-B502-02B5E979881E}" presName="compNode" presStyleCnt="0"/>
      <dgm:spPr/>
    </dgm:pt>
    <dgm:pt modelId="{EBC55DB6-2A04-4803-8A23-E1E30F282A30}" type="pres">
      <dgm:prSet presAssocID="{C78D61BF-62D4-427D-B502-02B5E979881E}" presName="iconBgRect" presStyleLbl="bgShp" presStyleIdx="2" presStyleCnt="4"/>
      <dgm:spPr/>
    </dgm:pt>
    <dgm:pt modelId="{540C283D-064F-49D6-9E99-E96B8F7257CF}" type="pres">
      <dgm:prSet presAssocID="{C78D61BF-62D4-427D-B502-02B5E979881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owchart"/>
        </a:ext>
      </dgm:extLst>
    </dgm:pt>
    <dgm:pt modelId="{921A5DF6-591F-421D-9DDD-A56A78318F7B}" type="pres">
      <dgm:prSet presAssocID="{C78D61BF-62D4-427D-B502-02B5E979881E}" presName="spaceRect" presStyleCnt="0"/>
      <dgm:spPr/>
    </dgm:pt>
    <dgm:pt modelId="{1FCB71DB-9C3D-4087-94A6-72FED8FF2089}" type="pres">
      <dgm:prSet presAssocID="{C78D61BF-62D4-427D-B502-02B5E979881E}" presName="textRect" presStyleLbl="revTx" presStyleIdx="2" presStyleCnt="4">
        <dgm:presLayoutVars>
          <dgm:chMax val="1"/>
          <dgm:chPref val="1"/>
        </dgm:presLayoutVars>
      </dgm:prSet>
      <dgm:spPr/>
    </dgm:pt>
    <dgm:pt modelId="{8F6390AE-AEA1-40C5-AF0C-06A9B6C5A81D}" type="pres">
      <dgm:prSet presAssocID="{7B63D134-986E-482E-AFC9-B694DCAA58FE}" presName="sibTrans" presStyleCnt="0"/>
      <dgm:spPr/>
    </dgm:pt>
    <dgm:pt modelId="{A8066580-A978-4201-B373-113A70A4F15C}" type="pres">
      <dgm:prSet presAssocID="{23853A0E-C2F8-4378-9705-ACAEBFF9DD4F}" presName="compNode" presStyleCnt="0"/>
      <dgm:spPr/>
    </dgm:pt>
    <dgm:pt modelId="{696AF255-01A9-487F-B547-546D736B4354}" type="pres">
      <dgm:prSet presAssocID="{23853A0E-C2F8-4378-9705-ACAEBFF9DD4F}" presName="iconBgRect" presStyleLbl="bgShp" presStyleIdx="3" presStyleCnt="4"/>
      <dgm:spPr/>
    </dgm:pt>
    <dgm:pt modelId="{980DC099-69BC-4A30-BEC1-BD5F00872C1A}" type="pres">
      <dgm:prSet presAssocID="{23853A0E-C2F8-4378-9705-ACAEBFF9DD4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omputer"/>
        </a:ext>
      </dgm:extLst>
    </dgm:pt>
    <dgm:pt modelId="{E612D50B-08E1-443D-A95B-2A0CCFD0EA1F}" type="pres">
      <dgm:prSet presAssocID="{23853A0E-C2F8-4378-9705-ACAEBFF9DD4F}" presName="spaceRect" presStyleCnt="0"/>
      <dgm:spPr/>
    </dgm:pt>
    <dgm:pt modelId="{5B395873-F049-48AF-8D9C-5FD6BC307B34}" type="pres">
      <dgm:prSet presAssocID="{23853A0E-C2F8-4378-9705-ACAEBFF9DD4F}" presName="textRect" presStyleLbl="revTx" presStyleIdx="3" presStyleCnt="4">
        <dgm:presLayoutVars>
          <dgm:chMax val="1"/>
          <dgm:chPref val="1"/>
        </dgm:presLayoutVars>
      </dgm:prSet>
      <dgm:spPr/>
    </dgm:pt>
  </dgm:ptLst>
  <dgm:cxnLst>
    <dgm:cxn modelId="{70BF9719-71CD-42A9-9039-34D6D932B12D}" type="presOf" srcId="{C78D61BF-62D4-427D-B502-02B5E979881E}" destId="{1FCB71DB-9C3D-4087-94A6-72FED8FF2089}" srcOrd="0" destOrd="0" presId="urn:microsoft.com/office/officeart/2018/5/layout/IconCircleLabelList"/>
    <dgm:cxn modelId="{EF5F721E-54B8-4462-ABB5-5E858E523E50}" type="presOf" srcId="{23853A0E-C2F8-4378-9705-ACAEBFF9DD4F}" destId="{5B395873-F049-48AF-8D9C-5FD6BC307B34}" srcOrd="0" destOrd="0" presId="urn:microsoft.com/office/officeart/2018/5/layout/IconCircleLabelList"/>
    <dgm:cxn modelId="{F85B7B22-BA78-4104-BD7F-7704935348A9}" type="presOf" srcId="{A67DCDFA-B528-44D3-A16F-DD0B34C9707D}" destId="{589CD7FC-B3E3-436F-ABC0-179F03449454}" srcOrd="0" destOrd="0" presId="urn:microsoft.com/office/officeart/2018/5/layout/IconCircleLabelList"/>
    <dgm:cxn modelId="{A14CF748-702F-40B2-A6F3-77BB79C9C1BB}" srcId="{3BBDB75E-9771-4D8D-9FBE-D0210560B583}" destId="{C78D61BF-62D4-427D-B502-02B5E979881E}" srcOrd="2" destOrd="0" parTransId="{07E4AFCB-C873-44EF-A223-B5A785A9864C}" sibTransId="{7B63D134-986E-482E-AFC9-B694DCAA58FE}"/>
    <dgm:cxn modelId="{C3638B73-7BAC-459C-9741-0D58ABD7D691}" srcId="{3BBDB75E-9771-4D8D-9FBE-D0210560B583}" destId="{23853A0E-C2F8-4378-9705-ACAEBFF9DD4F}" srcOrd="3" destOrd="0" parTransId="{42F9E3C6-0A04-4F99-8D68-AEC88EE535C8}" sibTransId="{2A0FCE39-EFDC-46B7-8B2C-5FB03BE70185}"/>
    <dgm:cxn modelId="{02B7747B-F428-4E53-B973-6591DA893966}" srcId="{3BBDB75E-9771-4D8D-9FBE-D0210560B583}" destId="{A67DCDFA-B528-44D3-A16F-DD0B34C9707D}" srcOrd="1" destOrd="0" parTransId="{7EF7D334-3697-4D93-A51D-A4F3DA53A59F}" sibTransId="{35708ABF-0F7C-4287-ADC6-3B973FF0D689}"/>
    <dgm:cxn modelId="{649055D3-576C-406E-8327-658FD27DDB5F}" type="presOf" srcId="{FFF999DE-F5FF-4100-8969-8C7B819A8DE9}" destId="{B71927EB-97F0-4B9A-80A2-452D9B2EC549}" srcOrd="0" destOrd="0" presId="urn:microsoft.com/office/officeart/2018/5/layout/IconCircleLabelList"/>
    <dgm:cxn modelId="{EAA160E0-2B23-437D-B620-5A22661455BD}" srcId="{3BBDB75E-9771-4D8D-9FBE-D0210560B583}" destId="{FFF999DE-F5FF-4100-8969-8C7B819A8DE9}" srcOrd="0" destOrd="0" parTransId="{C7B35FE1-B94A-4627-80FA-E4E23E8942E1}" sibTransId="{1AE9B608-EEAC-47CB-9AC2-E503247C0C8F}"/>
    <dgm:cxn modelId="{E12DE2F7-E9B5-4F71-80A7-F9212A7CA18F}" type="presOf" srcId="{3BBDB75E-9771-4D8D-9FBE-D0210560B583}" destId="{909E6841-602B-4C72-A391-DE1888093932}" srcOrd="0" destOrd="0" presId="urn:microsoft.com/office/officeart/2018/5/layout/IconCircleLabelList"/>
    <dgm:cxn modelId="{59C95C70-9BE1-46F4-862E-29232143DE15}" type="presParOf" srcId="{909E6841-602B-4C72-A391-DE1888093932}" destId="{3EEA89DF-A629-4E58-8270-E1690B8004DC}" srcOrd="0" destOrd="0" presId="urn:microsoft.com/office/officeart/2018/5/layout/IconCircleLabelList"/>
    <dgm:cxn modelId="{75CEA38C-1F23-43E3-A394-406419BFF7DF}" type="presParOf" srcId="{3EEA89DF-A629-4E58-8270-E1690B8004DC}" destId="{46B9975B-D098-490B-815C-48DFA914EBB5}" srcOrd="0" destOrd="0" presId="urn:microsoft.com/office/officeart/2018/5/layout/IconCircleLabelList"/>
    <dgm:cxn modelId="{19D9F17F-8F45-4557-8BA5-047B68FC8ABB}" type="presParOf" srcId="{3EEA89DF-A629-4E58-8270-E1690B8004DC}" destId="{9DD3FF42-619F-4060-BAF1-06D84F049671}" srcOrd="1" destOrd="0" presId="urn:microsoft.com/office/officeart/2018/5/layout/IconCircleLabelList"/>
    <dgm:cxn modelId="{1A75159B-44AC-494D-BD70-34EB28011AED}" type="presParOf" srcId="{3EEA89DF-A629-4E58-8270-E1690B8004DC}" destId="{56A879F7-C951-4BC1-BC2D-D6FA94495BC3}" srcOrd="2" destOrd="0" presId="urn:microsoft.com/office/officeart/2018/5/layout/IconCircleLabelList"/>
    <dgm:cxn modelId="{8612043B-C126-4C97-AD59-BE4EEA17C49C}" type="presParOf" srcId="{3EEA89DF-A629-4E58-8270-E1690B8004DC}" destId="{B71927EB-97F0-4B9A-80A2-452D9B2EC549}" srcOrd="3" destOrd="0" presId="urn:microsoft.com/office/officeart/2018/5/layout/IconCircleLabelList"/>
    <dgm:cxn modelId="{CE03ED1C-05B4-4899-A040-385956699061}" type="presParOf" srcId="{909E6841-602B-4C72-A391-DE1888093932}" destId="{0B2AAB30-A8C2-4092-B450-41489666B703}" srcOrd="1" destOrd="0" presId="urn:microsoft.com/office/officeart/2018/5/layout/IconCircleLabelList"/>
    <dgm:cxn modelId="{A04F689B-5F23-4480-BD63-A3A703C8A04D}" type="presParOf" srcId="{909E6841-602B-4C72-A391-DE1888093932}" destId="{050B86DE-53F1-4DE7-88BD-E7A8B72D1D55}" srcOrd="2" destOrd="0" presId="urn:microsoft.com/office/officeart/2018/5/layout/IconCircleLabelList"/>
    <dgm:cxn modelId="{40122EFD-88CB-40F3-9A93-736AC8597245}" type="presParOf" srcId="{050B86DE-53F1-4DE7-88BD-E7A8B72D1D55}" destId="{B3E175DA-364C-4437-9509-BA78100D537E}" srcOrd="0" destOrd="0" presId="urn:microsoft.com/office/officeart/2018/5/layout/IconCircleLabelList"/>
    <dgm:cxn modelId="{9EC1724C-1B01-4101-9C78-F170B83C3F1C}" type="presParOf" srcId="{050B86DE-53F1-4DE7-88BD-E7A8B72D1D55}" destId="{1D92A964-E3FD-47DD-9F44-7E4CD262A060}" srcOrd="1" destOrd="0" presId="urn:microsoft.com/office/officeart/2018/5/layout/IconCircleLabelList"/>
    <dgm:cxn modelId="{1D042669-3A1F-4976-9203-A1F49C552B1B}" type="presParOf" srcId="{050B86DE-53F1-4DE7-88BD-E7A8B72D1D55}" destId="{FFAEA190-1DD1-4ACD-8DD7-C2D1C3CD6B93}" srcOrd="2" destOrd="0" presId="urn:microsoft.com/office/officeart/2018/5/layout/IconCircleLabelList"/>
    <dgm:cxn modelId="{3820EF39-4AC8-47F7-AD79-EE5A3375FADB}" type="presParOf" srcId="{050B86DE-53F1-4DE7-88BD-E7A8B72D1D55}" destId="{589CD7FC-B3E3-436F-ABC0-179F03449454}" srcOrd="3" destOrd="0" presId="urn:microsoft.com/office/officeart/2018/5/layout/IconCircleLabelList"/>
    <dgm:cxn modelId="{59921FB0-D774-4526-BBDF-C896A7D9CF14}" type="presParOf" srcId="{909E6841-602B-4C72-A391-DE1888093932}" destId="{06409E16-8CE5-4D8F-97F0-0A923C47A811}" srcOrd="3" destOrd="0" presId="urn:microsoft.com/office/officeart/2018/5/layout/IconCircleLabelList"/>
    <dgm:cxn modelId="{08C6FBE9-0421-48D8-856A-A0AD18720314}" type="presParOf" srcId="{909E6841-602B-4C72-A391-DE1888093932}" destId="{B11CDFA2-8036-4033-B4F7-594E5C149255}" srcOrd="4" destOrd="0" presId="urn:microsoft.com/office/officeart/2018/5/layout/IconCircleLabelList"/>
    <dgm:cxn modelId="{4DDAFAC2-0200-49D7-BC06-8C86FA25C7ED}" type="presParOf" srcId="{B11CDFA2-8036-4033-B4F7-594E5C149255}" destId="{EBC55DB6-2A04-4803-8A23-E1E30F282A30}" srcOrd="0" destOrd="0" presId="urn:microsoft.com/office/officeart/2018/5/layout/IconCircleLabelList"/>
    <dgm:cxn modelId="{DD044120-EA70-42C6-824B-9E351D30B1E0}" type="presParOf" srcId="{B11CDFA2-8036-4033-B4F7-594E5C149255}" destId="{540C283D-064F-49D6-9E99-E96B8F7257CF}" srcOrd="1" destOrd="0" presId="urn:microsoft.com/office/officeart/2018/5/layout/IconCircleLabelList"/>
    <dgm:cxn modelId="{882CD19F-695B-4A3C-9D55-F72F7DE88AB4}" type="presParOf" srcId="{B11CDFA2-8036-4033-B4F7-594E5C149255}" destId="{921A5DF6-591F-421D-9DDD-A56A78318F7B}" srcOrd="2" destOrd="0" presId="urn:microsoft.com/office/officeart/2018/5/layout/IconCircleLabelList"/>
    <dgm:cxn modelId="{D09A605E-9230-450A-AD78-AF276C5EBFEE}" type="presParOf" srcId="{B11CDFA2-8036-4033-B4F7-594E5C149255}" destId="{1FCB71DB-9C3D-4087-94A6-72FED8FF2089}" srcOrd="3" destOrd="0" presId="urn:microsoft.com/office/officeart/2018/5/layout/IconCircleLabelList"/>
    <dgm:cxn modelId="{E435FB5D-63C2-4F32-9CA7-3A52C98FF8D7}" type="presParOf" srcId="{909E6841-602B-4C72-A391-DE1888093932}" destId="{8F6390AE-AEA1-40C5-AF0C-06A9B6C5A81D}" srcOrd="5" destOrd="0" presId="urn:microsoft.com/office/officeart/2018/5/layout/IconCircleLabelList"/>
    <dgm:cxn modelId="{A36BFC8F-3E09-4E05-B246-1EC0B6051A08}" type="presParOf" srcId="{909E6841-602B-4C72-A391-DE1888093932}" destId="{A8066580-A978-4201-B373-113A70A4F15C}" srcOrd="6" destOrd="0" presId="urn:microsoft.com/office/officeart/2018/5/layout/IconCircleLabelList"/>
    <dgm:cxn modelId="{2EB5AA6B-05FD-4E94-9DD0-443465412669}" type="presParOf" srcId="{A8066580-A978-4201-B373-113A70A4F15C}" destId="{696AF255-01A9-487F-B547-546D736B4354}" srcOrd="0" destOrd="0" presId="urn:microsoft.com/office/officeart/2018/5/layout/IconCircleLabelList"/>
    <dgm:cxn modelId="{D4CAE4F2-17CD-4991-85A9-7E6D6D01F648}" type="presParOf" srcId="{A8066580-A978-4201-B373-113A70A4F15C}" destId="{980DC099-69BC-4A30-BEC1-BD5F00872C1A}" srcOrd="1" destOrd="0" presId="urn:microsoft.com/office/officeart/2018/5/layout/IconCircleLabelList"/>
    <dgm:cxn modelId="{C2726936-521F-4965-BE80-2DD8DFD44910}" type="presParOf" srcId="{A8066580-A978-4201-B373-113A70A4F15C}" destId="{E612D50B-08E1-443D-A95B-2A0CCFD0EA1F}" srcOrd="2" destOrd="0" presId="urn:microsoft.com/office/officeart/2018/5/layout/IconCircleLabelList"/>
    <dgm:cxn modelId="{7AC08E72-4639-44E2-B4D2-E61E8368C195}" type="presParOf" srcId="{A8066580-A978-4201-B373-113A70A4F15C}" destId="{5B395873-F049-48AF-8D9C-5FD6BC307B34}"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0880DB-D0A9-4770-A10F-E6F00CCC0B76}">
      <dsp:nvSpPr>
        <dsp:cNvPr id="0" name=""/>
        <dsp:cNvSpPr/>
      </dsp:nvSpPr>
      <dsp:spPr>
        <a:xfrm>
          <a:off x="0" y="0"/>
          <a:ext cx="6291714" cy="0"/>
        </a:xfrm>
        <a:prstGeom prst="line">
          <a:avLst/>
        </a:prstGeom>
        <a:solidFill>
          <a:schemeClr val="accent4">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6F0798-F7F3-4322-A781-F60B5384CA0C}">
      <dsp:nvSpPr>
        <dsp:cNvPr id="0" name=""/>
        <dsp:cNvSpPr/>
      </dsp:nvSpPr>
      <dsp:spPr>
        <a:xfrm>
          <a:off x="0" y="0"/>
          <a:ext cx="6291714" cy="27855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The purpose of this project is to build an interactive media streaming website where users can watch and download different media content.</a:t>
          </a:r>
        </a:p>
      </dsp:txBody>
      <dsp:txXfrm>
        <a:off x="0" y="0"/>
        <a:ext cx="6291714" cy="2785533"/>
      </dsp:txXfrm>
    </dsp:sp>
    <dsp:sp modelId="{93685A23-8A8C-4F23-A19B-9EEAFE65F6D7}">
      <dsp:nvSpPr>
        <dsp:cNvPr id="0" name=""/>
        <dsp:cNvSpPr/>
      </dsp:nvSpPr>
      <dsp:spPr>
        <a:xfrm>
          <a:off x="0" y="2785533"/>
          <a:ext cx="6291714" cy="0"/>
        </a:xfrm>
        <a:prstGeom prst="line">
          <a:avLst/>
        </a:prstGeom>
        <a:solidFill>
          <a:schemeClr val="accent4">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8B6745-6B11-4C72-AF09-0D04E1AA9649}">
      <dsp:nvSpPr>
        <dsp:cNvPr id="0" name=""/>
        <dsp:cNvSpPr/>
      </dsp:nvSpPr>
      <dsp:spPr>
        <a:xfrm>
          <a:off x="0" y="2785533"/>
          <a:ext cx="1258342" cy="27855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with the targets:</a:t>
          </a:r>
        </a:p>
      </dsp:txBody>
      <dsp:txXfrm>
        <a:off x="0" y="2785533"/>
        <a:ext cx="1258342" cy="2785533"/>
      </dsp:txXfrm>
    </dsp:sp>
    <dsp:sp modelId="{2CC68336-65C0-4C06-8A37-42291D88F773}">
      <dsp:nvSpPr>
        <dsp:cNvPr id="0" name=""/>
        <dsp:cNvSpPr/>
      </dsp:nvSpPr>
      <dsp:spPr>
        <a:xfrm>
          <a:off x="1352718" y="2829057"/>
          <a:ext cx="4938995" cy="8704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kern="1200" dirty="0"/>
            <a:t>Faster</a:t>
          </a:r>
          <a:r>
            <a:rPr lang="en-US" sz="2400" kern="1200" dirty="0"/>
            <a:t> And </a:t>
          </a:r>
          <a:r>
            <a:rPr lang="en-US" sz="2400" b="1" kern="1200" dirty="0"/>
            <a:t>Alternative</a:t>
          </a:r>
          <a:r>
            <a:rPr lang="en-US" sz="2400" kern="1200" dirty="0"/>
            <a:t> Way To Stream Media Online </a:t>
          </a:r>
        </a:p>
      </dsp:txBody>
      <dsp:txXfrm>
        <a:off x="1352718" y="2829057"/>
        <a:ext cx="4938995" cy="870479"/>
      </dsp:txXfrm>
    </dsp:sp>
    <dsp:sp modelId="{6C85E9E7-372B-4FD1-ADA2-DBE392488061}">
      <dsp:nvSpPr>
        <dsp:cNvPr id="0" name=""/>
        <dsp:cNvSpPr/>
      </dsp:nvSpPr>
      <dsp:spPr>
        <a:xfrm>
          <a:off x="1258342" y="3699536"/>
          <a:ext cx="5033371" cy="0"/>
        </a:xfrm>
        <a:prstGeom prst="line">
          <a:avLst/>
        </a:prstGeom>
        <a:solidFill>
          <a:schemeClr val="accent4">
            <a:hueOff val="0"/>
            <a:satOff val="0"/>
            <a:lumOff val="0"/>
            <a:alphaOff val="0"/>
          </a:schemeClr>
        </a:solidFill>
        <a:ln w="15875" cap="rnd" cmpd="sng" algn="ctr">
          <a:solidFill>
            <a:schemeClr val="accent4">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60A08CB-137E-47BC-ACCA-E4BF73EEE380}">
      <dsp:nvSpPr>
        <dsp:cNvPr id="0" name=""/>
        <dsp:cNvSpPr/>
      </dsp:nvSpPr>
      <dsp:spPr>
        <a:xfrm>
          <a:off x="1352718" y="3743060"/>
          <a:ext cx="4938995" cy="8704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More </a:t>
          </a:r>
          <a:r>
            <a:rPr lang="en-US" sz="2400" b="1" kern="1200" dirty="0"/>
            <a:t>Convenient </a:t>
          </a:r>
          <a:r>
            <a:rPr lang="en-US" sz="2400" b="0" kern="1200" dirty="0"/>
            <a:t>experience For The User</a:t>
          </a:r>
          <a:r>
            <a:rPr lang="en-US" sz="2400" kern="1200" dirty="0"/>
            <a:t>.</a:t>
          </a:r>
        </a:p>
      </dsp:txBody>
      <dsp:txXfrm>
        <a:off x="1352718" y="3743060"/>
        <a:ext cx="4938995" cy="870479"/>
      </dsp:txXfrm>
    </dsp:sp>
    <dsp:sp modelId="{FFCBA65D-6040-420F-A5D9-04B32DCFF205}">
      <dsp:nvSpPr>
        <dsp:cNvPr id="0" name=""/>
        <dsp:cNvSpPr/>
      </dsp:nvSpPr>
      <dsp:spPr>
        <a:xfrm>
          <a:off x="1258342" y="4613539"/>
          <a:ext cx="5033371" cy="0"/>
        </a:xfrm>
        <a:prstGeom prst="line">
          <a:avLst/>
        </a:prstGeom>
        <a:solidFill>
          <a:schemeClr val="accent4">
            <a:hueOff val="0"/>
            <a:satOff val="0"/>
            <a:lumOff val="0"/>
            <a:alphaOff val="0"/>
          </a:schemeClr>
        </a:solidFill>
        <a:ln w="15875" cap="rnd" cmpd="sng" algn="ctr">
          <a:solidFill>
            <a:schemeClr val="accent4">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A6CF8F5-D76B-4310-9AF1-667A207C504A}">
      <dsp:nvSpPr>
        <dsp:cNvPr id="0" name=""/>
        <dsp:cNvSpPr/>
      </dsp:nvSpPr>
      <dsp:spPr>
        <a:xfrm>
          <a:off x="1352718" y="4657063"/>
          <a:ext cx="4938995" cy="8704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More </a:t>
          </a:r>
          <a:r>
            <a:rPr lang="en-US" sz="2400" b="1" kern="1200" dirty="0"/>
            <a:t>secure</a:t>
          </a:r>
          <a:r>
            <a:rPr lang="en-US" sz="2400" kern="1200" dirty="0"/>
            <a:t> to keep the personal data of user in safe place</a:t>
          </a:r>
        </a:p>
      </dsp:txBody>
      <dsp:txXfrm>
        <a:off x="1352718" y="4657063"/>
        <a:ext cx="4938995" cy="870479"/>
      </dsp:txXfrm>
    </dsp:sp>
    <dsp:sp modelId="{C3CDD944-7132-49E0-A7C5-256DA5E17DC5}">
      <dsp:nvSpPr>
        <dsp:cNvPr id="0" name=""/>
        <dsp:cNvSpPr/>
      </dsp:nvSpPr>
      <dsp:spPr>
        <a:xfrm>
          <a:off x="1258342" y="5527543"/>
          <a:ext cx="5033371" cy="0"/>
        </a:xfrm>
        <a:prstGeom prst="line">
          <a:avLst/>
        </a:prstGeom>
        <a:solidFill>
          <a:schemeClr val="accent4">
            <a:hueOff val="0"/>
            <a:satOff val="0"/>
            <a:lumOff val="0"/>
            <a:alphaOff val="0"/>
          </a:schemeClr>
        </a:solidFill>
        <a:ln w="15875" cap="rnd" cmpd="sng" algn="ctr">
          <a:solidFill>
            <a:schemeClr val="accent4">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270C8A-878D-4817-A8A1-0CA29FA5F26C}">
      <dsp:nvSpPr>
        <dsp:cNvPr id="0" name=""/>
        <dsp:cNvSpPr/>
      </dsp:nvSpPr>
      <dsp:spPr>
        <a:xfrm>
          <a:off x="1061760" y="750"/>
          <a:ext cx="2380874" cy="1428524"/>
        </a:xfrm>
        <a:prstGeom prst="rect">
          <a:avLst/>
        </a:prstGeom>
        <a:solidFill>
          <a:schemeClr val="accent3">
            <a:lumMod val="60000"/>
            <a:lumOff val="40000"/>
          </a:schemeClr>
        </a:solidFill>
        <a:ln w="1587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User’s Control</a:t>
          </a:r>
          <a:br>
            <a:rPr lang="en-US" sz="2800" kern="1200"/>
          </a:br>
          <a:r>
            <a:rPr lang="en-US" sz="2800" kern="1200"/>
            <a:t>Panel</a:t>
          </a:r>
        </a:p>
      </dsp:txBody>
      <dsp:txXfrm>
        <a:off x="1061760" y="750"/>
        <a:ext cx="2380874" cy="1428524"/>
      </dsp:txXfrm>
    </dsp:sp>
    <dsp:sp modelId="{B57D7941-2BF9-476F-89E3-CB57DC469F83}">
      <dsp:nvSpPr>
        <dsp:cNvPr id="0" name=""/>
        <dsp:cNvSpPr/>
      </dsp:nvSpPr>
      <dsp:spPr>
        <a:xfrm>
          <a:off x="3680722" y="750"/>
          <a:ext cx="2380874" cy="1428524"/>
        </a:xfrm>
        <a:prstGeom prst="rect">
          <a:avLst/>
        </a:prstGeom>
        <a:solidFill>
          <a:schemeClr val="bg1">
            <a:lumMod val="50000"/>
          </a:schemeClr>
        </a:solidFill>
        <a:ln w="1587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Sorting And Search Functions</a:t>
          </a:r>
        </a:p>
      </dsp:txBody>
      <dsp:txXfrm>
        <a:off x="3680722" y="750"/>
        <a:ext cx="2380874" cy="1428524"/>
      </dsp:txXfrm>
    </dsp:sp>
    <dsp:sp modelId="{4DA5F03A-E1E2-40B8-A71A-4360BD07B32E}">
      <dsp:nvSpPr>
        <dsp:cNvPr id="0" name=""/>
        <dsp:cNvSpPr/>
      </dsp:nvSpPr>
      <dsp:spPr>
        <a:xfrm>
          <a:off x="6299684" y="750"/>
          <a:ext cx="2380874" cy="1428524"/>
        </a:xfrm>
        <a:prstGeom prst="rect">
          <a:avLst/>
        </a:prstGeom>
        <a:solidFill>
          <a:schemeClr val="accent4">
            <a:lumMod val="40000"/>
            <a:lumOff val="60000"/>
          </a:schemeClr>
        </a:solidFill>
        <a:ln w="1587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Streaming media </a:t>
          </a:r>
          <a:br>
            <a:rPr lang="en-US" sz="2800" kern="1200"/>
          </a:br>
          <a:r>
            <a:rPr lang="en-US" sz="2800" kern="1200"/>
            <a:t>content</a:t>
          </a:r>
        </a:p>
      </dsp:txBody>
      <dsp:txXfrm>
        <a:off x="6299684" y="750"/>
        <a:ext cx="2380874" cy="1428524"/>
      </dsp:txXfrm>
    </dsp:sp>
    <dsp:sp modelId="{1445CCE4-3030-4FF4-852C-600B3214183E}">
      <dsp:nvSpPr>
        <dsp:cNvPr id="0" name=""/>
        <dsp:cNvSpPr/>
      </dsp:nvSpPr>
      <dsp:spPr>
        <a:xfrm>
          <a:off x="2371241" y="1667362"/>
          <a:ext cx="2380874" cy="1428524"/>
        </a:xfrm>
        <a:prstGeom prst="rect">
          <a:avLst/>
        </a:prstGeom>
        <a:solidFill>
          <a:schemeClr val="accent1">
            <a:lumMod val="60000"/>
            <a:lumOff val="40000"/>
          </a:schemeClr>
        </a:solidFill>
        <a:ln w="1587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Admin Control Panel </a:t>
          </a:r>
        </a:p>
      </dsp:txBody>
      <dsp:txXfrm>
        <a:off x="2371241" y="1667362"/>
        <a:ext cx="2380874" cy="1428524"/>
      </dsp:txXfrm>
    </dsp:sp>
    <dsp:sp modelId="{FE5E0149-E132-473D-A935-8B2A04B00247}">
      <dsp:nvSpPr>
        <dsp:cNvPr id="0" name=""/>
        <dsp:cNvSpPr/>
      </dsp:nvSpPr>
      <dsp:spPr>
        <a:xfrm>
          <a:off x="4990203" y="1667362"/>
          <a:ext cx="2380874" cy="1428524"/>
        </a:xfrm>
        <a:prstGeom prst="rect">
          <a:avLst/>
        </a:prstGeom>
        <a:solidFill>
          <a:schemeClr val="dk2">
            <a:hueOff val="0"/>
            <a:satOff val="0"/>
            <a:lumOff val="0"/>
            <a:alphaOff val="0"/>
          </a:schemeClr>
        </a:solidFill>
        <a:ln w="1587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Downloading</a:t>
          </a:r>
          <a:r>
            <a:rPr lang="en-US" sz="2800" kern="1200" baseline="0" dirty="0"/>
            <a:t> content</a:t>
          </a:r>
          <a:endParaRPr lang="en-US" sz="2800" kern="1200" dirty="0"/>
        </a:p>
      </dsp:txBody>
      <dsp:txXfrm>
        <a:off x="4990203" y="1667362"/>
        <a:ext cx="2380874" cy="142852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B9975B-D098-490B-815C-48DFA914EBB5}">
      <dsp:nvSpPr>
        <dsp:cNvPr id="0" name=""/>
        <dsp:cNvSpPr/>
      </dsp:nvSpPr>
      <dsp:spPr>
        <a:xfrm>
          <a:off x="1509050" y="32046"/>
          <a:ext cx="1187457" cy="118745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D3FF42-619F-4060-BAF1-06D84F049671}">
      <dsp:nvSpPr>
        <dsp:cNvPr id="0" name=""/>
        <dsp:cNvSpPr/>
      </dsp:nvSpPr>
      <dsp:spPr>
        <a:xfrm>
          <a:off x="1762115" y="285111"/>
          <a:ext cx="681328" cy="68132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71927EB-97F0-4B9A-80A2-452D9B2EC549}">
      <dsp:nvSpPr>
        <dsp:cNvPr id="0" name=""/>
        <dsp:cNvSpPr/>
      </dsp:nvSpPr>
      <dsp:spPr>
        <a:xfrm>
          <a:off x="1129453" y="1589368"/>
          <a:ext cx="194665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We created A database.</a:t>
          </a:r>
        </a:p>
      </dsp:txBody>
      <dsp:txXfrm>
        <a:off x="1129453" y="1589368"/>
        <a:ext cx="1946652" cy="720000"/>
      </dsp:txXfrm>
    </dsp:sp>
    <dsp:sp modelId="{B3E175DA-364C-4437-9509-BA78100D537E}">
      <dsp:nvSpPr>
        <dsp:cNvPr id="0" name=""/>
        <dsp:cNvSpPr/>
      </dsp:nvSpPr>
      <dsp:spPr>
        <a:xfrm>
          <a:off x="3796366" y="32046"/>
          <a:ext cx="1187457" cy="118745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92A964-E3FD-47DD-9F44-7E4CD262A060}">
      <dsp:nvSpPr>
        <dsp:cNvPr id="0" name=""/>
        <dsp:cNvSpPr/>
      </dsp:nvSpPr>
      <dsp:spPr>
        <a:xfrm>
          <a:off x="4049431" y="285111"/>
          <a:ext cx="681328" cy="68132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89CD7FC-B3E3-436F-ABC0-179F03449454}">
      <dsp:nvSpPr>
        <dsp:cNvPr id="0" name=""/>
        <dsp:cNvSpPr/>
      </dsp:nvSpPr>
      <dsp:spPr>
        <a:xfrm>
          <a:off x="3416769" y="1589368"/>
          <a:ext cx="194665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in the prototype version we will have the passwords.</a:t>
          </a:r>
        </a:p>
      </dsp:txBody>
      <dsp:txXfrm>
        <a:off x="3416769" y="1589368"/>
        <a:ext cx="1946652" cy="720000"/>
      </dsp:txXfrm>
    </dsp:sp>
    <dsp:sp modelId="{EBC55DB6-2A04-4803-8A23-E1E30F282A30}">
      <dsp:nvSpPr>
        <dsp:cNvPr id="0" name=""/>
        <dsp:cNvSpPr/>
      </dsp:nvSpPr>
      <dsp:spPr>
        <a:xfrm>
          <a:off x="1509050" y="2796031"/>
          <a:ext cx="1187457" cy="118745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0C283D-064F-49D6-9E99-E96B8F7257CF}">
      <dsp:nvSpPr>
        <dsp:cNvPr id="0" name=""/>
        <dsp:cNvSpPr/>
      </dsp:nvSpPr>
      <dsp:spPr>
        <a:xfrm>
          <a:off x="1762115" y="3049096"/>
          <a:ext cx="681328" cy="68132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FCB71DB-9C3D-4087-94A6-72FED8FF2089}">
      <dsp:nvSpPr>
        <dsp:cNvPr id="0" name=""/>
        <dsp:cNvSpPr/>
      </dsp:nvSpPr>
      <dsp:spPr>
        <a:xfrm>
          <a:off x="1129453" y="4353353"/>
          <a:ext cx="194665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 website checks with some php code to see if the entered data matches the ones in the database</a:t>
          </a:r>
        </a:p>
      </dsp:txBody>
      <dsp:txXfrm>
        <a:off x="1129453" y="4353353"/>
        <a:ext cx="1946652" cy="720000"/>
      </dsp:txXfrm>
    </dsp:sp>
    <dsp:sp modelId="{696AF255-01A9-487F-B547-546D736B4354}">
      <dsp:nvSpPr>
        <dsp:cNvPr id="0" name=""/>
        <dsp:cNvSpPr/>
      </dsp:nvSpPr>
      <dsp:spPr>
        <a:xfrm>
          <a:off x="3796366" y="2796031"/>
          <a:ext cx="1187457" cy="118745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0DC099-69BC-4A30-BEC1-BD5F00872C1A}">
      <dsp:nvSpPr>
        <dsp:cNvPr id="0" name=""/>
        <dsp:cNvSpPr/>
      </dsp:nvSpPr>
      <dsp:spPr>
        <a:xfrm>
          <a:off x="4049431" y="3049096"/>
          <a:ext cx="681328" cy="68132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B395873-F049-48AF-8D9C-5FD6BC307B34}">
      <dsp:nvSpPr>
        <dsp:cNvPr id="0" name=""/>
        <dsp:cNvSpPr/>
      </dsp:nvSpPr>
      <dsp:spPr>
        <a:xfrm>
          <a:off x="3416769" y="4353353"/>
          <a:ext cx="194665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Finally performs the request using local XAMP server</a:t>
          </a:r>
        </a:p>
      </dsp:txBody>
      <dsp:txXfrm>
        <a:off x="3416769" y="4353353"/>
        <a:ext cx="1946652" cy="72000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A099EF3-4E3B-4886-829E-B7D159FFBEC8}" type="datetimeFigureOut">
              <a:rPr lang="en-US" smtClean="0"/>
              <a:t>2/7/2022</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950DC9B8-7245-4F1C-A7C2-D42B22985746}" type="slidenum">
              <a:rPr lang="en-US" smtClean="0"/>
              <a:t>‹#›</a:t>
            </a:fld>
            <a:endParaRPr lang="en-US"/>
          </a:p>
        </p:txBody>
      </p:sp>
    </p:spTree>
    <p:extLst>
      <p:ext uri="{BB962C8B-B14F-4D97-AF65-F5344CB8AC3E}">
        <p14:creationId xmlns:p14="http://schemas.microsoft.com/office/powerpoint/2010/main" val="2356715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099EF3-4E3B-4886-829E-B7D159FFBEC8}" type="datetimeFigureOut">
              <a:rPr lang="en-US" smtClean="0"/>
              <a:t>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0DC9B8-7245-4F1C-A7C2-D42B22985746}" type="slidenum">
              <a:rPr lang="en-US" smtClean="0"/>
              <a:t>‹#›</a:t>
            </a:fld>
            <a:endParaRPr lang="en-US"/>
          </a:p>
        </p:txBody>
      </p:sp>
    </p:spTree>
    <p:extLst>
      <p:ext uri="{BB962C8B-B14F-4D97-AF65-F5344CB8AC3E}">
        <p14:creationId xmlns:p14="http://schemas.microsoft.com/office/powerpoint/2010/main" val="569825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099EF3-4E3B-4886-829E-B7D159FFBEC8}" type="datetimeFigureOut">
              <a:rPr lang="en-US" smtClean="0"/>
              <a:t>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0DC9B8-7245-4F1C-A7C2-D42B22985746}" type="slidenum">
              <a:rPr lang="en-US" smtClean="0"/>
              <a:t>‹#›</a:t>
            </a:fld>
            <a:endParaRPr lang="en-US"/>
          </a:p>
        </p:txBody>
      </p:sp>
    </p:spTree>
    <p:extLst>
      <p:ext uri="{BB962C8B-B14F-4D97-AF65-F5344CB8AC3E}">
        <p14:creationId xmlns:p14="http://schemas.microsoft.com/office/powerpoint/2010/main" val="1436319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099EF3-4E3B-4886-829E-B7D159FFBEC8}" type="datetimeFigureOut">
              <a:rPr lang="en-US" smtClean="0"/>
              <a:t>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0DC9B8-7245-4F1C-A7C2-D42B22985746}" type="slidenum">
              <a:rPr lang="en-US" smtClean="0"/>
              <a:t>‹#›</a:t>
            </a:fld>
            <a:endParaRPr lang="en-US"/>
          </a:p>
        </p:txBody>
      </p:sp>
    </p:spTree>
    <p:extLst>
      <p:ext uri="{BB962C8B-B14F-4D97-AF65-F5344CB8AC3E}">
        <p14:creationId xmlns:p14="http://schemas.microsoft.com/office/powerpoint/2010/main" val="24527127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099EF3-4E3B-4886-829E-B7D159FFBEC8}" type="datetimeFigureOut">
              <a:rPr lang="en-US" smtClean="0"/>
              <a:t>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0DC9B8-7245-4F1C-A7C2-D42B22985746}" type="slidenum">
              <a:rPr lang="en-US" smtClean="0"/>
              <a:t>‹#›</a:t>
            </a:fld>
            <a:endParaRPr lang="en-US"/>
          </a:p>
        </p:txBody>
      </p:sp>
    </p:spTree>
    <p:extLst>
      <p:ext uri="{BB962C8B-B14F-4D97-AF65-F5344CB8AC3E}">
        <p14:creationId xmlns:p14="http://schemas.microsoft.com/office/powerpoint/2010/main" val="39894840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099EF3-4E3B-4886-829E-B7D159FFBEC8}" type="datetimeFigureOut">
              <a:rPr lang="en-US" smtClean="0"/>
              <a:t>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0DC9B8-7245-4F1C-A7C2-D42B22985746}" type="slidenum">
              <a:rPr lang="en-US" smtClean="0"/>
              <a:t>‹#›</a:t>
            </a:fld>
            <a:endParaRPr lang="en-US"/>
          </a:p>
        </p:txBody>
      </p:sp>
    </p:spTree>
    <p:extLst>
      <p:ext uri="{BB962C8B-B14F-4D97-AF65-F5344CB8AC3E}">
        <p14:creationId xmlns:p14="http://schemas.microsoft.com/office/powerpoint/2010/main" val="21730872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099EF3-4E3B-4886-829E-B7D159FFBEC8}" type="datetimeFigureOut">
              <a:rPr lang="en-US" smtClean="0"/>
              <a:t>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0DC9B8-7245-4F1C-A7C2-D42B22985746}" type="slidenum">
              <a:rPr lang="en-US" smtClean="0"/>
              <a:t>‹#›</a:t>
            </a:fld>
            <a:endParaRPr lang="en-US"/>
          </a:p>
        </p:txBody>
      </p:sp>
    </p:spTree>
    <p:extLst>
      <p:ext uri="{BB962C8B-B14F-4D97-AF65-F5344CB8AC3E}">
        <p14:creationId xmlns:p14="http://schemas.microsoft.com/office/powerpoint/2010/main" val="41905971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099EF3-4E3B-4886-829E-B7D159FFBEC8}" type="datetimeFigureOut">
              <a:rPr lang="en-US" smtClean="0"/>
              <a:t>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0DC9B8-7245-4F1C-A7C2-D42B22985746}" type="slidenum">
              <a:rPr lang="en-US" smtClean="0"/>
              <a:t>‹#›</a:t>
            </a:fld>
            <a:endParaRPr lang="en-US"/>
          </a:p>
        </p:txBody>
      </p:sp>
    </p:spTree>
    <p:extLst>
      <p:ext uri="{BB962C8B-B14F-4D97-AF65-F5344CB8AC3E}">
        <p14:creationId xmlns:p14="http://schemas.microsoft.com/office/powerpoint/2010/main" val="41727692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099EF3-4E3B-4886-829E-B7D159FFBEC8}" type="datetimeFigureOut">
              <a:rPr lang="en-US" smtClean="0"/>
              <a:t>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0DC9B8-7245-4F1C-A7C2-D42B22985746}" type="slidenum">
              <a:rPr lang="en-US" smtClean="0"/>
              <a:t>‹#›</a:t>
            </a:fld>
            <a:endParaRPr lang="en-US"/>
          </a:p>
        </p:txBody>
      </p:sp>
    </p:spTree>
    <p:extLst>
      <p:ext uri="{BB962C8B-B14F-4D97-AF65-F5344CB8AC3E}">
        <p14:creationId xmlns:p14="http://schemas.microsoft.com/office/powerpoint/2010/main" val="3348656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099EF3-4E3B-4886-829E-B7D159FFBEC8}" type="datetimeFigureOut">
              <a:rPr lang="en-US" smtClean="0"/>
              <a:t>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950DC9B8-7245-4F1C-A7C2-D42B22985746}" type="slidenum">
              <a:rPr lang="en-US" smtClean="0"/>
              <a:t>‹#›</a:t>
            </a:fld>
            <a:endParaRPr lang="en-US"/>
          </a:p>
        </p:txBody>
      </p:sp>
    </p:spTree>
    <p:extLst>
      <p:ext uri="{BB962C8B-B14F-4D97-AF65-F5344CB8AC3E}">
        <p14:creationId xmlns:p14="http://schemas.microsoft.com/office/powerpoint/2010/main" val="1673891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099EF3-4E3B-4886-829E-B7D159FFBEC8}" type="datetimeFigureOut">
              <a:rPr lang="en-US" smtClean="0"/>
              <a:t>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0DC9B8-7245-4F1C-A7C2-D42B22985746}" type="slidenum">
              <a:rPr lang="en-US" smtClean="0"/>
              <a:t>‹#›</a:t>
            </a:fld>
            <a:endParaRPr lang="en-US"/>
          </a:p>
        </p:txBody>
      </p:sp>
    </p:spTree>
    <p:extLst>
      <p:ext uri="{BB962C8B-B14F-4D97-AF65-F5344CB8AC3E}">
        <p14:creationId xmlns:p14="http://schemas.microsoft.com/office/powerpoint/2010/main" val="850556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A099EF3-4E3B-4886-829E-B7D159FFBEC8}" type="datetimeFigureOut">
              <a:rPr lang="en-US" smtClean="0"/>
              <a:t>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0DC9B8-7245-4F1C-A7C2-D42B22985746}" type="slidenum">
              <a:rPr lang="en-US" smtClean="0"/>
              <a:t>‹#›</a:t>
            </a:fld>
            <a:endParaRPr lang="en-US"/>
          </a:p>
        </p:txBody>
      </p:sp>
    </p:spTree>
    <p:extLst>
      <p:ext uri="{BB962C8B-B14F-4D97-AF65-F5344CB8AC3E}">
        <p14:creationId xmlns:p14="http://schemas.microsoft.com/office/powerpoint/2010/main" val="8072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A099EF3-4E3B-4886-829E-B7D159FFBEC8}" type="datetimeFigureOut">
              <a:rPr lang="en-US" smtClean="0"/>
              <a:t>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0DC9B8-7245-4F1C-A7C2-D42B22985746}" type="slidenum">
              <a:rPr lang="en-US" smtClean="0"/>
              <a:t>‹#›</a:t>
            </a:fld>
            <a:endParaRPr lang="en-US"/>
          </a:p>
        </p:txBody>
      </p:sp>
    </p:spTree>
    <p:extLst>
      <p:ext uri="{BB962C8B-B14F-4D97-AF65-F5344CB8AC3E}">
        <p14:creationId xmlns:p14="http://schemas.microsoft.com/office/powerpoint/2010/main" val="4266632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A099EF3-4E3B-4886-829E-B7D159FFBEC8}" type="datetimeFigureOut">
              <a:rPr lang="en-US" smtClean="0"/>
              <a:t>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0DC9B8-7245-4F1C-A7C2-D42B22985746}" type="slidenum">
              <a:rPr lang="en-US" smtClean="0"/>
              <a:t>‹#›</a:t>
            </a:fld>
            <a:endParaRPr lang="en-US"/>
          </a:p>
        </p:txBody>
      </p:sp>
    </p:spTree>
    <p:extLst>
      <p:ext uri="{BB962C8B-B14F-4D97-AF65-F5344CB8AC3E}">
        <p14:creationId xmlns:p14="http://schemas.microsoft.com/office/powerpoint/2010/main" val="2762916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099EF3-4E3B-4886-829E-B7D159FFBEC8}" type="datetimeFigureOut">
              <a:rPr lang="en-US" smtClean="0"/>
              <a:t>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0DC9B8-7245-4F1C-A7C2-D42B22985746}" type="slidenum">
              <a:rPr lang="en-US" smtClean="0"/>
              <a:t>‹#›</a:t>
            </a:fld>
            <a:endParaRPr lang="en-US"/>
          </a:p>
        </p:txBody>
      </p:sp>
    </p:spTree>
    <p:extLst>
      <p:ext uri="{BB962C8B-B14F-4D97-AF65-F5344CB8AC3E}">
        <p14:creationId xmlns:p14="http://schemas.microsoft.com/office/powerpoint/2010/main" val="3024431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099EF3-4E3B-4886-829E-B7D159FFBEC8}" type="datetimeFigureOut">
              <a:rPr lang="en-US" smtClean="0"/>
              <a:t>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0DC9B8-7245-4F1C-A7C2-D42B22985746}" type="slidenum">
              <a:rPr lang="en-US" smtClean="0"/>
              <a:t>‹#›</a:t>
            </a:fld>
            <a:endParaRPr lang="en-US"/>
          </a:p>
        </p:txBody>
      </p:sp>
    </p:spTree>
    <p:extLst>
      <p:ext uri="{BB962C8B-B14F-4D97-AF65-F5344CB8AC3E}">
        <p14:creationId xmlns:p14="http://schemas.microsoft.com/office/powerpoint/2010/main" val="312742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099EF3-4E3B-4886-829E-B7D159FFBEC8}" type="datetimeFigureOut">
              <a:rPr lang="en-US" smtClean="0"/>
              <a:t>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0DC9B8-7245-4F1C-A7C2-D42B22985746}" type="slidenum">
              <a:rPr lang="en-US" smtClean="0"/>
              <a:t>‹#›</a:t>
            </a:fld>
            <a:endParaRPr lang="en-US"/>
          </a:p>
        </p:txBody>
      </p:sp>
    </p:spTree>
    <p:extLst>
      <p:ext uri="{BB962C8B-B14F-4D97-AF65-F5344CB8AC3E}">
        <p14:creationId xmlns:p14="http://schemas.microsoft.com/office/powerpoint/2010/main" val="2100614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A099EF3-4E3B-4886-829E-B7D159FFBEC8}" type="datetimeFigureOut">
              <a:rPr lang="en-US" smtClean="0"/>
              <a:t>2/7/2022</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50DC9B8-7245-4F1C-A7C2-D42B22985746}" type="slidenum">
              <a:rPr lang="en-US" smtClean="0"/>
              <a:t>‹#›</a:t>
            </a:fld>
            <a:endParaRPr lang="en-US"/>
          </a:p>
        </p:txBody>
      </p:sp>
    </p:spTree>
    <p:extLst>
      <p:ext uri="{BB962C8B-B14F-4D97-AF65-F5344CB8AC3E}">
        <p14:creationId xmlns:p14="http://schemas.microsoft.com/office/powerpoint/2010/main" val="19902381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3.jfif"/><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4.jfif"/><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131A3-5169-4B4A-A3A2-24C75AEB3139}"/>
              </a:ext>
            </a:extLst>
          </p:cNvPr>
          <p:cNvSpPr>
            <a:spLocks noGrp="1"/>
          </p:cNvSpPr>
          <p:nvPr>
            <p:ph type="title"/>
          </p:nvPr>
        </p:nvSpPr>
        <p:spPr>
          <a:xfrm>
            <a:off x="933586" y="591192"/>
            <a:ext cx="4353116" cy="819938"/>
          </a:xfrm>
        </p:spPr>
        <p:txBody>
          <a:bodyPr vert="horz" lIns="91440" tIns="45720" rIns="91440" bIns="45720" rtlCol="0" anchor="b">
            <a:normAutofit/>
          </a:bodyPr>
          <a:lstStyle/>
          <a:p>
            <a:pPr algn="ctr"/>
            <a:r>
              <a:rPr lang="en-US" sz="3000" dirty="0">
                <a:solidFill>
                  <a:srgbClr val="595959"/>
                </a:solidFill>
              </a:rPr>
              <a:t>HOTSPOT WEBSITE</a:t>
            </a:r>
            <a:endParaRPr lang="en-US" sz="3000" kern="1200" dirty="0">
              <a:solidFill>
                <a:srgbClr val="595959"/>
              </a:solidFill>
              <a:latin typeface="+mj-lt"/>
              <a:ea typeface="+mj-ea"/>
              <a:cs typeface="+mj-cs"/>
            </a:endParaRPr>
          </a:p>
        </p:txBody>
      </p:sp>
      <p:sp>
        <p:nvSpPr>
          <p:cNvPr id="26" name="Subtitle 2">
            <a:extLst>
              <a:ext uri="{FF2B5EF4-FFF2-40B4-BE49-F238E27FC236}">
                <a16:creationId xmlns:a16="http://schemas.microsoft.com/office/drawing/2014/main" id="{24427AB2-131C-44B9-8EEC-BD37E19120BA}"/>
              </a:ext>
            </a:extLst>
          </p:cNvPr>
          <p:cNvSpPr txBox="1">
            <a:spLocks/>
          </p:cNvSpPr>
          <p:nvPr/>
        </p:nvSpPr>
        <p:spPr>
          <a:xfrm>
            <a:off x="1599411" y="2429582"/>
            <a:ext cx="4353116" cy="3770434"/>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rgbClr val="595959"/>
                </a:solidFill>
              </a:rPr>
              <a:t>GROUP </a:t>
            </a:r>
            <a:r>
              <a:rPr lang="tr-TR" sz="2000" dirty="0">
                <a:solidFill>
                  <a:srgbClr val="595959"/>
                </a:solidFill>
              </a:rPr>
              <a:t>32</a:t>
            </a:r>
            <a:r>
              <a:rPr lang="en-US" sz="2000" dirty="0">
                <a:solidFill>
                  <a:srgbClr val="595959"/>
                </a:solidFill>
              </a:rPr>
              <a:t>:</a:t>
            </a:r>
          </a:p>
          <a:p>
            <a:pPr marL="0" indent="0">
              <a:buNone/>
            </a:pPr>
            <a:r>
              <a:rPr lang="en-US" sz="2000" dirty="0">
                <a:solidFill>
                  <a:srgbClr val="595959"/>
                </a:solidFill>
              </a:rPr>
              <a:t>Mohamad Karbejha - 20180301125</a:t>
            </a:r>
          </a:p>
          <a:p>
            <a:pPr marL="0" indent="0">
              <a:buNone/>
            </a:pPr>
            <a:r>
              <a:rPr lang="en-US" sz="2000" dirty="0">
                <a:solidFill>
                  <a:srgbClr val="595959"/>
                </a:solidFill>
              </a:rPr>
              <a:t>Imad AL-</a:t>
            </a:r>
            <a:r>
              <a:rPr lang="en-US" sz="2000" dirty="0" err="1">
                <a:solidFill>
                  <a:srgbClr val="595959"/>
                </a:solidFill>
              </a:rPr>
              <a:t>Khawam</a:t>
            </a:r>
            <a:r>
              <a:rPr lang="en-US" sz="2000" dirty="0">
                <a:solidFill>
                  <a:srgbClr val="595959"/>
                </a:solidFill>
              </a:rPr>
              <a:t> </a:t>
            </a:r>
            <a:r>
              <a:rPr lang="ar-EG" sz="2000" dirty="0">
                <a:solidFill>
                  <a:srgbClr val="595959"/>
                </a:solidFill>
              </a:rPr>
              <a:t>-</a:t>
            </a:r>
            <a:r>
              <a:rPr lang="en-US" sz="2000" dirty="0">
                <a:solidFill>
                  <a:srgbClr val="595959"/>
                </a:solidFill>
              </a:rPr>
              <a:t>20190301539</a:t>
            </a:r>
          </a:p>
          <a:p>
            <a:pPr marL="0" indent="0">
              <a:buNone/>
            </a:pPr>
            <a:r>
              <a:rPr lang="en-US" sz="2000" dirty="0">
                <a:solidFill>
                  <a:srgbClr val="595959"/>
                </a:solidFill>
              </a:rPr>
              <a:t>Marwan El </a:t>
            </a:r>
            <a:r>
              <a:rPr lang="en-US" sz="2000" dirty="0" err="1">
                <a:solidFill>
                  <a:srgbClr val="595959"/>
                </a:solidFill>
              </a:rPr>
              <a:t>sabie</a:t>
            </a:r>
            <a:r>
              <a:rPr lang="en-US" sz="2000" dirty="0">
                <a:solidFill>
                  <a:srgbClr val="595959"/>
                </a:solidFill>
              </a:rPr>
              <a:t> - 20180301093</a:t>
            </a:r>
          </a:p>
          <a:p>
            <a:pPr marL="0" indent="0">
              <a:buNone/>
            </a:pPr>
            <a:endParaRPr lang="en-US" sz="2000" dirty="0">
              <a:solidFill>
                <a:srgbClr val="595959"/>
              </a:solidFill>
            </a:endParaRPr>
          </a:p>
          <a:p>
            <a:pPr marL="0" indent="0">
              <a:buNone/>
            </a:pPr>
            <a:endParaRPr lang="en-US" sz="2000" dirty="0">
              <a:solidFill>
                <a:srgbClr val="595959"/>
              </a:solidFill>
            </a:endParaRPr>
          </a:p>
        </p:txBody>
      </p:sp>
      <p:pic>
        <p:nvPicPr>
          <p:cNvPr id="4" name="Picture 3" descr="Shape&#10;&#10;Description automatically generated">
            <a:extLst>
              <a:ext uri="{FF2B5EF4-FFF2-40B4-BE49-F238E27FC236}">
                <a16:creationId xmlns:a16="http://schemas.microsoft.com/office/drawing/2014/main" id="{848DBC16-B783-4838-8E03-C850D4E3E8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1801" y="1155194"/>
            <a:ext cx="4797056" cy="4593181"/>
          </a:xfrm>
          <a:prstGeom prst="rect">
            <a:avLst/>
          </a:prstGeom>
        </p:spPr>
      </p:pic>
    </p:spTree>
    <p:extLst>
      <p:ext uri="{BB962C8B-B14F-4D97-AF65-F5344CB8AC3E}">
        <p14:creationId xmlns:p14="http://schemas.microsoft.com/office/powerpoint/2010/main" val="593416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4AB5C-4861-40A4-A58F-FB9555E45175}"/>
              </a:ext>
            </a:extLst>
          </p:cNvPr>
          <p:cNvSpPr>
            <a:spLocks noGrp="1"/>
          </p:cNvSpPr>
          <p:nvPr>
            <p:ph type="title"/>
          </p:nvPr>
        </p:nvSpPr>
        <p:spPr>
          <a:xfrm>
            <a:off x="2821477" y="0"/>
            <a:ext cx="7063721" cy="1159200"/>
          </a:xfrm>
        </p:spPr>
        <p:txBody>
          <a:bodyPr vert="horz" lIns="91440" tIns="45720" rIns="91440" bIns="45720" rtlCol="0" anchor="ctr">
            <a:normAutofit fontScale="90000"/>
          </a:bodyPr>
          <a:lstStyle/>
          <a:p>
            <a:r>
              <a:rPr lang="en-US" sz="4000" dirty="0"/>
              <a:t>Uml Use </a:t>
            </a:r>
            <a:r>
              <a:rPr lang="en-US" dirty="0"/>
              <a:t>Class </a:t>
            </a:r>
            <a:r>
              <a:rPr lang="en-US" sz="4000" dirty="0"/>
              <a:t>Diagram : After Implementation </a:t>
            </a:r>
            <a:endParaRPr lang="en-US" sz="4000" kern="1200" dirty="0">
              <a:solidFill>
                <a:srgbClr val="FFFFFF"/>
              </a:solidFill>
              <a:highlight>
                <a:srgbClr val="FFFF00"/>
              </a:highlight>
              <a:latin typeface="+mj-lt"/>
              <a:ea typeface="+mj-ea"/>
              <a:cs typeface="+mj-cs"/>
            </a:endParaRPr>
          </a:p>
        </p:txBody>
      </p:sp>
      <p:pic>
        <p:nvPicPr>
          <p:cNvPr id="4" name="Picture 3">
            <a:extLst>
              <a:ext uri="{FF2B5EF4-FFF2-40B4-BE49-F238E27FC236}">
                <a16:creationId xmlns:a16="http://schemas.microsoft.com/office/drawing/2014/main" id="{083CF6EF-E78B-49F0-924D-A4ABDE34B001}"/>
              </a:ext>
            </a:extLst>
          </p:cNvPr>
          <p:cNvPicPr>
            <a:picLocks noChangeAspect="1"/>
          </p:cNvPicPr>
          <p:nvPr/>
        </p:nvPicPr>
        <p:blipFill>
          <a:blip r:embed="rId2"/>
          <a:stretch>
            <a:fillRect/>
          </a:stretch>
        </p:blipFill>
        <p:spPr>
          <a:xfrm>
            <a:off x="383097" y="1221344"/>
            <a:ext cx="11808903" cy="5262663"/>
          </a:xfrm>
          <a:prstGeom prst="rect">
            <a:avLst/>
          </a:prstGeom>
        </p:spPr>
      </p:pic>
    </p:spTree>
    <p:extLst>
      <p:ext uri="{BB962C8B-B14F-4D97-AF65-F5344CB8AC3E}">
        <p14:creationId xmlns:p14="http://schemas.microsoft.com/office/powerpoint/2010/main" val="300801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C1E1-47EC-4F5A-94EE-5564495AF925}"/>
              </a:ext>
            </a:extLst>
          </p:cNvPr>
          <p:cNvSpPr>
            <a:spLocks noGrp="1"/>
          </p:cNvSpPr>
          <p:nvPr>
            <p:ph type="title"/>
          </p:nvPr>
        </p:nvSpPr>
        <p:spPr>
          <a:xfrm>
            <a:off x="-1747349" y="110802"/>
            <a:ext cx="10018713" cy="1752599"/>
          </a:xfrm>
        </p:spPr>
        <p:txBody>
          <a:bodyPr>
            <a:normAutofit/>
          </a:bodyPr>
          <a:lstStyle/>
          <a:p>
            <a:r>
              <a:rPr lang="en-US" sz="2400" dirty="0"/>
              <a:t>Flow chart diagram: after </a:t>
            </a:r>
            <a:br>
              <a:rPr lang="en-US" sz="2400" dirty="0"/>
            </a:br>
            <a:r>
              <a:rPr lang="en-US" sz="2400" dirty="0"/>
              <a:t>implementation </a:t>
            </a:r>
          </a:p>
        </p:txBody>
      </p:sp>
      <p:sp>
        <p:nvSpPr>
          <p:cNvPr id="3" name="Rectangle: Rounded Corners 2">
            <a:extLst>
              <a:ext uri="{FF2B5EF4-FFF2-40B4-BE49-F238E27FC236}">
                <a16:creationId xmlns:a16="http://schemas.microsoft.com/office/drawing/2014/main" id="{EDB15350-2E2E-41B6-A8B4-F347D9A30FE1}"/>
              </a:ext>
            </a:extLst>
          </p:cNvPr>
          <p:cNvSpPr/>
          <p:nvPr/>
        </p:nvSpPr>
        <p:spPr>
          <a:xfrm>
            <a:off x="5822285" y="1116767"/>
            <a:ext cx="1484026" cy="674557"/>
          </a:xfrm>
          <a:prstGeom prst="round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Sign in Page</a:t>
            </a:r>
          </a:p>
        </p:txBody>
      </p:sp>
      <p:sp>
        <p:nvSpPr>
          <p:cNvPr id="4" name="Oval 3">
            <a:extLst>
              <a:ext uri="{FF2B5EF4-FFF2-40B4-BE49-F238E27FC236}">
                <a16:creationId xmlns:a16="http://schemas.microsoft.com/office/drawing/2014/main" id="{8343B6ED-40D1-4FCD-BCDA-92C89EE60B11}"/>
              </a:ext>
            </a:extLst>
          </p:cNvPr>
          <p:cNvSpPr/>
          <p:nvPr/>
        </p:nvSpPr>
        <p:spPr>
          <a:xfrm>
            <a:off x="6403154" y="655819"/>
            <a:ext cx="322289" cy="2998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B837999A-EF6F-48F0-A357-206C4463055F}"/>
              </a:ext>
            </a:extLst>
          </p:cNvPr>
          <p:cNvCxnSpPr>
            <a:endCxn id="3" idx="0"/>
          </p:cNvCxnSpPr>
          <p:nvPr/>
        </p:nvCxnSpPr>
        <p:spPr>
          <a:xfrm>
            <a:off x="6564298" y="936885"/>
            <a:ext cx="0" cy="1798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Connector: Curved 5">
            <a:extLst>
              <a:ext uri="{FF2B5EF4-FFF2-40B4-BE49-F238E27FC236}">
                <a16:creationId xmlns:a16="http://schemas.microsoft.com/office/drawing/2014/main" id="{81C46ACA-CD8C-488A-9600-FC1872C4776E}"/>
              </a:ext>
            </a:extLst>
          </p:cNvPr>
          <p:cNvCxnSpPr>
            <a:stCxn id="3" idx="1"/>
          </p:cNvCxnSpPr>
          <p:nvPr/>
        </p:nvCxnSpPr>
        <p:spPr>
          <a:xfrm rot="10800000" flipV="1">
            <a:off x="5260155" y="1454046"/>
            <a:ext cx="562131" cy="224852"/>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Flowchart: Manual Input 6">
            <a:extLst>
              <a:ext uri="{FF2B5EF4-FFF2-40B4-BE49-F238E27FC236}">
                <a16:creationId xmlns:a16="http://schemas.microsoft.com/office/drawing/2014/main" id="{23E7293A-A3C1-4735-A0C9-AF29CD30D8C9}"/>
              </a:ext>
            </a:extLst>
          </p:cNvPr>
          <p:cNvSpPr/>
          <p:nvPr/>
        </p:nvSpPr>
        <p:spPr>
          <a:xfrm>
            <a:off x="4216526" y="1532770"/>
            <a:ext cx="1056806" cy="674557"/>
          </a:xfrm>
          <a:prstGeom prst="flowChartManualInpu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Manual input</a:t>
            </a:r>
          </a:p>
        </p:txBody>
      </p:sp>
      <p:cxnSp>
        <p:nvCxnSpPr>
          <p:cNvPr id="8" name="Connector: Curved 7">
            <a:extLst>
              <a:ext uri="{FF2B5EF4-FFF2-40B4-BE49-F238E27FC236}">
                <a16:creationId xmlns:a16="http://schemas.microsoft.com/office/drawing/2014/main" id="{3AC8547B-A4DF-4F66-8DB3-CB030CF11009}"/>
              </a:ext>
            </a:extLst>
          </p:cNvPr>
          <p:cNvCxnSpPr>
            <a:cxnSpLocks/>
            <a:endCxn id="9" idx="1"/>
          </p:cNvCxnSpPr>
          <p:nvPr/>
        </p:nvCxnSpPr>
        <p:spPr>
          <a:xfrm>
            <a:off x="5273332" y="2008682"/>
            <a:ext cx="673041" cy="207808"/>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Flowchart: Terminator 8">
            <a:extLst>
              <a:ext uri="{FF2B5EF4-FFF2-40B4-BE49-F238E27FC236}">
                <a16:creationId xmlns:a16="http://schemas.microsoft.com/office/drawing/2014/main" id="{09007B92-2F08-413C-86F3-4C57D2D5CB72}"/>
              </a:ext>
            </a:extLst>
          </p:cNvPr>
          <p:cNvSpPr/>
          <p:nvPr/>
        </p:nvSpPr>
        <p:spPr>
          <a:xfrm>
            <a:off x="5946373" y="1978534"/>
            <a:ext cx="1056806" cy="475912"/>
          </a:xfrm>
          <a:prstGeom prst="flowChartTerminator">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User enter email and password</a:t>
            </a:r>
          </a:p>
        </p:txBody>
      </p:sp>
      <p:sp>
        <p:nvSpPr>
          <p:cNvPr id="10" name="Flowchart: Terminator 9">
            <a:extLst>
              <a:ext uri="{FF2B5EF4-FFF2-40B4-BE49-F238E27FC236}">
                <a16:creationId xmlns:a16="http://schemas.microsoft.com/office/drawing/2014/main" id="{0A64833A-D6CF-49C9-AEC9-47DC7B8B85DA}"/>
              </a:ext>
            </a:extLst>
          </p:cNvPr>
          <p:cNvSpPr/>
          <p:nvPr/>
        </p:nvSpPr>
        <p:spPr>
          <a:xfrm>
            <a:off x="7373768" y="2454446"/>
            <a:ext cx="1255720" cy="475912"/>
          </a:xfrm>
          <a:prstGeom prst="flowChartTerminator">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Invalid</a:t>
            </a:r>
            <a:br>
              <a:rPr lang="en-US" sz="900" dirty="0"/>
            </a:br>
            <a:r>
              <a:rPr lang="en-US" sz="900" dirty="0"/>
              <a:t>username/password</a:t>
            </a:r>
          </a:p>
        </p:txBody>
      </p:sp>
      <p:cxnSp>
        <p:nvCxnSpPr>
          <p:cNvPr id="11" name="Connector: Curved 10">
            <a:extLst>
              <a:ext uri="{FF2B5EF4-FFF2-40B4-BE49-F238E27FC236}">
                <a16:creationId xmlns:a16="http://schemas.microsoft.com/office/drawing/2014/main" id="{184795C4-0A97-4D61-9BCB-42EE93B295CC}"/>
              </a:ext>
            </a:extLst>
          </p:cNvPr>
          <p:cNvCxnSpPr>
            <a:stCxn id="10" idx="0"/>
            <a:endCxn id="9" idx="3"/>
          </p:cNvCxnSpPr>
          <p:nvPr/>
        </p:nvCxnSpPr>
        <p:spPr>
          <a:xfrm rot="16200000" flipV="1">
            <a:off x="7383426" y="1836243"/>
            <a:ext cx="237956" cy="998449"/>
          </a:xfrm>
          <a:prstGeom prst="curvedConnector2">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6EE2A66-BA00-4CBA-9AA2-9DAB02958733}"/>
              </a:ext>
            </a:extLst>
          </p:cNvPr>
          <p:cNvCxnSpPr>
            <a:cxnSpLocks/>
            <a:stCxn id="9" idx="2"/>
          </p:cNvCxnSpPr>
          <p:nvPr/>
        </p:nvCxnSpPr>
        <p:spPr>
          <a:xfrm flipH="1">
            <a:off x="6474358" y="2454446"/>
            <a:ext cx="418" cy="243783"/>
          </a:xfrm>
          <a:prstGeom prst="straightConnector1">
            <a:avLst/>
          </a:prstGeom>
          <a:ln>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Diamond 12">
            <a:extLst>
              <a:ext uri="{FF2B5EF4-FFF2-40B4-BE49-F238E27FC236}">
                <a16:creationId xmlns:a16="http://schemas.microsoft.com/office/drawing/2014/main" id="{9F1B3484-445A-4E74-8BEA-C8F1AA1EE11E}"/>
              </a:ext>
            </a:extLst>
          </p:cNvPr>
          <p:cNvSpPr/>
          <p:nvPr/>
        </p:nvSpPr>
        <p:spPr>
          <a:xfrm>
            <a:off x="5822285" y="2692401"/>
            <a:ext cx="1337936" cy="816964"/>
          </a:xfrm>
          <a:prstGeom prst="diamond">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Correct </a:t>
            </a:r>
            <a:br>
              <a:rPr lang="en-US" sz="700" dirty="0"/>
            </a:br>
            <a:r>
              <a:rPr lang="en-US" sz="700" dirty="0"/>
              <a:t>information?</a:t>
            </a:r>
          </a:p>
        </p:txBody>
      </p:sp>
      <p:cxnSp>
        <p:nvCxnSpPr>
          <p:cNvPr id="14" name="Connector: Elbow 13">
            <a:extLst>
              <a:ext uri="{FF2B5EF4-FFF2-40B4-BE49-F238E27FC236}">
                <a16:creationId xmlns:a16="http://schemas.microsoft.com/office/drawing/2014/main" id="{1D0569EC-8D30-4E1B-B200-8A22EF7C8051}"/>
              </a:ext>
            </a:extLst>
          </p:cNvPr>
          <p:cNvCxnSpPr>
            <a:stCxn id="13" idx="3"/>
            <a:endCxn id="10" idx="1"/>
          </p:cNvCxnSpPr>
          <p:nvPr/>
        </p:nvCxnSpPr>
        <p:spPr>
          <a:xfrm flipV="1">
            <a:off x="7160221" y="2692402"/>
            <a:ext cx="213547" cy="408481"/>
          </a:xfrm>
          <a:prstGeom prst="bentConnector3">
            <a:avLst/>
          </a:prstGeom>
          <a:ln>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74915C29-047F-4CAD-B886-A826AA275967}"/>
              </a:ext>
            </a:extLst>
          </p:cNvPr>
          <p:cNvSpPr txBox="1"/>
          <p:nvPr/>
        </p:nvSpPr>
        <p:spPr>
          <a:xfrm>
            <a:off x="7021957" y="2754636"/>
            <a:ext cx="455574" cy="230832"/>
          </a:xfrm>
          <a:prstGeom prst="rect">
            <a:avLst/>
          </a:prstGeom>
          <a:noFill/>
        </p:spPr>
        <p:txBody>
          <a:bodyPr wrap="square" rtlCol="0">
            <a:spAutoFit/>
          </a:bodyPr>
          <a:lstStyle/>
          <a:p>
            <a:r>
              <a:rPr lang="en-US" sz="900" dirty="0"/>
              <a:t>No</a:t>
            </a:r>
          </a:p>
        </p:txBody>
      </p:sp>
      <p:sp>
        <p:nvSpPr>
          <p:cNvPr id="16" name="Flowchart: Terminator 15">
            <a:extLst>
              <a:ext uri="{FF2B5EF4-FFF2-40B4-BE49-F238E27FC236}">
                <a16:creationId xmlns:a16="http://schemas.microsoft.com/office/drawing/2014/main" id="{FF22D80C-EAED-4EBF-8CC1-2FB8095C9C49}"/>
              </a:ext>
            </a:extLst>
          </p:cNvPr>
          <p:cNvSpPr/>
          <p:nvPr/>
        </p:nvSpPr>
        <p:spPr>
          <a:xfrm>
            <a:off x="5946373" y="3839882"/>
            <a:ext cx="1094281" cy="412229"/>
          </a:xfrm>
          <a:prstGeom prst="flowChartTerminator">
            <a:avLst/>
          </a:prstGeom>
          <a:solidFill>
            <a:schemeClr val="tx1">
              <a:lumMod val="75000"/>
              <a:lumOff val="2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Successful login</a:t>
            </a:r>
          </a:p>
        </p:txBody>
      </p:sp>
      <p:cxnSp>
        <p:nvCxnSpPr>
          <p:cNvPr id="17" name="Straight Arrow Connector 16">
            <a:extLst>
              <a:ext uri="{FF2B5EF4-FFF2-40B4-BE49-F238E27FC236}">
                <a16:creationId xmlns:a16="http://schemas.microsoft.com/office/drawing/2014/main" id="{040B6921-2A7E-4BCB-9069-290EA6C651B2}"/>
              </a:ext>
            </a:extLst>
          </p:cNvPr>
          <p:cNvCxnSpPr>
            <a:stCxn id="13" idx="2"/>
            <a:endCxn id="16" idx="0"/>
          </p:cNvCxnSpPr>
          <p:nvPr/>
        </p:nvCxnSpPr>
        <p:spPr>
          <a:xfrm>
            <a:off x="6491253" y="3509365"/>
            <a:ext cx="2261" cy="330517"/>
          </a:xfrm>
          <a:prstGeom prst="straightConnector1">
            <a:avLst/>
          </a:prstGeom>
          <a:ln>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62CD629-7487-430B-98DC-C9FA3E01DD54}"/>
              </a:ext>
            </a:extLst>
          </p:cNvPr>
          <p:cNvSpPr txBox="1"/>
          <p:nvPr/>
        </p:nvSpPr>
        <p:spPr>
          <a:xfrm>
            <a:off x="6162471" y="3509365"/>
            <a:ext cx="386837" cy="276999"/>
          </a:xfrm>
          <a:prstGeom prst="rect">
            <a:avLst/>
          </a:prstGeom>
          <a:noFill/>
        </p:spPr>
        <p:txBody>
          <a:bodyPr wrap="none" rtlCol="0">
            <a:spAutoFit/>
          </a:bodyPr>
          <a:lstStyle/>
          <a:p>
            <a:r>
              <a:rPr lang="en-US" sz="1200" dirty="0"/>
              <a:t>Yes</a:t>
            </a:r>
            <a:endParaRPr lang="en-US" dirty="0"/>
          </a:p>
        </p:txBody>
      </p:sp>
      <p:cxnSp>
        <p:nvCxnSpPr>
          <p:cNvPr id="19" name="Straight Arrow Connector 18">
            <a:extLst>
              <a:ext uri="{FF2B5EF4-FFF2-40B4-BE49-F238E27FC236}">
                <a16:creationId xmlns:a16="http://schemas.microsoft.com/office/drawing/2014/main" id="{234A09DC-3030-4E4B-86DE-1912A5C6E14C}"/>
              </a:ext>
            </a:extLst>
          </p:cNvPr>
          <p:cNvCxnSpPr>
            <a:stCxn id="16" idx="2"/>
          </p:cNvCxnSpPr>
          <p:nvPr/>
        </p:nvCxnSpPr>
        <p:spPr>
          <a:xfrm flipH="1">
            <a:off x="6491253" y="4252111"/>
            <a:ext cx="2261" cy="327384"/>
          </a:xfrm>
          <a:prstGeom prst="straightConnector1">
            <a:avLst/>
          </a:prstGeom>
          <a:ln>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Rounded Corners 19">
            <a:extLst>
              <a:ext uri="{FF2B5EF4-FFF2-40B4-BE49-F238E27FC236}">
                <a16:creationId xmlns:a16="http://schemas.microsoft.com/office/drawing/2014/main" id="{02A856F7-F95D-4A0B-BC9D-8361F7E5CA1A}"/>
              </a:ext>
            </a:extLst>
          </p:cNvPr>
          <p:cNvSpPr/>
          <p:nvPr/>
        </p:nvSpPr>
        <p:spPr>
          <a:xfrm>
            <a:off x="6069209" y="4597500"/>
            <a:ext cx="841116" cy="588978"/>
          </a:xfrm>
          <a:prstGeom prst="round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Home Page</a:t>
            </a:r>
          </a:p>
        </p:txBody>
      </p:sp>
      <p:sp>
        <p:nvSpPr>
          <p:cNvPr id="21" name="Rectangle: Diagonal Corners Rounded 20">
            <a:extLst>
              <a:ext uri="{FF2B5EF4-FFF2-40B4-BE49-F238E27FC236}">
                <a16:creationId xmlns:a16="http://schemas.microsoft.com/office/drawing/2014/main" id="{B9AA32FD-21D8-47CB-8FCC-57931F6970C3}"/>
              </a:ext>
            </a:extLst>
          </p:cNvPr>
          <p:cNvSpPr/>
          <p:nvPr/>
        </p:nvSpPr>
        <p:spPr>
          <a:xfrm>
            <a:off x="7793104" y="4597500"/>
            <a:ext cx="1255720" cy="588979"/>
          </a:xfrm>
          <a:prstGeom prst="round2Diag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Access To User Section</a:t>
            </a:r>
          </a:p>
        </p:txBody>
      </p:sp>
      <p:cxnSp>
        <p:nvCxnSpPr>
          <p:cNvPr id="22" name="Straight Arrow Connector 21">
            <a:extLst>
              <a:ext uri="{FF2B5EF4-FFF2-40B4-BE49-F238E27FC236}">
                <a16:creationId xmlns:a16="http://schemas.microsoft.com/office/drawing/2014/main" id="{EDF83F1D-E330-4C2F-A532-CDDD4EA851C4}"/>
              </a:ext>
            </a:extLst>
          </p:cNvPr>
          <p:cNvCxnSpPr>
            <a:stCxn id="20" idx="3"/>
            <a:endCxn id="21" idx="2"/>
          </p:cNvCxnSpPr>
          <p:nvPr/>
        </p:nvCxnSpPr>
        <p:spPr>
          <a:xfrm>
            <a:off x="6910325" y="4891989"/>
            <a:ext cx="882779" cy="1"/>
          </a:xfrm>
          <a:prstGeom prst="straightConnector1">
            <a:avLst/>
          </a:prstGeom>
          <a:ln>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66085D14-1348-44FB-BEB7-D977F45E1536}"/>
              </a:ext>
            </a:extLst>
          </p:cNvPr>
          <p:cNvCxnSpPr>
            <a:cxnSpLocks/>
          </p:cNvCxnSpPr>
          <p:nvPr/>
        </p:nvCxnSpPr>
        <p:spPr>
          <a:xfrm>
            <a:off x="7306311" y="1426653"/>
            <a:ext cx="965053" cy="406022"/>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23">
            <a:extLst>
              <a:ext uri="{FF2B5EF4-FFF2-40B4-BE49-F238E27FC236}">
                <a16:creationId xmlns:a16="http://schemas.microsoft.com/office/drawing/2014/main" id="{CC4A0FAE-3725-4D82-A77C-BF73A31A14F8}"/>
              </a:ext>
            </a:extLst>
          </p:cNvPr>
          <p:cNvCxnSpPr>
            <a:stCxn id="20" idx="1"/>
          </p:cNvCxnSpPr>
          <p:nvPr/>
        </p:nvCxnSpPr>
        <p:spPr>
          <a:xfrm flipH="1">
            <a:off x="5184559" y="4891989"/>
            <a:ext cx="884650" cy="0"/>
          </a:xfrm>
          <a:prstGeom prst="straightConnector1">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25" name="Rectangle 24">
            <a:extLst>
              <a:ext uri="{FF2B5EF4-FFF2-40B4-BE49-F238E27FC236}">
                <a16:creationId xmlns:a16="http://schemas.microsoft.com/office/drawing/2014/main" id="{8587B5FE-9937-49C5-B21B-77A8B4A7C8C3}"/>
              </a:ext>
            </a:extLst>
          </p:cNvPr>
          <p:cNvSpPr/>
          <p:nvPr/>
        </p:nvSpPr>
        <p:spPr>
          <a:xfrm>
            <a:off x="3897297" y="4650675"/>
            <a:ext cx="1287262" cy="535804"/>
          </a:xfrm>
          <a:prstGeom prst="rect">
            <a:avLst/>
          </a:prstGeom>
          <a:solidFill>
            <a:schemeClr val="tx1">
              <a:lumMod val="65000"/>
              <a:lumOff val="35000"/>
            </a:schemeClr>
          </a:solidFill>
        </p:spPr>
        <p:style>
          <a:lnRef idx="1">
            <a:schemeClr val="dk1"/>
          </a:lnRef>
          <a:fillRef idx="3">
            <a:schemeClr val="dk1"/>
          </a:fillRef>
          <a:effectRef idx="2">
            <a:schemeClr val="dk1"/>
          </a:effectRef>
          <a:fontRef idx="minor">
            <a:schemeClr val="lt1"/>
          </a:fontRef>
        </p:style>
        <p:txBody>
          <a:bodyPr rtlCol="0" anchor="ctr"/>
          <a:lstStyle/>
          <a:p>
            <a:pPr algn="ctr"/>
            <a:r>
              <a:rPr lang="en-US" dirty="0"/>
              <a:t>movie</a:t>
            </a:r>
          </a:p>
        </p:txBody>
      </p:sp>
      <p:cxnSp>
        <p:nvCxnSpPr>
          <p:cNvPr id="26" name="Connector: Elbow 25">
            <a:extLst>
              <a:ext uri="{FF2B5EF4-FFF2-40B4-BE49-F238E27FC236}">
                <a16:creationId xmlns:a16="http://schemas.microsoft.com/office/drawing/2014/main" id="{D28CC3C7-8DCE-4967-BB71-0DBA7A794289}"/>
              </a:ext>
            </a:extLst>
          </p:cNvPr>
          <p:cNvCxnSpPr/>
          <p:nvPr/>
        </p:nvCxnSpPr>
        <p:spPr>
          <a:xfrm rot="5400000" flipH="1" flipV="1">
            <a:off x="4457202" y="3923319"/>
            <a:ext cx="957564" cy="497149"/>
          </a:xfrm>
          <a:prstGeom prst="bentConnector3">
            <a:avLst/>
          </a:prstGeom>
        </p:spPr>
        <p:style>
          <a:lnRef idx="2">
            <a:schemeClr val="dk1"/>
          </a:lnRef>
          <a:fillRef idx="0">
            <a:schemeClr val="dk1"/>
          </a:fillRef>
          <a:effectRef idx="1">
            <a:schemeClr val="dk1"/>
          </a:effectRef>
          <a:fontRef idx="minor">
            <a:schemeClr val="tx1"/>
          </a:fontRef>
        </p:style>
      </p:cxnSp>
      <p:sp>
        <p:nvSpPr>
          <p:cNvPr id="27" name="Oval 26">
            <a:extLst>
              <a:ext uri="{FF2B5EF4-FFF2-40B4-BE49-F238E27FC236}">
                <a16:creationId xmlns:a16="http://schemas.microsoft.com/office/drawing/2014/main" id="{44BE32F6-F044-42FB-8998-8A0F706B3001}"/>
              </a:ext>
            </a:extLst>
          </p:cNvPr>
          <p:cNvSpPr/>
          <p:nvPr/>
        </p:nvSpPr>
        <p:spPr>
          <a:xfrm>
            <a:off x="4776552" y="3145381"/>
            <a:ext cx="816013" cy="535804"/>
          </a:xfrm>
          <a:prstGeom prst="ellipse">
            <a:avLst/>
          </a:prstGeom>
          <a:solidFill>
            <a:schemeClr val="tx1">
              <a:lumMod val="65000"/>
              <a:lumOff val="35000"/>
            </a:schemeClr>
          </a:solidFill>
        </p:spPr>
        <p:style>
          <a:lnRef idx="1">
            <a:schemeClr val="dk1"/>
          </a:lnRef>
          <a:fillRef idx="3">
            <a:schemeClr val="dk1"/>
          </a:fillRef>
          <a:effectRef idx="2">
            <a:schemeClr val="dk1"/>
          </a:effectRef>
          <a:fontRef idx="minor">
            <a:schemeClr val="lt1"/>
          </a:fontRef>
        </p:style>
        <p:txBody>
          <a:bodyPr rtlCol="0" anchor="ctr"/>
          <a:lstStyle/>
          <a:p>
            <a:pPr algn="ctr"/>
            <a:r>
              <a:rPr lang="en-US" sz="1100" dirty="0"/>
              <a:t>length</a:t>
            </a:r>
          </a:p>
        </p:txBody>
      </p:sp>
      <p:cxnSp>
        <p:nvCxnSpPr>
          <p:cNvPr id="28" name="Connector: Elbow 27">
            <a:extLst>
              <a:ext uri="{FF2B5EF4-FFF2-40B4-BE49-F238E27FC236}">
                <a16:creationId xmlns:a16="http://schemas.microsoft.com/office/drawing/2014/main" id="{BA2275CC-CBDC-4071-8766-A6DC915535D1}"/>
              </a:ext>
            </a:extLst>
          </p:cNvPr>
          <p:cNvCxnSpPr/>
          <p:nvPr/>
        </p:nvCxnSpPr>
        <p:spPr>
          <a:xfrm rot="16200000" flipV="1">
            <a:off x="3521719" y="3893356"/>
            <a:ext cx="1221675" cy="292963"/>
          </a:xfrm>
          <a:prstGeom prst="bentConnector3">
            <a:avLst/>
          </a:prstGeom>
        </p:spPr>
        <p:style>
          <a:lnRef idx="2">
            <a:schemeClr val="dk1"/>
          </a:lnRef>
          <a:fillRef idx="0">
            <a:schemeClr val="dk1"/>
          </a:fillRef>
          <a:effectRef idx="1">
            <a:schemeClr val="dk1"/>
          </a:effectRef>
          <a:fontRef idx="minor">
            <a:schemeClr val="tx1"/>
          </a:fontRef>
        </p:style>
      </p:cxnSp>
      <p:sp>
        <p:nvSpPr>
          <p:cNvPr id="29" name="Oval 28">
            <a:extLst>
              <a:ext uri="{FF2B5EF4-FFF2-40B4-BE49-F238E27FC236}">
                <a16:creationId xmlns:a16="http://schemas.microsoft.com/office/drawing/2014/main" id="{546168FB-26A2-4D95-8C38-EBBFB09C6B94}"/>
              </a:ext>
            </a:extLst>
          </p:cNvPr>
          <p:cNvSpPr/>
          <p:nvPr/>
        </p:nvSpPr>
        <p:spPr>
          <a:xfrm>
            <a:off x="3647440" y="2930358"/>
            <a:ext cx="750163" cy="514678"/>
          </a:xfrm>
          <a:prstGeom prst="ellipse">
            <a:avLst/>
          </a:prstGeom>
          <a:solidFill>
            <a:schemeClr val="tx1">
              <a:lumMod val="65000"/>
              <a:lumOff val="35000"/>
            </a:schemeClr>
          </a:solidFill>
        </p:spPr>
        <p:style>
          <a:lnRef idx="1">
            <a:schemeClr val="dk1"/>
          </a:lnRef>
          <a:fillRef idx="3">
            <a:schemeClr val="dk1"/>
          </a:fillRef>
          <a:effectRef idx="2">
            <a:schemeClr val="dk1"/>
          </a:effectRef>
          <a:fontRef idx="minor">
            <a:schemeClr val="lt1"/>
          </a:fontRef>
        </p:style>
        <p:txBody>
          <a:bodyPr rtlCol="0" anchor="ctr"/>
          <a:lstStyle/>
          <a:p>
            <a:pPr algn="ctr"/>
            <a:r>
              <a:rPr lang="en-US" sz="1000" dirty="0"/>
              <a:t>TITLE</a:t>
            </a:r>
          </a:p>
        </p:txBody>
      </p:sp>
      <p:cxnSp>
        <p:nvCxnSpPr>
          <p:cNvPr id="30" name="Straight Connector 29">
            <a:extLst>
              <a:ext uri="{FF2B5EF4-FFF2-40B4-BE49-F238E27FC236}">
                <a16:creationId xmlns:a16="http://schemas.microsoft.com/office/drawing/2014/main" id="{69575911-806C-480C-9128-80747A6F4686}"/>
              </a:ext>
            </a:extLst>
          </p:cNvPr>
          <p:cNvCxnSpPr>
            <a:cxnSpLocks/>
          </p:cNvCxnSpPr>
          <p:nvPr/>
        </p:nvCxnSpPr>
        <p:spPr>
          <a:xfrm flipV="1">
            <a:off x="1917577" y="4918925"/>
            <a:ext cx="1979720" cy="13330"/>
          </a:xfrm>
          <a:prstGeom prst="line">
            <a:avLst/>
          </a:prstGeom>
        </p:spPr>
        <p:style>
          <a:lnRef idx="2">
            <a:schemeClr val="dk1"/>
          </a:lnRef>
          <a:fillRef idx="0">
            <a:schemeClr val="dk1"/>
          </a:fillRef>
          <a:effectRef idx="1">
            <a:schemeClr val="dk1"/>
          </a:effectRef>
          <a:fontRef idx="minor">
            <a:schemeClr val="tx1"/>
          </a:fontRef>
        </p:style>
      </p:cxnSp>
      <p:cxnSp>
        <p:nvCxnSpPr>
          <p:cNvPr id="31" name="Connector: Elbow 30">
            <a:extLst>
              <a:ext uri="{FF2B5EF4-FFF2-40B4-BE49-F238E27FC236}">
                <a16:creationId xmlns:a16="http://schemas.microsoft.com/office/drawing/2014/main" id="{F6A358CB-19DF-4027-AE5E-E831D2CB9623}"/>
              </a:ext>
            </a:extLst>
          </p:cNvPr>
          <p:cNvCxnSpPr/>
          <p:nvPr/>
        </p:nvCxnSpPr>
        <p:spPr>
          <a:xfrm rot="16200000" flipV="1">
            <a:off x="2665166" y="4223906"/>
            <a:ext cx="1026080" cy="390618"/>
          </a:xfrm>
          <a:prstGeom prst="bentConnector3">
            <a:avLst/>
          </a:prstGeom>
        </p:spPr>
        <p:style>
          <a:lnRef idx="2">
            <a:schemeClr val="dk1"/>
          </a:lnRef>
          <a:fillRef idx="0">
            <a:schemeClr val="dk1"/>
          </a:fillRef>
          <a:effectRef idx="1">
            <a:schemeClr val="dk1"/>
          </a:effectRef>
          <a:fontRef idx="minor">
            <a:schemeClr val="tx1"/>
          </a:fontRef>
        </p:style>
      </p:cxnSp>
      <p:sp>
        <p:nvSpPr>
          <p:cNvPr id="32" name="Oval 31">
            <a:extLst>
              <a:ext uri="{FF2B5EF4-FFF2-40B4-BE49-F238E27FC236}">
                <a16:creationId xmlns:a16="http://schemas.microsoft.com/office/drawing/2014/main" id="{260FC6AF-FB4E-4498-B754-F55E71EE0099}"/>
              </a:ext>
            </a:extLst>
          </p:cNvPr>
          <p:cNvSpPr/>
          <p:nvPr/>
        </p:nvSpPr>
        <p:spPr>
          <a:xfrm>
            <a:off x="2485384" y="3345999"/>
            <a:ext cx="866778" cy="56362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Year</a:t>
            </a:r>
          </a:p>
        </p:txBody>
      </p:sp>
      <p:cxnSp>
        <p:nvCxnSpPr>
          <p:cNvPr id="33" name="Connector: Elbow 32">
            <a:extLst>
              <a:ext uri="{FF2B5EF4-FFF2-40B4-BE49-F238E27FC236}">
                <a16:creationId xmlns:a16="http://schemas.microsoft.com/office/drawing/2014/main" id="{3B108BB9-4879-4E57-A781-1F1EE8E29365}"/>
              </a:ext>
            </a:extLst>
          </p:cNvPr>
          <p:cNvCxnSpPr>
            <a:cxnSpLocks/>
          </p:cNvCxnSpPr>
          <p:nvPr/>
        </p:nvCxnSpPr>
        <p:spPr>
          <a:xfrm rot="10800000">
            <a:off x="1562473" y="4168067"/>
            <a:ext cx="873285" cy="764188"/>
          </a:xfrm>
          <a:prstGeom prst="bentConnector3">
            <a:avLst/>
          </a:prstGeom>
        </p:spPr>
        <p:style>
          <a:lnRef idx="2">
            <a:schemeClr val="dk1"/>
          </a:lnRef>
          <a:fillRef idx="0">
            <a:schemeClr val="dk1"/>
          </a:fillRef>
          <a:effectRef idx="1">
            <a:schemeClr val="dk1"/>
          </a:effectRef>
          <a:fontRef idx="minor">
            <a:schemeClr val="tx1"/>
          </a:fontRef>
        </p:style>
      </p:cxnSp>
      <p:sp>
        <p:nvSpPr>
          <p:cNvPr id="34" name="Oval 33">
            <a:extLst>
              <a:ext uri="{FF2B5EF4-FFF2-40B4-BE49-F238E27FC236}">
                <a16:creationId xmlns:a16="http://schemas.microsoft.com/office/drawing/2014/main" id="{8C0348CD-077F-4DF0-9791-497CDB58998B}"/>
              </a:ext>
            </a:extLst>
          </p:cNvPr>
          <p:cNvSpPr/>
          <p:nvPr/>
        </p:nvSpPr>
        <p:spPr>
          <a:xfrm>
            <a:off x="949911" y="3839882"/>
            <a:ext cx="665147" cy="597810"/>
          </a:xfrm>
          <a:prstGeom prst="ellipse">
            <a:avLst/>
          </a:prstGeom>
          <a:solidFill>
            <a:schemeClr val="tx1">
              <a:lumMod val="65000"/>
              <a:lumOff val="35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u="sng" dirty="0">
                <a:solidFill>
                  <a:schemeClr val="bg1"/>
                </a:solidFill>
              </a:rPr>
              <a:t>ID</a:t>
            </a:r>
          </a:p>
        </p:txBody>
      </p:sp>
      <p:sp>
        <p:nvSpPr>
          <p:cNvPr id="35" name="Oval 34">
            <a:extLst>
              <a:ext uri="{FF2B5EF4-FFF2-40B4-BE49-F238E27FC236}">
                <a16:creationId xmlns:a16="http://schemas.microsoft.com/office/drawing/2014/main" id="{9B988478-F4C3-444D-A98D-45E88B28FB7E}"/>
              </a:ext>
            </a:extLst>
          </p:cNvPr>
          <p:cNvSpPr/>
          <p:nvPr/>
        </p:nvSpPr>
        <p:spPr>
          <a:xfrm>
            <a:off x="800659" y="4496252"/>
            <a:ext cx="1213205" cy="764188"/>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DESCRIPTION</a:t>
            </a:r>
          </a:p>
        </p:txBody>
      </p:sp>
      <p:cxnSp>
        <p:nvCxnSpPr>
          <p:cNvPr id="36" name="Straight Connector 35">
            <a:extLst>
              <a:ext uri="{FF2B5EF4-FFF2-40B4-BE49-F238E27FC236}">
                <a16:creationId xmlns:a16="http://schemas.microsoft.com/office/drawing/2014/main" id="{947659F8-E2E4-475C-9F7A-AD80A0CA8A70}"/>
              </a:ext>
            </a:extLst>
          </p:cNvPr>
          <p:cNvCxnSpPr/>
          <p:nvPr/>
        </p:nvCxnSpPr>
        <p:spPr>
          <a:xfrm>
            <a:off x="2787588" y="4918925"/>
            <a:ext cx="0" cy="718395"/>
          </a:xfrm>
          <a:prstGeom prst="line">
            <a:avLst/>
          </a:prstGeom>
        </p:spPr>
        <p:style>
          <a:lnRef idx="2">
            <a:schemeClr val="dk1"/>
          </a:lnRef>
          <a:fillRef idx="0">
            <a:schemeClr val="dk1"/>
          </a:fillRef>
          <a:effectRef idx="1">
            <a:schemeClr val="dk1"/>
          </a:effectRef>
          <a:fontRef idx="minor">
            <a:schemeClr val="tx1"/>
          </a:fontRef>
        </p:style>
      </p:cxnSp>
      <p:sp>
        <p:nvSpPr>
          <p:cNvPr id="37" name="Oval 36">
            <a:extLst>
              <a:ext uri="{FF2B5EF4-FFF2-40B4-BE49-F238E27FC236}">
                <a16:creationId xmlns:a16="http://schemas.microsoft.com/office/drawing/2014/main" id="{C26713CB-2577-4C74-A824-9DFB0B69AC94}"/>
              </a:ext>
            </a:extLst>
          </p:cNvPr>
          <p:cNvSpPr/>
          <p:nvPr/>
        </p:nvSpPr>
        <p:spPr>
          <a:xfrm>
            <a:off x="2357663" y="5597520"/>
            <a:ext cx="859849" cy="591472"/>
          </a:xfrm>
          <a:prstGeom prst="ellipse">
            <a:avLst/>
          </a:prstGeom>
          <a:solidFill>
            <a:schemeClr val="tx1">
              <a:lumMod val="65000"/>
              <a:lumOff val="35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bg1">
                    <a:lumMod val="85000"/>
                  </a:schemeClr>
                </a:solidFill>
              </a:rPr>
              <a:t>URL</a:t>
            </a:r>
          </a:p>
        </p:txBody>
      </p:sp>
      <p:sp>
        <p:nvSpPr>
          <p:cNvPr id="38" name="Flowchart: Manual Input 37">
            <a:extLst>
              <a:ext uri="{FF2B5EF4-FFF2-40B4-BE49-F238E27FC236}">
                <a16:creationId xmlns:a16="http://schemas.microsoft.com/office/drawing/2014/main" id="{71A2BAF8-B774-45AB-BA89-9E01866CE311}"/>
              </a:ext>
            </a:extLst>
          </p:cNvPr>
          <p:cNvSpPr/>
          <p:nvPr/>
        </p:nvSpPr>
        <p:spPr>
          <a:xfrm>
            <a:off x="8271364" y="1436393"/>
            <a:ext cx="1056806" cy="674557"/>
          </a:xfrm>
          <a:prstGeom prst="flowChartManualInput">
            <a:avLst/>
          </a:prstGeom>
          <a:solidFill>
            <a:schemeClr val="tx1">
              <a:lumMod val="75000"/>
              <a:lumOff val="2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Manual input</a:t>
            </a:r>
          </a:p>
        </p:txBody>
      </p:sp>
      <p:sp>
        <p:nvSpPr>
          <p:cNvPr id="39" name="Flowchart: Terminator 38">
            <a:extLst>
              <a:ext uri="{FF2B5EF4-FFF2-40B4-BE49-F238E27FC236}">
                <a16:creationId xmlns:a16="http://schemas.microsoft.com/office/drawing/2014/main" id="{F660020E-698B-4FF5-BFE1-EAD6BA42D3CD}"/>
              </a:ext>
            </a:extLst>
          </p:cNvPr>
          <p:cNvSpPr/>
          <p:nvPr/>
        </p:nvSpPr>
        <p:spPr>
          <a:xfrm>
            <a:off x="10206866" y="2343034"/>
            <a:ext cx="1056806" cy="475912"/>
          </a:xfrm>
          <a:prstGeom prst="flowChartTerminator">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admin enter email and password</a:t>
            </a:r>
          </a:p>
        </p:txBody>
      </p:sp>
      <p:sp>
        <p:nvSpPr>
          <p:cNvPr id="40" name="Freeform: Shape 39">
            <a:extLst>
              <a:ext uri="{FF2B5EF4-FFF2-40B4-BE49-F238E27FC236}">
                <a16:creationId xmlns:a16="http://schemas.microsoft.com/office/drawing/2014/main" id="{D03DAF3D-7648-4304-B118-9C9BD7D7BA50}"/>
              </a:ext>
            </a:extLst>
          </p:cNvPr>
          <p:cNvSpPr/>
          <p:nvPr/>
        </p:nvSpPr>
        <p:spPr>
          <a:xfrm>
            <a:off x="9294772" y="1909007"/>
            <a:ext cx="998451" cy="577819"/>
          </a:xfrm>
          <a:custGeom>
            <a:avLst/>
            <a:gdLst>
              <a:gd name="connsiteX0" fmla="*/ 0 w 1060871"/>
              <a:gd name="connsiteY0" fmla="*/ 10539 h 640736"/>
              <a:gd name="connsiteX1" fmla="*/ 690664 w 1060871"/>
              <a:gd name="connsiteY1" fmla="*/ 78633 h 640736"/>
              <a:gd name="connsiteX2" fmla="*/ 1031132 w 1060871"/>
              <a:gd name="connsiteY2" fmla="*/ 594199 h 640736"/>
              <a:gd name="connsiteX3" fmla="*/ 1021404 w 1060871"/>
              <a:gd name="connsiteY3" fmla="*/ 584471 h 640736"/>
            </a:gdLst>
            <a:ahLst/>
            <a:cxnLst>
              <a:cxn ang="0">
                <a:pos x="connsiteX0" y="connsiteY0"/>
              </a:cxn>
              <a:cxn ang="0">
                <a:pos x="connsiteX1" y="connsiteY1"/>
              </a:cxn>
              <a:cxn ang="0">
                <a:pos x="connsiteX2" y="connsiteY2"/>
              </a:cxn>
              <a:cxn ang="0">
                <a:pos x="connsiteX3" y="connsiteY3"/>
              </a:cxn>
            </a:cxnLst>
            <a:rect l="l" t="t" r="r" b="b"/>
            <a:pathLst>
              <a:path w="1060871" h="640736">
                <a:moveTo>
                  <a:pt x="0" y="10539"/>
                </a:moveTo>
                <a:cubicBezTo>
                  <a:pt x="259404" y="-4053"/>
                  <a:pt x="518809" y="-18644"/>
                  <a:pt x="690664" y="78633"/>
                </a:cubicBezTo>
                <a:cubicBezTo>
                  <a:pt x="862519" y="175910"/>
                  <a:pt x="976009" y="509893"/>
                  <a:pt x="1031132" y="594199"/>
                </a:cubicBezTo>
                <a:cubicBezTo>
                  <a:pt x="1086255" y="678505"/>
                  <a:pt x="1053829" y="631488"/>
                  <a:pt x="1021404" y="584471"/>
                </a:cubicBezTo>
              </a:path>
            </a:pathLst>
          </a:cu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ln w="0"/>
              <a:effectLst>
                <a:outerShdw blurRad="38100" dist="19050" dir="2700000" algn="tl" rotWithShape="0">
                  <a:schemeClr val="dk1">
                    <a:alpha val="40000"/>
                  </a:schemeClr>
                </a:outerShdw>
              </a:effectLst>
            </a:endParaRPr>
          </a:p>
        </p:txBody>
      </p:sp>
      <p:cxnSp>
        <p:nvCxnSpPr>
          <p:cNvPr id="41" name="Straight Arrow Connector 40">
            <a:extLst>
              <a:ext uri="{FF2B5EF4-FFF2-40B4-BE49-F238E27FC236}">
                <a16:creationId xmlns:a16="http://schemas.microsoft.com/office/drawing/2014/main" id="{DE141345-124F-4D6B-A36D-752DEF85D57B}"/>
              </a:ext>
            </a:extLst>
          </p:cNvPr>
          <p:cNvCxnSpPr>
            <a:cxnSpLocks/>
          </p:cNvCxnSpPr>
          <p:nvPr/>
        </p:nvCxnSpPr>
        <p:spPr>
          <a:xfrm>
            <a:off x="10735269" y="2836272"/>
            <a:ext cx="0" cy="950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2" name="Rectangle: Rounded Corners 41">
            <a:extLst>
              <a:ext uri="{FF2B5EF4-FFF2-40B4-BE49-F238E27FC236}">
                <a16:creationId xmlns:a16="http://schemas.microsoft.com/office/drawing/2014/main" id="{D035D4E1-C2E3-4EF0-B716-5A9E0D70C2B2}"/>
              </a:ext>
            </a:extLst>
          </p:cNvPr>
          <p:cNvSpPr/>
          <p:nvPr/>
        </p:nvSpPr>
        <p:spPr>
          <a:xfrm>
            <a:off x="10228999" y="3796833"/>
            <a:ext cx="1162342" cy="1212912"/>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Access to admin control page</a:t>
            </a:r>
          </a:p>
        </p:txBody>
      </p:sp>
    </p:spTree>
    <p:extLst>
      <p:ext uri="{BB962C8B-B14F-4D97-AF65-F5344CB8AC3E}">
        <p14:creationId xmlns:p14="http://schemas.microsoft.com/office/powerpoint/2010/main" val="11875775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71092D16-14DA-4606-831F-0DB3EEECB9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27" name="Freeform 6">
              <a:extLst>
                <a:ext uri="{FF2B5EF4-FFF2-40B4-BE49-F238E27FC236}">
                  <a16:creationId xmlns:a16="http://schemas.microsoft.com/office/drawing/2014/main" id="{81806E72-5EFD-4407-B492-2EBC71FF5E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8" name="Freeform 7">
              <a:extLst>
                <a:ext uri="{FF2B5EF4-FFF2-40B4-BE49-F238E27FC236}">
                  <a16:creationId xmlns:a16="http://schemas.microsoft.com/office/drawing/2014/main" id="{BA81CA3B-9A2E-4F71-BF99-2C58BA76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9" name="Freeform 8">
              <a:extLst>
                <a:ext uri="{FF2B5EF4-FFF2-40B4-BE49-F238E27FC236}">
                  <a16:creationId xmlns:a16="http://schemas.microsoft.com/office/drawing/2014/main" id="{D00EF4F3-D70F-44D5-A71C-69C3FA0D28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0" name="Freeform 9">
              <a:extLst>
                <a:ext uri="{FF2B5EF4-FFF2-40B4-BE49-F238E27FC236}">
                  <a16:creationId xmlns:a16="http://schemas.microsoft.com/office/drawing/2014/main" id="{2CC930FA-FD42-4EF1-A9AB-0F9C302383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1" name="Freeform 10">
              <a:extLst>
                <a:ext uri="{FF2B5EF4-FFF2-40B4-BE49-F238E27FC236}">
                  <a16:creationId xmlns:a16="http://schemas.microsoft.com/office/drawing/2014/main" id="{F18F276C-D13F-46CF-9880-2050C2DBF9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2" name="Freeform 11">
              <a:extLst>
                <a:ext uri="{FF2B5EF4-FFF2-40B4-BE49-F238E27FC236}">
                  <a16:creationId xmlns:a16="http://schemas.microsoft.com/office/drawing/2014/main" id="{EAB50995-FA10-4035-B16D-7D3989B2B6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useBgFill="1">
        <p:nvSpPr>
          <p:cNvPr id="34" name="Rectangle 33">
            <a:extLst>
              <a:ext uri="{FF2B5EF4-FFF2-40B4-BE49-F238E27FC236}">
                <a16:creationId xmlns:a16="http://schemas.microsoft.com/office/drawing/2014/main" id="{94C52C56-BEF2-4E22-8C8E-A7AC96B03A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018D5A92-96D0-4516-864C-D59B5437ACAC}"/>
              </a:ext>
            </a:extLst>
          </p:cNvPr>
          <p:cNvSpPr>
            <a:spLocks noGrp="1"/>
          </p:cNvSpPr>
          <p:nvPr>
            <p:ph type="title"/>
          </p:nvPr>
        </p:nvSpPr>
        <p:spPr>
          <a:xfrm>
            <a:off x="535021" y="685800"/>
            <a:ext cx="2639962" cy="5105400"/>
          </a:xfrm>
        </p:spPr>
        <p:txBody>
          <a:bodyPr vert="horz" lIns="91440" tIns="45720" rIns="91440" bIns="45720" rtlCol="0" anchor="ctr">
            <a:normAutofit/>
          </a:bodyPr>
          <a:lstStyle/>
          <a:p>
            <a:r>
              <a:rPr lang="en-US">
                <a:solidFill>
                  <a:srgbClr val="FFFFFF"/>
                </a:solidFill>
              </a:rPr>
              <a:t>The database check</a:t>
            </a:r>
          </a:p>
        </p:txBody>
      </p:sp>
      <p:grpSp>
        <p:nvGrpSpPr>
          <p:cNvPr id="38" name="Group 37">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39"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40"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41"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42"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43"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44"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aphicFrame>
        <p:nvGraphicFramePr>
          <p:cNvPr id="21" name="Subtitle 5">
            <a:extLst>
              <a:ext uri="{FF2B5EF4-FFF2-40B4-BE49-F238E27FC236}">
                <a16:creationId xmlns:a16="http://schemas.microsoft.com/office/drawing/2014/main" id="{345C07F7-E12E-42C7-A772-23EE48939274}"/>
              </a:ext>
            </a:extLst>
          </p:cNvPr>
          <p:cNvGraphicFramePr/>
          <p:nvPr>
            <p:extLst>
              <p:ext uri="{D42A27DB-BD31-4B8C-83A1-F6EECF244321}">
                <p14:modId xmlns:p14="http://schemas.microsoft.com/office/powerpoint/2010/main" val="2302209151"/>
              </p:ext>
            </p:extLst>
          </p:nvPr>
        </p:nvGraphicFramePr>
        <p:xfrm>
          <a:off x="4835027" y="876299"/>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252568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32" name="Group 21">
            <a:extLst>
              <a:ext uri="{FF2B5EF4-FFF2-40B4-BE49-F238E27FC236}">
                <a16:creationId xmlns:a16="http://schemas.microsoft.com/office/drawing/2014/main" id="{C616B3DC-C165-433D-9187-62DCC0E317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23" name="Freeform 6">
              <a:extLst>
                <a:ext uri="{FF2B5EF4-FFF2-40B4-BE49-F238E27FC236}">
                  <a16:creationId xmlns:a16="http://schemas.microsoft.com/office/drawing/2014/main" id="{97E1BF84-9824-4B0E-98DF-F0F7181DD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4" name="Freeform 7">
              <a:extLst>
                <a:ext uri="{FF2B5EF4-FFF2-40B4-BE49-F238E27FC236}">
                  <a16:creationId xmlns:a16="http://schemas.microsoft.com/office/drawing/2014/main" id="{A85FA340-7392-4303-9707-A12F45A46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5" name="Freeform 9">
              <a:extLst>
                <a:ext uri="{FF2B5EF4-FFF2-40B4-BE49-F238E27FC236}">
                  <a16:creationId xmlns:a16="http://schemas.microsoft.com/office/drawing/2014/main" id="{758A9051-2BD9-4868-8B84-344752FA2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6" name="Freeform 10">
              <a:extLst>
                <a:ext uri="{FF2B5EF4-FFF2-40B4-BE49-F238E27FC236}">
                  <a16:creationId xmlns:a16="http://schemas.microsoft.com/office/drawing/2014/main" id="{58264C49-3539-4CBD-8F11-1106C8B87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7" name="Freeform 11">
              <a:extLst>
                <a:ext uri="{FF2B5EF4-FFF2-40B4-BE49-F238E27FC236}">
                  <a16:creationId xmlns:a16="http://schemas.microsoft.com/office/drawing/2014/main" id="{DE862133-5C7E-4B32-9786-0B33BC51A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8" name="Freeform 12">
              <a:extLst>
                <a:ext uri="{FF2B5EF4-FFF2-40B4-BE49-F238E27FC236}">
                  <a16:creationId xmlns:a16="http://schemas.microsoft.com/office/drawing/2014/main" id="{90925F6C-DF03-4707-9176-6049F049B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7CD83740-475F-42E7-8A6A-C37CAC1EB1FC}"/>
              </a:ext>
            </a:extLst>
          </p:cNvPr>
          <p:cNvSpPr>
            <a:spLocks noGrp="1"/>
          </p:cNvSpPr>
          <p:nvPr>
            <p:ph type="title"/>
          </p:nvPr>
        </p:nvSpPr>
        <p:spPr>
          <a:xfrm>
            <a:off x="1613532" y="0"/>
            <a:ext cx="4978303" cy="2616199"/>
          </a:xfrm>
        </p:spPr>
        <p:txBody>
          <a:bodyPr vert="horz" lIns="91440" tIns="45720" rIns="91440" bIns="45720" rtlCol="0" anchor="b">
            <a:normAutofit/>
          </a:bodyPr>
          <a:lstStyle/>
          <a:p>
            <a:pPr algn="r"/>
            <a:r>
              <a:rPr lang="en-US" sz="6000" dirty="0"/>
              <a:t>ER DIAGRAM </a:t>
            </a:r>
          </a:p>
        </p:txBody>
      </p:sp>
      <p:sp>
        <p:nvSpPr>
          <p:cNvPr id="33" name="Rounded Rectangle 4">
            <a:extLst>
              <a:ext uri="{FF2B5EF4-FFF2-40B4-BE49-F238E27FC236}">
                <a16:creationId xmlns:a16="http://schemas.microsoft.com/office/drawing/2014/main" id="{260615AE-7DBC-4FF7-9107-9FE957695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2944" y="648931"/>
            <a:ext cx="3982086"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7A3B86C7-24CF-4A0D-A454-7F7C29F68259}"/>
              </a:ext>
            </a:extLst>
          </p:cNvPr>
          <p:cNvPicPr>
            <a:picLocks noChangeAspect="1"/>
          </p:cNvPicPr>
          <p:nvPr/>
        </p:nvPicPr>
        <p:blipFill>
          <a:blip r:embed="rId3"/>
          <a:stretch>
            <a:fillRect/>
          </a:stretch>
        </p:blipFill>
        <p:spPr>
          <a:xfrm>
            <a:off x="8203117" y="1011765"/>
            <a:ext cx="2682557" cy="4546708"/>
          </a:xfrm>
          <a:prstGeom prst="rect">
            <a:avLst/>
          </a:prstGeom>
        </p:spPr>
      </p:pic>
    </p:spTree>
    <p:extLst>
      <p:ext uri="{BB962C8B-B14F-4D97-AF65-F5344CB8AC3E}">
        <p14:creationId xmlns:p14="http://schemas.microsoft.com/office/powerpoint/2010/main" val="2899649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5A9CC-6589-4896-BC10-BBE7470A55F9}"/>
              </a:ext>
            </a:extLst>
          </p:cNvPr>
          <p:cNvSpPr>
            <a:spLocks noGrp="1"/>
          </p:cNvSpPr>
          <p:nvPr>
            <p:ph type="title"/>
          </p:nvPr>
        </p:nvSpPr>
        <p:spPr>
          <a:xfrm>
            <a:off x="1523222" y="595171"/>
            <a:ext cx="13943757" cy="1299249"/>
          </a:xfrm>
          <a:effectLst>
            <a:outerShdw blurRad="50800" dist="38100" dir="2700000" algn="tl" rotWithShape="0">
              <a:prstClr val="black">
                <a:alpha val="40000"/>
              </a:prstClr>
            </a:outerShdw>
          </a:effectLst>
        </p:spPr>
        <p:txBody>
          <a:bodyPr/>
          <a:lstStyle/>
          <a:p>
            <a:pPr algn="l"/>
            <a:r>
              <a:rPr lang="en-US" dirty="0"/>
              <a:t>THE SIGN-UP PAGE :</a:t>
            </a:r>
          </a:p>
        </p:txBody>
      </p:sp>
      <p:pic>
        <p:nvPicPr>
          <p:cNvPr id="4" name="Picture 3">
            <a:extLst>
              <a:ext uri="{FF2B5EF4-FFF2-40B4-BE49-F238E27FC236}">
                <a16:creationId xmlns:a16="http://schemas.microsoft.com/office/drawing/2014/main" id="{4987058C-19A1-4806-A483-43751EFF3B91}"/>
              </a:ext>
            </a:extLst>
          </p:cNvPr>
          <p:cNvPicPr>
            <a:picLocks noChangeAspect="1"/>
          </p:cNvPicPr>
          <p:nvPr/>
        </p:nvPicPr>
        <p:blipFill>
          <a:blip r:embed="rId2"/>
          <a:stretch>
            <a:fillRect/>
          </a:stretch>
        </p:blipFill>
        <p:spPr>
          <a:xfrm>
            <a:off x="6145416" y="1138742"/>
            <a:ext cx="2495550" cy="409575"/>
          </a:xfrm>
          <a:prstGeom prst="rect">
            <a:avLst/>
          </a:prstGeom>
        </p:spPr>
      </p:pic>
      <p:sp>
        <p:nvSpPr>
          <p:cNvPr id="6" name="TextBox 5">
            <a:extLst>
              <a:ext uri="{FF2B5EF4-FFF2-40B4-BE49-F238E27FC236}">
                <a16:creationId xmlns:a16="http://schemas.microsoft.com/office/drawing/2014/main" id="{3037A84E-7F42-4D54-BE51-467384635D5A}"/>
              </a:ext>
            </a:extLst>
          </p:cNvPr>
          <p:cNvSpPr txBox="1"/>
          <p:nvPr/>
        </p:nvSpPr>
        <p:spPr>
          <a:xfrm>
            <a:off x="5925531" y="2023959"/>
            <a:ext cx="5430871" cy="1569660"/>
          </a:xfrm>
          <a:prstGeom prst="rect">
            <a:avLst/>
          </a:prstGeom>
          <a:noFill/>
        </p:spPr>
        <p:txBody>
          <a:bodyPr wrap="square">
            <a:spAutoFit/>
          </a:bodyPr>
          <a:lstStyle/>
          <a:p>
            <a:pPr marL="342900" indent="-342900">
              <a:buFont typeface="Arial" panose="020B0604020202020204" pitchFamily="34" charset="0"/>
              <a:buChar char="•"/>
            </a:pPr>
            <a:r>
              <a:rPr lang="en-US" sz="2400" dirty="0"/>
              <a:t>The website simply starts with the sign up page, where you're required to enter your data to register it in the database </a:t>
            </a:r>
          </a:p>
        </p:txBody>
      </p:sp>
      <p:pic>
        <p:nvPicPr>
          <p:cNvPr id="8" name="Picture 7">
            <a:extLst>
              <a:ext uri="{FF2B5EF4-FFF2-40B4-BE49-F238E27FC236}">
                <a16:creationId xmlns:a16="http://schemas.microsoft.com/office/drawing/2014/main" id="{09E320A5-AB58-4C69-B773-8B28CB0A5DBE}"/>
              </a:ext>
            </a:extLst>
          </p:cNvPr>
          <p:cNvPicPr>
            <a:picLocks noChangeAspect="1"/>
          </p:cNvPicPr>
          <p:nvPr/>
        </p:nvPicPr>
        <p:blipFill>
          <a:blip r:embed="rId3"/>
          <a:stretch>
            <a:fillRect/>
          </a:stretch>
        </p:blipFill>
        <p:spPr>
          <a:xfrm>
            <a:off x="6324365" y="3723158"/>
            <a:ext cx="5514197" cy="2908972"/>
          </a:xfrm>
          <a:prstGeom prst="rect">
            <a:avLst/>
          </a:prstGeom>
        </p:spPr>
      </p:pic>
      <p:pic>
        <p:nvPicPr>
          <p:cNvPr id="10" name="Picture 9">
            <a:extLst>
              <a:ext uri="{FF2B5EF4-FFF2-40B4-BE49-F238E27FC236}">
                <a16:creationId xmlns:a16="http://schemas.microsoft.com/office/drawing/2014/main" id="{D66D52C6-C44C-4698-8996-C5173DBC2DF0}"/>
              </a:ext>
            </a:extLst>
          </p:cNvPr>
          <p:cNvPicPr>
            <a:picLocks noChangeAspect="1"/>
          </p:cNvPicPr>
          <p:nvPr/>
        </p:nvPicPr>
        <p:blipFill>
          <a:blip r:embed="rId4"/>
          <a:stretch>
            <a:fillRect/>
          </a:stretch>
        </p:blipFill>
        <p:spPr>
          <a:xfrm>
            <a:off x="1352145" y="1894420"/>
            <a:ext cx="4573386" cy="1398342"/>
          </a:xfrm>
          <a:prstGeom prst="rect">
            <a:avLst/>
          </a:prstGeom>
        </p:spPr>
      </p:pic>
      <p:sp>
        <p:nvSpPr>
          <p:cNvPr id="12" name="TextBox 11">
            <a:extLst>
              <a:ext uri="{FF2B5EF4-FFF2-40B4-BE49-F238E27FC236}">
                <a16:creationId xmlns:a16="http://schemas.microsoft.com/office/drawing/2014/main" id="{E1139E97-CCA7-4049-BE22-1DF853E21BD7}"/>
              </a:ext>
            </a:extLst>
          </p:cNvPr>
          <p:cNvSpPr txBox="1"/>
          <p:nvPr/>
        </p:nvSpPr>
        <p:spPr>
          <a:xfrm>
            <a:off x="1002642" y="4241930"/>
            <a:ext cx="5272392" cy="1477328"/>
          </a:xfrm>
          <a:prstGeom prst="rect">
            <a:avLst/>
          </a:prstGeom>
          <a:noFill/>
        </p:spPr>
        <p:txBody>
          <a:bodyPr wrap="square">
            <a:spAutoFit/>
          </a:bodyPr>
          <a:lstStyle/>
          <a:p>
            <a:pPr marL="342900" indent="-342900">
              <a:buFont typeface="Arial" panose="020B0604020202020204" pitchFamily="34" charset="0"/>
              <a:buChar char="•"/>
            </a:pPr>
            <a:r>
              <a:rPr lang="en-US" dirty="0"/>
              <a:t>The user will be asked to enter a Name , mobile number , email address and a password , and a birthdate </a:t>
            </a:r>
          </a:p>
          <a:p>
            <a:pPr marL="342900" indent="-342900">
              <a:buFont typeface="Arial" panose="020B0604020202020204" pitchFamily="34" charset="0"/>
              <a:buChar char="•"/>
            </a:pPr>
            <a:r>
              <a:rPr lang="en-US" sz="1800" dirty="0"/>
              <a:t>Information should be unique and not repeated or else the user wont be able to sign up</a:t>
            </a:r>
          </a:p>
        </p:txBody>
      </p:sp>
    </p:spTree>
    <p:extLst>
      <p:ext uri="{BB962C8B-B14F-4D97-AF65-F5344CB8AC3E}">
        <p14:creationId xmlns:p14="http://schemas.microsoft.com/office/powerpoint/2010/main" val="22802579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C968B-6E00-4B95-8329-FA6921117D52}"/>
              </a:ext>
            </a:extLst>
          </p:cNvPr>
          <p:cNvSpPr>
            <a:spLocks noGrp="1"/>
          </p:cNvSpPr>
          <p:nvPr>
            <p:ph type="title"/>
          </p:nvPr>
        </p:nvSpPr>
        <p:spPr>
          <a:xfrm>
            <a:off x="667565" y="144262"/>
            <a:ext cx="10018713" cy="1752599"/>
          </a:xfrm>
        </p:spPr>
        <p:txBody>
          <a:bodyPr/>
          <a:lstStyle/>
          <a:p>
            <a:r>
              <a:rPr lang="en-US" dirty="0"/>
              <a:t>The Sign-Up Page Code:</a:t>
            </a:r>
          </a:p>
        </p:txBody>
      </p:sp>
      <p:pic>
        <p:nvPicPr>
          <p:cNvPr id="4" name="Picture 3">
            <a:extLst>
              <a:ext uri="{FF2B5EF4-FFF2-40B4-BE49-F238E27FC236}">
                <a16:creationId xmlns:a16="http://schemas.microsoft.com/office/drawing/2014/main" id="{A6856DB0-1FE8-44C8-B534-56DEEF3D5A8C}"/>
              </a:ext>
            </a:extLst>
          </p:cNvPr>
          <p:cNvPicPr>
            <a:picLocks noChangeAspect="1"/>
          </p:cNvPicPr>
          <p:nvPr/>
        </p:nvPicPr>
        <p:blipFill>
          <a:blip r:embed="rId2"/>
          <a:stretch>
            <a:fillRect/>
          </a:stretch>
        </p:blipFill>
        <p:spPr>
          <a:xfrm>
            <a:off x="6281321" y="2370060"/>
            <a:ext cx="5546557" cy="4487940"/>
          </a:xfrm>
          <a:prstGeom prst="rect">
            <a:avLst/>
          </a:prstGeom>
        </p:spPr>
      </p:pic>
      <p:sp>
        <p:nvSpPr>
          <p:cNvPr id="5" name="TextBox 4">
            <a:extLst>
              <a:ext uri="{FF2B5EF4-FFF2-40B4-BE49-F238E27FC236}">
                <a16:creationId xmlns:a16="http://schemas.microsoft.com/office/drawing/2014/main" id="{2E3FDEC0-2AE5-4F63-9C77-4BE33D7F0EE4}"/>
              </a:ext>
            </a:extLst>
          </p:cNvPr>
          <p:cNvSpPr txBox="1"/>
          <p:nvPr/>
        </p:nvSpPr>
        <p:spPr>
          <a:xfrm>
            <a:off x="1484310" y="2503503"/>
            <a:ext cx="4426369" cy="1569660"/>
          </a:xfrm>
          <a:prstGeom prst="rect">
            <a:avLst/>
          </a:prstGeom>
          <a:noFill/>
        </p:spPr>
        <p:txBody>
          <a:bodyPr wrap="square" rtlCol="0">
            <a:spAutoFit/>
          </a:bodyPr>
          <a:lstStyle/>
          <a:p>
            <a:r>
              <a:rPr lang="en-US" sz="2400" dirty="0"/>
              <a:t>Using php and MySQL the code will take the user information and store it in the database for future log ins </a:t>
            </a:r>
          </a:p>
        </p:txBody>
      </p:sp>
    </p:spTree>
    <p:extLst>
      <p:ext uri="{BB962C8B-B14F-4D97-AF65-F5344CB8AC3E}">
        <p14:creationId xmlns:p14="http://schemas.microsoft.com/office/powerpoint/2010/main" val="24029761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5A9CC-6589-4896-BC10-BBE7470A55F9}"/>
              </a:ext>
            </a:extLst>
          </p:cNvPr>
          <p:cNvSpPr>
            <a:spLocks noGrp="1"/>
          </p:cNvSpPr>
          <p:nvPr>
            <p:ph type="title"/>
          </p:nvPr>
        </p:nvSpPr>
        <p:spPr>
          <a:xfrm>
            <a:off x="1523222" y="595171"/>
            <a:ext cx="13943757" cy="1299249"/>
          </a:xfrm>
          <a:effectLst>
            <a:outerShdw blurRad="50800" dist="38100" dir="2700000" algn="tl" rotWithShape="0">
              <a:prstClr val="black">
                <a:alpha val="40000"/>
              </a:prstClr>
            </a:outerShdw>
          </a:effectLst>
        </p:spPr>
        <p:txBody>
          <a:bodyPr/>
          <a:lstStyle/>
          <a:p>
            <a:pPr algn="l"/>
            <a:r>
              <a:rPr lang="en-US" dirty="0"/>
              <a:t>The Login Page :</a:t>
            </a:r>
          </a:p>
        </p:txBody>
      </p:sp>
      <p:sp>
        <p:nvSpPr>
          <p:cNvPr id="6" name="TextBox 5">
            <a:extLst>
              <a:ext uri="{FF2B5EF4-FFF2-40B4-BE49-F238E27FC236}">
                <a16:creationId xmlns:a16="http://schemas.microsoft.com/office/drawing/2014/main" id="{3037A84E-7F42-4D54-BE51-467384635D5A}"/>
              </a:ext>
            </a:extLst>
          </p:cNvPr>
          <p:cNvSpPr txBox="1"/>
          <p:nvPr/>
        </p:nvSpPr>
        <p:spPr>
          <a:xfrm>
            <a:off x="6645378" y="1920722"/>
            <a:ext cx="5430871" cy="1938992"/>
          </a:xfrm>
          <a:prstGeom prst="rect">
            <a:avLst/>
          </a:prstGeom>
          <a:noFill/>
        </p:spPr>
        <p:txBody>
          <a:bodyPr wrap="square">
            <a:spAutoFit/>
          </a:bodyPr>
          <a:lstStyle/>
          <a:p>
            <a:pPr marL="342900" indent="-342900">
              <a:buFont typeface="Arial" panose="020B0604020202020204" pitchFamily="34" charset="0"/>
              <a:buChar char="•"/>
            </a:pPr>
            <a:r>
              <a:rPr lang="en-US" sz="2400" dirty="0">
                <a:solidFill>
                  <a:srgbClr val="00B050"/>
                </a:solidFill>
              </a:rPr>
              <a:t>After signing up the user will be directed to the login page where he will enter his information, and if the login is successful the user will be directed to the homepage </a:t>
            </a:r>
          </a:p>
        </p:txBody>
      </p:sp>
      <p:pic>
        <p:nvPicPr>
          <p:cNvPr id="5" name="Picture 4">
            <a:extLst>
              <a:ext uri="{FF2B5EF4-FFF2-40B4-BE49-F238E27FC236}">
                <a16:creationId xmlns:a16="http://schemas.microsoft.com/office/drawing/2014/main" id="{C31BAADD-F4D7-48F6-85BB-F5E12DCF5890}"/>
              </a:ext>
            </a:extLst>
          </p:cNvPr>
          <p:cNvPicPr>
            <a:picLocks noChangeAspect="1"/>
          </p:cNvPicPr>
          <p:nvPr/>
        </p:nvPicPr>
        <p:blipFill>
          <a:blip r:embed="rId2"/>
          <a:stretch>
            <a:fillRect/>
          </a:stretch>
        </p:blipFill>
        <p:spPr>
          <a:xfrm>
            <a:off x="1523222" y="2890218"/>
            <a:ext cx="4709034" cy="1466690"/>
          </a:xfrm>
          <a:prstGeom prst="rect">
            <a:avLst/>
          </a:prstGeom>
        </p:spPr>
      </p:pic>
      <p:sp>
        <p:nvSpPr>
          <p:cNvPr id="11" name="TextBox 10">
            <a:extLst>
              <a:ext uri="{FF2B5EF4-FFF2-40B4-BE49-F238E27FC236}">
                <a16:creationId xmlns:a16="http://schemas.microsoft.com/office/drawing/2014/main" id="{A54FC844-ACD8-420F-BD3B-ED3243345C1A}"/>
              </a:ext>
            </a:extLst>
          </p:cNvPr>
          <p:cNvSpPr txBox="1"/>
          <p:nvPr/>
        </p:nvSpPr>
        <p:spPr>
          <a:xfrm>
            <a:off x="6645377" y="4183292"/>
            <a:ext cx="5209161" cy="923330"/>
          </a:xfrm>
          <a:prstGeom prst="rect">
            <a:avLst/>
          </a:prstGeom>
          <a:noFill/>
        </p:spPr>
        <p:txBody>
          <a:bodyPr wrap="square">
            <a:spAutoFit/>
          </a:bodyPr>
          <a:lstStyle/>
          <a:p>
            <a:pPr marL="342900" indent="-342900">
              <a:buFont typeface="Arial" panose="020B0604020202020204" pitchFamily="34" charset="0"/>
              <a:buChar char="•"/>
            </a:pPr>
            <a:r>
              <a:rPr lang="en-US" sz="1800" dirty="0">
                <a:solidFill>
                  <a:srgbClr val="FF0000"/>
                </a:solidFill>
              </a:rPr>
              <a:t>IF the information is incorrect the user will be asked to enter valid </a:t>
            </a:r>
            <a:r>
              <a:rPr lang="en-US" dirty="0">
                <a:solidFill>
                  <a:srgbClr val="FF0000"/>
                </a:solidFill>
              </a:rPr>
              <a:t>credentials in order to access the website </a:t>
            </a:r>
            <a:endParaRPr lang="en-US" sz="1800" dirty="0">
              <a:solidFill>
                <a:srgbClr val="FF0000"/>
              </a:solidFill>
            </a:endParaRPr>
          </a:p>
        </p:txBody>
      </p:sp>
    </p:spTree>
    <p:extLst>
      <p:ext uri="{BB962C8B-B14F-4D97-AF65-F5344CB8AC3E}">
        <p14:creationId xmlns:p14="http://schemas.microsoft.com/office/powerpoint/2010/main" val="6036419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BA9ED-5C7E-4660-8715-2D6BB00571E4}"/>
              </a:ext>
            </a:extLst>
          </p:cNvPr>
          <p:cNvSpPr>
            <a:spLocks noGrp="1"/>
          </p:cNvSpPr>
          <p:nvPr>
            <p:ph type="title"/>
          </p:nvPr>
        </p:nvSpPr>
        <p:spPr>
          <a:xfrm>
            <a:off x="392358" y="224161"/>
            <a:ext cx="10018713" cy="1752599"/>
          </a:xfrm>
        </p:spPr>
        <p:txBody>
          <a:bodyPr/>
          <a:lstStyle/>
          <a:p>
            <a:r>
              <a:rPr lang="en-US" dirty="0"/>
              <a:t>The Login Page Code:</a:t>
            </a:r>
          </a:p>
        </p:txBody>
      </p:sp>
      <p:pic>
        <p:nvPicPr>
          <p:cNvPr id="4" name="Picture 3">
            <a:extLst>
              <a:ext uri="{FF2B5EF4-FFF2-40B4-BE49-F238E27FC236}">
                <a16:creationId xmlns:a16="http://schemas.microsoft.com/office/drawing/2014/main" id="{E16B0BD5-D5D9-43D8-A7A1-F0CC9F5CCE24}"/>
              </a:ext>
            </a:extLst>
          </p:cNvPr>
          <p:cNvPicPr>
            <a:picLocks noChangeAspect="1"/>
          </p:cNvPicPr>
          <p:nvPr/>
        </p:nvPicPr>
        <p:blipFill>
          <a:blip r:embed="rId2"/>
          <a:stretch>
            <a:fillRect/>
          </a:stretch>
        </p:blipFill>
        <p:spPr>
          <a:xfrm>
            <a:off x="5504155" y="2066913"/>
            <a:ext cx="5998869" cy="4566926"/>
          </a:xfrm>
          <a:prstGeom prst="rect">
            <a:avLst/>
          </a:prstGeom>
        </p:spPr>
      </p:pic>
      <p:sp>
        <p:nvSpPr>
          <p:cNvPr id="6" name="TextBox 5">
            <a:extLst>
              <a:ext uri="{FF2B5EF4-FFF2-40B4-BE49-F238E27FC236}">
                <a16:creationId xmlns:a16="http://schemas.microsoft.com/office/drawing/2014/main" id="{BB303ED1-B1AD-4321-9A9E-543DE5892AFC}"/>
              </a:ext>
            </a:extLst>
          </p:cNvPr>
          <p:cNvSpPr txBox="1"/>
          <p:nvPr/>
        </p:nvSpPr>
        <p:spPr>
          <a:xfrm>
            <a:off x="1358284" y="2183907"/>
            <a:ext cx="4065972"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a:t>Using php and MySQL data base the code will check the user credentials and decide 	if its correct or not  </a:t>
            </a:r>
          </a:p>
        </p:txBody>
      </p:sp>
    </p:spTree>
    <p:extLst>
      <p:ext uri="{BB962C8B-B14F-4D97-AF65-F5344CB8AC3E}">
        <p14:creationId xmlns:p14="http://schemas.microsoft.com/office/powerpoint/2010/main" val="28576030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02F13-3E48-445E-818D-E4E921D7AD97}"/>
              </a:ext>
            </a:extLst>
          </p:cNvPr>
          <p:cNvSpPr>
            <a:spLocks noGrp="1"/>
          </p:cNvSpPr>
          <p:nvPr>
            <p:ph type="title"/>
          </p:nvPr>
        </p:nvSpPr>
        <p:spPr>
          <a:xfrm>
            <a:off x="1086643" y="-19455"/>
            <a:ext cx="10018713" cy="1752599"/>
          </a:xfrm>
        </p:spPr>
        <p:txBody>
          <a:bodyPr/>
          <a:lstStyle/>
          <a:p>
            <a:r>
              <a:rPr lang="en-US" dirty="0"/>
              <a:t>User Interface Design :</a:t>
            </a:r>
          </a:p>
        </p:txBody>
      </p:sp>
      <p:pic>
        <p:nvPicPr>
          <p:cNvPr id="7" name="Picture 6" descr="Graphical user interface&#10;&#10;Description automatically generated">
            <a:extLst>
              <a:ext uri="{FF2B5EF4-FFF2-40B4-BE49-F238E27FC236}">
                <a16:creationId xmlns:a16="http://schemas.microsoft.com/office/drawing/2014/main" id="{70DB114B-B015-4287-8647-1C5B915D1E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4770" y="2149814"/>
            <a:ext cx="7660093" cy="3266874"/>
          </a:xfrm>
          <a:prstGeom prst="rect">
            <a:avLst/>
          </a:prstGeom>
        </p:spPr>
      </p:pic>
    </p:spTree>
    <p:extLst>
      <p:ext uri="{BB962C8B-B14F-4D97-AF65-F5344CB8AC3E}">
        <p14:creationId xmlns:p14="http://schemas.microsoft.com/office/powerpoint/2010/main" val="30620319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raphical user interface, application&#10;&#10;Description automatically generated">
            <a:extLst>
              <a:ext uri="{FF2B5EF4-FFF2-40B4-BE49-F238E27FC236}">
                <a16:creationId xmlns:a16="http://schemas.microsoft.com/office/drawing/2014/main" id="{E11F154D-9E77-4EF5-8FBE-0C32CA1222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2420" y="1276755"/>
            <a:ext cx="9930956" cy="4598751"/>
          </a:xfrm>
          <a:prstGeom prst="rect">
            <a:avLst/>
          </a:prstGeom>
        </p:spPr>
      </p:pic>
    </p:spTree>
    <p:extLst>
      <p:ext uri="{BB962C8B-B14F-4D97-AF65-F5344CB8AC3E}">
        <p14:creationId xmlns:p14="http://schemas.microsoft.com/office/powerpoint/2010/main" val="1278553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C82D7ED-EA14-4F7A-8A40-274A4FF84101}"/>
              </a:ext>
            </a:extLst>
          </p:cNvPr>
          <p:cNvSpPr txBox="1">
            <a:spLocks/>
          </p:cNvSpPr>
          <p:nvPr/>
        </p:nvSpPr>
        <p:spPr>
          <a:xfrm>
            <a:off x="838200" y="643467"/>
            <a:ext cx="2951205" cy="5571066"/>
          </a:xfrm>
          <a:prstGeom prst="ellipse">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kern="1200" dirty="0">
                <a:solidFill>
                  <a:schemeClr val="tx1">
                    <a:lumMod val="95000"/>
                    <a:lumOff val="5000"/>
                  </a:schemeClr>
                </a:solidFill>
                <a:latin typeface="+mj-lt"/>
                <a:ea typeface="+mj-ea"/>
                <a:cs typeface="+mj-cs"/>
              </a:rPr>
              <a:t>Project Purpose </a:t>
            </a:r>
            <a:r>
              <a:rPr lang="en-US" dirty="0">
                <a:solidFill>
                  <a:schemeClr val="tx1">
                    <a:lumMod val="95000"/>
                    <a:lumOff val="5000"/>
                  </a:schemeClr>
                </a:solidFill>
              </a:rPr>
              <a:t>A</a:t>
            </a:r>
            <a:r>
              <a:rPr lang="en-US" kern="1200" dirty="0">
                <a:solidFill>
                  <a:schemeClr val="tx1">
                    <a:lumMod val="95000"/>
                    <a:lumOff val="5000"/>
                  </a:schemeClr>
                </a:solidFill>
                <a:latin typeface="+mj-lt"/>
                <a:ea typeface="+mj-ea"/>
                <a:cs typeface="+mj-cs"/>
              </a:rPr>
              <a:t>nd Targets</a:t>
            </a:r>
          </a:p>
        </p:txBody>
      </p:sp>
      <p:graphicFrame>
        <p:nvGraphicFramePr>
          <p:cNvPr id="7" name="TextBox 3">
            <a:extLst>
              <a:ext uri="{FF2B5EF4-FFF2-40B4-BE49-F238E27FC236}">
                <a16:creationId xmlns:a16="http://schemas.microsoft.com/office/drawing/2014/main" id="{8ECC2CBA-708D-4AD4-938F-A0659B72940D}"/>
              </a:ext>
            </a:extLst>
          </p:cNvPr>
          <p:cNvGraphicFramePr/>
          <p:nvPr>
            <p:extLst>
              <p:ext uri="{D42A27DB-BD31-4B8C-83A1-F6EECF244321}">
                <p14:modId xmlns:p14="http://schemas.microsoft.com/office/powerpoint/2010/main" val="709300100"/>
              </p:ext>
            </p:extLst>
          </p:nvPr>
        </p:nvGraphicFramePr>
        <p:xfrm>
          <a:off x="5207640" y="643466"/>
          <a:ext cx="6291714" cy="55710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2299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2B231-7550-4EAD-AD2E-831C45A7009D}"/>
              </a:ext>
            </a:extLst>
          </p:cNvPr>
          <p:cNvSpPr>
            <a:spLocks noGrp="1"/>
          </p:cNvSpPr>
          <p:nvPr>
            <p:ph type="title"/>
          </p:nvPr>
        </p:nvSpPr>
        <p:spPr>
          <a:xfrm>
            <a:off x="1760706" y="685800"/>
            <a:ext cx="9742318" cy="1752599"/>
          </a:xfrm>
        </p:spPr>
        <p:txBody>
          <a:bodyPr>
            <a:normAutofit/>
          </a:bodyPr>
          <a:lstStyle/>
          <a:p>
            <a:r>
              <a:rPr lang="en-US"/>
              <a:t>List of Functions</a:t>
            </a:r>
          </a:p>
        </p:txBody>
      </p:sp>
      <p:graphicFrame>
        <p:nvGraphicFramePr>
          <p:cNvPr id="5" name="Content Placeholder 2">
            <a:extLst>
              <a:ext uri="{FF2B5EF4-FFF2-40B4-BE49-F238E27FC236}">
                <a16:creationId xmlns:a16="http://schemas.microsoft.com/office/drawing/2014/main" id="{C862459E-0D6F-4CCD-AC4B-132B84BE5F20}"/>
              </a:ext>
            </a:extLst>
          </p:cNvPr>
          <p:cNvGraphicFramePr>
            <a:graphicFrameLocks noGrp="1"/>
          </p:cNvGraphicFramePr>
          <p:nvPr>
            <p:ph idx="1"/>
            <p:extLst>
              <p:ext uri="{D42A27DB-BD31-4B8C-83A1-F6EECF244321}">
                <p14:modId xmlns:p14="http://schemas.microsoft.com/office/powerpoint/2010/main" val="1020590308"/>
              </p:ext>
            </p:extLst>
          </p:nvPr>
        </p:nvGraphicFramePr>
        <p:xfrm>
          <a:off x="1760705" y="2694562"/>
          <a:ext cx="9742319" cy="3096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02362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5FF6E-AFBF-4872-ACB6-4494DA05F0BB}"/>
              </a:ext>
            </a:extLst>
          </p:cNvPr>
          <p:cNvSpPr>
            <a:spLocks noGrp="1"/>
          </p:cNvSpPr>
          <p:nvPr>
            <p:ph type="title"/>
          </p:nvPr>
        </p:nvSpPr>
        <p:spPr>
          <a:xfrm>
            <a:off x="683893" y="-1980"/>
            <a:ext cx="5107366" cy="2096769"/>
          </a:xfrm>
          <a:noFill/>
        </p:spPr>
        <p:txBody>
          <a:bodyPr vert="horz" lIns="91440" tIns="45720" rIns="91440" bIns="45720" rtlCol="0" anchor="t">
            <a:normAutofit/>
          </a:bodyPr>
          <a:lstStyle/>
          <a:p>
            <a:r>
              <a:rPr lang="en-US" sz="4800" kern="1200" dirty="0">
                <a:latin typeface="+mj-lt"/>
                <a:ea typeface="+mj-ea"/>
                <a:cs typeface="+mj-cs"/>
              </a:rPr>
              <a:t>Gantt Chart:</a:t>
            </a:r>
          </a:p>
        </p:txBody>
      </p:sp>
      <p:pic>
        <p:nvPicPr>
          <p:cNvPr id="4" name="Picture 3">
            <a:extLst>
              <a:ext uri="{FF2B5EF4-FFF2-40B4-BE49-F238E27FC236}">
                <a16:creationId xmlns:a16="http://schemas.microsoft.com/office/drawing/2014/main" id="{02601EE0-7003-4146-A2AB-9BFF7CBF3D6E}"/>
              </a:ext>
            </a:extLst>
          </p:cNvPr>
          <p:cNvPicPr>
            <a:picLocks noChangeAspect="1"/>
          </p:cNvPicPr>
          <p:nvPr/>
        </p:nvPicPr>
        <p:blipFill>
          <a:blip r:embed="rId2"/>
          <a:stretch>
            <a:fillRect/>
          </a:stretch>
        </p:blipFill>
        <p:spPr>
          <a:xfrm>
            <a:off x="2200399" y="881682"/>
            <a:ext cx="9307707" cy="5468242"/>
          </a:xfrm>
          <a:prstGeom prst="rect">
            <a:avLst/>
          </a:prstGeom>
        </p:spPr>
      </p:pic>
    </p:spTree>
    <p:extLst>
      <p:ext uri="{BB962C8B-B14F-4D97-AF65-F5344CB8AC3E}">
        <p14:creationId xmlns:p14="http://schemas.microsoft.com/office/powerpoint/2010/main" val="1696037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64445-2231-4BD7-946F-D01103C67D3F}"/>
              </a:ext>
            </a:extLst>
          </p:cNvPr>
          <p:cNvSpPr>
            <a:spLocks noGrp="1"/>
          </p:cNvSpPr>
          <p:nvPr>
            <p:ph type="title"/>
          </p:nvPr>
        </p:nvSpPr>
        <p:spPr>
          <a:xfrm>
            <a:off x="-2251111" y="0"/>
            <a:ext cx="10018713" cy="1752599"/>
          </a:xfrm>
        </p:spPr>
        <p:txBody>
          <a:bodyPr/>
          <a:lstStyle/>
          <a:p>
            <a:r>
              <a:rPr lang="en-US" sz="4000" kern="1200" dirty="0">
                <a:latin typeface="+mj-lt"/>
                <a:ea typeface="+mj-ea"/>
                <a:cs typeface="+mj-cs"/>
              </a:rPr>
              <a:t>Gantt Chart:</a:t>
            </a:r>
            <a:endParaRPr lang="en-US" dirty="0"/>
          </a:p>
        </p:txBody>
      </p:sp>
      <p:pic>
        <p:nvPicPr>
          <p:cNvPr id="4" name="Picture 3">
            <a:extLst>
              <a:ext uri="{FF2B5EF4-FFF2-40B4-BE49-F238E27FC236}">
                <a16:creationId xmlns:a16="http://schemas.microsoft.com/office/drawing/2014/main" id="{82716822-1815-4D57-8861-13B31941A3B9}"/>
              </a:ext>
            </a:extLst>
          </p:cNvPr>
          <p:cNvPicPr>
            <a:picLocks noChangeAspect="1"/>
          </p:cNvPicPr>
          <p:nvPr/>
        </p:nvPicPr>
        <p:blipFill>
          <a:blip r:embed="rId2"/>
          <a:stretch>
            <a:fillRect/>
          </a:stretch>
        </p:blipFill>
        <p:spPr>
          <a:xfrm>
            <a:off x="1508912" y="1343279"/>
            <a:ext cx="10438578" cy="4424193"/>
          </a:xfrm>
          <a:prstGeom prst="rect">
            <a:avLst/>
          </a:prstGeom>
        </p:spPr>
      </p:pic>
    </p:spTree>
    <p:extLst>
      <p:ext uri="{BB962C8B-B14F-4D97-AF65-F5344CB8AC3E}">
        <p14:creationId xmlns:p14="http://schemas.microsoft.com/office/powerpoint/2010/main" val="3770844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2AF07-FA1B-4D2E-BBC3-4DC8E61DEAE5}"/>
              </a:ext>
            </a:extLst>
          </p:cNvPr>
          <p:cNvSpPr>
            <a:spLocks noGrp="1"/>
          </p:cNvSpPr>
          <p:nvPr>
            <p:ph type="title"/>
          </p:nvPr>
        </p:nvSpPr>
        <p:spPr/>
        <p:txBody>
          <a:bodyPr/>
          <a:lstStyle/>
          <a:p>
            <a:r>
              <a:rPr lang="en-US" dirty="0"/>
              <a:t>ADVISOR MEETING TABLE </a:t>
            </a:r>
          </a:p>
        </p:txBody>
      </p:sp>
      <p:graphicFrame>
        <p:nvGraphicFramePr>
          <p:cNvPr id="4" name="Table 4">
            <a:extLst>
              <a:ext uri="{FF2B5EF4-FFF2-40B4-BE49-F238E27FC236}">
                <a16:creationId xmlns:a16="http://schemas.microsoft.com/office/drawing/2014/main" id="{9AE65081-90F0-429B-925D-9F8B72FD22F5}"/>
              </a:ext>
            </a:extLst>
          </p:cNvPr>
          <p:cNvGraphicFramePr>
            <a:graphicFrameLocks noGrp="1"/>
          </p:cNvGraphicFramePr>
          <p:nvPr>
            <p:extLst>
              <p:ext uri="{D42A27DB-BD31-4B8C-83A1-F6EECF244321}">
                <p14:modId xmlns:p14="http://schemas.microsoft.com/office/powerpoint/2010/main" val="1677748535"/>
              </p:ext>
            </p:extLst>
          </p:nvPr>
        </p:nvGraphicFramePr>
        <p:xfrm>
          <a:off x="2429667" y="2438399"/>
          <a:ext cx="8127999" cy="173736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291943775"/>
                    </a:ext>
                  </a:extLst>
                </a:gridCol>
                <a:gridCol w="2709333">
                  <a:extLst>
                    <a:ext uri="{9D8B030D-6E8A-4147-A177-3AD203B41FA5}">
                      <a16:colId xmlns:a16="http://schemas.microsoft.com/office/drawing/2014/main" val="734118099"/>
                    </a:ext>
                  </a:extLst>
                </a:gridCol>
                <a:gridCol w="2709333">
                  <a:extLst>
                    <a:ext uri="{9D8B030D-6E8A-4147-A177-3AD203B41FA5}">
                      <a16:colId xmlns:a16="http://schemas.microsoft.com/office/drawing/2014/main" val="498674303"/>
                    </a:ext>
                  </a:extLst>
                </a:gridCol>
              </a:tblGrid>
              <a:tr h="306076">
                <a:tc>
                  <a:txBody>
                    <a:bodyPr/>
                    <a:lstStyle/>
                    <a:p>
                      <a:pPr algn="ctr"/>
                      <a:r>
                        <a:rPr lang="en-US" dirty="0"/>
                        <a:t>MEETING SUBJECT </a:t>
                      </a:r>
                    </a:p>
                  </a:txBody>
                  <a:tcPr/>
                </a:tc>
                <a:tc>
                  <a:txBody>
                    <a:bodyPr/>
                    <a:lstStyle/>
                    <a:p>
                      <a:pPr algn="ctr"/>
                      <a:r>
                        <a:rPr lang="en-US" dirty="0"/>
                        <a:t>ADVISOR NAME</a:t>
                      </a:r>
                    </a:p>
                  </a:txBody>
                  <a:tcPr/>
                </a:tc>
                <a:tc>
                  <a:txBody>
                    <a:bodyPr/>
                    <a:lstStyle/>
                    <a:p>
                      <a:pPr algn="ctr"/>
                      <a:r>
                        <a:rPr lang="en-US" dirty="0"/>
                        <a:t>DATE</a:t>
                      </a:r>
                    </a:p>
                  </a:txBody>
                  <a:tcPr/>
                </a:tc>
                <a:extLst>
                  <a:ext uri="{0D108BD9-81ED-4DB2-BD59-A6C34878D82A}">
                    <a16:rowId xmlns:a16="http://schemas.microsoft.com/office/drawing/2014/main" val="1393083859"/>
                  </a:ext>
                </a:extLst>
              </a:tr>
              <a:tr h="528295">
                <a:tc>
                  <a:txBody>
                    <a:bodyPr/>
                    <a:lstStyle/>
                    <a:p>
                      <a:r>
                        <a:rPr lang="en-US" sz="1800" b="0" i="0" kern="1200" dirty="0">
                          <a:solidFill>
                            <a:schemeClr val="dk1"/>
                          </a:solidFill>
                          <a:effectLst/>
                          <a:latin typeface="+mn-lt"/>
                          <a:ea typeface="+mn-ea"/>
                          <a:cs typeface="+mn-cs"/>
                        </a:rPr>
                        <a:t>Requirement Specification Meeting</a:t>
                      </a:r>
                      <a:endParaRPr lang="en-US" dirty="0"/>
                    </a:p>
                  </a:txBody>
                  <a:tcPr/>
                </a:tc>
                <a:tc>
                  <a:txBody>
                    <a:bodyPr/>
                    <a:lstStyle/>
                    <a:p>
                      <a:r>
                        <a:rPr lang="en-US" sz="1800" b="1" i="0" kern="1200" dirty="0" err="1">
                          <a:solidFill>
                            <a:schemeClr val="dk1"/>
                          </a:solidFill>
                          <a:effectLst/>
                          <a:latin typeface="+mn-lt"/>
                          <a:ea typeface="+mn-ea"/>
                          <a:cs typeface="+mn-cs"/>
                        </a:rPr>
                        <a:t>Birsen</a:t>
                      </a:r>
                      <a:r>
                        <a:rPr lang="en-US" sz="1800" b="1" i="0" kern="1200" dirty="0">
                          <a:solidFill>
                            <a:schemeClr val="dk1"/>
                          </a:solidFill>
                          <a:effectLst/>
                          <a:latin typeface="+mn-lt"/>
                          <a:ea typeface="+mn-ea"/>
                          <a:cs typeface="+mn-cs"/>
                        </a:rPr>
                        <a:t> Gulden </a:t>
                      </a:r>
                      <a:r>
                        <a:rPr lang="en-US" sz="1800" b="1" i="0" kern="1200" dirty="0" err="1">
                          <a:solidFill>
                            <a:schemeClr val="dk1"/>
                          </a:solidFill>
                          <a:effectLst/>
                          <a:latin typeface="+mn-lt"/>
                          <a:ea typeface="+mn-ea"/>
                          <a:cs typeface="+mn-cs"/>
                        </a:rPr>
                        <a:t>Ozdemir</a:t>
                      </a:r>
                      <a:endParaRPr lang="en-US" dirty="0"/>
                    </a:p>
                  </a:txBody>
                  <a:tcPr/>
                </a:tc>
                <a:tc>
                  <a:txBody>
                    <a:bodyPr/>
                    <a:lstStyle/>
                    <a:p>
                      <a:r>
                        <a:rPr lang="en-US" dirty="0"/>
                        <a:t>11/19/2021</a:t>
                      </a:r>
                    </a:p>
                  </a:txBody>
                  <a:tcPr/>
                </a:tc>
                <a:extLst>
                  <a:ext uri="{0D108BD9-81ED-4DB2-BD59-A6C34878D82A}">
                    <a16:rowId xmlns:a16="http://schemas.microsoft.com/office/drawing/2014/main" val="3868478536"/>
                  </a:ext>
                </a:extLst>
              </a:tr>
              <a:tr h="306076">
                <a:tc>
                  <a:txBody>
                    <a:bodyPr/>
                    <a:lstStyle/>
                    <a:p>
                      <a:r>
                        <a:rPr lang="en-US" sz="1800" b="0" i="0" kern="1200" dirty="0">
                          <a:solidFill>
                            <a:schemeClr val="dk1"/>
                          </a:solidFill>
                          <a:effectLst/>
                          <a:latin typeface="+mn-lt"/>
                          <a:ea typeface="+mn-ea"/>
                          <a:cs typeface="+mn-cs"/>
                        </a:rPr>
                        <a:t>Code Review Meeting</a:t>
                      </a:r>
                      <a:endParaRPr lang="en-US" b="0" dirty="0"/>
                    </a:p>
                  </a:txBody>
                  <a:tcPr/>
                </a:tc>
                <a:tc>
                  <a:txBody>
                    <a:bodyPr/>
                    <a:lstStyle/>
                    <a:p>
                      <a:r>
                        <a:rPr lang="en-US" sz="1800" b="1" i="0" kern="1200" dirty="0" err="1">
                          <a:solidFill>
                            <a:schemeClr val="dk1"/>
                          </a:solidFill>
                          <a:effectLst/>
                          <a:latin typeface="+mn-lt"/>
                          <a:ea typeface="+mn-ea"/>
                          <a:cs typeface="+mn-cs"/>
                        </a:rPr>
                        <a:t>Birsen</a:t>
                      </a:r>
                      <a:r>
                        <a:rPr lang="en-US" sz="1800" b="1" i="0" kern="1200" dirty="0">
                          <a:solidFill>
                            <a:schemeClr val="dk1"/>
                          </a:solidFill>
                          <a:effectLst/>
                          <a:latin typeface="+mn-lt"/>
                          <a:ea typeface="+mn-ea"/>
                          <a:cs typeface="+mn-cs"/>
                        </a:rPr>
                        <a:t> Gulden </a:t>
                      </a:r>
                      <a:r>
                        <a:rPr lang="en-US" sz="1800" b="1" i="0" kern="1200" dirty="0" err="1">
                          <a:solidFill>
                            <a:schemeClr val="dk1"/>
                          </a:solidFill>
                          <a:effectLst/>
                          <a:latin typeface="+mn-lt"/>
                          <a:ea typeface="+mn-ea"/>
                          <a:cs typeface="+mn-cs"/>
                        </a:rPr>
                        <a:t>Ozdemir</a:t>
                      </a:r>
                      <a:endParaRPr lang="en-US" dirty="0"/>
                    </a:p>
                  </a:txBody>
                  <a:tcPr/>
                </a:tc>
                <a:tc>
                  <a:txBody>
                    <a:bodyPr/>
                    <a:lstStyle/>
                    <a:p>
                      <a:r>
                        <a:rPr lang="en-US" dirty="0"/>
                        <a:t>1/19/2022</a:t>
                      </a:r>
                    </a:p>
                  </a:txBody>
                  <a:tcPr/>
                </a:tc>
                <a:extLst>
                  <a:ext uri="{0D108BD9-81ED-4DB2-BD59-A6C34878D82A}">
                    <a16:rowId xmlns:a16="http://schemas.microsoft.com/office/drawing/2014/main" val="2364015684"/>
                  </a:ext>
                </a:extLst>
              </a:tr>
              <a:tr h="306076">
                <a:tc>
                  <a:txBody>
                    <a:bodyPr/>
                    <a:lstStyle/>
                    <a:p>
                      <a:r>
                        <a:rPr lang="en-US" dirty="0"/>
                        <a:t>Progress meeting</a:t>
                      </a:r>
                    </a:p>
                  </a:txBody>
                  <a:tcPr/>
                </a:tc>
                <a:tc>
                  <a:txBody>
                    <a:bodyPr/>
                    <a:lstStyle/>
                    <a:p>
                      <a:r>
                        <a:rPr lang="en-US" sz="1800" b="1" i="0" kern="1200" dirty="0" err="1">
                          <a:solidFill>
                            <a:schemeClr val="dk1"/>
                          </a:solidFill>
                          <a:effectLst/>
                          <a:latin typeface="+mn-lt"/>
                          <a:ea typeface="+mn-ea"/>
                          <a:cs typeface="+mn-cs"/>
                        </a:rPr>
                        <a:t>Birsen</a:t>
                      </a:r>
                      <a:r>
                        <a:rPr lang="en-US" sz="1800" b="1" i="0" kern="1200" dirty="0">
                          <a:solidFill>
                            <a:schemeClr val="dk1"/>
                          </a:solidFill>
                          <a:effectLst/>
                          <a:latin typeface="+mn-lt"/>
                          <a:ea typeface="+mn-ea"/>
                          <a:cs typeface="+mn-cs"/>
                        </a:rPr>
                        <a:t> Gulden </a:t>
                      </a:r>
                      <a:r>
                        <a:rPr lang="en-US" sz="1800" b="1" i="0" kern="1200" dirty="0" err="1">
                          <a:solidFill>
                            <a:schemeClr val="dk1"/>
                          </a:solidFill>
                          <a:effectLst/>
                          <a:latin typeface="+mn-lt"/>
                          <a:ea typeface="+mn-ea"/>
                          <a:cs typeface="+mn-cs"/>
                        </a:rPr>
                        <a:t>Ozdemir</a:t>
                      </a:r>
                      <a:endParaRPr lang="en-US" dirty="0"/>
                    </a:p>
                  </a:txBody>
                  <a:tcPr/>
                </a:tc>
                <a:tc>
                  <a:txBody>
                    <a:bodyPr/>
                    <a:lstStyle/>
                    <a:p>
                      <a:r>
                        <a:rPr lang="en-US" dirty="0"/>
                        <a:t>2/6/2022</a:t>
                      </a:r>
                    </a:p>
                  </a:txBody>
                  <a:tcPr/>
                </a:tc>
                <a:extLst>
                  <a:ext uri="{0D108BD9-81ED-4DB2-BD59-A6C34878D82A}">
                    <a16:rowId xmlns:a16="http://schemas.microsoft.com/office/drawing/2014/main" val="380824294"/>
                  </a:ext>
                </a:extLst>
              </a:tr>
            </a:tbl>
          </a:graphicData>
        </a:graphic>
      </p:graphicFrame>
    </p:spTree>
    <p:extLst>
      <p:ext uri="{BB962C8B-B14F-4D97-AF65-F5344CB8AC3E}">
        <p14:creationId xmlns:p14="http://schemas.microsoft.com/office/powerpoint/2010/main" val="1296392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7A89B-42C8-43A1-AEAC-942CB9FA9ED0}"/>
              </a:ext>
            </a:extLst>
          </p:cNvPr>
          <p:cNvSpPr>
            <a:spLocks noGrp="1"/>
          </p:cNvSpPr>
          <p:nvPr>
            <p:ph type="title"/>
          </p:nvPr>
        </p:nvSpPr>
        <p:spPr>
          <a:xfrm>
            <a:off x="170416" y="1637930"/>
            <a:ext cx="9017972" cy="1791070"/>
          </a:xfrm>
        </p:spPr>
        <p:txBody>
          <a:bodyPr/>
          <a:lstStyle/>
          <a:p>
            <a:pPr marL="285750" indent="-285750">
              <a:buFont typeface="Arial" panose="020B0604020202020204" pitchFamily="34" charset="0"/>
              <a:buChar char="•"/>
            </a:pPr>
            <a:r>
              <a:rPr lang="en-US" sz="1800" b="0" i="0" dirty="0">
                <a:solidFill>
                  <a:srgbClr val="333434"/>
                </a:solidFill>
                <a:effectLst/>
                <a:latin typeface="ProximaNova-Regular"/>
              </a:rPr>
              <a:t>Its</a:t>
            </a:r>
            <a:r>
              <a:rPr lang="en-US" sz="1800" dirty="0">
                <a:solidFill>
                  <a:srgbClr val="333434"/>
                </a:solidFill>
                <a:latin typeface="ProximaNova-Regular"/>
              </a:rPr>
              <a:t> </a:t>
            </a:r>
            <a:r>
              <a:rPr lang="en-US" sz="1800" b="0" i="0" dirty="0">
                <a:solidFill>
                  <a:srgbClr val="333434"/>
                </a:solidFill>
                <a:effectLst/>
                <a:latin typeface="ProximaNova-Regular"/>
              </a:rPr>
              <a:t>one of the oldest and most traditional models for building software's.</a:t>
            </a:r>
            <a:br>
              <a:rPr lang="en-US" sz="1800" b="0" i="0" dirty="0">
                <a:solidFill>
                  <a:srgbClr val="333434"/>
                </a:solidFill>
                <a:effectLst/>
                <a:latin typeface="ProximaNova-Regular"/>
              </a:rPr>
            </a:br>
            <a:endParaRPr lang="en-US" sz="1800" dirty="0"/>
          </a:p>
        </p:txBody>
      </p:sp>
      <p:pic>
        <p:nvPicPr>
          <p:cNvPr id="4" name="Picture 3">
            <a:extLst>
              <a:ext uri="{FF2B5EF4-FFF2-40B4-BE49-F238E27FC236}">
                <a16:creationId xmlns:a16="http://schemas.microsoft.com/office/drawing/2014/main" id="{63CFE754-CA2C-4FD1-A09A-BFCFF64745DC}"/>
              </a:ext>
            </a:extLst>
          </p:cNvPr>
          <p:cNvPicPr>
            <a:picLocks noChangeAspect="1"/>
          </p:cNvPicPr>
          <p:nvPr/>
        </p:nvPicPr>
        <p:blipFill>
          <a:blip r:embed="rId2"/>
          <a:stretch>
            <a:fillRect/>
          </a:stretch>
        </p:blipFill>
        <p:spPr>
          <a:xfrm>
            <a:off x="7148832" y="3820002"/>
            <a:ext cx="4936636" cy="3032262"/>
          </a:xfrm>
          <a:prstGeom prst="rect">
            <a:avLst/>
          </a:prstGeom>
        </p:spPr>
      </p:pic>
      <p:sp>
        <p:nvSpPr>
          <p:cNvPr id="7" name="TextBox 6">
            <a:extLst>
              <a:ext uri="{FF2B5EF4-FFF2-40B4-BE49-F238E27FC236}">
                <a16:creationId xmlns:a16="http://schemas.microsoft.com/office/drawing/2014/main" id="{2BA36420-712B-4C2A-B9F2-6555569586D9}"/>
              </a:ext>
            </a:extLst>
          </p:cNvPr>
          <p:cNvSpPr txBox="1"/>
          <p:nvPr/>
        </p:nvSpPr>
        <p:spPr>
          <a:xfrm>
            <a:off x="3163095" y="571512"/>
            <a:ext cx="5865810" cy="1323439"/>
          </a:xfrm>
          <a:prstGeom prst="rect">
            <a:avLst/>
          </a:prstGeom>
          <a:noFill/>
        </p:spPr>
        <p:txBody>
          <a:bodyPr wrap="square" rtlCol="0">
            <a:spAutoFit/>
          </a:bodyPr>
          <a:lstStyle/>
          <a:p>
            <a:pPr algn="ctr"/>
            <a:r>
              <a:rPr lang="en-US" sz="4000" dirty="0">
                <a:solidFill>
                  <a:schemeClr val="accent1">
                    <a:lumMod val="75000"/>
                  </a:schemeClr>
                </a:solidFill>
              </a:rPr>
              <a:t>Waterfall development process </a:t>
            </a:r>
          </a:p>
        </p:txBody>
      </p:sp>
      <p:sp>
        <p:nvSpPr>
          <p:cNvPr id="9" name="TextBox 8">
            <a:extLst>
              <a:ext uri="{FF2B5EF4-FFF2-40B4-BE49-F238E27FC236}">
                <a16:creationId xmlns:a16="http://schemas.microsoft.com/office/drawing/2014/main" id="{FEBB1249-F491-4F19-B989-37D68740E90E}"/>
              </a:ext>
            </a:extLst>
          </p:cNvPr>
          <p:cNvSpPr txBox="1"/>
          <p:nvPr/>
        </p:nvSpPr>
        <p:spPr>
          <a:xfrm>
            <a:off x="1134211" y="2828835"/>
            <a:ext cx="6094520" cy="120032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333434"/>
                </a:solidFill>
                <a:latin typeface="ProximaNova-Regular"/>
              </a:rPr>
              <a:t>Working on tasks requires</a:t>
            </a:r>
            <a:r>
              <a:rPr lang="en-US" b="0" i="0" dirty="0">
                <a:solidFill>
                  <a:srgbClr val="333434"/>
                </a:solidFill>
                <a:effectLst/>
                <a:latin typeface="ProximaNova-Regular"/>
              </a:rPr>
              <a:t> finishing each one sequentially before moving on. However, in most practical applications the phases overlap slightly, with feedback and information being passed between them</a:t>
            </a:r>
            <a:endParaRPr lang="en-US" dirty="0"/>
          </a:p>
        </p:txBody>
      </p:sp>
    </p:spTree>
    <p:extLst>
      <p:ext uri="{BB962C8B-B14F-4D97-AF65-F5344CB8AC3E}">
        <p14:creationId xmlns:p14="http://schemas.microsoft.com/office/powerpoint/2010/main" val="1877837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212635F1-7226-4937-A0D0-B9C56B0F67A3}"/>
              </a:ext>
            </a:extLst>
          </p:cNvPr>
          <p:cNvCxnSpPr>
            <a:cxnSpLocks/>
          </p:cNvCxnSpPr>
          <p:nvPr/>
        </p:nvCxnSpPr>
        <p:spPr>
          <a:xfrm>
            <a:off x="4730759" y="1843595"/>
            <a:ext cx="0" cy="887767"/>
          </a:xfrm>
          <a:prstGeom prst="line">
            <a:avLst/>
          </a:prstGeom>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7B1C9990-95CD-46D5-9AF7-C3ABEF868135}"/>
              </a:ext>
            </a:extLst>
          </p:cNvPr>
          <p:cNvSpPr/>
          <p:nvPr/>
        </p:nvSpPr>
        <p:spPr>
          <a:xfrm>
            <a:off x="-81059" y="6685"/>
            <a:ext cx="12257993" cy="70189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9" name="Oval 18">
            <a:extLst>
              <a:ext uri="{FF2B5EF4-FFF2-40B4-BE49-F238E27FC236}">
                <a16:creationId xmlns:a16="http://schemas.microsoft.com/office/drawing/2014/main" id="{5A64BDB7-C969-456A-B79A-1F6E0E937393}"/>
              </a:ext>
            </a:extLst>
          </p:cNvPr>
          <p:cNvSpPr/>
          <p:nvPr/>
        </p:nvSpPr>
        <p:spPr>
          <a:xfrm>
            <a:off x="2242797" y="1284302"/>
            <a:ext cx="861132" cy="665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 name="Straight Connector 20">
            <a:extLst>
              <a:ext uri="{FF2B5EF4-FFF2-40B4-BE49-F238E27FC236}">
                <a16:creationId xmlns:a16="http://schemas.microsoft.com/office/drawing/2014/main" id="{1045A3AA-1712-4EF2-8990-F5C58F297698}"/>
              </a:ext>
            </a:extLst>
          </p:cNvPr>
          <p:cNvCxnSpPr/>
          <p:nvPr/>
        </p:nvCxnSpPr>
        <p:spPr>
          <a:xfrm>
            <a:off x="2682241" y="1950127"/>
            <a:ext cx="0" cy="1121547"/>
          </a:xfrm>
          <a:prstGeom prst="line">
            <a:avLst/>
          </a:prstGeom>
        </p:spPr>
        <p:style>
          <a:lnRef idx="2">
            <a:schemeClr val="dk1"/>
          </a:lnRef>
          <a:fillRef idx="0">
            <a:schemeClr val="dk1"/>
          </a:fillRef>
          <a:effectRef idx="1">
            <a:schemeClr val="dk1"/>
          </a:effectRef>
          <a:fontRef idx="minor">
            <a:schemeClr val="tx1"/>
          </a:fontRef>
        </p:style>
      </p:cxnSp>
      <p:cxnSp>
        <p:nvCxnSpPr>
          <p:cNvPr id="23" name="Straight Connector 22">
            <a:extLst>
              <a:ext uri="{FF2B5EF4-FFF2-40B4-BE49-F238E27FC236}">
                <a16:creationId xmlns:a16="http://schemas.microsoft.com/office/drawing/2014/main" id="{75423516-F5F4-48D8-B7FA-0688E87503DE}"/>
              </a:ext>
            </a:extLst>
          </p:cNvPr>
          <p:cNvCxnSpPr/>
          <p:nvPr/>
        </p:nvCxnSpPr>
        <p:spPr>
          <a:xfrm>
            <a:off x="2682241" y="2287478"/>
            <a:ext cx="922093" cy="366945"/>
          </a:xfrm>
          <a:prstGeom prst="line">
            <a:avLst/>
          </a:prstGeom>
        </p:spPr>
        <p:style>
          <a:lnRef idx="2">
            <a:schemeClr val="dk1"/>
          </a:lnRef>
          <a:fillRef idx="0">
            <a:schemeClr val="dk1"/>
          </a:fillRef>
          <a:effectRef idx="1">
            <a:schemeClr val="dk1"/>
          </a:effectRef>
          <a:fontRef idx="minor">
            <a:schemeClr val="tx1"/>
          </a:fontRef>
        </p:style>
      </p:cxnSp>
      <p:cxnSp>
        <p:nvCxnSpPr>
          <p:cNvPr id="25" name="Straight Connector 24">
            <a:extLst>
              <a:ext uri="{FF2B5EF4-FFF2-40B4-BE49-F238E27FC236}">
                <a16:creationId xmlns:a16="http://schemas.microsoft.com/office/drawing/2014/main" id="{733F67BD-B565-445C-8281-35626BBF5DE3}"/>
              </a:ext>
            </a:extLst>
          </p:cNvPr>
          <p:cNvCxnSpPr/>
          <p:nvPr/>
        </p:nvCxnSpPr>
        <p:spPr>
          <a:xfrm flipH="1">
            <a:off x="1979720" y="2287478"/>
            <a:ext cx="693643" cy="366945"/>
          </a:xfrm>
          <a:prstGeom prst="line">
            <a:avLst/>
          </a:prstGeom>
        </p:spPr>
        <p:style>
          <a:lnRef idx="2">
            <a:schemeClr val="dk1"/>
          </a:lnRef>
          <a:fillRef idx="0">
            <a:schemeClr val="dk1"/>
          </a:fillRef>
          <a:effectRef idx="1">
            <a:schemeClr val="dk1"/>
          </a:effectRef>
          <a:fontRef idx="minor">
            <a:schemeClr val="tx1"/>
          </a:fontRef>
        </p:style>
      </p:cxnSp>
      <p:cxnSp>
        <p:nvCxnSpPr>
          <p:cNvPr id="27" name="Straight Connector 26">
            <a:extLst>
              <a:ext uri="{FF2B5EF4-FFF2-40B4-BE49-F238E27FC236}">
                <a16:creationId xmlns:a16="http://schemas.microsoft.com/office/drawing/2014/main" id="{39E90907-1835-4AB0-84C4-DC03CCA41A59}"/>
              </a:ext>
            </a:extLst>
          </p:cNvPr>
          <p:cNvCxnSpPr/>
          <p:nvPr/>
        </p:nvCxnSpPr>
        <p:spPr>
          <a:xfrm>
            <a:off x="2673363" y="3071674"/>
            <a:ext cx="686316" cy="674703"/>
          </a:xfrm>
          <a:prstGeom prst="line">
            <a:avLst/>
          </a:prstGeom>
        </p:spPr>
        <p:style>
          <a:lnRef idx="2">
            <a:schemeClr val="dk1"/>
          </a:lnRef>
          <a:fillRef idx="0">
            <a:schemeClr val="dk1"/>
          </a:fillRef>
          <a:effectRef idx="1">
            <a:schemeClr val="dk1"/>
          </a:effectRef>
          <a:fontRef idx="minor">
            <a:schemeClr val="tx1"/>
          </a:fontRef>
        </p:style>
      </p:cxnSp>
      <p:cxnSp>
        <p:nvCxnSpPr>
          <p:cNvPr id="29" name="Straight Connector 28">
            <a:extLst>
              <a:ext uri="{FF2B5EF4-FFF2-40B4-BE49-F238E27FC236}">
                <a16:creationId xmlns:a16="http://schemas.microsoft.com/office/drawing/2014/main" id="{B250DF0E-9EA7-4460-9C45-602239168166}"/>
              </a:ext>
            </a:extLst>
          </p:cNvPr>
          <p:cNvCxnSpPr/>
          <p:nvPr/>
        </p:nvCxnSpPr>
        <p:spPr>
          <a:xfrm flipH="1">
            <a:off x="2157274" y="3071674"/>
            <a:ext cx="516089" cy="651028"/>
          </a:xfrm>
          <a:prstGeom prst="line">
            <a:avLst/>
          </a:prstGeom>
        </p:spPr>
        <p:style>
          <a:lnRef idx="2">
            <a:schemeClr val="dk1"/>
          </a:lnRef>
          <a:fillRef idx="0">
            <a:schemeClr val="dk1"/>
          </a:fillRef>
          <a:effectRef idx="1">
            <a:schemeClr val="dk1"/>
          </a:effectRef>
          <a:fontRef idx="minor">
            <a:schemeClr val="tx1"/>
          </a:fontRef>
        </p:style>
      </p:cxnSp>
      <p:sp>
        <p:nvSpPr>
          <p:cNvPr id="30" name="Rectangle: Rounded Corners 29">
            <a:extLst>
              <a:ext uri="{FF2B5EF4-FFF2-40B4-BE49-F238E27FC236}">
                <a16:creationId xmlns:a16="http://schemas.microsoft.com/office/drawing/2014/main" id="{C16CA4FB-100E-4FB9-82E3-62326C65F986}"/>
              </a:ext>
            </a:extLst>
          </p:cNvPr>
          <p:cNvSpPr/>
          <p:nvPr/>
        </p:nvSpPr>
        <p:spPr>
          <a:xfrm>
            <a:off x="4187334" y="74349"/>
            <a:ext cx="4774710" cy="632977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a:extLst>
              <a:ext uri="{FF2B5EF4-FFF2-40B4-BE49-F238E27FC236}">
                <a16:creationId xmlns:a16="http://schemas.microsoft.com/office/drawing/2014/main" id="{DB5F0D6D-B2E7-47BC-B8DE-E30FCE6981D6}"/>
              </a:ext>
            </a:extLst>
          </p:cNvPr>
          <p:cNvCxnSpPr>
            <a:cxnSpLocks/>
          </p:cNvCxnSpPr>
          <p:nvPr/>
        </p:nvCxnSpPr>
        <p:spPr>
          <a:xfrm flipV="1">
            <a:off x="2957650" y="777353"/>
            <a:ext cx="2097825" cy="153747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3" name="Oval 32">
            <a:extLst>
              <a:ext uri="{FF2B5EF4-FFF2-40B4-BE49-F238E27FC236}">
                <a16:creationId xmlns:a16="http://schemas.microsoft.com/office/drawing/2014/main" id="{9F87CC09-5260-489C-9DD3-029E25DC86C0}"/>
              </a:ext>
            </a:extLst>
          </p:cNvPr>
          <p:cNvSpPr/>
          <p:nvPr/>
        </p:nvSpPr>
        <p:spPr>
          <a:xfrm>
            <a:off x="4969720" y="131685"/>
            <a:ext cx="1380184" cy="85669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t> sign up</a:t>
            </a:r>
          </a:p>
        </p:txBody>
      </p:sp>
      <p:sp>
        <p:nvSpPr>
          <p:cNvPr id="34" name="Oval 33">
            <a:extLst>
              <a:ext uri="{FF2B5EF4-FFF2-40B4-BE49-F238E27FC236}">
                <a16:creationId xmlns:a16="http://schemas.microsoft.com/office/drawing/2014/main" id="{B44E6F8A-4379-4E6A-B6F4-E459D5A875F1}"/>
              </a:ext>
            </a:extLst>
          </p:cNvPr>
          <p:cNvSpPr/>
          <p:nvPr/>
        </p:nvSpPr>
        <p:spPr>
          <a:xfrm>
            <a:off x="4969721" y="1393054"/>
            <a:ext cx="1126279" cy="76717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t>log in</a:t>
            </a:r>
          </a:p>
        </p:txBody>
      </p:sp>
      <p:cxnSp>
        <p:nvCxnSpPr>
          <p:cNvPr id="36" name="Straight Arrow Connector 35">
            <a:extLst>
              <a:ext uri="{FF2B5EF4-FFF2-40B4-BE49-F238E27FC236}">
                <a16:creationId xmlns:a16="http://schemas.microsoft.com/office/drawing/2014/main" id="{60E7816F-96B6-42FA-9B7D-6C7FA0EB9413}"/>
              </a:ext>
            </a:extLst>
          </p:cNvPr>
          <p:cNvCxnSpPr>
            <a:cxnSpLocks/>
            <a:endCxn id="34" idx="2"/>
          </p:cNvCxnSpPr>
          <p:nvPr/>
        </p:nvCxnSpPr>
        <p:spPr>
          <a:xfrm flipV="1">
            <a:off x="2760955" y="1776644"/>
            <a:ext cx="2208766" cy="95471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7" name="Oval 36">
            <a:extLst>
              <a:ext uri="{FF2B5EF4-FFF2-40B4-BE49-F238E27FC236}">
                <a16:creationId xmlns:a16="http://schemas.microsoft.com/office/drawing/2014/main" id="{5BF5CD6D-A96D-4AE4-8579-AF4A771FAF1F}"/>
              </a:ext>
            </a:extLst>
          </p:cNvPr>
          <p:cNvSpPr/>
          <p:nvPr/>
        </p:nvSpPr>
        <p:spPr>
          <a:xfrm>
            <a:off x="4931984" y="2507943"/>
            <a:ext cx="1249235" cy="84337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b="1" dirty="0"/>
              <a:t> homepage</a:t>
            </a:r>
          </a:p>
        </p:txBody>
      </p:sp>
      <p:cxnSp>
        <p:nvCxnSpPr>
          <p:cNvPr id="39" name="Straight Arrow Connector 38">
            <a:extLst>
              <a:ext uri="{FF2B5EF4-FFF2-40B4-BE49-F238E27FC236}">
                <a16:creationId xmlns:a16="http://schemas.microsoft.com/office/drawing/2014/main" id="{653AFBC5-01F0-469C-A94B-D3A530EE3432}"/>
              </a:ext>
            </a:extLst>
          </p:cNvPr>
          <p:cNvCxnSpPr>
            <a:cxnSpLocks/>
          </p:cNvCxnSpPr>
          <p:nvPr/>
        </p:nvCxnSpPr>
        <p:spPr>
          <a:xfrm flipV="1">
            <a:off x="5532859" y="988380"/>
            <a:ext cx="0" cy="404674"/>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41" name="Straight Arrow Connector 40">
            <a:extLst>
              <a:ext uri="{FF2B5EF4-FFF2-40B4-BE49-F238E27FC236}">
                <a16:creationId xmlns:a16="http://schemas.microsoft.com/office/drawing/2014/main" id="{DA680086-D41A-407A-BFEB-E42AF7F0096D}"/>
              </a:ext>
            </a:extLst>
          </p:cNvPr>
          <p:cNvCxnSpPr>
            <a:cxnSpLocks/>
          </p:cNvCxnSpPr>
          <p:nvPr/>
        </p:nvCxnSpPr>
        <p:spPr>
          <a:xfrm flipH="1" flipV="1">
            <a:off x="5527679" y="2135824"/>
            <a:ext cx="10359" cy="386917"/>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44" name="Straight Arrow Connector 43">
            <a:extLst>
              <a:ext uri="{FF2B5EF4-FFF2-40B4-BE49-F238E27FC236}">
                <a16:creationId xmlns:a16="http://schemas.microsoft.com/office/drawing/2014/main" id="{77C7ACAC-FF6D-4D4B-BA28-BECF0B97C67A}"/>
              </a:ext>
            </a:extLst>
          </p:cNvPr>
          <p:cNvCxnSpPr>
            <a:cxnSpLocks/>
          </p:cNvCxnSpPr>
          <p:nvPr/>
        </p:nvCxnSpPr>
        <p:spPr>
          <a:xfrm flipV="1">
            <a:off x="5538038" y="3351321"/>
            <a:ext cx="0" cy="565583"/>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
        <p:nvSpPr>
          <p:cNvPr id="46" name="Oval 45">
            <a:extLst>
              <a:ext uri="{FF2B5EF4-FFF2-40B4-BE49-F238E27FC236}">
                <a16:creationId xmlns:a16="http://schemas.microsoft.com/office/drawing/2014/main" id="{7A5353BB-1FC4-4915-8B15-49B84417F493}"/>
              </a:ext>
            </a:extLst>
          </p:cNvPr>
          <p:cNvSpPr/>
          <p:nvPr/>
        </p:nvSpPr>
        <p:spPr>
          <a:xfrm>
            <a:off x="5081205" y="3911533"/>
            <a:ext cx="892947" cy="68358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t>Movie page</a:t>
            </a:r>
          </a:p>
        </p:txBody>
      </p:sp>
      <p:cxnSp>
        <p:nvCxnSpPr>
          <p:cNvPr id="49" name="Straight Arrow Connector 48">
            <a:extLst>
              <a:ext uri="{FF2B5EF4-FFF2-40B4-BE49-F238E27FC236}">
                <a16:creationId xmlns:a16="http://schemas.microsoft.com/office/drawing/2014/main" id="{1503F6AC-1C96-4212-89E5-DF5A16B0F33E}"/>
              </a:ext>
            </a:extLst>
          </p:cNvPr>
          <p:cNvCxnSpPr>
            <a:cxnSpLocks/>
          </p:cNvCxnSpPr>
          <p:nvPr/>
        </p:nvCxnSpPr>
        <p:spPr>
          <a:xfrm flipH="1">
            <a:off x="5099334" y="4553507"/>
            <a:ext cx="259228" cy="634754"/>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
        <p:nvSpPr>
          <p:cNvPr id="51" name="Oval 50">
            <a:extLst>
              <a:ext uri="{FF2B5EF4-FFF2-40B4-BE49-F238E27FC236}">
                <a16:creationId xmlns:a16="http://schemas.microsoft.com/office/drawing/2014/main" id="{F41E99A6-DE9F-4385-B2D5-5DCC5100CCDC}"/>
              </a:ext>
            </a:extLst>
          </p:cNvPr>
          <p:cNvSpPr/>
          <p:nvPr/>
        </p:nvSpPr>
        <p:spPr>
          <a:xfrm>
            <a:off x="4683970" y="5188261"/>
            <a:ext cx="830727" cy="55485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b="1" dirty="0"/>
              <a:t>Stream </a:t>
            </a:r>
          </a:p>
        </p:txBody>
      </p:sp>
      <p:cxnSp>
        <p:nvCxnSpPr>
          <p:cNvPr id="53" name="Straight Arrow Connector 52">
            <a:extLst>
              <a:ext uri="{FF2B5EF4-FFF2-40B4-BE49-F238E27FC236}">
                <a16:creationId xmlns:a16="http://schemas.microsoft.com/office/drawing/2014/main" id="{366CD8AA-4CA1-4F7A-9494-E752B53F09CE}"/>
              </a:ext>
            </a:extLst>
          </p:cNvPr>
          <p:cNvCxnSpPr>
            <a:cxnSpLocks/>
          </p:cNvCxnSpPr>
          <p:nvPr/>
        </p:nvCxnSpPr>
        <p:spPr>
          <a:xfrm>
            <a:off x="5752730" y="4563122"/>
            <a:ext cx="255560" cy="625139"/>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54" name="Oval 53">
            <a:extLst>
              <a:ext uri="{FF2B5EF4-FFF2-40B4-BE49-F238E27FC236}">
                <a16:creationId xmlns:a16="http://schemas.microsoft.com/office/drawing/2014/main" id="{8E2692C0-B81C-436B-91B3-5A4B745EB4C4}"/>
              </a:ext>
            </a:extLst>
          </p:cNvPr>
          <p:cNvSpPr/>
          <p:nvPr/>
        </p:nvSpPr>
        <p:spPr>
          <a:xfrm>
            <a:off x="5659812" y="5188261"/>
            <a:ext cx="1071065" cy="61865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b="1" dirty="0"/>
              <a:t>download</a:t>
            </a:r>
          </a:p>
        </p:txBody>
      </p:sp>
      <p:sp>
        <p:nvSpPr>
          <p:cNvPr id="56" name="Oval 55">
            <a:extLst>
              <a:ext uri="{FF2B5EF4-FFF2-40B4-BE49-F238E27FC236}">
                <a16:creationId xmlns:a16="http://schemas.microsoft.com/office/drawing/2014/main" id="{798C34C3-8512-4809-98DA-325725DB927D}"/>
              </a:ext>
            </a:extLst>
          </p:cNvPr>
          <p:cNvSpPr/>
          <p:nvPr/>
        </p:nvSpPr>
        <p:spPr>
          <a:xfrm>
            <a:off x="9772541" y="1110818"/>
            <a:ext cx="861132" cy="665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Connector 56">
            <a:extLst>
              <a:ext uri="{FF2B5EF4-FFF2-40B4-BE49-F238E27FC236}">
                <a16:creationId xmlns:a16="http://schemas.microsoft.com/office/drawing/2014/main" id="{505295A0-8100-40DC-8A3F-8A8A47230A7D}"/>
              </a:ext>
            </a:extLst>
          </p:cNvPr>
          <p:cNvCxnSpPr/>
          <p:nvPr/>
        </p:nvCxnSpPr>
        <p:spPr>
          <a:xfrm>
            <a:off x="10203107" y="1782931"/>
            <a:ext cx="0" cy="1121547"/>
          </a:xfrm>
          <a:prstGeom prst="line">
            <a:avLst/>
          </a:prstGeom>
        </p:spPr>
        <p:style>
          <a:lnRef idx="2">
            <a:schemeClr val="dk1"/>
          </a:lnRef>
          <a:fillRef idx="0">
            <a:schemeClr val="dk1"/>
          </a:fillRef>
          <a:effectRef idx="1">
            <a:schemeClr val="dk1"/>
          </a:effectRef>
          <a:fontRef idx="minor">
            <a:schemeClr val="tx1"/>
          </a:fontRef>
        </p:style>
      </p:cxnSp>
      <p:cxnSp>
        <p:nvCxnSpPr>
          <p:cNvPr id="58" name="Straight Connector 57">
            <a:extLst>
              <a:ext uri="{FF2B5EF4-FFF2-40B4-BE49-F238E27FC236}">
                <a16:creationId xmlns:a16="http://schemas.microsoft.com/office/drawing/2014/main" id="{43E9285E-BC15-4071-B3A1-B1E2CA8BDACF}"/>
              </a:ext>
            </a:extLst>
          </p:cNvPr>
          <p:cNvCxnSpPr/>
          <p:nvPr/>
        </p:nvCxnSpPr>
        <p:spPr>
          <a:xfrm>
            <a:off x="10203107" y="2925191"/>
            <a:ext cx="686316" cy="674703"/>
          </a:xfrm>
          <a:prstGeom prst="line">
            <a:avLst/>
          </a:prstGeom>
        </p:spPr>
        <p:style>
          <a:lnRef idx="3">
            <a:schemeClr val="dk1"/>
          </a:lnRef>
          <a:fillRef idx="0">
            <a:schemeClr val="dk1"/>
          </a:fillRef>
          <a:effectRef idx="2">
            <a:schemeClr val="dk1"/>
          </a:effectRef>
          <a:fontRef idx="minor">
            <a:schemeClr val="tx1"/>
          </a:fontRef>
        </p:style>
      </p:cxnSp>
      <p:cxnSp>
        <p:nvCxnSpPr>
          <p:cNvPr id="59" name="Straight Connector 58">
            <a:extLst>
              <a:ext uri="{FF2B5EF4-FFF2-40B4-BE49-F238E27FC236}">
                <a16:creationId xmlns:a16="http://schemas.microsoft.com/office/drawing/2014/main" id="{8D7D8DC6-2DE4-4586-A9C7-0FB25D2C4ABC}"/>
              </a:ext>
            </a:extLst>
          </p:cNvPr>
          <p:cNvCxnSpPr/>
          <p:nvPr/>
        </p:nvCxnSpPr>
        <p:spPr>
          <a:xfrm flipH="1">
            <a:off x="9687018" y="2913725"/>
            <a:ext cx="516089" cy="651028"/>
          </a:xfrm>
          <a:prstGeom prst="line">
            <a:avLst/>
          </a:prstGeom>
        </p:spPr>
        <p:style>
          <a:lnRef idx="3">
            <a:schemeClr val="dk1"/>
          </a:lnRef>
          <a:fillRef idx="0">
            <a:schemeClr val="dk1"/>
          </a:fillRef>
          <a:effectRef idx="2">
            <a:schemeClr val="dk1"/>
          </a:effectRef>
          <a:fontRef idx="minor">
            <a:schemeClr val="tx1"/>
          </a:fontRef>
        </p:style>
      </p:cxnSp>
      <p:cxnSp>
        <p:nvCxnSpPr>
          <p:cNvPr id="60" name="Straight Connector 59">
            <a:extLst>
              <a:ext uri="{FF2B5EF4-FFF2-40B4-BE49-F238E27FC236}">
                <a16:creationId xmlns:a16="http://schemas.microsoft.com/office/drawing/2014/main" id="{DB0E96E0-9AB8-4CB7-ADFD-C49BC365DF5F}"/>
              </a:ext>
            </a:extLst>
          </p:cNvPr>
          <p:cNvCxnSpPr/>
          <p:nvPr/>
        </p:nvCxnSpPr>
        <p:spPr>
          <a:xfrm>
            <a:off x="10212280" y="2167444"/>
            <a:ext cx="922093" cy="366945"/>
          </a:xfrm>
          <a:prstGeom prst="line">
            <a:avLst/>
          </a:prstGeom>
        </p:spPr>
        <p:style>
          <a:lnRef idx="3">
            <a:schemeClr val="dk1"/>
          </a:lnRef>
          <a:fillRef idx="0">
            <a:schemeClr val="dk1"/>
          </a:fillRef>
          <a:effectRef idx="2">
            <a:schemeClr val="dk1"/>
          </a:effectRef>
          <a:fontRef idx="minor">
            <a:schemeClr val="tx1"/>
          </a:fontRef>
        </p:style>
      </p:cxnSp>
      <p:cxnSp>
        <p:nvCxnSpPr>
          <p:cNvPr id="61" name="Straight Connector 60">
            <a:extLst>
              <a:ext uri="{FF2B5EF4-FFF2-40B4-BE49-F238E27FC236}">
                <a16:creationId xmlns:a16="http://schemas.microsoft.com/office/drawing/2014/main" id="{D4945EC8-8052-4DC2-8FA2-08988C2296D9}"/>
              </a:ext>
            </a:extLst>
          </p:cNvPr>
          <p:cNvCxnSpPr/>
          <p:nvPr/>
        </p:nvCxnSpPr>
        <p:spPr>
          <a:xfrm flipH="1">
            <a:off x="9493790" y="2155796"/>
            <a:ext cx="693643" cy="366945"/>
          </a:xfrm>
          <a:prstGeom prst="line">
            <a:avLst/>
          </a:prstGeom>
        </p:spPr>
        <p:style>
          <a:lnRef idx="3">
            <a:schemeClr val="dk1"/>
          </a:lnRef>
          <a:fillRef idx="0">
            <a:schemeClr val="dk1"/>
          </a:fillRef>
          <a:effectRef idx="2">
            <a:schemeClr val="dk1"/>
          </a:effectRef>
          <a:fontRef idx="minor">
            <a:schemeClr val="tx1"/>
          </a:fontRef>
        </p:style>
      </p:cxnSp>
      <p:cxnSp>
        <p:nvCxnSpPr>
          <p:cNvPr id="63" name="Straight Arrow Connector 62">
            <a:extLst>
              <a:ext uri="{FF2B5EF4-FFF2-40B4-BE49-F238E27FC236}">
                <a16:creationId xmlns:a16="http://schemas.microsoft.com/office/drawing/2014/main" id="{9FE21820-D3B9-4E4A-8AF8-8CFD08017EB5}"/>
              </a:ext>
            </a:extLst>
          </p:cNvPr>
          <p:cNvCxnSpPr>
            <a:cxnSpLocks/>
          </p:cNvCxnSpPr>
          <p:nvPr/>
        </p:nvCxnSpPr>
        <p:spPr>
          <a:xfrm flipH="1" flipV="1">
            <a:off x="6047938" y="1789215"/>
            <a:ext cx="4056637" cy="30915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7" name="Straight Arrow Connector 66">
            <a:extLst>
              <a:ext uri="{FF2B5EF4-FFF2-40B4-BE49-F238E27FC236}">
                <a16:creationId xmlns:a16="http://schemas.microsoft.com/office/drawing/2014/main" id="{044ECBA4-3593-4AD5-894B-48BF855D3790}"/>
              </a:ext>
            </a:extLst>
          </p:cNvPr>
          <p:cNvCxnSpPr>
            <a:cxnSpLocks/>
            <a:stCxn id="69" idx="2"/>
          </p:cNvCxnSpPr>
          <p:nvPr/>
        </p:nvCxnSpPr>
        <p:spPr>
          <a:xfrm flipH="1" flipV="1">
            <a:off x="6181219" y="2904478"/>
            <a:ext cx="1027365" cy="2071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69" name="Oval 68">
            <a:extLst>
              <a:ext uri="{FF2B5EF4-FFF2-40B4-BE49-F238E27FC236}">
                <a16:creationId xmlns:a16="http://schemas.microsoft.com/office/drawing/2014/main" id="{58CFCB4E-0D2D-4BCF-B58A-47B6B1348E89}"/>
              </a:ext>
            </a:extLst>
          </p:cNvPr>
          <p:cNvSpPr/>
          <p:nvPr/>
        </p:nvSpPr>
        <p:spPr>
          <a:xfrm>
            <a:off x="7208584" y="2503502"/>
            <a:ext cx="1249235" cy="84337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Admin page</a:t>
            </a:r>
          </a:p>
        </p:txBody>
      </p:sp>
      <p:cxnSp>
        <p:nvCxnSpPr>
          <p:cNvPr id="71" name="Straight Arrow Connector 70">
            <a:extLst>
              <a:ext uri="{FF2B5EF4-FFF2-40B4-BE49-F238E27FC236}">
                <a16:creationId xmlns:a16="http://schemas.microsoft.com/office/drawing/2014/main" id="{FD25A3FE-FD53-4D61-8960-56479C29F252}"/>
              </a:ext>
            </a:extLst>
          </p:cNvPr>
          <p:cNvCxnSpPr>
            <a:cxnSpLocks/>
          </p:cNvCxnSpPr>
          <p:nvPr/>
        </p:nvCxnSpPr>
        <p:spPr>
          <a:xfrm flipH="1">
            <a:off x="8466613" y="2599490"/>
            <a:ext cx="1645498" cy="27909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5" name="Straight Arrow Connector 74">
            <a:extLst>
              <a:ext uri="{FF2B5EF4-FFF2-40B4-BE49-F238E27FC236}">
                <a16:creationId xmlns:a16="http://schemas.microsoft.com/office/drawing/2014/main" id="{6036C691-6C1A-4F86-95DF-8814371173F1}"/>
              </a:ext>
            </a:extLst>
          </p:cNvPr>
          <p:cNvCxnSpPr>
            <a:cxnSpLocks/>
          </p:cNvCxnSpPr>
          <p:nvPr/>
        </p:nvCxnSpPr>
        <p:spPr>
          <a:xfrm>
            <a:off x="2700775" y="2867971"/>
            <a:ext cx="2228019" cy="4118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7" name="Straight Arrow Connector 76">
            <a:extLst>
              <a:ext uri="{FF2B5EF4-FFF2-40B4-BE49-F238E27FC236}">
                <a16:creationId xmlns:a16="http://schemas.microsoft.com/office/drawing/2014/main" id="{913A9E87-83F2-4723-93D1-C95CCE5AFA27}"/>
              </a:ext>
            </a:extLst>
          </p:cNvPr>
          <p:cNvCxnSpPr>
            <a:endCxn id="51" idx="1"/>
          </p:cNvCxnSpPr>
          <p:nvPr/>
        </p:nvCxnSpPr>
        <p:spPr>
          <a:xfrm>
            <a:off x="2760955" y="3346880"/>
            <a:ext cx="2044672" cy="192263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a:extLst>
              <a:ext uri="{FF2B5EF4-FFF2-40B4-BE49-F238E27FC236}">
                <a16:creationId xmlns:a16="http://schemas.microsoft.com/office/drawing/2014/main" id="{C8A0BCA2-CEC6-413A-AC34-C7BD549816AE}"/>
              </a:ext>
            </a:extLst>
          </p:cNvPr>
          <p:cNvCxnSpPr>
            <a:endCxn id="54" idx="1"/>
          </p:cNvCxnSpPr>
          <p:nvPr/>
        </p:nvCxnSpPr>
        <p:spPr>
          <a:xfrm>
            <a:off x="3088727" y="3295093"/>
            <a:ext cx="2727939" cy="198376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0" name="Oval 79">
            <a:extLst>
              <a:ext uri="{FF2B5EF4-FFF2-40B4-BE49-F238E27FC236}">
                <a16:creationId xmlns:a16="http://schemas.microsoft.com/office/drawing/2014/main" id="{D85AA13B-0561-4F16-8D22-85BD02B6C45B}"/>
              </a:ext>
            </a:extLst>
          </p:cNvPr>
          <p:cNvSpPr/>
          <p:nvPr/>
        </p:nvSpPr>
        <p:spPr>
          <a:xfrm>
            <a:off x="7125698" y="3887588"/>
            <a:ext cx="1415005" cy="10808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modify media page</a:t>
            </a:r>
          </a:p>
        </p:txBody>
      </p:sp>
      <p:cxnSp>
        <p:nvCxnSpPr>
          <p:cNvPr id="82" name="Straight Arrow Connector 81">
            <a:extLst>
              <a:ext uri="{FF2B5EF4-FFF2-40B4-BE49-F238E27FC236}">
                <a16:creationId xmlns:a16="http://schemas.microsoft.com/office/drawing/2014/main" id="{52660AA9-AA18-43F6-AA92-24FF250EF06E}"/>
              </a:ext>
            </a:extLst>
          </p:cNvPr>
          <p:cNvCxnSpPr/>
          <p:nvPr/>
        </p:nvCxnSpPr>
        <p:spPr>
          <a:xfrm flipV="1">
            <a:off x="7833200" y="3346880"/>
            <a:ext cx="0" cy="501117"/>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84" name="Straight Arrow Connector 83">
            <a:extLst>
              <a:ext uri="{FF2B5EF4-FFF2-40B4-BE49-F238E27FC236}">
                <a16:creationId xmlns:a16="http://schemas.microsoft.com/office/drawing/2014/main" id="{0B10083C-2796-42C3-A365-BDA3BD6E0D71}"/>
              </a:ext>
            </a:extLst>
          </p:cNvPr>
          <p:cNvCxnSpPr/>
          <p:nvPr/>
        </p:nvCxnSpPr>
        <p:spPr>
          <a:xfrm flipH="1">
            <a:off x="8466613" y="3429000"/>
            <a:ext cx="1130148" cy="71687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5" name="Rectangle 84">
            <a:extLst>
              <a:ext uri="{FF2B5EF4-FFF2-40B4-BE49-F238E27FC236}">
                <a16:creationId xmlns:a16="http://schemas.microsoft.com/office/drawing/2014/main" id="{07957B60-C132-4295-B253-A208572D095C}"/>
              </a:ext>
            </a:extLst>
          </p:cNvPr>
          <p:cNvSpPr/>
          <p:nvPr/>
        </p:nvSpPr>
        <p:spPr>
          <a:xfrm>
            <a:off x="9550018" y="3564753"/>
            <a:ext cx="1339406" cy="651029"/>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Admin</a:t>
            </a:r>
          </a:p>
        </p:txBody>
      </p:sp>
      <p:sp>
        <p:nvSpPr>
          <p:cNvPr id="87" name="Rectangle 86">
            <a:extLst>
              <a:ext uri="{FF2B5EF4-FFF2-40B4-BE49-F238E27FC236}">
                <a16:creationId xmlns:a16="http://schemas.microsoft.com/office/drawing/2014/main" id="{A5648008-192B-4807-BA37-B6A04E9D0BBF}"/>
              </a:ext>
            </a:extLst>
          </p:cNvPr>
          <p:cNvSpPr/>
          <p:nvPr/>
        </p:nvSpPr>
        <p:spPr>
          <a:xfrm>
            <a:off x="704373" y="2344817"/>
            <a:ext cx="1229849" cy="651028"/>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User</a:t>
            </a:r>
          </a:p>
        </p:txBody>
      </p:sp>
      <p:sp>
        <p:nvSpPr>
          <p:cNvPr id="88" name="Rectangle 87">
            <a:extLst>
              <a:ext uri="{FF2B5EF4-FFF2-40B4-BE49-F238E27FC236}">
                <a16:creationId xmlns:a16="http://schemas.microsoft.com/office/drawing/2014/main" id="{9C8F56BF-955E-4520-8817-5E1B4485E478}"/>
              </a:ext>
            </a:extLst>
          </p:cNvPr>
          <p:cNvSpPr/>
          <p:nvPr/>
        </p:nvSpPr>
        <p:spPr>
          <a:xfrm>
            <a:off x="0" y="4428035"/>
            <a:ext cx="2929631" cy="2212462"/>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89" name="Rectangle 88">
            <a:extLst>
              <a:ext uri="{FF2B5EF4-FFF2-40B4-BE49-F238E27FC236}">
                <a16:creationId xmlns:a16="http://schemas.microsoft.com/office/drawing/2014/main" id="{254D160B-B400-4594-B207-DC3CC362E26F}"/>
              </a:ext>
            </a:extLst>
          </p:cNvPr>
          <p:cNvSpPr/>
          <p:nvPr/>
        </p:nvSpPr>
        <p:spPr>
          <a:xfrm>
            <a:off x="234431" y="3854051"/>
            <a:ext cx="2727939" cy="1983768"/>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4400" dirty="0">
                <a:latin typeface="Aldhabi" panose="01000000000000000000" pitchFamily="2" charset="-78"/>
                <a:cs typeface="Aldhabi" panose="01000000000000000000" pitchFamily="2" charset="-78"/>
              </a:rPr>
              <a:t>Uml Use Case Diagram</a:t>
            </a:r>
          </a:p>
        </p:txBody>
      </p:sp>
    </p:spTree>
    <p:extLst>
      <p:ext uri="{BB962C8B-B14F-4D97-AF65-F5344CB8AC3E}">
        <p14:creationId xmlns:p14="http://schemas.microsoft.com/office/powerpoint/2010/main" val="3834148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28A4A409-9242-444A-AC1F-809866828B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4" name="Freeform 6">
              <a:extLst>
                <a:ext uri="{FF2B5EF4-FFF2-40B4-BE49-F238E27FC236}">
                  <a16:creationId xmlns:a16="http://schemas.microsoft.com/office/drawing/2014/main" id="{ABF65108-5AB6-40BD-BCAF-526D8E3091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5" name="Freeform 7">
              <a:extLst>
                <a:ext uri="{FF2B5EF4-FFF2-40B4-BE49-F238E27FC236}">
                  <a16:creationId xmlns:a16="http://schemas.microsoft.com/office/drawing/2014/main" id="{C77C904B-BC3A-472F-BB70-8750D41E4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6" name="Freeform 8">
              <a:extLst>
                <a:ext uri="{FF2B5EF4-FFF2-40B4-BE49-F238E27FC236}">
                  <a16:creationId xmlns:a16="http://schemas.microsoft.com/office/drawing/2014/main" id="{E910D569-2CFD-4010-B886-2F31BB8EC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7" name="Freeform 9">
              <a:extLst>
                <a:ext uri="{FF2B5EF4-FFF2-40B4-BE49-F238E27FC236}">
                  <a16:creationId xmlns:a16="http://schemas.microsoft.com/office/drawing/2014/main" id="{5A816932-FBAD-46C0-AA92-336589A5A9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8" name="Freeform 10">
              <a:extLst>
                <a:ext uri="{FF2B5EF4-FFF2-40B4-BE49-F238E27FC236}">
                  <a16:creationId xmlns:a16="http://schemas.microsoft.com/office/drawing/2014/main" id="{3D914BDD-E5E0-4DFB-8072-5B498F94A6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9" name="Freeform 11">
              <a:extLst>
                <a:ext uri="{FF2B5EF4-FFF2-40B4-BE49-F238E27FC236}">
                  <a16:creationId xmlns:a16="http://schemas.microsoft.com/office/drawing/2014/main" id="{ED9E392E-46C2-4B84-A121-9B2BC452F0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B1F6FC6E-FD2B-4B6D-8AD1-6A85587FD95D}"/>
              </a:ext>
            </a:extLst>
          </p:cNvPr>
          <p:cNvSpPr>
            <a:spLocks noGrp="1"/>
          </p:cNvSpPr>
          <p:nvPr>
            <p:ph type="title"/>
          </p:nvPr>
        </p:nvSpPr>
        <p:spPr>
          <a:xfrm>
            <a:off x="1484312" y="685800"/>
            <a:ext cx="2812385" cy="1752599"/>
          </a:xfrm>
        </p:spPr>
        <p:txBody>
          <a:bodyPr vert="horz" lIns="91440" tIns="45720" rIns="91440" bIns="45720" rtlCol="0">
            <a:normAutofit/>
          </a:bodyPr>
          <a:lstStyle/>
          <a:p>
            <a:pPr>
              <a:lnSpc>
                <a:spcPct val="90000"/>
              </a:lnSpc>
            </a:pPr>
            <a:r>
              <a:rPr lang="en-US" sz="3000" dirty="0"/>
              <a:t>Uml Class Diagram : Before Implementation </a:t>
            </a:r>
          </a:p>
        </p:txBody>
      </p:sp>
      <p:sp>
        <p:nvSpPr>
          <p:cNvPr id="4" name="Content Placeholder 3">
            <a:extLst>
              <a:ext uri="{FF2B5EF4-FFF2-40B4-BE49-F238E27FC236}">
                <a16:creationId xmlns:a16="http://schemas.microsoft.com/office/drawing/2014/main" id="{FC44C1D9-6E30-4B83-A411-09BB5B8777CE}"/>
              </a:ext>
            </a:extLst>
          </p:cNvPr>
          <p:cNvSpPr>
            <a:spLocks noGrp="1"/>
          </p:cNvSpPr>
          <p:nvPr>
            <p:ph idx="1"/>
          </p:nvPr>
        </p:nvSpPr>
        <p:spPr>
          <a:xfrm>
            <a:off x="1484310" y="2666999"/>
            <a:ext cx="2812387" cy="3124201"/>
          </a:xfrm>
        </p:spPr>
        <p:txBody>
          <a:bodyPr>
            <a:normAutofit/>
          </a:bodyPr>
          <a:lstStyle/>
          <a:p>
            <a:endParaRPr lang="en-US" sz="1800" dirty="0"/>
          </a:p>
        </p:txBody>
      </p:sp>
      <p:sp>
        <p:nvSpPr>
          <p:cNvPr id="21" name="Rounded Rectangle 16">
            <a:extLst>
              <a:ext uri="{FF2B5EF4-FFF2-40B4-BE49-F238E27FC236}">
                <a16:creationId xmlns:a16="http://schemas.microsoft.com/office/drawing/2014/main" id="{21ECAAB0-702B-4C08-B30F-0AFAC3479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4BC1C69C-474B-4A00-8A63-176138A2D6F8}"/>
              </a:ext>
            </a:extLst>
          </p:cNvPr>
          <p:cNvPicPr>
            <a:picLocks noChangeAspect="1"/>
          </p:cNvPicPr>
          <p:nvPr/>
        </p:nvPicPr>
        <p:blipFill>
          <a:blip r:embed="rId3"/>
          <a:stretch>
            <a:fillRect/>
          </a:stretch>
        </p:blipFill>
        <p:spPr>
          <a:xfrm>
            <a:off x="4621162" y="1828800"/>
            <a:ext cx="6990400" cy="2869661"/>
          </a:xfrm>
          <a:prstGeom prst="rect">
            <a:avLst/>
          </a:prstGeom>
        </p:spPr>
      </p:pic>
      <p:sp>
        <p:nvSpPr>
          <p:cNvPr id="6" name="TextBox 5">
            <a:extLst>
              <a:ext uri="{FF2B5EF4-FFF2-40B4-BE49-F238E27FC236}">
                <a16:creationId xmlns:a16="http://schemas.microsoft.com/office/drawing/2014/main" id="{1303BBD2-6C4C-47A5-BF41-3AE655A0D7AD}"/>
              </a:ext>
            </a:extLst>
          </p:cNvPr>
          <p:cNvSpPr txBox="1"/>
          <p:nvPr/>
        </p:nvSpPr>
        <p:spPr>
          <a:xfrm>
            <a:off x="371094" y="2718054"/>
            <a:ext cx="3438906" cy="3207258"/>
          </a:xfrm>
          <a:prstGeom prst="rect">
            <a:avLst/>
          </a:prstGeom>
        </p:spPr>
        <p:txBody>
          <a:bodyPr vert="horz" lIns="91440" tIns="45720" rIns="91440" bIns="45720" rtlCol="0" anchor="t">
            <a:normAutofit/>
          </a:bodyPr>
          <a:lstStyle/>
          <a:p>
            <a:pPr>
              <a:lnSpc>
                <a:spcPct val="90000"/>
              </a:lnSpc>
              <a:spcAft>
                <a:spcPts val="600"/>
              </a:spcAft>
            </a:pPr>
            <a:endParaRPr lang="en-US" sz="1700" dirty="0"/>
          </a:p>
        </p:txBody>
      </p:sp>
    </p:spTree>
    <p:extLst>
      <p:ext uri="{BB962C8B-B14F-4D97-AF65-F5344CB8AC3E}">
        <p14:creationId xmlns:p14="http://schemas.microsoft.com/office/powerpoint/2010/main" val="13936760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
  <TotalTime>1511</TotalTime>
  <Words>494</Words>
  <Application>Microsoft Office PowerPoint</Application>
  <PresentationFormat>Widescreen</PresentationFormat>
  <Paragraphs>87</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Aldhabi</vt:lpstr>
      <vt:lpstr>Arial</vt:lpstr>
      <vt:lpstr>Corbel</vt:lpstr>
      <vt:lpstr>ProximaNova-Regular</vt:lpstr>
      <vt:lpstr>Parallax</vt:lpstr>
      <vt:lpstr>HOTSPOT WEBSITE</vt:lpstr>
      <vt:lpstr>PowerPoint Presentation</vt:lpstr>
      <vt:lpstr>List of Functions</vt:lpstr>
      <vt:lpstr>Gantt Chart:</vt:lpstr>
      <vt:lpstr>Gantt Chart:</vt:lpstr>
      <vt:lpstr>ADVISOR MEETING TABLE </vt:lpstr>
      <vt:lpstr>Its one of the oldest and most traditional models for building software's. </vt:lpstr>
      <vt:lpstr>PowerPoint Presentation</vt:lpstr>
      <vt:lpstr>Uml Class Diagram : Before Implementation </vt:lpstr>
      <vt:lpstr>Uml Use Class Diagram : After Implementation </vt:lpstr>
      <vt:lpstr>Flow chart diagram: after  implementation </vt:lpstr>
      <vt:lpstr>The database check</vt:lpstr>
      <vt:lpstr>ER DIAGRAM </vt:lpstr>
      <vt:lpstr>THE SIGN-UP PAGE :</vt:lpstr>
      <vt:lpstr>The Sign-Up Page Code:</vt:lpstr>
      <vt:lpstr>The Login Page :</vt:lpstr>
      <vt:lpstr>The Login Page Code:</vt:lpstr>
      <vt:lpstr>User Interface Design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Monar Morabit</dc:creator>
  <cp:lastModifiedBy>imad</cp:lastModifiedBy>
  <cp:revision>23</cp:revision>
  <dcterms:created xsi:type="dcterms:W3CDTF">2021-12-20T13:04:16Z</dcterms:created>
  <dcterms:modified xsi:type="dcterms:W3CDTF">2022-02-07T19:49:31Z</dcterms:modified>
</cp:coreProperties>
</file>