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280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Analysis Project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Insights, Process, and Dashboard Findings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Steps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Converted CSV to Excel format</a:t>
            </a:r>
          </a:p>
          <a:p>
            <a:r>
              <a:t>2. Cleaned data (removed nulls, fixed emails, dates, formats)</a:t>
            </a:r>
          </a:p>
          <a:p>
            <a:r>
              <a:t>3. Created pivot tables for analysis</a:t>
            </a:r>
          </a:p>
          <a:p>
            <a:r>
              <a:t>4. Built KPIs for business insights</a:t>
            </a:r>
          </a:p>
          <a:p>
            <a:r>
              <a:t>5. Developed interactive dashboards</a:t>
            </a:r>
          </a:p>
          <a:p>
            <a:r>
              <a:t>6. Generated insights and identified solved problems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Handled invalid and null values across columns</a:t>
            </a:r>
          </a:p>
          <a:p>
            <a:r>
              <a:t>Corrected date inconsistencies (OrderDate &amp; DeliveryDate)</a:t>
            </a:r>
          </a:p>
          <a:p>
            <a:r>
              <a:t>Normalized email and customer name formats</a:t>
            </a:r>
          </a:p>
          <a:p>
            <a:r>
              <a:t>Calculated new fields: Total, DaysToReceive, On-Time Delivery</a:t>
            </a:r>
          </a:p>
          <a:p>
            <a:r>
              <a:t>Filtered out irrelevant or incorrect data rows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Pivot Tables &amp;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Created summaries by delivery status, revenue, and payment methods</a:t>
            </a:r>
          </a:p>
          <a:p>
            <a:r>
              <a:t>Tracked email validity and missing data</a:t>
            </a:r>
          </a:p>
          <a:p>
            <a:r>
              <a:t>Highlighted top products, cities, categories, and payment performance</a:t>
            </a:r>
          </a:p>
          <a:p>
            <a:r>
              <a:t>Developed metrics: Avg. Order Value, Delivery Rate, On-Time Rate, etc.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iPhone is the top product ($9.49M in revenue)</a:t>
            </a:r>
          </a:p>
          <a:p>
            <a:r>
              <a:rPr dirty="0"/>
              <a:t>High payment failure rate (33%) needs attention</a:t>
            </a:r>
          </a:p>
          <a:p>
            <a:r>
              <a:rPr dirty="0"/>
              <a:t>Cairo contributes 42% of total revenue</a:t>
            </a:r>
          </a:p>
          <a:p>
            <a:r>
              <a:rPr dirty="0"/>
              <a:t>Only 29% delivery success rate – needs improvement</a:t>
            </a:r>
          </a:p>
          <a:p>
            <a:r>
              <a:rPr dirty="0"/>
              <a:t>January had a sales spike – likely a promo opportunity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Revenue: $22,550,500</a:t>
            </a:r>
          </a:p>
          <a:p>
            <a:r>
              <a:t>Average Order Value: $3,882.61</a:t>
            </a:r>
          </a:p>
          <a:p>
            <a:r>
              <a:t>Top Payment Method: Pay on Delivery</a:t>
            </a:r>
          </a:p>
          <a:p>
            <a:r>
              <a:t>Delivery Rate: 28.9%</a:t>
            </a:r>
          </a:p>
          <a:p>
            <a:r>
              <a:t>On-Time Delivery (&lt;=21 Days): Tracked per order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sz="2400" dirty="0"/>
              <a:t>Thanks to my instructor </a:t>
            </a:r>
            <a:r>
              <a:rPr lang="en-US" sz="2400" i="1" dirty="0"/>
              <a:t>Ibrahim </a:t>
            </a:r>
            <a:r>
              <a:rPr lang="en-US" sz="2400" i="1" dirty="0" err="1"/>
              <a:t>Elnawassany</a:t>
            </a:r>
            <a:r>
              <a:rPr lang="en-US" sz="2400" i="1" dirty="0"/>
              <a:t> and mentor Muhammed Adel </a:t>
            </a:r>
            <a:r>
              <a:rPr sz="2400" dirty="0"/>
              <a:t>for guidance throughout the</a:t>
            </a:r>
            <a:r>
              <a:rPr lang="en-US" sz="2400" dirty="0"/>
              <a:t> </a:t>
            </a:r>
            <a:r>
              <a:rPr sz="2400" dirty="0"/>
              <a:t>project.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251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Sales Analysis Project Report</vt:lpstr>
      <vt:lpstr>Project Steps Overview</vt:lpstr>
      <vt:lpstr>Data Cleaning Highlights</vt:lpstr>
      <vt:lpstr>Pivot Tables &amp; KPIs</vt:lpstr>
      <vt:lpstr>Sales Dashboard Insights</vt:lpstr>
      <vt:lpstr>Key KPIs Snapshot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مروان  خالد عقاد عبدالعزيز اسماعيل</cp:lastModifiedBy>
  <cp:revision>5</cp:revision>
  <dcterms:created xsi:type="dcterms:W3CDTF">2013-01-27T09:14:16Z</dcterms:created>
  <dcterms:modified xsi:type="dcterms:W3CDTF">2025-07-26T08:24:03Z</dcterms:modified>
  <cp:category/>
</cp:coreProperties>
</file>