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96" r:id="rId2"/>
    <p:sldId id="294" r:id="rId3"/>
    <p:sldId id="289" r:id="rId4"/>
    <p:sldId id="291" r:id="rId5"/>
    <p:sldId id="292" r:id="rId6"/>
    <p:sldId id="293" r:id="rId7"/>
    <p:sldId id="295" r:id="rId8"/>
  </p:sldIdLst>
  <p:sldSz cx="9144000" cy="5143500" type="screen16x9"/>
  <p:notesSz cx="6858000" cy="9144000"/>
  <p:embeddedFontLst>
    <p:embeddedFont>
      <p:font typeface="Anaheim" pitchFamily="2" charset="0"/>
      <p:regular r:id="rId10"/>
      <p:bold r:id="rId11"/>
    </p:embeddedFont>
    <p:embeddedFont>
      <p:font typeface="Bahnschrift SemiLight Condensed" panose="02000000000000000000" pitchFamily="2" charset="0"/>
      <p:regular r:id="rId12"/>
    </p:embeddedFont>
    <p:embeddedFont>
      <p:font typeface="Lato" panose="02000000000000000000" pitchFamily="2" charset="0"/>
      <p:regular r:id="rId13"/>
      <p:bold r:id="rId14"/>
      <p:italic r:id="rId15"/>
      <p:boldItalic r:id="rId16"/>
    </p:embeddedFont>
    <p:embeddedFont>
      <p:font typeface="Nunito Light" pitchFamily="2" charset="0"/>
      <p:regular r:id="rId17"/>
      <p:italic r:id="rId18"/>
    </p:embeddedFont>
    <p:embeddedFont>
      <p:font typeface="Open Sans" panose="02000000000000000000" pitchFamily="2" charset="0"/>
      <p:regular r:id="rId19"/>
      <p:bold r:id="rId20"/>
      <p:italic r:id="rId21"/>
      <p:boldItalic r:id="rId22"/>
    </p:embeddedFont>
    <p:embeddedFont>
      <p:font typeface="Poppins" panose="020B0502040504020204" pitchFamily="34" charset="0"/>
      <p:regular r:id="rId23"/>
      <p:bold r:id="rId24"/>
      <p:italic r:id="rId25"/>
      <p:boldItalic r:id="rId26"/>
    </p:embeddedFont>
    <p:embeddedFont>
      <p:font typeface="Poppins Medium" panose="020B0502040504020204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Roboto Mono" panose="02000000000000000000" pitchFamily="2" charset="0"/>
      <p:regular r:id="rId35"/>
      <p:bold r:id="rId36"/>
      <p:italic r:id="rId37"/>
      <p:boldItalic r:id="rId38"/>
    </p:embeddedFont>
    <p:embeddedFont>
      <p:font typeface="Roboto Mono Medium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E11350-E59A-474B-BBC2-550DA754A74B}">
  <a:tblStyle styleId="{84E11350-E59A-474B-BBC2-550DA754A74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4.fntdata" /><Relationship Id="rId18" Type="http://schemas.openxmlformats.org/officeDocument/2006/relationships/font" Target="fonts/font9.fntdata" /><Relationship Id="rId26" Type="http://schemas.openxmlformats.org/officeDocument/2006/relationships/font" Target="fonts/font17.fntdata" /><Relationship Id="rId39" Type="http://schemas.openxmlformats.org/officeDocument/2006/relationships/font" Target="fonts/font30.fntdata" /><Relationship Id="rId3" Type="http://schemas.openxmlformats.org/officeDocument/2006/relationships/slide" Target="slides/slide2.xml" /><Relationship Id="rId21" Type="http://schemas.openxmlformats.org/officeDocument/2006/relationships/font" Target="fonts/font12.fntdata" /><Relationship Id="rId34" Type="http://schemas.openxmlformats.org/officeDocument/2006/relationships/font" Target="fonts/font25.fntdata" /><Relationship Id="rId42" Type="http://schemas.openxmlformats.org/officeDocument/2006/relationships/font" Target="fonts/font33.fntdata" /><Relationship Id="rId7" Type="http://schemas.openxmlformats.org/officeDocument/2006/relationships/slide" Target="slides/slide6.xml" /><Relationship Id="rId12" Type="http://schemas.openxmlformats.org/officeDocument/2006/relationships/font" Target="fonts/font3.fntdata" /><Relationship Id="rId17" Type="http://schemas.openxmlformats.org/officeDocument/2006/relationships/font" Target="fonts/font8.fntdata" /><Relationship Id="rId25" Type="http://schemas.openxmlformats.org/officeDocument/2006/relationships/font" Target="fonts/font16.fntdata" /><Relationship Id="rId33" Type="http://schemas.openxmlformats.org/officeDocument/2006/relationships/font" Target="fonts/font24.fntdata" /><Relationship Id="rId38" Type="http://schemas.openxmlformats.org/officeDocument/2006/relationships/font" Target="fonts/font29.fntdata" /><Relationship Id="rId46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font" Target="fonts/font7.fntdata" /><Relationship Id="rId20" Type="http://schemas.openxmlformats.org/officeDocument/2006/relationships/font" Target="fonts/font11.fntdata" /><Relationship Id="rId29" Type="http://schemas.openxmlformats.org/officeDocument/2006/relationships/font" Target="fonts/font20.fntdata" /><Relationship Id="rId41" Type="http://schemas.openxmlformats.org/officeDocument/2006/relationships/font" Target="fonts/font32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2.fntdata" /><Relationship Id="rId24" Type="http://schemas.openxmlformats.org/officeDocument/2006/relationships/font" Target="fonts/font15.fntdata" /><Relationship Id="rId32" Type="http://schemas.openxmlformats.org/officeDocument/2006/relationships/font" Target="fonts/font23.fntdata" /><Relationship Id="rId37" Type="http://schemas.openxmlformats.org/officeDocument/2006/relationships/font" Target="fonts/font28.fntdata" /><Relationship Id="rId40" Type="http://schemas.openxmlformats.org/officeDocument/2006/relationships/font" Target="fonts/font31.fntdata" /><Relationship Id="rId45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font" Target="fonts/font6.fntdata" /><Relationship Id="rId23" Type="http://schemas.openxmlformats.org/officeDocument/2006/relationships/font" Target="fonts/font14.fntdata" /><Relationship Id="rId28" Type="http://schemas.openxmlformats.org/officeDocument/2006/relationships/font" Target="fonts/font19.fntdata" /><Relationship Id="rId36" Type="http://schemas.openxmlformats.org/officeDocument/2006/relationships/font" Target="fonts/font27.fntdata" /><Relationship Id="rId10" Type="http://schemas.openxmlformats.org/officeDocument/2006/relationships/font" Target="fonts/font1.fntdata" /><Relationship Id="rId19" Type="http://schemas.openxmlformats.org/officeDocument/2006/relationships/font" Target="fonts/font10.fntdata" /><Relationship Id="rId31" Type="http://schemas.openxmlformats.org/officeDocument/2006/relationships/font" Target="fonts/font22.fntdata" /><Relationship Id="rId44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Relationship Id="rId14" Type="http://schemas.openxmlformats.org/officeDocument/2006/relationships/font" Target="fonts/font5.fntdata" /><Relationship Id="rId22" Type="http://schemas.openxmlformats.org/officeDocument/2006/relationships/font" Target="fonts/font13.fntdata" /><Relationship Id="rId27" Type="http://schemas.openxmlformats.org/officeDocument/2006/relationships/font" Target="fonts/font18.fntdata" /><Relationship Id="rId30" Type="http://schemas.openxmlformats.org/officeDocument/2006/relationships/font" Target="fonts/font21.fntdata" /><Relationship Id="rId35" Type="http://schemas.openxmlformats.org/officeDocument/2006/relationships/font" Target="fonts/font26.fntdata" /><Relationship Id="rId4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F81F8E12-39CE-5278-93B8-940E7B9FF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68a8debd5_0_34:notes">
            <a:extLst>
              <a:ext uri="{FF2B5EF4-FFF2-40B4-BE49-F238E27FC236}">
                <a16:creationId xmlns:a16="http://schemas.microsoft.com/office/drawing/2014/main" id="{D4774806-893A-0367-4D89-2E0CE51D5D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3168a8debd5_0_34:notes">
            <a:extLst>
              <a:ext uri="{FF2B5EF4-FFF2-40B4-BE49-F238E27FC236}">
                <a16:creationId xmlns:a16="http://schemas.microsoft.com/office/drawing/2014/main" id="{4EA25FFF-FACF-8E0F-F7BA-8D2D304E66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70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Blue">
  <p:cSld name="Title -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910472" y="1692675"/>
            <a:ext cx="5366400" cy="653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23600" y="3036047"/>
            <a:ext cx="3955500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9381" y="864909"/>
            <a:ext cx="2352900" cy="2763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20000" y="220094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2"/>
          </p:nvPr>
        </p:nvSpPr>
        <p:spPr>
          <a:xfrm>
            <a:off x="3419271" y="220094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720000" y="395685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4"/>
          </p:nvPr>
        </p:nvSpPr>
        <p:spPr>
          <a:xfrm>
            <a:off x="3419271" y="395685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6118549" y="220094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6"/>
          </p:nvPr>
        </p:nvSpPr>
        <p:spPr>
          <a:xfrm>
            <a:off x="6118549" y="3956852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7"/>
          </p:nvPr>
        </p:nvSpPr>
        <p:spPr>
          <a:xfrm>
            <a:off x="1505400" y="1381929"/>
            <a:ext cx="7347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8"/>
          </p:nvPr>
        </p:nvSpPr>
        <p:spPr>
          <a:xfrm>
            <a:off x="1505400" y="3137854"/>
            <a:ext cx="7347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/>
          </p:nvPr>
        </p:nvSpPr>
        <p:spPr>
          <a:xfrm>
            <a:off x="4204671" y="1381929"/>
            <a:ext cx="7347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/>
          </p:nvPr>
        </p:nvSpPr>
        <p:spPr>
          <a:xfrm>
            <a:off x="4204671" y="3137854"/>
            <a:ext cx="7347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/>
          </p:nvPr>
        </p:nvSpPr>
        <p:spPr>
          <a:xfrm>
            <a:off x="6903949" y="1381929"/>
            <a:ext cx="7347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/>
          </p:nvPr>
        </p:nvSpPr>
        <p:spPr>
          <a:xfrm>
            <a:off x="6903949" y="3137854"/>
            <a:ext cx="7347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6"/>
          </p:nvPr>
        </p:nvSpPr>
        <p:spPr>
          <a:xfrm>
            <a:off x="720000" y="1905738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7"/>
          </p:nvPr>
        </p:nvSpPr>
        <p:spPr>
          <a:xfrm>
            <a:off x="3419271" y="1905738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8"/>
          </p:nvPr>
        </p:nvSpPr>
        <p:spPr>
          <a:xfrm>
            <a:off x="6118550" y="1905738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9"/>
          </p:nvPr>
        </p:nvSpPr>
        <p:spPr>
          <a:xfrm>
            <a:off x="720000" y="3661650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20"/>
          </p:nvPr>
        </p:nvSpPr>
        <p:spPr>
          <a:xfrm>
            <a:off x="3419271" y="3661650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21"/>
          </p:nvPr>
        </p:nvSpPr>
        <p:spPr>
          <a:xfrm>
            <a:off x="6118550" y="3661650"/>
            <a:ext cx="2305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13225" y="2397750"/>
            <a:ext cx="38589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 idx="2"/>
          </p:nvPr>
        </p:nvSpPr>
        <p:spPr>
          <a:xfrm>
            <a:off x="713225" y="1378650"/>
            <a:ext cx="1080300" cy="91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"/>
          </p:nvPr>
        </p:nvSpPr>
        <p:spPr>
          <a:xfrm>
            <a:off x="713225" y="3389850"/>
            <a:ext cx="3858900" cy="42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720000" y="1639025"/>
            <a:ext cx="3852000" cy="24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720000" y="1278850"/>
            <a:ext cx="7704000" cy="33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937625" y="2889420"/>
            <a:ext cx="21753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3484347" y="2889420"/>
            <a:ext cx="21753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6031075" y="2889420"/>
            <a:ext cx="21753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4"/>
          </p:nvPr>
        </p:nvSpPr>
        <p:spPr>
          <a:xfrm>
            <a:off x="937625" y="2518025"/>
            <a:ext cx="2175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5"/>
          </p:nvPr>
        </p:nvSpPr>
        <p:spPr>
          <a:xfrm>
            <a:off x="3484350" y="2518025"/>
            <a:ext cx="2175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6"/>
          </p:nvPr>
        </p:nvSpPr>
        <p:spPr>
          <a:xfrm>
            <a:off x="6031075" y="2518025"/>
            <a:ext cx="2175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4571971" y="3172500"/>
            <a:ext cx="38589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ubTitle" idx="1"/>
          </p:nvPr>
        </p:nvSpPr>
        <p:spPr>
          <a:xfrm>
            <a:off x="1739563" y="1309188"/>
            <a:ext cx="66912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647350" y="1568700"/>
            <a:ext cx="3716100" cy="1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4647350" y="2632200"/>
            <a:ext cx="37161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28675"/>
            <a:ext cx="7717500" cy="3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62266B8B-BFF3-3035-F60C-10ADB30C4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>
            <a:extLst>
              <a:ext uri="{FF2B5EF4-FFF2-40B4-BE49-F238E27FC236}">
                <a16:creationId xmlns:a16="http://schemas.microsoft.com/office/drawing/2014/main" id="{47540A9E-2898-76FF-30FB-2E5614C4F4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4" y="2513550"/>
            <a:ext cx="4413411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Up solve  Assignment</a:t>
            </a:r>
          </a:p>
        </p:txBody>
      </p:sp>
      <p:sp>
        <p:nvSpPr>
          <p:cNvPr id="155" name="Google Shape;155;p23">
            <a:extLst>
              <a:ext uri="{FF2B5EF4-FFF2-40B4-BE49-F238E27FC236}">
                <a16:creationId xmlns:a16="http://schemas.microsoft.com/office/drawing/2014/main" id="{688B57C7-EE09-2FE1-8773-A3BF981B90B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1378650"/>
            <a:ext cx="1080300" cy="91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800" dirty="0"/>
              <a:t>03</a:t>
            </a:r>
            <a:endParaRPr sz="5800" dirty="0"/>
          </a:p>
        </p:txBody>
      </p:sp>
      <p:pic>
        <p:nvPicPr>
          <p:cNvPr id="157" name="Google Shape;157;p23">
            <a:extLst>
              <a:ext uri="{FF2B5EF4-FFF2-40B4-BE49-F238E27FC236}">
                <a16:creationId xmlns:a16="http://schemas.microsoft.com/office/drawing/2014/main" id="{EA0CCCE4-9E51-6314-BF29-F0AFA6087D7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4760825" y="854963"/>
            <a:ext cx="4213600" cy="3433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55211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183EC-EC05-4DB7-D9FE-F82049189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30A570B-E88A-979B-41F0-DEC90427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56A973F9-7272-34A6-42E4-2C0233A3A8D5}"/>
              </a:ext>
            </a:extLst>
          </p:cNvPr>
          <p:cNvSpPr txBox="1"/>
          <p:nvPr/>
        </p:nvSpPr>
        <p:spPr>
          <a:xfrm>
            <a:off x="374754" y="557729"/>
            <a:ext cx="232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A.Problem 1</a:t>
            </a:r>
          </a:p>
        </p:txBody>
      </p:sp>
      <p:pic>
        <p:nvPicPr>
          <p:cNvPr id="5" name="صورة 4" descr="صورة تحتوي على نص, لقطة شاشة, الخط, برمجيات&#10;&#10;تم إنشاء الوصف تلقائياً">
            <a:extLst>
              <a:ext uri="{FF2B5EF4-FFF2-40B4-BE49-F238E27FC236}">
                <a16:creationId xmlns:a16="http://schemas.microsoft.com/office/drawing/2014/main" id="{643BF37F-8AAE-0740-E143-428B25638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67" y="1333371"/>
            <a:ext cx="6988146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467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16DA2-2B60-BEB4-274A-47DA88555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4123885-D4EC-ED0C-A18C-6BC20551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8B2A22B1-D519-BBD1-49E8-A1F38E9AA05E}"/>
              </a:ext>
            </a:extLst>
          </p:cNvPr>
          <p:cNvSpPr txBox="1"/>
          <p:nvPr/>
        </p:nvSpPr>
        <p:spPr>
          <a:xfrm>
            <a:off x="374754" y="557729"/>
            <a:ext cx="232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A.Problem 2</a:t>
            </a:r>
          </a:p>
        </p:txBody>
      </p:sp>
      <p:pic>
        <p:nvPicPr>
          <p:cNvPr id="5" name="صورة 4" descr="صورة تحتوي على نص, لقطة شاشة, الخط&#10;&#10;تم إنشاء الوصف تلقائياً">
            <a:extLst>
              <a:ext uri="{FF2B5EF4-FFF2-40B4-BE49-F238E27FC236}">
                <a16:creationId xmlns:a16="http://schemas.microsoft.com/office/drawing/2014/main" id="{EEB43DE3-E6F8-1DB7-1C81-0A0FE2239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209" y="1485798"/>
            <a:ext cx="3619814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476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9D21F-C642-1D8B-BB6F-BDB0722D9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F2C30E8-9BEA-2D9E-0B97-25EBFADE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EBA26629-43DF-F16A-84C2-3FD99A233E2A}"/>
              </a:ext>
            </a:extLst>
          </p:cNvPr>
          <p:cNvSpPr txBox="1"/>
          <p:nvPr/>
        </p:nvSpPr>
        <p:spPr>
          <a:xfrm>
            <a:off x="374754" y="557729"/>
            <a:ext cx="232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A.Problem 3</a:t>
            </a:r>
          </a:p>
        </p:txBody>
      </p:sp>
      <p:pic>
        <p:nvPicPr>
          <p:cNvPr id="5" name="صورة 4" descr="صورة تحتوي على نص, لقطة شاشة, الخط&#10;&#10;تم إنشاء الوصف تلقائياً">
            <a:extLst>
              <a:ext uri="{FF2B5EF4-FFF2-40B4-BE49-F238E27FC236}">
                <a16:creationId xmlns:a16="http://schemas.microsoft.com/office/drawing/2014/main" id="{7E8CD414-D2C2-94F6-23AA-271E063AE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407" y="1592495"/>
            <a:ext cx="4214225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275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2EF4B-8AA7-CDB7-5110-F0CB3DCA4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10B9DCD-4612-3873-E384-316E9E47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DC519E36-6D51-1DD6-497C-5B9AADC53E21}"/>
              </a:ext>
            </a:extLst>
          </p:cNvPr>
          <p:cNvSpPr txBox="1"/>
          <p:nvPr/>
        </p:nvSpPr>
        <p:spPr>
          <a:xfrm>
            <a:off x="374754" y="557729"/>
            <a:ext cx="232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A.Problem 4</a:t>
            </a: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0E90A575-264F-FCA8-BDCD-6BE346B1C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16" y="1108165"/>
            <a:ext cx="6754168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9968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AEA83-4B0E-89A0-E5D9-429D4D52A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8221D9C-F303-2BF9-2E90-CC195D4FF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402CD5E9-A060-1697-99A7-D67EA614E5FD}"/>
              </a:ext>
            </a:extLst>
          </p:cNvPr>
          <p:cNvSpPr txBox="1"/>
          <p:nvPr/>
        </p:nvSpPr>
        <p:spPr>
          <a:xfrm>
            <a:off x="374754" y="557729"/>
            <a:ext cx="232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A.Problem 5</a:t>
            </a:r>
          </a:p>
        </p:txBody>
      </p:sp>
      <p:pic>
        <p:nvPicPr>
          <p:cNvPr id="5" name="صورة 4" descr="صورة تحتوي على نص, لقطة شاشة, الخط&#10;&#10;تم إنشاء الوصف تلقائياً">
            <a:extLst>
              <a:ext uri="{FF2B5EF4-FFF2-40B4-BE49-F238E27FC236}">
                <a16:creationId xmlns:a16="http://schemas.microsoft.com/office/drawing/2014/main" id="{3FEE2BF2-4390-0180-031A-66244DBB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976" y="1584868"/>
            <a:ext cx="4473328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374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2371E-4651-9FA8-7E44-3EE0D32A3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0AE2DA2-7F3B-C372-C4F2-C1D68B97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C981C1E1-C3D0-782E-4838-301D659F05FF}"/>
              </a:ext>
            </a:extLst>
          </p:cNvPr>
          <p:cNvSpPr txBox="1"/>
          <p:nvPr/>
        </p:nvSpPr>
        <p:spPr>
          <a:xfrm>
            <a:off x="374754" y="557729"/>
            <a:ext cx="232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A.Problem 6</a:t>
            </a:r>
          </a:p>
        </p:txBody>
      </p:sp>
      <p:pic>
        <p:nvPicPr>
          <p:cNvPr id="5" name="صورة 4" descr="صورة تحتوي على نص, لقطة شاشة, الخط, برمجيات&#10;&#10;تم إنشاء الوصف تلقائياً">
            <a:extLst>
              <a:ext uri="{FF2B5EF4-FFF2-40B4-BE49-F238E27FC236}">
                <a16:creationId xmlns:a16="http://schemas.microsoft.com/office/drawing/2014/main" id="{EDE9BC00-DAFF-27B2-2E42-114FCEBC5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25" y="1130429"/>
            <a:ext cx="3036081" cy="1893691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99649998-C897-E65B-1F47-427DA64C7D72}"/>
              </a:ext>
            </a:extLst>
          </p:cNvPr>
          <p:cNvSpPr txBox="1"/>
          <p:nvPr/>
        </p:nvSpPr>
        <p:spPr>
          <a:xfrm>
            <a:off x="640766" y="822652"/>
            <a:ext cx="1791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Method 1</a:t>
            </a:r>
          </a:p>
        </p:txBody>
      </p:sp>
      <p:pic>
        <p:nvPicPr>
          <p:cNvPr id="8" name="صورة 7" descr="صورة تحتوي على نص, لقطة شاشة, الخط&#10;&#10;تم إنشاء الوصف تلقائياً">
            <a:extLst>
              <a:ext uri="{FF2B5EF4-FFF2-40B4-BE49-F238E27FC236}">
                <a16:creationId xmlns:a16="http://schemas.microsoft.com/office/drawing/2014/main" id="{9D1541BD-FBC5-4D3D-4C44-126E080A9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45" y="1093178"/>
            <a:ext cx="3268905" cy="1930941"/>
          </a:xfrm>
          <a:prstGeom prst="rect">
            <a:avLst/>
          </a:prstGeom>
        </p:spPr>
      </p:pic>
      <p:sp>
        <p:nvSpPr>
          <p:cNvPr id="9" name="مربع نص 8">
            <a:extLst>
              <a:ext uri="{FF2B5EF4-FFF2-40B4-BE49-F238E27FC236}">
                <a16:creationId xmlns:a16="http://schemas.microsoft.com/office/drawing/2014/main" id="{04C0FEF5-46B0-F6D6-1CCD-DEAA56FF2A49}"/>
              </a:ext>
            </a:extLst>
          </p:cNvPr>
          <p:cNvSpPr txBox="1"/>
          <p:nvPr/>
        </p:nvSpPr>
        <p:spPr>
          <a:xfrm>
            <a:off x="5905084" y="736947"/>
            <a:ext cx="1791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Method 2</a:t>
            </a:r>
          </a:p>
        </p:txBody>
      </p:sp>
      <p:pic>
        <p:nvPicPr>
          <p:cNvPr id="11" name="صورة 10" descr="صورة تحتوي على نص, لقطة شاشة, الخط, برمجيات&#10;&#10;تم إنشاء الوصف تلقائياً">
            <a:extLst>
              <a:ext uri="{FF2B5EF4-FFF2-40B4-BE49-F238E27FC236}">
                <a16:creationId xmlns:a16="http://schemas.microsoft.com/office/drawing/2014/main" id="{6FC40F51-B2EE-F7FC-8EC8-FA8CE2878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215" y="3047389"/>
            <a:ext cx="3268905" cy="1931364"/>
          </a:xfrm>
          <a:prstGeom prst="rect">
            <a:avLst/>
          </a:prstGeom>
        </p:spPr>
      </p:pic>
      <p:sp>
        <p:nvSpPr>
          <p:cNvPr id="12" name="مربع نص 11">
            <a:extLst>
              <a:ext uri="{FF2B5EF4-FFF2-40B4-BE49-F238E27FC236}">
                <a16:creationId xmlns:a16="http://schemas.microsoft.com/office/drawing/2014/main" id="{D4FCB3E4-B310-3071-0EEC-9E0BE63E2D6D}"/>
              </a:ext>
            </a:extLst>
          </p:cNvPr>
          <p:cNvSpPr txBox="1"/>
          <p:nvPr/>
        </p:nvSpPr>
        <p:spPr>
          <a:xfrm>
            <a:off x="3505200" y="275082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Method 3</a:t>
            </a:r>
          </a:p>
        </p:txBody>
      </p:sp>
    </p:spTree>
    <p:extLst>
      <p:ext uri="{BB962C8B-B14F-4D97-AF65-F5344CB8AC3E}">
        <p14:creationId xmlns:p14="http://schemas.microsoft.com/office/powerpoint/2010/main" val="19832589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nalytical Epidemiology - Master of Science in Epidemiology by Slidesgo">
  <a:themeElements>
    <a:clrScheme name="Simple Light">
      <a:dk1>
        <a:srgbClr val="091F5B"/>
      </a:dk1>
      <a:lt1>
        <a:srgbClr val="6F96D1"/>
      </a:lt1>
      <a:dk2>
        <a:srgbClr val="EDF0F5"/>
      </a:dk2>
      <a:lt2>
        <a:srgbClr val="F8F4F0"/>
      </a:lt2>
      <a:accent1>
        <a:srgbClr val="F2F1DF"/>
      </a:accent1>
      <a:accent2>
        <a:srgbClr val="D0E4FF"/>
      </a:accent2>
      <a:accent3>
        <a:srgbClr val="BAD6EB"/>
      </a:accent3>
      <a:accent4>
        <a:srgbClr val="344EAD"/>
      </a:accent4>
      <a:accent5>
        <a:srgbClr val="AEA0A0"/>
      </a:accent5>
      <a:accent6>
        <a:srgbClr val="ECE1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871</Words>
  <Application>Microsoft Office PowerPoint</Application>
  <PresentationFormat>On-screen Show (16:9)</PresentationFormat>
  <Paragraphs>219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Analytical Epidemiology - Master of Science in Epidemiology by Slidesgo</vt:lpstr>
      <vt:lpstr>Up solve  Assignment</vt:lpstr>
      <vt:lpstr>code</vt:lpstr>
      <vt:lpstr>code</vt:lpstr>
      <vt:lpstr>code</vt:lpstr>
      <vt:lpstr>code</vt:lpstr>
      <vt:lpstr>code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 solve  Assignment</dc:title>
  <cp:lastModifiedBy>marwan saeid</cp:lastModifiedBy>
  <cp:revision>10</cp:revision>
  <dcterms:modified xsi:type="dcterms:W3CDTF">2024-11-27T15:27:52Z</dcterms:modified>
</cp:coreProperties>
</file>