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98" r:id="rId2"/>
    <p:sldId id="319" r:id="rId3"/>
    <p:sldId id="320" r:id="rId4"/>
    <p:sldId id="321" r:id="rId5"/>
    <p:sldId id="322" r:id="rId6"/>
    <p:sldId id="323" r:id="rId7"/>
    <p:sldId id="324" r:id="rId8"/>
    <p:sldId id="325" r:id="rId9"/>
    <p:sldId id="326" r:id="rId10"/>
    <p:sldId id="327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Nunito Light" pitchFamily="2" charset="0"/>
      <p:regular r:id="rId17"/>
      <p:italic r:id="rId18"/>
    </p:embeddedFont>
    <p:embeddedFont>
      <p:font typeface="Poppins" panose="00000500000000000000" pitchFamily="2" charset="0"/>
      <p:regular r:id="rId19"/>
      <p:bold r:id="rId20"/>
      <p:italic r:id="rId21"/>
      <p:boldItalic r:id="rId22"/>
    </p:embeddedFont>
    <p:embeddedFont>
      <p:font typeface="Poppins Medium" panose="000006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E11350-E59A-474B-BBC2-550DA754A74B}">
  <a:tblStyle styleId="{84E11350-E59A-474B-BBC2-550DA754A74B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30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>
          <a:extLst>
            <a:ext uri="{FF2B5EF4-FFF2-40B4-BE49-F238E27FC236}">
              <a16:creationId xmlns:a16="http://schemas.microsoft.com/office/drawing/2014/main" id="{A86B825A-1665-6786-6F23-EA8F80C15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68a8debd5_0_34:notes">
            <a:extLst>
              <a:ext uri="{FF2B5EF4-FFF2-40B4-BE49-F238E27FC236}">
                <a16:creationId xmlns:a16="http://schemas.microsoft.com/office/drawing/2014/main" id="{02ED7324-C431-C964-E5C9-53A4B9B75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g3168a8debd5_0_34:notes">
            <a:extLst>
              <a:ext uri="{FF2B5EF4-FFF2-40B4-BE49-F238E27FC236}">
                <a16:creationId xmlns:a16="http://schemas.microsoft.com/office/drawing/2014/main" id="{8FC32A69-9519-E330-2903-5BEB0120B2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311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713225" y="2397750"/>
            <a:ext cx="3858900" cy="91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title" idx="2"/>
          </p:nvPr>
        </p:nvSpPr>
        <p:spPr>
          <a:xfrm>
            <a:off x="713225" y="1378650"/>
            <a:ext cx="1080300" cy="915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ubTitle" idx="1"/>
          </p:nvPr>
        </p:nvSpPr>
        <p:spPr>
          <a:xfrm>
            <a:off x="713225" y="3389850"/>
            <a:ext cx="3858900" cy="426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1"/>
          </p:nvPr>
        </p:nvSpPr>
        <p:spPr>
          <a:xfrm>
            <a:off x="720000" y="1639025"/>
            <a:ext cx="3852000" cy="24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" name="Google Shape;56;p9"/>
          <p:cNvSpPr txBox="1">
            <a:spLocks noGrp="1"/>
          </p:cNvSpPr>
          <p:nvPr>
            <p:ph type="title"/>
          </p:nvPr>
        </p:nvSpPr>
        <p:spPr>
          <a:xfrm>
            <a:off x="720000" y="5212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ubTitle" idx="1"/>
          </p:nvPr>
        </p:nvSpPr>
        <p:spPr>
          <a:xfrm>
            <a:off x="93762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ubTitle" idx="2"/>
          </p:nvPr>
        </p:nvSpPr>
        <p:spPr>
          <a:xfrm>
            <a:off x="3484347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3"/>
          </p:nvPr>
        </p:nvSpPr>
        <p:spPr>
          <a:xfrm>
            <a:off x="6031075" y="2889420"/>
            <a:ext cx="2175300" cy="10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4"/>
          </p:nvPr>
        </p:nvSpPr>
        <p:spPr>
          <a:xfrm>
            <a:off x="93762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5"/>
          </p:nvPr>
        </p:nvSpPr>
        <p:spPr>
          <a:xfrm>
            <a:off x="3484350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6"/>
          </p:nvPr>
        </p:nvSpPr>
        <p:spPr>
          <a:xfrm>
            <a:off x="6031075" y="2518025"/>
            <a:ext cx="21753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0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oppins"/>
              <a:buNone/>
              <a:defRPr sz="2400" b="1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bg>
      <p:bgPr>
        <a:solidFill>
          <a:schemeClr val="dk2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accent3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accent3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/>
          <p:nvPr/>
        </p:nvSpPr>
        <p:spPr>
          <a:xfrm>
            <a:off x="125400" y="166650"/>
            <a:ext cx="8893200" cy="48102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57150" dist="47625" dir="3000000" algn="b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212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28675"/>
            <a:ext cx="7717500" cy="337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 sz="1400" b="0" i="0" u="none" strike="noStrike" cap="non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5" r:id="rId3"/>
    <p:sldLayoutId id="2147483658" r:id="rId4"/>
    <p:sldLayoutId id="2147483659" r:id="rId5"/>
    <p:sldLayoutId id="214748366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>
          <a:extLst>
            <a:ext uri="{FF2B5EF4-FFF2-40B4-BE49-F238E27FC236}">
              <a16:creationId xmlns:a16="http://schemas.microsoft.com/office/drawing/2014/main" id="{2EC0B4E6-4EF1-D8A8-B33F-57FA1849DF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>
            <a:extLst>
              <a:ext uri="{FF2B5EF4-FFF2-40B4-BE49-F238E27FC236}">
                <a16:creationId xmlns:a16="http://schemas.microsoft.com/office/drawing/2014/main" id="{6796CCA2-DD67-4B82-F793-6CD3F91B87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3664" y="1948740"/>
            <a:ext cx="4750316" cy="65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228600" lvl="0">
              <a:lnSpc>
                <a:spcPct val="110000"/>
              </a:lnSpc>
              <a:spcBef>
                <a:spcPts val="1000"/>
              </a:spcBef>
            </a:pPr>
            <a:r>
              <a:rPr lang="en-US" sz="2800" dirty="0">
                <a:latin typeface="Poppins Medium"/>
                <a:ea typeface="Poppins Medium"/>
                <a:cs typeface="Poppins Medium"/>
                <a:sym typeface="Poppins Medium"/>
              </a:rPr>
              <a:t>Up solve Assignment </a:t>
            </a:r>
          </a:p>
        </p:txBody>
      </p:sp>
      <p:pic>
        <p:nvPicPr>
          <p:cNvPr id="157" name="Google Shape;157;p23">
            <a:extLst>
              <a:ext uri="{FF2B5EF4-FFF2-40B4-BE49-F238E27FC236}">
                <a16:creationId xmlns:a16="http://schemas.microsoft.com/office/drawing/2014/main" id="{5CA76C7C-94E5-8CC2-BFBE-B95EC9A8E6D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9256" b="9256"/>
          <a:stretch/>
        </p:blipFill>
        <p:spPr>
          <a:xfrm>
            <a:off x="4760825" y="854963"/>
            <a:ext cx="4213600" cy="3433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0100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38CB1-4235-3F48-FB92-E1BF8DA00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66C0BA0-F75B-9AEB-C96D-677430B86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>
            <a:extLst>
              <a:ext uri="{FF2B5EF4-FFF2-40B4-BE49-F238E27FC236}">
                <a16:creationId xmlns:a16="http://schemas.microsoft.com/office/drawing/2014/main" id="{5C54D20D-06FF-0A14-BB80-5FEC013E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30" y="1497330"/>
            <a:ext cx="874014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4338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lt1"/>
          </a:fgClr>
          <a:bgClr>
            <a:schemeClr val="bg1"/>
          </a:bgClr>
        </a:patt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ABDD6C-21A4-1413-C468-DF7F53743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50286100-6D85-8E05-27B5-E4CF9A15A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وسائط متعددة, عرض&#10;&#10;تم إنشاء الوصف تلقائياً">
            <a:extLst>
              <a:ext uri="{FF2B5EF4-FFF2-40B4-BE49-F238E27FC236}">
                <a16:creationId xmlns:a16="http://schemas.microsoft.com/office/drawing/2014/main" id="{BC60AE5B-9B38-1D5D-ED20-A17D3B572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62" y="1172379"/>
            <a:ext cx="4134823" cy="2369788"/>
          </a:xfrm>
          <a:prstGeom prst="rect">
            <a:avLst/>
          </a:prstGeom>
          <a:effectLst>
            <a:outerShdw blurRad="50800" dist="50800" dir="21540000" algn="ctr" rotWithShape="0">
              <a:srgbClr val="000000"/>
            </a:outerShdw>
          </a:effectLst>
        </p:spPr>
      </p:pic>
      <p:pic>
        <p:nvPicPr>
          <p:cNvPr id="6" name="صورة 5" descr="صورة تحتوي على نص, لقطة شاشة, عرض, وسائط متعددة&#10;&#10;تم إنشاء الوصف تلقائياً">
            <a:extLst>
              <a:ext uri="{FF2B5EF4-FFF2-40B4-BE49-F238E27FC236}">
                <a16:creationId xmlns:a16="http://schemas.microsoft.com/office/drawing/2014/main" id="{27335B53-FC52-9175-3D3C-23ADE4FBD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3073" y="1172379"/>
            <a:ext cx="3402767" cy="312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103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5A1F7B-CDB9-D984-53A1-BBF68279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D03D603D-EF73-AFB9-1F79-389B9BBB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وسائط متعددة, برمجيات&#10;&#10;تم إنشاء الوصف تلقائياً">
            <a:extLst>
              <a:ext uri="{FF2B5EF4-FFF2-40B4-BE49-F238E27FC236}">
                <a16:creationId xmlns:a16="http://schemas.microsoft.com/office/drawing/2014/main" id="{C7F369E7-15D0-D8EE-C309-2F18A2311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96" y="2571750"/>
            <a:ext cx="6275320" cy="2264222"/>
          </a:xfrm>
          <a:prstGeom prst="rect">
            <a:avLst/>
          </a:prstGeom>
        </p:spPr>
      </p:pic>
      <p:pic>
        <p:nvPicPr>
          <p:cNvPr id="6" name="صورة 5" descr="صورة تحتوي على نص, لقطة شاشة, عرض, وسائط متعددة&#10;&#10;تم إنشاء الوصف تلقائياً">
            <a:extLst>
              <a:ext uri="{FF2B5EF4-FFF2-40B4-BE49-F238E27FC236}">
                <a16:creationId xmlns:a16="http://schemas.microsoft.com/office/drawing/2014/main" id="{779F17A1-C59D-1B94-EF30-D7ECD0794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8040" y="1022088"/>
            <a:ext cx="2856360" cy="26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35104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D9D0D-470C-4826-A607-C3327C97D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0ECD640B-E715-BCB0-FB1F-8DD181E2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صورة 7" descr="صورة تحتوي على نص, لقطة شاشة, وسائط متعددة, الإلكترونيات&#10;&#10;تم إنشاء الوصف تلقائياً">
            <a:extLst>
              <a:ext uri="{FF2B5EF4-FFF2-40B4-BE49-F238E27FC236}">
                <a16:creationId xmlns:a16="http://schemas.microsoft.com/office/drawing/2014/main" id="{F7C0A388-EBDF-824C-F8FB-D17C6FC2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" y="2544606"/>
            <a:ext cx="6301740" cy="2185336"/>
          </a:xfrm>
          <a:prstGeom prst="rect">
            <a:avLst/>
          </a:prstGeom>
        </p:spPr>
      </p:pic>
      <p:pic>
        <p:nvPicPr>
          <p:cNvPr id="10" name="صورة 9" descr="صورة تحتوي على نص, لقطة شاشة, عرض, وسائط متعددة&#10;&#10;تم إنشاء الوصف تلقائياً">
            <a:extLst>
              <a:ext uri="{FF2B5EF4-FFF2-40B4-BE49-F238E27FC236}">
                <a16:creationId xmlns:a16="http://schemas.microsoft.com/office/drawing/2014/main" id="{D1F056FB-F0C9-CF1F-945E-FB1D541020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8484" y="1038064"/>
            <a:ext cx="3569756" cy="2741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16762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B0156-55E0-72CA-9477-4FB0A2963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F2A38DB9-BE2D-BC07-309D-288B2E84C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برامج الوسائط المتعددة, برمجيات&#10;&#10;تم إنشاء الوصف تلقائياً">
            <a:extLst>
              <a:ext uri="{FF2B5EF4-FFF2-40B4-BE49-F238E27FC236}">
                <a16:creationId xmlns:a16="http://schemas.microsoft.com/office/drawing/2014/main" id="{95E38F1E-0B46-E1E7-96C0-E9CAE2B25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80" y="2571750"/>
            <a:ext cx="7002780" cy="2067788"/>
          </a:xfrm>
          <a:prstGeom prst="rect">
            <a:avLst/>
          </a:prstGeom>
        </p:spPr>
      </p:pic>
      <p:pic>
        <p:nvPicPr>
          <p:cNvPr id="6" name="صورة 5" descr="صورة تحتوي على نص, عرض, لقطة شاشة, وسائط متعددة&#10;&#10;تم إنشاء الوصف تلقائياً">
            <a:extLst>
              <a:ext uri="{FF2B5EF4-FFF2-40B4-BE49-F238E27FC236}">
                <a16:creationId xmlns:a16="http://schemas.microsoft.com/office/drawing/2014/main" id="{009AFB1D-574B-1A60-8A9D-FC84395E2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1391" y="1143121"/>
            <a:ext cx="3817329" cy="255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556265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DFCA0-ACC9-3DF4-77A6-22439470E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C2A262C3-8559-5819-0EA3-129ED1B73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8" name="صورة 7" descr="صورة تحتوي على نص, لقطة شاشة, وسائط متعددة, برمجيات&#10;&#10;تم إنشاء الوصف تلقائياً">
            <a:extLst>
              <a:ext uri="{FF2B5EF4-FFF2-40B4-BE49-F238E27FC236}">
                <a16:creationId xmlns:a16="http://schemas.microsoft.com/office/drawing/2014/main" id="{27D749A9-7A3F-08B6-4847-8D5D3797B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69983"/>
            <a:ext cx="8534400" cy="2807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86158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C670-DC71-38D3-14E3-8591DDDA5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EB51C394-1AF2-1125-AAF5-A4E706D3D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6" name="صورة 5" descr="صورة تحتوي على نص, لقطة شاشة, وسائط متعددة, برمجيات&#10;&#10;تم إنشاء الوصف تلقائياً">
            <a:extLst>
              <a:ext uri="{FF2B5EF4-FFF2-40B4-BE49-F238E27FC236}">
                <a16:creationId xmlns:a16="http://schemas.microsoft.com/office/drawing/2014/main" id="{BFBC33A1-7B1E-9465-9060-67FD26700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" y="1454943"/>
            <a:ext cx="8237220" cy="307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99930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BA6D-64E2-8121-3206-9E9F7F2B5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38CB0D8F-F2C2-4492-EF24-EBDF54F26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برامج الوسائط المتعددة, برمجيات&#10;&#10;تم إنشاء الوصف تلقائياً">
            <a:extLst>
              <a:ext uri="{FF2B5EF4-FFF2-40B4-BE49-F238E27FC236}">
                <a16:creationId xmlns:a16="http://schemas.microsoft.com/office/drawing/2014/main" id="{A02334AF-FBF2-6B69-2D6D-885DA7BDA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" y="1699247"/>
            <a:ext cx="8862060" cy="258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3851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E137F-7DD5-04D6-6EFA-00B4934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>
            <a:extLst>
              <a:ext uri="{FF2B5EF4-FFF2-40B4-BE49-F238E27FC236}">
                <a16:creationId xmlns:a16="http://schemas.microsoft.com/office/drawing/2014/main" id="{AF1E3F41-2BA4-B856-0C41-A2DC6213D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550" y="386319"/>
            <a:ext cx="7710900" cy="572700"/>
          </a:xfrm>
        </p:spPr>
        <p:txBody>
          <a:bodyPr/>
          <a:lstStyle/>
          <a:p>
            <a:r>
              <a:rPr lang="en-US" dirty="0"/>
              <a:t>code</a:t>
            </a:r>
          </a:p>
        </p:txBody>
      </p:sp>
      <p:pic>
        <p:nvPicPr>
          <p:cNvPr id="4" name="صورة 3" descr="صورة تحتوي على نص, لقطة شاشة, برامج الوسائط المتعددة, برمجيات&#10;&#10;تم إنشاء الوصف تلقائياً">
            <a:extLst>
              <a:ext uri="{FF2B5EF4-FFF2-40B4-BE49-F238E27FC236}">
                <a16:creationId xmlns:a16="http://schemas.microsoft.com/office/drawing/2014/main" id="{15C2FC4B-1EAA-7404-5B7D-E4EECA8A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10" y="1799748"/>
            <a:ext cx="8679180" cy="2671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86446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Analytical Epidemiology - Master of Science in Epidemiology by Slidesgo">
  <a:themeElements>
    <a:clrScheme name="Simple Light">
      <a:dk1>
        <a:srgbClr val="091F5B"/>
      </a:dk1>
      <a:lt1>
        <a:srgbClr val="6F96D1"/>
      </a:lt1>
      <a:dk2>
        <a:srgbClr val="EDF0F5"/>
      </a:dk2>
      <a:lt2>
        <a:srgbClr val="F8F4F0"/>
      </a:lt2>
      <a:accent1>
        <a:srgbClr val="F2F1DF"/>
      </a:accent1>
      <a:accent2>
        <a:srgbClr val="D0E4FF"/>
      </a:accent2>
      <a:accent3>
        <a:srgbClr val="BAD6EB"/>
      </a:accent3>
      <a:accent4>
        <a:srgbClr val="344EAD"/>
      </a:accent4>
      <a:accent5>
        <a:srgbClr val="AEA0A0"/>
      </a:accent5>
      <a:accent6>
        <a:srgbClr val="ECE1E0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942</TotalTime>
  <Words>12</Words>
  <Application>Microsoft Office PowerPoint</Application>
  <PresentationFormat>عرض على الشاشة (16:9)</PresentationFormat>
  <Paragraphs>10</Paragraphs>
  <Slides>10</Slides>
  <Notes>1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6" baseType="lpstr">
      <vt:lpstr>Nunito Light</vt:lpstr>
      <vt:lpstr>Arial</vt:lpstr>
      <vt:lpstr>Lato</vt:lpstr>
      <vt:lpstr>Poppins</vt:lpstr>
      <vt:lpstr>Poppins Medium</vt:lpstr>
      <vt:lpstr>Analytical Epidemiology - Master of Science in Epidemiology by Slidesgo</vt:lpstr>
      <vt:lpstr>Up solve Assignment </vt:lpstr>
      <vt:lpstr>code</vt:lpstr>
      <vt:lpstr>code</vt:lpstr>
      <vt:lpstr>code</vt:lpstr>
      <vt:lpstr>code</vt:lpstr>
      <vt:lpstr>code</vt:lpstr>
      <vt:lpstr>code</vt:lpstr>
      <vt:lpstr>code</vt:lpstr>
      <vt:lpstr>code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marwan</cp:lastModifiedBy>
  <cp:revision>14</cp:revision>
  <dcterms:modified xsi:type="dcterms:W3CDTF">2024-12-02T21:50:33Z</dcterms:modified>
</cp:coreProperties>
</file>