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98" r:id="rId2"/>
    <p:sldId id="319" r:id="rId3"/>
    <p:sldId id="320" r:id="rId4"/>
    <p:sldId id="321" r:id="rId5"/>
    <p:sldId id="322" r:id="rId6"/>
    <p:sldId id="323" r:id="rId7"/>
    <p:sldId id="324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Medium" panose="000006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11350-E59A-474B-BBC2-550DA754A74B}">
  <a:tblStyle styleId="{84E11350-E59A-474B-BBC2-550DA754A7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A86B825A-1665-6786-6F23-EA8F80C1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02ED7324-C431-C964-E5C9-53A4B9B75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8FC32A69-9519-E330-2903-5BEB0120B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11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2397750"/>
            <a:ext cx="3858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25" y="3389850"/>
            <a:ext cx="3858900" cy="4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20000" y="1639025"/>
            <a:ext cx="3852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93762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3484347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603107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4"/>
          </p:nvPr>
        </p:nvSpPr>
        <p:spPr>
          <a:xfrm>
            <a:off x="93762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5"/>
          </p:nvPr>
        </p:nvSpPr>
        <p:spPr>
          <a:xfrm>
            <a:off x="3484350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6"/>
          </p:nvPr>
        </p:nvSpPr>
        <p:spPr>
          <a:xfrm>
            <a:off x="603107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EC0B4E6-4EF1-D8A8-B33F-57FA1849D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6796CCA2-DD67-4B82-F793-6CD3F91B8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664" y="1948740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latin typeface="Poppins Medium"/>
                <a:ea typeface="Poppins Medium"/>
                <a:cs typeface="Poppins Medium"/>
                <a:sym typeface="Poppins Medium"/>
              </a:rPr>
              <a:t>Up solve Assignment </a:t>
            </a:r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5CA76C7C-94E5-8CC2-BFBE-B95EC9A8E6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100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BDD6C-21A4-1413-C468-DF7F53743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286100-6D85-8E05-27B5-E4CF9A1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" name="صورة 7" descr="صورة تحتوي على نص, لقطة شاشة, عرض, وسائط متعددة&#10;&#10;تم إنشاء الوصف تلقائياً">
            <a:extLst>
              <a:ext uri="{FF2B5EF4-FFF2-40B4-BE49-F238E27FC236}">
                <a16:creationId xmlns:a16="http://schemas.microsoft.com/office/drawing/2014/main" id="{EF098688-BEA3-B16B-5E8E-D1219DBE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41" y="1211579"/>
            <a:ext cx="7044509" cy="29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10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A1F7B-CDB9-D984-53A1-BBF68279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3D603D-EF73-AFB9-1F79-389B9BBB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صورة 4" descr="صورة تحتوي على نص, لقطة شاشة, عرض, وسائط متعددة&#10;&#10;تم إنشاء الوصف تلقائياً">
            <a:extLst>
              <a:ext uri="{FF2B5EF4-FFF2-40B4-BE49-F238E27FC236}">
                <a16:creationId xmlns:a16="http://schemas.microsoft.com/office/drawing/2014/main" id="{7C0F1784-DF41-D58F-9F14-B2C639CC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296159"/>
            <a:ext cx="7170420" cy="29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1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D9D0D-470C-4826-A607-C3327C97D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CD640B-E715-BCB0-FB1F-8DD181E2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صورة 6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76E8DF5B-EF44-0A58-149F-752760A6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4" y="1512400"/>
            <a:ext cx="3005365" cy="3096057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677345DC-4877-EB27-3FBE-3514B5A54E97}"/>
              </a:ext>
            </a:extLst>
          </p:cNvPr>
          <p:cNvSpPr txBox="1"/>
          <p:nvPr/>
        </p:nvSpPr>
        <p:spPr>
          <a:xfrm>
            <a:off x="625110" y="1207702"/>
            <a:ext cx="204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 1</a:t>
            </a:r>
          </a:p>
        </p:txBody>
      </p:sp>
      <p:pic>
        <p:nvPicPr>
          <p:cNvPr id="11" name="صورة 10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E2C02910-42A1-D884-D1D2-BFA4792C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1512400"/>
            <a:ext cx="3068679" cy="3099136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78C98B7-5AEC-A1D8-185D-48D08F0D4D04}"/>
              </a:ext>
            </a:extLst>
          </p:cNvPr>
          <p:cNvSpPr txBox="1"/>
          <p:nvPr/>
        </p:nvSpPr>
        <p:spPr>
          <a:xfrm>
            <a:off x="3741420" y="1207702"/>
            <a:ext cx="218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 2</a:t>
            </a:r>
          </a:p>
        </p:txBody>
      </p:sp>
      <p:pic>
        <p:nvPicPr>
          <p:cNvPr id="14" name="صورة 13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77323C2B-4873-BA63-9CDE-90A29822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78" y="1512400"/>
            <a:ext cx="2869640" cy="3096057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CA3FDCE-4590-F472-0C36-03629494DA88}"/>
              </a:ext>
            </a:extLst>
          </p:cNvPr>
          <p:cNvSpPr txBox="1"/>
          <p:nvPr/>
        </p:nvSpPr>
        <p:spPr>
          <a:xfrm>
            <a:off x="6786915" y="1201544"/>
            <a:ext cx="1681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 3</a:t>
            </a:r>
          </a:p>
        </p:txBody>
      </p:sp>
    </p:spTree>
    <p:extLst>
      <p:ext uri="{BB962C8B-B14F-4D97-AF65-F5344CB8AC3E}">
        <p14:creationId xmlns:p14="http://schemas.microsoft.com/office/powerpoint/2010/main" val="740167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0156-55E0-72CA-9477-4FB0A2963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A38DB9-BE2D-BC07-309D-288B2E84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" name="صورة 7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8AE50BB2-E2BF-746D-077C-961C55B1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55" y="1171347"/>
            <a:ext cx="386769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62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DFCA0-ACC9-3DF4-77A6-22439470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A262C3-8559-5819-0EA3-129ED1B7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 descr="صورة تحتوي على نص, لقطة شاشة, برمجيات, عرض&#10;&#10;تم إنشاء الوصف تلقائياً">
            <a:extLst>
              <a:ext uri="{FF2B5EF4-FFF2-40B4-BE49-F238E27FC236}">
                <a16:creationId xmlns:a16="http://schemas.microsoft.com/office/drawing/2014/main" id="{0971B398-78F5-854F-E973-BA6DDD8F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93" y="1092062"/>
            <a:ext cx="4229467" cy="36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15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C670-DC71-38D3-14E3-8591DDDA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51C394-1AF2-1125-AAF5-A4E706D3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3" name="صورة 2" descr="صورة تحتوي على نص, لقطة شاشة, عرض, الخط&#10;&#10;تم إنشاء الوصف تلقائياً">
            <a:extLst>
              <a:ext uri="{FF2B5EF4-FFF2-40B4-BE49-F238E27FC236}">
                <a16:creationId xmlns:a16="http://schemas.microsoft.com/office/drawing/2014/main" id="{7A1C9B43-CF06-BA92-FE76-41E97E3B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74" y="1287586"/>
            <a:ext cx="362953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9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alytical Epidemiology - Master of Science in Epidemiology by Slidesgo">
  <a:themeElements>
    <a:clrScheme name="Simple Light">
      <a:dk1>
        <a:srgbClr val="091F5B"/>
      </a:dk1>
      <a:lt1>
        <a:srgbClr val="6F96D1"/>
      </a:lt1>
      <a:dk2>
        <a:srgbClr val="EDF0F5"/>
      </a:dk2>
      <a:lt2>
        <a:srgbClr val="F8F4F0"/>
      </a:lt2>
      <a:accent1>
        <a:srgbClr val="F2F1DF"/>
      </a:accent1>
      <a:accent2>
        <a:srgbClr val="D0E4FF"/>
      </a:accent2>
      <a:accent3>
        <a:srgbClr val="BAD6EB"/>
      </a:accent3>
      <a:accent4>
        <a:srgbClr val="344EAD"/>
      </a:accent4>
      <a:accent5>
        <a:srgbClr val="AEA0A0"/>
      </a:accent5>
      <a:accent6>
        <a:srgbClr val="ECE1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15</Words>
  <Application>Microsoft Office PowerPoint</Application>
  <PresentationFormat>عرض على الشاشة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Poppins Medium</vt:lpstr>
      <vt:lpstr>Nunito Light</vt:lpstr>
      <vt:lpstr>Poppins</vt:lpstr>
      <vt:lpstr>Arial</vt:lpstr>
      <vt:lpstr>Lato</vt:lpstr>
      <vt:lpstr>Analytical Epidemiology - Master of Science in Epidemiology by Slidesgo</vt:lpstr>
      <vt:lpstr>Up solve Assignment </vt:lpstr>
      <vt:lpstr>code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marwan</cp:lastModifiedBy>
  <cp:revision>15</cp:revision>
  <dcterms:modified xsi:type="dcterms:W3CDTF">2024-12-07T21:56:53Z</dcterms:modified>
</cp:coreProperties>
</file>