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3" r:id="rId3"/>
    <p:sldMasterId id="214748370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Lexend SemiBold"/>
      <p:regular r:id="rId23"/>
      <p:bold r:id="rId24"/>
    </p:embeddedFont>
    <p:embeddedFont>
      <p:font typeface="Anaheim"/>
      <p:regular r:id="rId25"/>
      <p:bold r:id="rId26"/>
    </p:embeddedFont>
    <p:embeddedFont>
      <p:font typeface="Anek Bangla"/>
      <p:regular r:id="rId27"/>
      <p:bold r:id="rId28"/>
    </p:embeddedFont>
    <p:embeddedFont>
      <p:font typeface="Anek Bangla SemiBold"/>
      <p:regular r:id="rId29"/>
      <p:bold r:id="rId30"/>
    </p:embeddedFont>
    <p:embeddedFont>
      <p:font typeface="Lexend"/>
      <p:regular r:id="rId31"/>
      <p:bold r:id="rId32"/>
    </p:embeddedFont>
    <p:embeddedFont>
      <p:font typeface="PT Sans"/>
      <p:regular r:id="rId33"/>
      <p:bold r:id="rId34"/>
      <p:italic r:id="rId35"/>
      <p:boldItalic r:id="rId36"/>
    </p:embeddedFont>
    <p:embeddedFont>
      <p:font typeface="Anek Bangla Medium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exendSemiBold-bold.fntdata"/><Relationship Id="rId23" Type="http://schemas.openxmlformats.org/officeDocument/2006/relationships/font" Target="fonts/LexendSemiBold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Anaheim-bold.fntdata"/><Relationship Id="rId25" Type="http://schemas.openxmlformats.org/officeDocument/2006/relationships/font" Target="fonts/Anaheim-regular.fntdata"/><Relationship Id="rId28" Type="http://schemas.openxmlformats.org/officeDocument/2006/relationships/font" Target="fonts/AnekBangla-bold.fntdata"/><Relationship Id="rId27" Type="http://schemas.openxmlformats.org/officeDocument/2006/relationships/font" Target="fonts/AnekBangl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nekBangla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exend-regular.fntdata"/><Relationship Id="rId30" Type="http://schemas.openxmlformats.org/officeDocument/2006/relationships/font" Target="fonts/AnekBanglaSemiBold-bold.fntdata"/><Relationship Id="rId11" Type="http://schemas.openxmlformats.org/officeDocument/2006/relationships/slide" Target="slides/slide6.xml"/><Relationship Id="rId33" Type="http://schemas.openxmlformats.org/officeDocument/2006/relationships/font" Target="fonts/PTSans-regular.fntdata"/><Relationship Id="rId10" Type="http://schemas.openxmlformats.org/officeDocument/2006/relationships/slide" Target="slides/slide5.xml"/><Relationship Id="rId32" Type="http://schemas.openxmlformats.org/officeDocument/2006/relationships/font" Target="fonts/Lexend-bold.fntdata"/><Relationship Id="rId13" Type="http://schemas.openxmlformats.org/officeDocument/2006/relationships/slide" Target="slides/slide8.xml"/><Relationship Id="rId35" Type="http://schemas.openxmlformats.org/officeDocument/2006/relationships/font" Target="fonts/PTSans-italic.fntdata"/><Relationship Id="rId12" Type="http://schemas.openxmlformats.org/officeDocument/2006/relationships/slide" Target="slides/slide7.xml"/><Relationship Id="rId34" Type="http://schemas.openxmlformats.org/officeDocument/2006/relationships/font" Target="fonts/PTSans-bold.fntdata"/><Relationship Id="rId15" Type="http://schemas.openxmlformats.org/officeDocument/2006/relationships/slide" Target="slides/slide10.xml"/><Relationship Id="rId37" Type="http://schemas.openxmlformats.org/officeDocument/2006/relationships/font" Target="fonts/AnekBanglaMedium-regular.fntdata"/><Relationship Id="rId14" Type="http://schemas.openxmlformats.org/officeDocument/2006/relationships/slide" Target="slides/slide9.xml"/><Relationship Id="rId36" Type="http://schemas.openxmlformats.org/officeDocument/2006/relationships/font" Target="fonts/PT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AnekBangla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9" name="Google Shape;7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6" name="Google Shape;896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3" name="Google Shape;9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4" name="Google Shape;904;p1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0" name="Google Shape;920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8" name="Google Shape;9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5" name="Google Shape;955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2" name="Google Shape;96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0" name="Google Shape;9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6" name="Google Shape;9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6" name="Google Shape;7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9" name="Google Shape;7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7" name="Google Shape;7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6" name="Google Shape;7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5" name="Google Shape;79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2" name="Google Shape;8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0" name="Google Shape;820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6" name="Google Shape;8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11150" y="1891100"/>
            <a:ext cx="6592500" cy="192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11150" y="3904538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2" y="-220676"/>
            <a:ext cx="9214738" cy="5727536"/>
            <a:chOff x="2" y="-220676"/>
            <a:chExt cx="9214738" cy="5727536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6395312" y="92016"/>
              <a:ext cx="2819428" cy="5414844"/>
              <a:chOff x="6832610" y="858696"/>
              <a:chExt cx="2372457" cy="4556416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7294670" y="3546352"/>
                <a:ext cx="1849320" cy="1868760"/>
                <a:chOff x="7294670" y="3274728"/>
                <a:chExt cx="1849320" cy="186876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 rot="10800000">
                  <a:off x="7757270" y="3541848"/>
                  <a:ext cx="462240" cy="800640"/>
                </a:xfrm>
                <a:custGeom>
                  <a:rect b="b" l="l" r="r" t="t"/>
                  <a:pathLst>
                    <a:path extrusionOk="0" h="2224" w="1284">
                      <a:moveTo>
                        <a:pt x="0" y="1483"/>
                      </a:moveTo>
                      <a:lnTo>
                        <a:pt x="1284" y="2224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 rot="10800000">
                  <a:off x="8219510" y="3541848"/>
                  <a:ext cx="462240" cy="800640"/>
                </a:xfrm>
                <a:custGeom>
                  <a:rect b="b" l="l" r="r" t="t"/>
                  <a:pathLst>
                    <a:path extrusionOk="0" h="2224" w="1284">
                      <a:moveTo>
                        <a:pt x="1284" y="1483"/>
                      </a:moveTo>
                      <a:lnTo>
                        <a:pt x="0" y="2224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 rot="10800000">
                  <a:off x="8681750" y="3274728"/>
                  <a:ext cx="462240" cy="801000"/>
                </a:xfrm>
                <a:custGeom>
                  <a:rect b="b" l="l" r="r" t="t"/>
                  <a:pathLst>
                    <a:path extrusionOk="0" h="2225" w="1284">
                      <a:moveTo>
                        <a:pt x="1284" y="1483"/>
                      </a:moveTo>
                      <a:lnTo>
                        <a:pt x="0" y="2225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 rot="10800000">
                  <a:off x="7294670" y="4075368"/>
                  <a:ext cx="462600" cy="801000"/>
                </a:xfrm>
                <a:custGeom>
                  <a:rect b="b" l="l" r="r" t="t"/>
                  <a:pathLst>
                    <a:path extrusionOk="0" h="2225" w="1285">
                      <a:moveTo>
                        <a:pt x="1285" y="1483"/>
                      </a:moveTo>
                      <a:lnTo>
                        <a:pt x="0" y="2225"/>
                      </a:lnTo>
                      <a:lnTo>
                        <a:pt x="0" y="741"/>
                      </a:lnTo>
                      <a:lnTo>
                        <a:pt x="1285" y="0"/>
                      </a:lnTo>
                      <a:lnTo>
                        <a:pt x="1285" y="148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 rot="10800000">
                  <a:off x="7294670" y="3541848"/>
                  <a:ext cx="462600" cy="533880"/>
                </a:xfrm>
                <a:custGeom>
                  <a:rect b="b" l="l" r="r" t="t"/>
                  <a:pathLst>
                    <a:path extrusionOk="0" h="1483" w="1285">
                      <a:moveTo>
                        <a:pt x="1285" y="742"/>
                      </a:moveTo>
                      <a:lnTo>
                        <a:pt x="0" y="0"/>
                      </a:lnTo>
                      <a:lnTo>
                        <a:pt x="0" y="1483"/>
                      </a:lnTo>
                      <a:lnTo>
                        <a:pt x="1285" y="742"/>
                      </a:lnTo>
                      <a:close/>
                    </a:path>
                  </a:pathLst>
                </a:custGeom>
                <a:solidFill>
                  <a:srgbClr val="274E1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 rot="10800000">
                  <a:off x="8219510" y="4342488"/>
                  <a:ext cx="462240" cy="801000"/>
                </a:xfrm>
                <a:custGeom>
                  <a:rect b="b" l="l" r="r" t="t"/>
                  <a:pathLst>
                    <a:path extrusionOk="0" h="2225" w="1284">
                      <a:moveTo>
                        <a:pt x="0" y="1483"/>
                      </a:moveTo>
                      <a:lnTo>
                        <a:pt x="1284" y="2225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 rot="10800000">
                  <a:off x="8681750" y="4342488"/>
                  <a:ext cx="462240" cy="801000"/>
                </a:xfrm>
                <a:custGeom>
                  <a:rect b="b" l="l" r="r" t="t"/>
                  <a:pathLst>
                    <a:path extrusionOk="0" h="2225" w="1284">
                      <a:moveTo>
                        <a:pt x="1284" y="1483"/>
                      </a:moveTo>
                      <a:lnTo>
                        <a:pt x="0" y="2225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rgbClr val="274E1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 rot="10800000">
                  <a:off x="8681750" y="4075368"/>
                  <a:ext cx="462240" cy="534240"/>
                </a:xfrm>
                <a:custGeom>
                  <a:rect b="b" l="l" r="r" t="t"/>
                  <a:pathLst>
                    <a:path extrusionOk="0" h="1484" w="1284">
                      <a:moveTo>
                        <a:pt x="0" y="742"/>
                      </a:moveTo>
                      <a:lnTo>
                        <a:pt x="1284" y="1484"/>
                      </a:lnTo>
                      <a:lnTo>
                        <a:pt x="1284" y="0"/>
                      </a:lnTo>
                      <a:lnTo>
                        <a:pt x="0" y="74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 rot="10800000">
                  <a:off x="8219510" y="4075368"/>
                  <a:ext cx="462240" cy="534240"/>
                </a:xfrm>
                <a:custGeom>
                  <a:rect b="b" l="l" r="r" t="t"/>
                  <a:pathLst>
                    <a:path extrusionOk="0" h="1484" w="1284">
                      <a:moveTo>
                        <a:pt x="1284" y="742"/>
                      </a:moveTo>
                      <a:lnTo>
                        <a:pt x="0" y="0"/>
                      </a:lnTo>
                      <a:lnTo>
                        <a:pt x="0" y="1484"/>
                      </a:lnTo>
                      <a:lnTo>
                        <a:pt x="1284" y="7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 rot="10800000">
                  <a:off x="8681750" y="3808608"/>
                  <a:ext cx="462240" cy="533880"/>
                </a:xfrm>
                <a:custGeom>
                  <a:rect b="b" l="l" r="r" t="t"/>
                  <a:pathLst>
                    <a:path extrusionOk="0" h="1483" w="1284">
                      <a:moveTo>
                        <a:pt x="1284" y="742"/>
                      </a:moveTo>
                      <a:lnTo>
                        <a:pt x="0" y="0"/>
                      </a:lnTo>
                      <a:lnTo>
                        <a:pt x="0" y="1483"/>
                      </a:lnTo>
                      <a:lnTo>
                        <a:pt x="1284" y="7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8219506" y="3356853"/>
                  <a:ext cx="196757" cy="363240"/>
                </a:xfrm>
                <a:custGeom>
                  <a:rect b="b" l="l" r="r" t="t"/>
                  <a:pathLst>
                    <a:path extrusionOk="0" h="1009" w="582">
                      <a:moveTo>
                        <a:pt x="582" y="0"/>
                      </a:moveTo>
                      <a:lnTo>
                        <a:pt x="0" y="336"/>
                      </a:lnTo>
                      <a:lnTo>
                        <a:pt x="0" y="1009"/>
                      </a:lnTo>
                      <a:lnTo>
                        <a:pt x="582" y="673"/>
                      </a:lnTo>
                      <a:lnTo>
                        <a:pt x="582" y="0"/>
                      </a:lnTo>
                      <a:close/>
                    </a:path>
                  </a:pathLst>
                </a:custGeom>
                <a:solidFill>
                  <a:srgbClr val="274E1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" name="Google Shape;25;p2"/>
              <p:cNvGrpSpPr/>
              <p:nvPr/>
            </p:nvGrpSpPr>
            <p:grpSpPr>
              <a:xfrm>
                <a:off x="6832610" y="858696"/>
                <a:ext cx="2372457" cy="4556397"/>
                <a:chOff x="6832610" y="926596"/>
                <a:chExt cx="2372457" cy="4556397"/>
              </a:xfrm>
            </p:grpSpPr>
            <p:sp>
              <p:nvSpPr>
                <p:cNvPr id="26" name="Google Shape;26;p2"/>
                <p:cNvSpPr/>
                <p:nvPr/>
              </p:nvSpPr>
              <p:spPr>
                <a:xfrm rot="3600004">
                  <a:off x="8219324" y="2944362"/>
                  <a:ext cx="462241" cy="801002"/>
                </a:xfrm>
                <a:custGeom>
                  <a:rect b="b" l="l" r="r" t="t"/>
                  <a:pathLst>
                    <a:path extrusionOk="0" h="2225" w="1284">
                      <a:moveTo>
                        <a:pt x="0" y="1483"/>
                      </a:moveTo>
                      <a:lnTo>
                        <a:pt x="1284" y="2225"/>
                      </a:lnTo>
                      <a:lnTo>
                        <a:pt x="1284" y="741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8681750" y="2416158"/>
                  <a:ext cx="462240" cy="800640"/>
                </a:xfrm>
                <a:custGeom>
                  <a:rect b="b" l="l" r="r" t="t"/>
                  <a:pathLst>
                    <a:path extrusionOk="0" h="2224" w="1284">
                      <a:moveTo>
                        <a:pt x="0" y="1483"/>
                      </a:moveTo>
                      <a:lnTo>
                        <a:pt x="1284" y="2224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6832610" y="4671908"/>
                  <a:ext cx="462240" cy="800640"/>
                </a:xfrm>
                <a:custGeom>
                  <a:rect b="b" l="l" r="r" t="t"/>
                  <a:pathLst>
                    <a:path extrusionOk="0" h="2224" w="1284">
                      <a:moveTo>
                        <a:pt x="1284" y="1483"/>
                      </a:moveTo>
                      <a:lnTo>
                        <a:pt x="0" y="2224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 rot="3599992">
                  <a:off x="8626942" y="1588942"/>
                  <a:ext cx="462598" cy="533878"/>
                </a:xfrm>
                <a:custGeom>
                  <a:rect b="b" l="l" r="r" t="t"/>
                  <a:pathLst>
                    <a:path extrusionOk="0" h="1483" w="1285">
                      <a:moveTo>
                        <a:pt x="1285" y="742"/>
                      </a:moveTo>
                      <a:lnTo>
                        <a:pt x="0" y="0"/>
                      </a:lnTo>
                      <a:lnTo>
                        <a:pt x="0" y="1483"/>
                      </a:lnTo>
                      <a:lnTo>
                        <a:pt x="1285" y="742"/>
                      </a:lnTo>
                      <a:close/>
                    </a:path>
                  </a:pathLst>
                </a:custGeom>
                <a:solidFill>
                  <a:srgbClr val="274E1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8681750" y="2944443"/>
                  <a:ext cx="462240" cy="534240"/>
                </a:xfrm>
                <a:custGeom>
                  <a:rect b="b" l="l" r="r" t="t"/>
                  <a:pathLst>
                    <a:path extrusionOk="0" h="1484" w="1284">
                      <a:moveTo>
                        <a:pt x="1284" y="742"/>
                      </a:moveTo>
                      <a:lnTo>
                        <a:pt x="0" y="0"/>
                      </a:lnTo>
                      <a:lnTo>
                        <a:pt x="0" y="1484"/>
                      </a:lnTo>
                      <a:lnTo>
                        <a:pt x="1284" y="74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 rot="3600004">
                  <a:off x="8395539" y="993438"/>
                  <a:ext cx="462601" cy="533881"/>
                </a:xfrm>
                <a:custGeom>
                  <a:rect b="b" l="l" r="r" t="t"/>
                  <a:pathLst>
                    <a:path extrusionOk="0" h="1483" w="1285">
                      <a:moveTo>
                        <a:pt x="0" y="741"/>
                      </a:moveTo>
                      <a:lnTo>
                        <a:pt x="1285" y="1483"/>
                      </a:lnTo>
                      <a:lnTo>
                        <a:pt x="1285" y="0"/>
                      </a:lnTo>
                      <a:lnTo>
                        <a:pt x="0" y="74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 rot="-3600004">
                  <a:off x="7410040" y="4882541"/>
                  <a:ext cx="462601" cy="533521"/>
                </a:xfrm>
                <a:custGeom>
                  <a:rect b="b" l="l" r="r" t="t"/>
                  <a:pathLst>
                    <a:path extrusionOk="0" h="1482" w="1285">
                      <a:moveTo>
                        <a:pt x="1285" y="742"/>
                      </a:moveTo>
                      <a:lnTo>
                        <a:pt x="0" y="0"/>
                      </a:lnTo>
                      <a:lnTo>
                        <a:pt x="0" y="1482"/>
                      </a:lnTo>
                      <a:lnTo>
                        <a:pt x="1285" y="742"/>
                      </a:lnTo>
                      <a:close/>
                    </a:path>
                  </a:pathLst>
                </a:custGeom>
                <a:solidFill>
                  <a:srgbClr val="274E1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8511425" y="1785133"/>
                  <a:ext cx="462240" cy="800640"/>
                </a:xfrm>
                <a:custGeom>
                  <a:rect b="b" l="l" r="r" t="t"/>
                  <a:pathLst>
                    <a:path extrusionOk="0" h="2224" w="1284">
                      <a:moveTo>
                        <a:pt x="0" y="1483"/>
                      </a:moveTo>
                      <a:lnTo>
                        <a:pt x="1284" y="2224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" name="Google Shape;34;p2"/>
            <p:cNvGrpSpPr/>
            <p:nvPr/>
          </p:nvGrpSpPr>
          <p:grpSpPr>
            <a:xfrm>
              <a:off x="2" y="-220676"/>
              <a:ext cx="2754719" cy="2546184"/>
              <a:chOff x="-10" y="5"/>
              <a:chExt cx="2311200" cy="2136240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710" y="1335605"/>
                <a:ext cx="462600" cy="800640"/>
              </a:xfrm>
              <a:custGeom>
                <a:rect b="b" l="l" r="r" t="t"/>
                <a:pathLst>
                  <a:path extrusionOk="0" h="2224" w="1285">
                    <a:moveTo>
                      <a:pt x="1285" y="1483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924110" y="267125"/>
                <a:ext cx="462600" cy="800640"/>
              </a:xfrm>
              <a:custGeom>
                <a:rect b="b" l="l" r="r" t="t"/>
                <a:pathLst>
                  <a:path extrusionOk="0" h="2224" w="1285">
                    <a:moveTo>
                      <a:pt x="1285" y="1482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61870" y="5"/>
                <a:ext cx="924840" cy="533880"/>
              </a:xfrm>
              <a:custGeom>
                <a:rect b="b" l="l" r="r" t="t"/>
                <a:pathLst>
                  <a:path extrusionOk="0" h="1483" w="2569">
                    <a:moveTo>
                      <a:pt x="1284" y="1483"/>
                    </a:moveTo>
                    <a:lnTo>
                      <a:pt x="2569" y="742"/>
                    </a:lnTo>
                    <a:lnTo>
                      <a:pt x="1284" y="0"/>
                    </a:lnTo>
                    <a:lnTo>
                      <a:pt x="0" y="742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10" y="267125"/>
                <a:ext cx="462240" cy="801000"/>
              </a:xfrm>
              <a:custGeom>
                <a:rect b="b" l="l" r="r" t="t"/>
                <a:pathLst>
                  <a:path extrusionOk="0" h="2225" w="1284">
                    <a:moveTo>
                      <a:pt x="1284" y="0"/>
                    </a:moveTo>
                    <a:lnTo>
                      <a:pt x="0" y="742"/>
                    </a:lnTo>
                    <a:lnTo>
                      <a:pt x="0" y="2225"/>
                    </a:lnTo>
                    <a:lnTo>
                      <a:pt x="1284" y="1484"/>
                    </a:lnTo>
                    <a:lnTo>
                      <a:pt x="12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45830" y="1333445"/>
                <a:ext cx="209520" cy="363240"/>
              </a:xfrm>
              <a:custGeom>
                <a:rect b="b" l="l" r="r" t="t"/>
                <a:pathLst>
                  <a:path extrusionOk="0" h="1009" w="582">
                    <a:moveTo>
                      <a:pt x="582" y="0"/>
                    </a:moveTo>
                    <a:lnTo>
                      <a:pt x="0" y="336"/>
                    </a:lnTo>
                    <a:lnTo>
                      <a:pt x="0" y="1009"/>
                    </a:lnTo>
                    <a:lnTo>
                      <a:pt x="582" y="673"/>
                    </a:lnTo>
                    <a:lnTo>
                      <a:pt x="582" y="0"/>
                    </a:ln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62230" y="267125"/>
                <a:ext cx="462240" cy="534240"/>
              </a:xfrm>
              <a:custGeom>
                <a:rect b="b" l="l" r="r" t="t"/>
                <a:pathLst>
                  <a:path extrusionOk="0" h="1484" w="1284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62230" y="801365"/>
                <a:ext cx="462240" cy="533520"/>
              </a:xfrm>
              <a:custGeom>
                <a:rect b="b" l="l" r="r" t="t"/>
                <a:pathLst>
                  <a:path extrusionOk="0" h="1482" w="1284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386710" y="5"/>
                <a:ext cx="462240" cy="533880"/>
              </a:xfrm>
              <a:custGeom>
                <a:rect b="b" l="l" r="r" t="t"/>
                <a:pathLst>
                  <a:path extrusionOk="0" h="1483" w="1284">
                    <a:moveTo>
                      <a:pt x="0" y="742"/>
                    </a:moveTo>
                    <a:lnTo>
                      <a:pt x="1284" y="1483"/>
                    </a:lnTo>
                    <a:lnTo>
                      <a:pt x="1284" y="0"/>
                    </a:lnTo>
                    <a:lnTo>
                      <a:pt x="0" y="742"/>
                    </a:ln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848950" y="5"/>
                <a:ext cx="462240" cy="533880"/>
              </a:xfrm>
              <a:custGeom>
                <a:rect b="b" l="l" r="r" t="t"/>
                <a:pathLst>
                  <a:path extrusionOk="0" h="1483" w="1284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4" name="Google Shape;4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54950" y="50000"/>
            <a:ext cx="2384276" cy="238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0" name="Google Shape;150;p11"/>
          <p:cNvGrpSpPr/>
          <p:nvPr/>
        </p:nvGrpSpPr>
        <p:grpSpPr>
          <a:xfrm>
            <a:off x="0" y="0"/>
            <a:ext cx="1644045" cy="1186708"/>
            <a:chOff x="-5" y="5"/>
            <a:chExt cx="1849320" cy="1334880"/>
          </a:xfrm>
        </p:grpSpPr>
        <p:sp>
          <p:nvSpPr>
            <p:cNvPr id="151" name="Google Shape;151;p11"/>
            <p:cNvSpPr/>
            <p:nvPr/>
          </p:nvSpPr>
          <p:spPr>
            <a:xfrm>
              <a:off x="-5" y="5"/>
              <a:ext cx="924840" cy="533880"/>
            </a:xfrm>
            <a:custGeom>
              <a:rect b="b" l="l" r="r" t="t"/>
              <a:pathLst>
                <a:path extrusionOk="0" h="1483" w="2569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355" y="267125"/>
              <a:ext cx="462240" cy="534240"/>
            </a:xfrm>
            <a:custGeom>
              <a:rect b="b" l="l" r="r" t="t"/>
              <a:pathLst>
                <a:path extrusionOk="0" h="1484" w="1284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355" y="801365"/>
              <a:ext cx="462240" cy="533520"/>
            </a:xfrm>
            <a:custGeom>
              <a:rect b="b" l="l" r="r" t="t"/>
              <a:pathLst>
                <a:path extrusionOk="0" h="1482" w="1284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924835" y="5"/>
              <a:ext cx="462240" cy="533880"/>
            </a:xfrm>
            <a:custGeom>
              <a:rect b="b" l="l" r="r" t="t"/>
              <a:pathLst>
                <a:path extrusionOk="0" h="1483" w="1284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1387075" y="5"/>
              <a:ext cx="462240" cy="533880"/>
            </a:xfrm>
            <a:custGeom>
              <a:rect b="b" l="l" r="r" t="t"/>
              <a:pathLst>
                <a:path extrusionOk="0" h="1483" w="1284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hasCustomPrompt="1" type="title"/>
          </p:nvPr>
        </p:nvSpPr>
        <p:spPr>
          <a:xfrm>
            <a:off x="713225" y="3061700"/>
            <a:ext cx="54546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8" name="Google Shape;158;p12"/>
          <p:cNvSpPr txBox="1"/>
          <p:nvPr>
            <p:ph idx="1" type="subTitle"/>
          </p:nvPr>
        </p:nvSpPr>
        <p:spPr>
          <a:xfrm>
            <a:off x="713225" y="4106900"/>
            <a:ext cx="5454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59" name="Google Shape;159;p12"/>
          <p:cNvGrpSpPr/>
          <p:nvPr/>
        </p:nvGrpSpPr>
        <p:grpSpPr>
          <a:xfrm rot="-5400000">
            <a:off x="7264886" y="-9265"/>
            <a:ext cx="1868553" cy="1888008"/>
            <a:chOff x="7294670" y="3274728"/>
            <a:chExt cx="1849320" cy="1868760"/>
          </a:xfrm>
        </p:grpSpPr>
        <p:sp>
          <p:nvSpPr>
            <p:cNvPr id="160" name="Google Shape;160;p12"/>
            <p:cNvSpPr/>
            <p:nvPr/>
          </p:nvSpPr>
          <p:spPr>
            <a:xfrm rot="10800000">
              <a:off x="7757270" y="3541848"/>
              <a:ext cx="462240" cy="800640"/>
            </a:xfrm>
            <a:custGeom>
              <a:rect b="b" l="l" r="r" t="t"/>
              <a:pathLst>
                <a:path extrusionOk="0" h="2224" w="1284">
                  <a:moveTo>
                    <a:pt x="0" y="1483"/>
                  </a:moveTo>
                  <a:lnTo>
                    <a:pt x="1284" y="2224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 rot="10800000">
              <a:off x="8219510" y="3541848"/>
              <a:ext cx="462240" cy="800640"/>
            </a:xfrm>
            <a:custGeom>
              <a:rect b="b" l="l" r="r" t="t"/>
              <a:pathLst>
                <a:path extrusionOk="0" h="2224" w="1284">
                  <a:moveTo>
                    <a:pt x="1284" y="1483"/>
                  </a:moveTo>
                  <a:lnTo>
                    <a:pt x="0" y="2224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2"/>
            <p:cNvSpPr/>
            <p:nvPr/>
          </p:nvSpPr>
          <p:spPr>
            <a:xfrm rot="10800000">
              <a:off x="8681750" y="3274728"/>
              <a:ext cx="462240" cy="801000"/>
            </a:xfrm>
            <a:custGeom>
              <a:rect b="b" l="l" r="r" t="t"/>
              <a:pathLst>
                <a:path extrusionOk="0" h="2225" w="1284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2"/>
            <p:cNvSpPr/>
            <p:nvPr/>
          </p:nvSpPr>
          <p:spPr>
            <a:xfrm rot="10800000">
              <a:off x="7294670" y="4075368"/>
              <a:ext cx="462600" cy="801000"/>
            </a:xfrm>
            <a:custGeom>
              <a:rect b="b" l="l" r="r" t="t"/>
              <a:pathLst>
                <a:path extrusionOk="0" h="2225" w="1285">
                  <a:moveTo>
                    <a:pt x="1285" y="1483"/>
                  </a:moveTo>
                  <a:lnTo>
                    <a:pt x="0" y="2225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2"/>
            <p:cNvSpPr/>
            <p:nvPr/>
          </p:nvSpPr>
          <p:spPr>
            <a:xfrm rot="10800000">
              <a:off x="7294670" y="3541848"/>
              <a:ext cx="462600" cy="533880"/>
            </a:xfrm>
            <a:custGeom>
              <a:rect b="b" l="l" r="r" t="t"/>
              <a:pathLst>
                <a:path extrusionOk="0" h="1483" w="1285">
                  <a:moveTo>
                    <a:pt x="1285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5" y="742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2"/>
            <p:cNvSpPr/>
            <p:nvPr/>
          </p:nvSpPr>
          <p:spPr>
            <a:xfrm rot="10800000">
              <a:off x="8219510" y="4342488"/>
              <a:ext cx="462240" cy="801000"/>
            </a:xfrm>
            <a:custGeom>
              <a:rect b="b" l="l" r="r" t="t"/>
              <a:pathLst>
                <a:path extrusionOk="0" h="2225" w="1284">
                  <a:moveTo>
                    <a:pt x="0" y="1483"/>
                  </a:moveTo>
                  <a:lnTo>
                    <a:pt x="1284" y="2225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 rot="10800000">
              <a:off x="8681750" y="4342488"/>
              <a:ext cx="462240" cy="801000"/>
            </a:xfrm>
            <a:custGeom>
              <a:rect b="b" l="l" r="r" t="t"/>
              <a:pathLst>
                <a:path extrusionOk="0" h="2225" w="1284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 rot="10800000">
              <a:off x="8681750" y="4075368"/>
              <a:ext cx="462240" cy="534240"/>
            </a:xfrm>
            <a:custGeom>
              <a:rect b="b" l="l" r="r" t="t"/>
              <a:pathLst>
                <a:path extrusionOk="0" h="1484" w="1284">
                  <a:moveTo>
                    <a:pt x="0" y="742"/>
                  </a:moveTo>
                  <a:lnTo>
                    <a:pt x="1284" y="1484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2"/>
            <p:cNvSpPr/>
            <p:nvPr/>
          </p:nvSpPr>
          <p:spPr>
            <a:xfrm rot="10800000">
              <a:off x="8219510" y="4075368"/>
              <a:ext cx="462240" cy="534240"/>
            </a:xfrm>
            <a:custGeom>
              <a:rect b="b" l="l" r="r" t="t"/>
              <a:pathLst>
                <a:path extrusionOk="0" h="1484" w="1284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2"/>
            <p:cNvSpPr/>
            <p:nvPr/>
          </p:nvSpPr>
          <p:spPr>
            <a:xfrm rot="10800000">
              <a:off x="8681750" y="3808608"/>
              <a:ext cx="462240" cy="533880"/>
            </a:xfrm>
            <a:custGeom>
              <a:rect b="b" l="l" r="r" t="t"/>
              <a:pathLst>
                <a:path extrusionOk="0" h="1483" w="1284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8219506" y="3356853"/>
              <a:ext cx="196757" cy="363240"/>
            </a:xfrm>
            <a:custGeom>
              <a:rect b="b" l="l" r="r" t="t"/>
              <a:pathLst>
                <a:path extrusionOk="0" h="1009" w="582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74" name="Google Shape;174;p14"/>
          <p:cNvGrpSpPr/>
          <p:nvPr/>
        </p:nvGrpSpPr>
        <p:grpSpPr>
          <a:xfrm>
            <a:off x="7195640" y="3861469"/>
            <a:ext cx="1948347" cy="1282023"/>
            <a:chOff x="7036550" y="3756788"/>
            <a:chExt cx="2107460" cy="1386720"/>
          </a:xfrm>
        </p:grpSpPr>
        <p:sp>
          <p:nvSpPr>
            <p:cNvPr id="175" name="Google Shape;175;p14"/>
            <p:cNvSpPr/>
            <p:nvPr/>
          </p:nvSpPr>
          <p:spPr>
            <a:xfrm flipH="1" rot="5400000">
              <a:off x="7443910" y="4511168"/>
              <a:ext cx="462600" cy="800640"/>
            </a:xfrm>
            <a:custGeom>
              <a:rect b="b" l="l" r="r" t="t"/>
              <a:pathLst>
                <a:path extrusionOk="0" h="2224" w="1285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 flipH="1" rot="5400000">
              <a:off x="8512390" y="3587768"/>
              <a:ext cx="462600" cy="800640"/>
            </a:xfrm>
            <a:custGeom>
              <a:rect b="b" l="l" r="r" t="t"/>
              <a:pathLst>
                <a:path extrusionOk="0" h="2224" w="1285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 flipH="1" rot="5400000">
              <a:off x="8512390" y="4511888"/>
              <a:ext cx="462240" cy="801000"/>
            </a:xfrm>
            <a:custGeom>
              <a:rect b="b" l="l" r="r" t="t"/>
              <a:pathLst>
                <a:path extrusionOk="0" h="2225" w="1284">
                  <a:moveTo>
                    <a:pt x="1284" y="0"/>
                  </a:moveTo>
                  <a:lnTo>
                    <a:pt x="0" y="742"/>
                  </a:lnTo>
                  <a:lnTo>
                    <a:pt x="0" y="2225"/>
                  </a:lnTo>
                  <a:lnTo>
                    <a:pt x="1284" y="1484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 flipH="1" rot="5400000">
              <a:off x="7113410" y="4604413"/>
              <a:ext cx="209520" cy="363240"/>
            </a:xfrm>
            <a:custGeom>
              <a:rect b="b" l="l" r="r" t="t"/>
              <a:pathLst>
                <a:path extrusionOk="0" h="1009" w="582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 flipH="1" rot="5400000">
              <a:off x="8645770" y="4183028"/>
              <a:ext cx="462240" cy="534240"/>
            </a:xfrm>
            <a:custGeom>
              <a:rect b="b" l="l" r="r" t="t"/>
              <a:pathLst>
                <a:path extrusionOk="0" h="1484" w="1284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 flipH="1" rot="5400000">
              <a:off x="8111890" y="4183388"/>
              <a:ext cx="462240" cy="533520"/>
            </a:xfrm>
            <a:custGeom>
              <a:rect b="b" l="l" r="r" t="t"/>
              <a:pathLst>
                <a:path extrusionOk="0" h="1482" w="1284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720000" y="1882800"/>
            <a:ext cx="295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3" name="Google Shape;183;p15"/>
          <p:cNvSpPr txBox="1"/>
          <p:nvPr>
            <p:ph idx="1" type="subTitle"/>
          </p:nvPr>
        </p:nvSpPr>
        <p:spPr>
          <a:xfrm>
            <a:off x="720000" y="2455500"/>
            <a:ext cx="2952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5410638" y="1882800"/>
            <a:ext cx="295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6" name="Google Shape;186;p16"/>
          <p:cNvSpPr txBox="1"/>
          <p:nvPr>
            <p:ph idx="1" type="subTitle"/>
          </p:nvPr>
        </p:nvSpPr>
        <p:spPr>
          <a:xfrm>
            <a:off x="5410781" y="2455500"/>
            <a:ext cx="2952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1" type="body"/>
          </p:nvPr>
        </p:nvSpPr>
        <p:spPr>
          <a:xfrm>
            <a:off x="720000" y="1215750"/>
            <a:ext cx="7704000" cy="12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ek Bangla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2" name="Google Shape;192;p18"/>
          <p:cNvSpPr txBox="1"/>
          <p:nvPr>
            <p:ph idx="1" type="subTitle"/>
          </p:nvPr>
        </p:nvSpPr>
        <p:spPr>
          <a:xfrm>
            <a:off x="4909849" y="1667625"/>
            <a:ext cx="2735100" cy="23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3" name="Google Shape;193;p18"/>
          <p:cNvSpPr txBox="1"/>
          <p:nvPr>
            <p:ph idx="2" type="subTitle"/>
          </p:nvPr>
        </p:nvSpPr>
        <p:spPr>
          <a:xfrm>
            <a:off x="1499062" y="1667625"/>
            <a:ext cx="2735100" cy="23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94" name="Google Shape;194;p18"/>
          <p:cNvGrpSpPr/>
          <p:nvPr/>
        </p:nvGrpSpPr>
        <p:grpSpPr>
          <a:xfrm>
            <a:off x="-243033" y="3098788"/>
            <a:ext cx="1424204" cy="2044700"/>
            <a:chOff x="-243033" y="3098788"/>
            <a:chExt cx="1424204" cy="2044700"/>
          </a:xfrm>
        </p:grpSpPr>
        <p:sp>
          <p:nvSpPr>
            <p:cNvPr id="195" name="Google Shape;195;p18"/>
            <p:cNvSpPr/>
            <p:nvPr/>
          </p:nvSpPr>
          <p:spPr>
            <a:xfrm rot="5400000">
              <a:off x="622345" y="4584663"/>
              <a:ext cx="409061" cy="708590"/>
            </a:xfrm>
            <a:custGeom>
              <a:rect b="b" l="l" r="r" t="t"/>
              <a:pathLst>
                <a:path extrusionOk="0" h="1171" w="676">
                  <a:moveTo>
                    <a:pt x="0" y="390"/>
                  </a:moveTo>
                  <a:lnTo>
                    <a:pt x="676" y="0"/>
                  </a:lnTo>
                  <a:lnTo>
                    <a:pt x="676" y="780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6" name="Google Shape;196;p18"/>
            <p:cNvGrpSpPr/>
            <p:nvPr/>
          </p:nvGrpSpPr>
          <p:grpSpPr>
            <a:xfrm>
              <a:off x="-243033" y="3098788"/>
              <a:ext cx="1180579" cy="1635639"/>
              <a:chOff x="-9233" y="2559288"/>
              <a:chExt cx="1180579" cy="1635639"/>
            </a:xfrm>
          </p:grpSpPr>
          <p:sp>
            <p:nvSpPr>
              <p:cNvPr id="197" name="Google Shape;197;p18"/>
              <p:cNvSpPr/>
              <p:nvPr/>
            </p:nvSpPr>
            <p:spPr>
              <a:xfrm rot="5400000">
                <a:off x="612520" y="3227646"/>
                <a:ext cx="409061" cy="708590"/>
              </a:xfrm>
              <a:custGeom>
                <a:rect b="b" l="l" r="r" t="t"/>
                <a:pathLst>
                  <a:path extrusionOk="0" h="1171" w="676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1"/>
                    </a:lnTo>
                    <a:lnTo>
                      <a:pt x="676" y="1171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8"/>
              <p:cNvSpPr/>
              <p:nvPr/>
            </p:nvSpPr>
            <p:spPr>
              <a:xfrm rot="5400000">
                <a:off x="612520" y="2818584"/>
                <a:ext cx="409061" cy="708590"/>
              </a:xfrm>
              <a:custGeom>
                <a:rect b="b" l="l" r="r" t="t"/>
                <a:pathLst>
                  <a:path extrusionOk="0" h="1171" w="676">
                    <a:moveTo>
                      <a:pt x="0" y="390"/>
                    </a:moveTo>
                    <a:lnTo>
                      <a:pt x="676" y="0"/>
                    </a:lnTo>
                    <a:lnTo>
                      <a:pt x="676" y="781"/>
                    </a:lnTo>
                    <a:lnTo>
                      <a:pt x="0" y="1171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8"/>
              <p:cNvSpPr/>
              <p:nvPr/>
            </p:nvSpPr>
            <p:spPr>
              <a:xfrm rot="5400000">
                <a:off x="612520" y="3636102"/>
                <a:ext cx="409061" cy="708590"/>
              </a:xfrm>
              <a:custGeom>
                <a:rect b="b" l="l" r="r" t="t"/>
                <a:pathLst>
                  <a:path extrusionOk="0" h="1171" w="676">
                    <a:moveTo>
                      <a:pt x="0" y="390"/>
                    </a:moveTo>
                    <a:lnTo>
                      <a:pt x="676" y="0"/>
                    </a:lnTo>
                    <a:lnTo>
                      <a:pt x="676" y="781"/>
                    </a:lnTo>
                    <a:lnTo>
                      <a:pt x="0" y="1171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8"/>
              <p:cNvSpPr/>
              <p:nvPr/>
            </p:nvSpPr>
            <p:spPr>
              <a:xfrm rot="5400000">
                <a:off x="140229" y="2818887"/>
                <a:ext cx="409061" cy="707985"/>
              </a:xfrm>
              <a:custGeom>
                <a:rect b="b" l="l" r="r" t="t"/>
                <a:pathLst>
                  <a:path extrusionOk="0" h="1170" w="676">
                    <a:moveTo>
                      <a:pt x="0" y="117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lnTo>
                      <a:pt x="0" y="11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8"/>
              <p:cNvSpPr/>
              <p:nvPr/>
            </p:nvSpPr>
            <p:spPr>
              <a:xfrm rot="5400000">
                <a:off x="494523" y="2527521"/>
                <a:ext cx="409061" cy="472595"/>
              </a:xfrm>
              <a:custGeom>
                <a:rect b="b" l="l" r="r" t="t"/>
                <a:pathLst>
                  <a:path extrusionOk="0" h="781" w="676">
                    <a:moveTo>
                      <a:pt x="0" y="391"/>
                    </a:moveTo>
                    <a:lnTo>
                      <a:pt x="676" y="781"/>
                    </a:lnTo>
                    <a:lnTo>
                      <a:pt x="676" y="0"/>
                    </a:lnTo>
                    <a:lnTo>
                      <a:pt x="0" y="39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 rot="5400000">
                <a:off x="258226" y="3345946"/>
                <a:ext cx="409061" cy="471990"/>
              </a:xfrm>
              <a:custGeom>
                <a:rect b="b" l="l" r="r" t="t"/>
                <a:pathLst>
                  <a:path extrusionOk="0" h="780" w="676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3" name="Google Shape;203;p18"/>
            <p:cNvSpPr/>
            <p:nvPr/>
          </p:nvSpPr>
          <p:spPr>
            <a:xfrm rot="5400000">
              <a:off x="31453" y="4293902"/>
              <a:ext cx="409061" cy="471990"/>
            </a:xfrm>
            <a:custGeom>
              <a:rect b="b" l="l" r="r" t="t"/>
              <a:pathLst>
                <a:path extrusionOk="0" h="780" w="676">
                  <a:moveTo>
                    <a:pt x="0" y="39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6" name="Google Shape;206;p19"/>
          <p:cNvSpPr txBox="1"/>
          <p:nvPr>
            <p:ph idx="1" type="subTitle"/>
          </p:nvPr>
        </p:nvSpPr>
        <p:spPr>
          <a:xfrm>
            <a:off x="5573175" y="1955929"/>
            <a:ext cx="2538600" cy="22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7" name="Google Shape;207;p19"/>
          <p:cNvSpPr txBox="1"/>
          <p:nvPr>
            <p:ph idx="2" type="subTitle"/>
          </p:nvPr>
        </p:nvSpPr>
        <p:spPr>
          <a:xfrm>
            <a:off x="1757325" y="1955929"/>
            <a:ext cx="2538600" cy="22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8" name="Google Shape;208;p19"/>
          <p:cNvSpPr txBox="1"/>
          <p:nvPr>
            <p:ph idx="3" type="subTitle"/>
          </p:nvPr>
        </p:nvSpPr>
        <p:spPr>
          <a:xfrm>
            <a:off x="1757300" y="1535888"/>
            <a:ext cx="2538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09" name="Google Shape;209;p19"/>
          <p:cNvSpPr txBox="1"/>
          <p:nvPr>
            <p:ph idx="4" type="subTitle"/>
          </p:nvPr>
        </p:nvSpPr>
        <p:spPr>
          <a:xfrm>
            <a:off x="5573179" y="1535888"/>
            <a:ext cx="2538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2" name="Google Shape;212;p20"/>
          <p:cNvSpPr txBox="1"/>
          <p:nvPr>
            <p:ph idx="1" type="subTitle"/>
          </p:nvPr>
        </p:nvSpPr>
        <p:spPr>
          <a:xfrm>
            <a:off x="1253225" y="1756450"/>
            <a:ext cx="25206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3" name="Google Shape;213;p20"/>
          <p:cNvSpPr txBox="1"/>
          <p:nvPr>
            <p:ph idx="2" type="subTitle"/>
          </p:nvPr>
        </p:nvSpPr>
        <p:spPr>
          <a:xfrm>
            <a:off x="5079773" y="1756450"/>
            <a:ext cx="25206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4" name="Google Shape;214;p20"/>
          <p:cNvSpPr txBox="1"/>
          <p:nvPr>
            <p:ph idx="3" type="subTitle"/>
          </p:nvPr>
        </p:nvSpPr>
        <p:spPr>
          <a:xfrm>
            <a:off x="1253225" y="3417100"/>
            <a:ext cx="25206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5" name="Google Shape;215;p20"/>
          <p:cNvSpPr txBox="1"/>
          <p:nvPr>
            <p:ph idx="4" type="subTitle"/>
          </p:nvPr>
        </p:nvSpPr>
        <p:spPr>
          <a:xfrm>
            <a:off x="5079773" y="3417100"/>
            <a:ext cx="25206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6" name="Google Shape;216;p20"/>
          <p:cNvSpPr txBox="1"/>
          <p:nvPr>
            <p:ph idx="5" type="subTitle"/>
          </p:nvPr>
        </p:nvSpPr>
        <p:spPr>
          <a:xfrm>
            <a:off x="1253226" y="1336450"/>
            <a:ext cx="2520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7" name="Google Shape;217;p20"/>
          <p:cNvSpPr txBox="1"/>
          <p:nvPr>
            <p:ph idx="6" type="subTitle"/>
          </p:nvPr>
        </p:nvSpPr>
        <p:spPr>
          <a:xfrm>
            <a:off x="1253226" y="2997100"/>
            <a:ext cx="2520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8" name="Google Shape;218;p20"/>
          <p:cNvSpPr txBox="1"/>
          <p:nvPr>
            <p:ph idx="7" type="subTitle"/>
          </p:nvPr>
        </p:nvSpPr>
        <p:spPr>
          <a:xfrm>
            <a:off x="5079750" y="1336450"/>
            <a:ext cx="2520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9" name="Google Shape;219;p20"/>
          <p:cNvSpPr txBox="1"/>
          <p:nvPr>
            <p:ph idx="8" type="subTitle"/>
          </p:nvPr>
        </p:nvSpPr>
        <p:spPr>
          <a:xfrm>
            <a:off x="5079750" y="2997100"/>
            <a:ext cx="2520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grpSp>
        <p:nvGrpSpPr>
          <p:cNvPr id="220" name="Google Shape;220;p20"/>
          <p:cNvGrpSpPr/>
          <p:nvPr/>
        </p:nvGrpSpPr>
        <p:grpSpPr>
          <a:xfrm flipH="1" rot="10800000">
            <a:off x="8300491" y="1243813"/>
            <a:ext cx="853585" cy="3128188"/>
            <a:chOff x="8300491" y="1243813"/>
            <a:chExt cx="853585" cy="3128188"/>
          </a:xfrm>
        </p:grpSpPr>
        <p:sp>
          <p:nvSpPr>
            <p:cNvPr id="221" name="Google Shape;221;p20"/>
            <p:cNvSpPr/>
            <p:nvPr/>
          </p:nvSpPr>
          <p:spPr>
            <a:xfrm>
              <a:off x="8727283" y="3140248"/>
              <a:ext cx="426793" cy="739305"/>
            </a:xfrm>
            <a:custGeom>
              <a:rect b="b" l="l" r="r" t="t"/>
              <a:pathLst>
                <a:path extrusionOk="0" h="1171" w="676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8300491" y="3633327"/>
              <a:ext cx="426793" cy="738674"/>
            </a:xfrm>
            <a:custGeom>
              <a:rect b="b" l="l" r="r" t="t"/>
              <a:pathLst>
                <a:path extrusionOk="0" h="1170" w="676">
                  <a:moveTo>
                    <a:pt x="0" y="117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lnTo>
                    <a:pt x="0" y="11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8407189" y="3279775"/>
              <a:ext cx="222867" cy="385752"/>
            </a:xfrm>
            <a:custGeom>
              <a:rect b="b" l="l" r="r" t="t"/>
              <a:pathLst>
                <a:path extrusionOk="0" h="611" w="353">
                  <a:moveTo>
                    <a:pt x="0" y="611"/>
                  </a:moveTo>
                  <a:lnTo>
                    <a:pt x="353" y="408"/>
                  </a:lnTo>
                  <a:lnTo>
                    <a:pt x="353" y="0"/>
                  </a:lnTo>
                  <a:lnTo>
                    <a:pt x="0" y="204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8727283" y="2894024"/>
              <a:ext cx="426793" cy="493080"/>
            </a:xfrm>
            <a:custGeom>
              <a:rect b="b" l="l" r="r" t="t"/>
              <a:pathLst>
                <a:path extrusionOk="0" h="781" w="676">
                  <a:moveTo>
                    <a:pt x="0" y="390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8727283" y="3633327"/>
              <a:ext cx="426793" cy="492449"/>
            </a:xfrm>
            <a:custGeom>
              <a:rect b="b" l="l" r="r" t="t"/>
              <a:pathLst>
                <a:path extrusionOk="0" h="780" w="676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8727283" y="1490036"/>
              <a:ext cx="426793" cy="739305"/>
            </a:xfrm>
            <a:custGeom>
              <a:rect b="b" l="l" r="r" t="t"/>
              <a:pathLst>
                <a:path extrusionOk="0" h="1171" w="676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8300491" y="1490036"/>
              <a:ext cx="426793" cy="739305"/>
            </a:xfrm>
            <a:custGeom>
              <a:rect b="b" l="l" r="r" t="t"/>
              <a:pathLst>
                <a:path extrusionOk="0" h="1171" w="676">
                  <a:moveTo>
                    <a:pt x="0" y="390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8300491" y="1983116"/>
              <a:ext cx="426793" cy="738674"/>
            </a:xfrm>
            <a:custGeom>
              <a:rect b="b" l="l" r="r" t="t"/>
              <a:pathLst>
                <a:path extrusionOk="0" h="1170" w="676">
                  <a:moveTo>
                    <a:pt x="0" y="117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lnTo>
                    <a:pt x="0" y="11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8300491" y="2646537"/>
              <a:ext cx="426793" cy="493080"/>
            </a:xfrm>
            <a:custGeom>
              <a:rect b="b" l="l" r="r" t="t"/>
              <a:pathLst>
                <a:path extrusionOk="0" h="781" w="676">
                  <a:moveTo>
                    <a:pt x="676" y="781"/>
                  </a:moveTo>
                  <a:lnTo>
                    <a:pt x="676" y="0"/>
                  </a:lnTo>
                  <a:lnTo>
                    <a:pt x="0" y="391"/>
                  </a:lnTo>
                  <a:lnTo>
                    <a:pt x="676" y="7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8727283" y="2646537"/>
              <a:ext cx="426793" cy="493080"/>
            </a:xfrm>
            <a:custGeom>
              <a:rect b="b" l="l" r="r" t="t"/>
              <a:pathLst>
                <a:path extrusionOk="0" h="781" w="676">
                  <a:moveTo>
                    <a:pt x="0" y="0"/>
                  </a:moveTo>
                  <a:lnTo>
                    <a:pt x="0" y="781"/>
                  </a:lnTo>
                  <a:lnTo>
                    <a:pt x="676" y="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8727283" y="1243813"/>
              <a:ext cx="426793" cy="492449"/>
            </a:xfrm>
            <a:custGeom>
              <a:rect b="b" l="l" r="r" t="t"/>
              <a:pathLst>
                <a:path extrusionOk="0" h="780" w="676">
                  <a:moveTo>
                    <a:pt x="0" y="39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8727283" y="1983116"/>
              <a:ext cx="426793" cy="492449"/>
            </a:xfrm>
            <a:custGeom>
              <a:rect b="b" l="l" r="r" t="t"/>
              <a:pathLst>
                <a:path extrusionOk="0" h="780" w="676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2" type="title"/>
          </p:nvPr>
        </p:nvSpPr>
        <p:spPr>
          <a:xfrm>
            <a:off x="928775" y="1359026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" name="Google Shape;48;p3"/>
          <p:cNvSpPr txBox="1"/>
          <p:nvPr>
            <p:ph idx="3" type="title"/>
          </p:nvPr>
        </p:nvSpPr>
        <p:spPr>
          <a:xfrm>
            <a:off x="928775" y="3031903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" name="Google Shape;49;p3"/>
          <p:cNvSpPr txBox="1"/>
          <p:nvPr>
            <p:ph idx="4" type="title"/>
          </p:nvPr>
        </p:nvSpPr>
        <p:spPr>
          <a:xfrm>
            <a:off x="3628046" y="1359026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" name="Google Shape;50;p3"/>
          <p:cNvSpPr txBox="1"/>
          <p:nvPr>
            <p:ph idx="5" type="title"/>
          </p:nvPr>
        </p:nvSpPr>
        <p:spPr>
          <a:xfrm>
            <a:off x="3628046" y="3031903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1" name="Google Shape;51;p3"/>
          <p:cNvSpPr txBox="1"/>
          <p:nvPr>
            <p:ph idx="6" type="title"/>
          </p:nvPr>
        </p:nvSpPr>
        <p:spPr>
          <a:xfrm>
            <a:off x="6327325" y="1359026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" name="Google Shape;52;p3"/>
          <p:cNvSpPr txBox="1"/>
          <p:nvPr>
            <p:ph idx="7" type="title"/>
          </p:nvPr>
        </p:nvSpPr>
        <p:spPr>
          <a:xfrm>
            <a:off x="6327325" y="3031903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" name="Google Shape;53;p3"/>
          <p:cNvSpPr txBox="1"/>
          <p:nvPr>
            <p:ph idx="1" type="subTitle"/>
          </p:nvPr>
        </p:nvSpPr>
        <p:spPr>
          <a:xfrm>
            <a:off x="928775" y="1855525"/>
            <a:ext cx="18879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4" name="Google Shape;54;p3"/>
          <p:cNvSpPr txBox="1"/>
          <p:nvPr>
            <p:ph idx="8" type="subTitle"/>
          </p:nvPr>
        </p:nvSpPr>
        <p:spPr>
          <a:xfrm>
            <a:off x="3628050" y="1855525"/>
            <a:ext cx="18879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5" name="Google Shape;55;p3"/>
          <p:cNvSpPr txBox="1"/>
          <p:nvPr>
            <p:ph idx="9" type="subTitle"/>
          </p:nvPr>
        </p:nvSpPr>
        <p:spPr>
          <a:xfrm>
            <a:off x="6327325" y="1855525"/>
            <a:ext cx="18879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3" type="subTitle"/>
          </p:nvPr>
        </p:nvSpPr>
        <p:spPr>
          <a:xfrm>
            <a:off x="928775" y="3528400"/>
            <a:ext cx="18879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4" type="subTitle"/>
          </p:nvPr>
        </p:nvSpPr>
        <p:spPr>
          <a:xfrm>
            <a:off x="3628050" y="3528400"/>
            <a:ext cx="18879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idx="15" type="subTitle"/>
          </p:nvPr>
        </p:nvSpPr>
        <p:spPr>
          <a:xfrm>
            <a:off x="6327325" y="3528400"/>
            <a:ext cx="18879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grpSp>
        <p:nvGrpSpPr>
          <p:cNvPr id="59" name="Google Shape;59;p3"/>
          <p:cNvGrpSpPr/>
          <p:nvPr/>
        </p:nvGrpSpPr>
        <p:grpSpPr>
          <a:xfrm>
            <a:off x="0" y="-2"/>
            <a:ext cx="9144000" cy="5137875"/>
            <a:chOff x="0" y="-2"/>
            <a:chExt cx="9144000" cy="5137875"/>
          </a:xfrm>
        </p:grpSpPr>
        <p:grpSp>
          <p:nvGrpSpPr>
            <p:cNvPr id="60" name="Google Shape;60;p3"/>
            <p:cNvGrpSpPr/>
            <p:nvPr/>
          </p:nvGrpSpPr>
          <p:grpSpPr>
            <a:xfrm>
              <a:off x="7809120" y="-2"/>
              <a:ext cx="1334880" cy="924480"/>
              <a:chOff x="7809120" y="-2"/>
              <a:chExt cx="1334880" cy="924480"/>
            </a:xfrm>
          </p:grpSpPr>
          <p:sp>
            <p:nvSpPr>
              <p:cNvPr id="61" name="Google Shape;61;p3"/>
              <p:cNvSpPr/>
              <p:nvPr/>
            </p:nvSpPr>
            <p:spPr>
              <a:xfrm rot="-5400000">
                <a:off x="8512560" y="-169202"/>
                <a:ext cx="462240" cy="800640"/>
              </a:xfrm>
              <a:custGeom>
                <a:rect b="b" l="l" r="r" t="t"/>
                <a:pathLst>
                  <a:path extrusionOk="0" h="2224" w="1284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-5400000">
                <a:off x="8512560" y="293038"/>
                <a:ext cx="462240" cy="800640"/>
              </a:xfrm>
              <a:custGeom>
                <a:rect b="b" l="l" r="r" t="t"/>
                <a:pathLst>
                  <a:path extrusionOk="0" h="2224" w="1284">
                    <a:moveTo>
                      <a:pt x="1284" y="1482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4" y="0"/>
                    </a:lnTo>
                    <a:lnTo>
                      <a:pt x="1284" y="1482"/>
                    </a:ln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 rot="-5400000">
                <a:off x="7845120" y="-36002"/>
                <a:ext cx="462240" cy="534240"/>
              </a:xfrm>
              <a:custGeom>
                <a:rect b="b" l="l" r="r" t="t"/>
                <a:pathLst>
                  <a:path extrusionOk="0" h="1484" w="1284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0" y="3268938"/>
              <a:ext cx="1387440" cy="1868935"/>
              <a:chOff x="0" y="3268938"/>
              <a:chExt cx="1387440" cy="1868935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0" y="3268938"/>
                <a:ext cx="462240" cy="801000"/>
              </a:xfrm>
              <a:custGeom>
                <a:rect b="b" l="l" r="r" t="t"/>
                <a:pathLst>
                  <a:path extrusionOk="0" h="2225" w="1284">
                    <a:moveTo>
                      <a:pt x="0" y="1483"/>
                    </a:moveTo>
                    <a:lnTo>
                      <a:pt x="1284" y="2225"/>
                    </a:lnTo>
                    <a:lnTo>
                      <a:pt x="1284" y="741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462240" y="4603993"/>
                <a:ext cx="462600" cy="533880"/>
              </a:xfrm>
              <a:custGeom>
                <a:rect b="b" l="l" r="r" t="t"/>
                <a:pathLst>
                  <a:path extrusionOk="0" h="1483" w="1285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0" y="3802818"/>
                <a:ext cx="462240" cy="534240"/>
              </a:xfrm>
              <a:custGeom>
                <a:rect b="b" l="l" r="r" t="t"/>
                <a:pathLst>
                  <a:path extrusionOk="0" h="1484" w="1284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0" y="4337058"/>
                <a:ext cx="462240" cy="800640"/>
              </a:xfrm>
              <a:custGeom>
                <a:rect b="b" l="l" r="r" t="t"/>
                <a:pathLst>
                  <a:path extrusionOk="0" h="2224" w="1284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0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924840" y="4604175"/>
                <a:ext cx="462600" cy="533520"/>
              </a:xfrm>
              <a:custGeom>
                <a:rect b="b" l="l" r="r" t="t"/>
                <a:pathLst>
                  <a:path extrusionOk="0" h="1482" w="1285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5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5" name="Google Shape;235;p21"/>
          <p:cNvSpPr txBox="1"/>
          <p:nvPr>
            <p:ph idx="1" type="subTitle"/>
          </p:nvPr>
        </p:nvSpPr>
        <p:spPr>
          <a:xfrm>
            <a:off x="720000" y="1756450"/>
            <a:ext cx="25008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6" name="Google Shape;236;p21"/>
          <p:cNvSpPr txBox="1"/>
          <p:nvPr>
            <p:ph idx="2" type="subTitle"/>
          </p:nvPr>
        </p:nvSpPr>
        <p:spPr>
          <a:xfrm>
            <a:off x="3325025" y="1756450"/>
            <a:ext cx="25008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7" name="Google Shape;237;p21"/>
          <p:cNvSpPr txBox="1"/>
          <p:nvPr>
            <p:ph idx="3" type="subTitle"/>
          </p:nvPr>
        </p:nvSpPr>
        <p:spPr>
          <a:xfrm>
            <a:off x="720000" y="3417100"/>
            <a:ext cx="25008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8" name="Google Shape;238;p21"/>
          <p:cNvSpPr txBox="1"/>
          <p:nvPr>
            <p:ph idx="4" type="subTitle"/>
          </p:nvPr>
        </p:nvSpPr>
        <p:spPr>
          <a:xfrm>
            <a:off x="3324929" y="3417100"/>
            <a:ext cx="25008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9" name="Google Shape;239;p21"/>
          <p:cNvSpPr txBox="1"/>
          <p:nvPr>
            <p:ph idx="5" type="subTitle"/>
          </p:nvPr>
        </p:nvSpPr>
        <p:spPr>
          <a:xfrm>
            <a:off x="720001" y="1336450"/>
            <a:ext cx="25008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0" name="Google Shape;240;p21"/>
          <p:cNvSpPr txBox="1"/>
          <p:nvPr>
            <p:ph idx="6" type="subTitle"/>
          </p:nvPr>
        </p:nvSpPr>
        <p:spPr>
          <a:xfrm>
            <a:off x="720001" y="2997100"/>
            <a:ext cx="25008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1" name="Google Shape;241;p21"/>
          <p:cNvSpPr txBox="1"/>
          <p:nvPr>
            <p:ph idx="7" type="subTitle"/>
          </p:nvPr>
        </p:nvSpPr>
        <p:spPr>
          <a:xfrm>
            <a:off x="3325002" y="1336450"/>
            <a:ext cx="25008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2" name="Google Shape;242;p21"/>
          <p:cNvSpPr txBox="1"/>
          <p:nvPr>
            <p:ph idx="8" type="subTitle"/>
          </p:nvPr>
        </p:nvSpPr>
        <p:spPr>
          <a:xfrm>
            <a:off x="3324906" y="2997100"/>
            <a:ext cx="25008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3" name="Google Shape;243;p21"/>
          <p:cNvSpPr txBox="1"/>
          <p:nvPr>
            <p:ph idx="9" type="subTitle"/>
          </p:nvPr>
        </p:nvSpPr>
        <p:spPr>
          <a:xfrm>
            <a:off x="5929973" y="1756450"/>
            <a:ext cx="25008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4" name="Google Shape;244;p21"/>
          <p:cNvSpPr txBox="1"/>
          <p:nvPr>
            <p:ph idx="13" type="subTitle"/>
          </p:nvPr>
        </p:nvSpPr>
        <p:spPr>
          <a:xfrm>
            <a:off x="5929950" y="1336450"/>
            <a:ext cx="25008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7" name="Google Shape;247;p22"/>
          <p:cNvSpPr txBox="1"/>
          <p:nvPr>
            <p:ph idx="1" type="subTitle"/>
          </p:nvPr>
        </p:nvSpPr>
        <p:spPr>
          <a:xfrm>
            <a:off x="720000" y="1886677"/>
            <a:ext cx="22842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8" name="Google Shape;248;p22"/>
          <p:cNvSpPr txBox="1"/>
          <p:nvPr>
            <p:ph idx="2" type="subTitle"/>
          </p:nvPr>
        </p:nvSpPr>
        <p:spPr>
          <a:xfrm>
            <a:off x="3429901" y="1886677"/>
            <a:ext cx="22842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9" name="Google Shape;249;p22"/>
          <p:cNvSpPr txBox="1"/>
          <p:nvPr>
            <p:ph idx="3" type="subTitle"/>
          </p:nvPr>
        </p:nvSpPr>
        <p:spPr>
          <a:xfrm>
            <a:off x="720000" y="3624675"/>
            <a:ext cx="22842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0" name="Google Shape;250;p22"/>
          <p:cNvSpPr txBox="1"/>
          <p:nvPr>
            <p:ph idx="4" type="subTitle"/>
          </p:nvPr>
        </p:nvSpPr>
        <p:spPr>
          <a:xfrm>
            <a:off x="3429899" y="3624675"/>
            <a:ext cx="22842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1" name="Google Shape;251;p22"/>
          <p:cNvSpPr txBox="1"/>
          <p:nvPr>
            <p:ph idx="5" type="subTitle"/>
          </p:nvPr>
        </p:nvSpPr>
        <p:spPr>
          <a:xfrm>
            <a:off x="6139799" y="1886677"/>
            <a:ext cx="22842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2" name="Google Shape;252;p22"/>
          <p:cNvSpPr txBox="1"/>
          <p:nvPr>
            <p:ph idx="6" type="subTitle"/>
          </p:nvPr>
        </p:nvSpPr>
        <p:spPr>
          <a:xfrm>
            <a:off x="6139799" y="3624675"/>
            <a:ext cx="22842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3" name="Google Shape;253;p22"/>
          <p:cNvSpPr txBox="1"/>
          <p:nvPr>
            <p:ph idx="7" type="subTitle"/>
          </p:nvPr>
        </p:nvSpPr>
        <p:spPr>
          <a:xfrm>
            <a:off x="720000" y="1235300"/>
            <a:ext cx="22842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54" name="Google Shape;254;p22"/>
          <p:cNvSpPr txBox="1"/>
          <p:nvPr>
            <p:ph idx="8" type="subTitle"/>
          </p:nvPr>
        </p:nvSpPr>
        <p:spPr>
          <a:xfrm>
            <a:off x="3429901" y="1235300"/>
            <a:ext cx="22842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55" name="Google Shape;255;p22"/>
          <p:cNvSpPr txBox="1"/>
          <p:nvPr>
            <p:ph idx="9" type="subTitle"/>
          </p:nvPr>
        </p:nvSpPr>
        <p:spPr>
          <a:xfrm>
            <a:off x="6139799" y="1235300"/>
            <a:ext cx="22842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56" name="Google Shape;256;p22"/>
          <p:cNvSpPr txBox="1"/>
          <p:nvPr>
            <p:ph idx="13" type="subTitle"/>
          </p:nvPr>
        </p:nvSpPr>
        <p:spPr>
          <a:xfrm>
            <a:off x="720000" y="2970223"/>
            <a:ext cx="22842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57" name="Google Shape;257;p22"/>
          <p:cNvSpPr txBox="1"/>
          <p:nvPr>
            <p:ph idx="14" type="subTitle"/>
          </p:nvPr>
        </p:nvSpPr>
        <p:spPr>
          <a:xfrm>
            <a:off x="3429888" y="2970073"/>
            <a:ext cx="22842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58" name="Google Shape;258;p22"/>
          <p:cNvSpPr txBox="1"/>
          <p:nvPr>
            <p:ph idx="15" type="subTitle"/>
          </p:nvPr>
        </p:nvSpPr>
        <p:spPr>
          <a:xfrm>
            <a:off x="6139793" y="2970073"/>
            <a:ext cx="22842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grpSp>
        <p:nvGrpSpPr>
          <p:cNvPr id="259" name="Google Shape;259;p22"/>
          <p:cNvGrpSpPr/>
          <p:nvPr/>
        </p:nvGrpSpPr>
        <p:grpSpPr>
          <a:xfrm>
            <a:off x="7280310" y="10"/>
            <a:ext cx="1863685" cy="1849320"/>
            <a:chOff x="7280310" y="10"/>
            <a:chExt cx="1863685" cy="1849320"/>
          </a:xfrm>
        </p:grpSpPr>
        <p:sp>
          <p:nvSpPr>
            <p:cNvPr id="260" name="Google Shape;260;p22"/>
            <p:cNvSpPr/>
            <p:nvPr/>
          </p:nvSpPr>
          <p:spPr>
            <a:xfrm rot="5400000">
              <a:off x="7449330" y="-168832"/>
              <a:ext cx="462600" cy="800640"/>
            </a:xfrm>
            <a:custGeom>
              <a:rect b="b" l="l" r="r" t="t"/>
              <a:pathLst>
                <a:path extrusionOk="0" h="2224" w="1285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 rot="5400000">
              <a:off x="8414635" y="195490"/>
              <a:ext cx="924840" cy="533880"/>
            </a:xfrm>
            <a:custGeom>
              <a:rect b="b" l="l" r="r" t="t"/>
              <a:pathLst>
                <a:path extrusionOk="0" h="1483" w="2569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2"/>
            <p:cNvSpPr/>
            <p:nvPr/>
          </p:nvSpPr>
          <p:spPr>
            <a:xfrm rot="5400000">
              <a:off x="8378635" y="-35630"/>
              <a:ext cx="462240" cy="534240"/>
            </a:xfrm>
            <a:custGeom>
              <a:rect b="b" l="l" r="r" t="t"/>
              <a:pathLst>
                <a:path extrusionOk="0" h="1484" w="1284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2"/>
            <p:cNvSpPr/>
            <p:nvPr/>
          </p:nvSpPr>
          <p:spPr>
            <a:xfrm rot="5400000">
              <a:off x="7844755" y="-35270"/>
              <a:ext cx="462240" cy="533520"/>
            </a:xfrm>
            <a:custGeom>
              <a:rect b="b" l="l" r="r" t="t"/>
              <a:pathLst>
                <a:path extrusionOk="0" h="1482" w="1284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2"/>
            <p:cNvSpPr/>
            <p:nvPr/>
          </p:nvSpPr>
          <p:spPr>
            <a:xfrm rot="5400000">
              <a:off x="8645935" y="889030"/>
              <a:ext cx="462240" cy="533880"/>
            </a:xfrm>
            <a:custGeom>
              <a:rect b="b" l="l" r="r" t="t"/>
              <a:pathLst>
                <a:path extrusionOk="0" h="1483" w="1284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2"/>
            <p:cNvSpPr/>
            <p:nvPr/>
          </p:nvSpPr>
          <p:spPr>
            <a:xfrm rot="5400000">
              <a:off x="8645935" y="1351270"/>
              <a:ext cx="462240" cy="533880"/>
            </a:xfrm>
            <a:custGeom>
              <a:rect b="b" l="l" r="r" t="t"/>
              <a:pathLst>
                <a:path extrusionOk="0" h="1483" w="1284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/>
          <p:nvPr>
            <p:ph type="title"/>
          </p:nvPr>
        </p:nvSpPr>
        <p:spPr>
          <a:xfrm>
            <a:off x="3733975" y="539512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23"/>
          <p:cNvSpPr txBox="1"/>
          <p:nvPr>
            <p:ph idx="1" type="subTitle"/>
          </p:nvPr>
        </p:nvSpPr>
        <p:spPr>
          <a:xfrm>
            <a:off x="3733975" y="1232200"/>
            <a:ext cx="4696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69" name="Google Shape;269;p23"/>
          <p:cNvSpPr txBox="1"/>
          <p:nvPr>
            <p:ph idx="2" type="title"/>
          </p:nvPr>
        </p:nvSpPr>
        <p:spPr>
          <a:xfrm>
            <a:off x="3733975" y="1987493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23"/>
          <p:cNvSpPr txBox="1"/>
          <p:nvPr>
            <p:ph idx="3" type="subTitle"/>
          </p:nvPr>
        </p:nvSpPr>
        <p:spPr>
          <a:xfrm>
            <a:off x="3733975" y="2680200"/>
            <a:ext cx="4696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71" name="Google Shape;271;p23"/>
          <p:cNvSpPr txBox="1"/>
          <p:nvPr>
            <p:ph idx="4" type="title"/>
          </p:nvPr>
        </p:nvSpPr>
        <p:spPr>
          <a:xfrm>
            <a:off x="3733975" y="3435499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23"/>
          <p:cNvSpPr txBox="1"/>
          <p:nvPr>
            <p:ph idx="5" type="subTitle"/>
          </p:nvPr>
        </p:nvSpPr>
        <p:spPr>
          <a:xfrm>
            <a:off x="3733975" y="4128200"/>
            <a:ext cx="4696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273" name="Google Shape;273;p23"/>
          <p:cNvGrpSpPr/>
          <p:nvPr/>
        </p:nvGrpSpPr>
        <p:grpSpPr>
          <a:xfrm>
            <a:off x="-1" y="2607615"/>
            <a:ext cx="2479101" cy="2535885"/>
            <a:chOff x="-1" y="2607615"/>
            <a:chExt cx="2479101" cy="2535885"/>
          </a:xfrm>
        </p:grpSpPr>
        <p:sp>
          <p:nvSpPr>
            <p:cNvPr id="274" name="Google Shape;274;p23"/>
            <p:cNvSpPr/>
            <p:nvPr/>
          </p:nvSpPr>
          <p:spPr>
            <a:xfrm flipH="1">
              <a:off x="2062522" y="4420814"/>
              <a:ext cx="416578" cy="722686"/>
            </a:xfrm>
            <a:custGeom>
              <a:rect b="b" l="l" r="r" t="t"/>
              <a:pathLst>
                <a:path extrusionOk="0" h="1171" w="675">
                  <a:moveTo>
                    <a:pt x="675" y="391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5" y="1171"/>
                  </a:lnTo>
                  <a:lnTo>
                    <a:pt x="675" y="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 flipH="1">
              <a:off x="417194" y="3702447"/>
              <a:ext cx="417195" cy="722686"/>
            </a:xfrm>
            <a:custGeom>
              <a:rect b="b" l="l" r="r" t="t"/>
              <a:pathLst>
                <a:path extrusionOk="0" h="1171" w="676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3"/>
            <p:cNvSpPr/>
            <p:nvPr/>
          </p:nvSpPr>
          <p:spPr>
            <a:xfrm flipH="1">
              <a:off x="1351563" y="4184444"/>
              <a:ext cx="417195" cy="722686"/>
            </a:xfrm>
            <a:custGeom>
              <a:rect b="b" l="l" r="r" t="t"/>
              <a:pathLst>
                <a:path extrusionOk="0" h="1171" w="676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3"/>
            <p:cNvSpPr/>
            <p:nvPr/>
          </p:nvSpPr>
          <p:spPr>
            <a:xfrm flipH="1">
              <a:off x="417194" y="4184444"/>
              <a:ext cx="417195" cy="722068"/>
            </a:xfrm>
            <a:custGeom>
              <a:rect b="b" l="l" r="r" t="t"/>
              <a:pathLst>
                <a:path extrusionOk="0" h="1170" w="676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117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3"/>
            <p:cNvSpPr/>
            <p:nvPr/>
          </p:nvSpPr>
          <p:spPr>
            <a:xfrm flipH="1">
              <a:off x="-1" y="3702447"/>
              <a:ext cx="417195" cy="722686"/>
            </a:xfrm>
            <a:custGeom>
              <a:rect b="b" l="l" r="r" t="t"/>
              <a:pathLst>
                <a:path extrusionOk="0" h="1171" w="676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3"/>
            <p:cNvSpPr/>
            <p:nvPr/>
          </p:nvSpPr>
          <p:spPr>
            <a:xfrm flipH="1">
              <a:off x="-1" y="4183827"/>
              <a:ext cx="417195" cy="722686"/>
            </a:xfrm>
            <a:custGeom>
              <a:rect b="b" l="l" r="r" t="t"/>
              <a:pathLst>
                <a:path extrusionOk="0" h="1171" w="676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3"/>
            <p:cNvSpPr/>
            <p:nvPr/>
          </p:nvSpPr>
          <p:spPr>
            <a:xfrm flipH="1">
              <a:off x="517790" y="2848922"/>
              <a:ext cx="417195" cy="722068"/>
            </a:xfrm>
            <a:custGeom>
              <a:rect b="b" l="l" r="r" t="t"/>
              <a:pathLst>
                <a:path extrusionOk="0" h="1170" w="676">
                  <a:moveTo>
                    <a:pt x="0" y="390"/>
                  </a:moveTo>
                  <a:lnTo>
                    <a:pt x="676" y="0"/>
                  </a:lnTo>
                  <a:lnTo>
                    <a:pt x="676" y="780"/>
                  </a:lnTo>
                  <a:lnTo>
                    <a:pt x="0" y="117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3"/>
            <p:cNvSpPr/>
            <p:nvPr/>
          </p:nvSpPr>
          <p:spPr>
            <a:xfrm flipH="1">
              <a:off x="100595" y="2607615"/>
              <a:ext cx="417195" cy="722686"/>
            </a:xfrm>
            <a:custGeom>
              <a:rect b="b" l="l" r="r" t="t"/>
              <a:pathLst>
                <a:path extrusionOk="0" h="1171" w="676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3"/>
            <p:cNvSpPr/>
            <p:nvPr/>
          </p:nvSpPr>
          <p:spPr>
            <a:xfrm flipH="1">
              <a:off x="-1" y="3461756"/>
              <a:ext cx="417195" cy="481996"/>
            </a:xfrm>
            <a:custGeom>
              <a:rect b="b" l="l" r="r" t="t"/>
              <a:pathLst>
                <a:path extrusionOk="0" h="781" w="676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3"/>
            <p:cNvSpPr/>
            <p:nvPr/>
          </p:nvSpPr>
          <p:spPr>
            <a:xfrm flipH="1">
              <a:off x="992997" y="4285657"/>
              <a:ext cx="241924" cy="279570"/>
            </a:xfrm>
            <a:custGeom>
              <a:rect b="b" l="l" r="r" t="t"/>
              <a:pathLst>
                <a:path extrusionOk="0" h="453" w="392">
                  <a:moveTo>
                    <a:pt x="0" y="227"/>
                  </a:moveTo>
                  <a:lnTo>
                    <a:pt x="392" y="453"/>
                  </a:lnTo>
                  <a:lnTo>
                    <a:pt x="392" y="0"/>
                  </a:lnTo>
                  <a:lnTo>
                    <a:pt x="0" y="227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3"/>
            <p:cNvSpPr/>
            <p:nvPr/>
          </p:nvSpPr>
          <p:spPr>
            <a:xfrm flipH="1">
              <a:off x="417194" y="3461756"/>
              <a:ext cx="417195" cy="481996"/>
            </a:xfrm>
            <a:custGeom>
              <a:rect b="b" l="l" r="r" t="t"/>
              <a:pathLst>
                <a:path extrusionOk="0" h="781" w="676">
                  <a:moveTo>
                    <a:pt x="0" y="390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24"/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grpSp>
          <p:nvGrpSpPr>
            <p:cNvPr id="287" name="Google Shape;287;p24"/>
            <p:cNvGrpSpPr/>
            <p:nvPr/>
          </p:nvGrpSpPr>
          <p:grpSpPr>
            <a:xfrm>
              <a:off x="8271025" y="3378838"/>
              <a:ext cx="872975" cy="1764663"/>
              <a:chOff x="8271025" y="3378838"/>
              <a:chExt cx="872975" cy="1764663"/>
            </a:xfrm>
          </p:grpSpPr>
          <p:sp>
            <p:nvSpPr>
              <p:cNvPr id="288" name="Google Shape;288;p24"/>
              <p:cNvSpPr/>
              <p:nvPr/>
            </p:nvSpPr>
            <p:spPr>
              <a:xfrm>
                <a:off x="8707512" y="3883765"/>
                <a:ext cx="436488" cy="756100"/>
              </a:xfrm>
              <a:custGeom>
                <a:rect b="b" l="l" r="r" t="t"/>
                <a:pathLst>
                  <a:path extrusionOk="0" h="1171" w="676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1"/>
                    </a:lnTo>
                    <a:lnTo>
                      <a:pt x="676" y="1171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24"/>
              <p:cNvSpPr/>
              <p:nvPr/>
            </p:nvSpPr>
            <p:spPr>
              <a:xfrm>
                <a:off x="8271025" y="4388047"/>
                <a:ext cx="436488" cy="755454"/>
              </a:xfrm>
              <a:custGeom>
                <a:rect b="b" l="l" r="r" t="t"/>
                <a:pathLst>
                  <a:path extrusionOk="0" h="1170" w="676">
                    <a:moveTo>
                      <a:pt x="0" y="117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lnTo>
                      <a:pt x="0" y="11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4"/>
              <p:cNvSpPr/>
              <p:nvPr/>
            </p:nvSpPr>
            <p:spPr>
              <a:xfrm>
                <a:off x="8380147" y="4026462"/>
                <a:ext cx="227929" cy="394515"/>
              </a:xfrm>
              <a:custGeom>
                <a:rect b="b" l="l" r="r" t="t"/>
                <a:pathLst>
                  <a:path extrusionOk="0" h="611" w="353">
                    <a:moveTo>
                      <a:pt x="0" y="611"/>
                    </a:moveTo>
                    <a:lnTo>
                      <a:pt x="353" y="408"/>
                    </a:lnTo>
                    <a:lnTo>
                      <a:pt x="353" y="0"/>
                    </a:lnTo>
                    <a:lnTo>
                      <a:pt x="0" y="204"/>
                    </a:lnTo>
                    <a:lnTo>
                      <a:pt x="0" y="611"/>
                    </a:ln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4"/>
              <p:cNvSpPr/>
              <p:nvPr/>
            </p:nvSpPr>
            <p:spPr>
              <a:xfrm>
                <a:off x="8707512" y="3631947"/>
                <a:ext cx="436488" cy="504282"/>
              </a:xfrm>
              <a:custGeom>
                <a:rect b="b" l="l" r="r" t="t"/>
                <a:pathLst>
                  <a:path extrusionOk="0" h="781" w="676">
                    <a:moveTo>
                      <a:pt x="0" y="390"/>
                    </a:moveTo>
                    <a:lnTo>
                      <a:pt x="676" y="781"/>
                    </a:lnTo>
                    <a:lnTo>
                      <a:pt x="676" y="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rgbClr val="ECE8E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24"/>
              <p:cNvSpPr/>
              <p:nvPr/>
            </p:nvSpPr>
            <p:spPr>
              <a:xfrm>
                <a:off x="8707512" y="4388047"/>
                <a:ext cx="436488" cy="503636"/>
              </a:xfrm>
              <a:custGeom>
                <a:rect b="b" l="l" r="r" t="t"/>
                <a:pathLst>
                  <a:path extrusionOk="0" h="780" w="676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24"/>
              <p:cNvSpPr/>
              <p:nvPr/>
            </p:nvSpPr>
            <p:spPr>
              <a:xfrm>
                <a:off x="8271025" y="3378838"/>
                <a:ext cx="436488" cy="504282"/>
              </a:xfrm>
              <a:custGeom>
                <a:rect b="b" l="l" r="r" t="t"/>
                <a:pathLst>
                  <a:path extrusionOk="0" h="781" w="676">
                    <a:moveTo>
                      <a:pt x="676" y="781"/>
                    </a:moveTo>
                    <a:lnTo>
                      <a:pt x="676" y="0"/>
                    </a:lnTo>
                    <a:lnTo>
                      <a:pt x="0" y="391"/>
                    </a:lnTo>
                    <a:lnTo>
                      <a:pt x="676" y="7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24"/>
              <p:cNvSpPr/>
              <p:nvPr/>
            </p:nvSpPr>
            <p:spPr>
              <a:xfrm>
                <a:off x="8707512" y="3378838"/>
                <a:ext cx="436488" cy="504282"/>
              </a:xfrm>
              <a:custGeom>
                <a:rect b="b" l="l" r="r" t="t"/>
                <a:pathLst>
                  <a:path extrusionOk="0" h="781" w="676">
                    <a:moveTo>
                      <a:pt x="0" y="0"/>
                    </a:moveTo>
                    <a:lnTo>
                      <a:pt x="0" y="781"/>
                    </a:lnTo>
                    <a:lnTo>
                      <a:pt x="676" y="3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32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5" name="Google Shape;295;p24"/>
            <p:cNvGrpSpPr/>
            <p:nvPr/>
          </p:nvGrpSpPr>
          <p:grpSpPr>
            <a:xfrm>
              <a:off x="0" y="0"/>
              <a:ext cx="872975" cy="1511553"/>
              <a:chOff x="0" y="0"/>
              <a:chExt cx="872975" cy="1511553"/>
            </a:xfrm>
          </p:grpSpPr>
          <p:sp>
            <p:nvSpPr>
              <p:cNvPr id="296" name="Google Shape;296;p24"/>
              <p:cNvSpPr/>
              <p:nvPr/>
            </p:nvSpPr>
            <p:spPr>
              <a:xfrm>
                <a:off x="436487" y="251817"/>
                <a:ext cx="436488" cy="756100"/>
              </a:xfrm>
              <a:custGeom>
                <a:rect b="b" l="l" r="r" t="t"/>
                <a:pathLst>
                  <a:path extrusionOk="0" h="1171" w="676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1"/>
                    </a:lnTo>
                    <a:lnTo>
                      <a:pt x="676" y="1171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24"/>
              <p:cNvSpPr/>
              <p:nvPr/>
            </p:nvSpPr>
            <p:spPr>
              <a:xfrm>
                <a:off x="0" y="251817"/>
                <a:ext cx="436488" cy="756100"/>
              </a:xfrm>
              <a:custGeom>
                <a:rect b="b" l="l" r="r" t="t"/>
                <a:pathLst>
                  <a:path extrusionOk="0" h="1171" w="676">
                    <a:moveTo>
                      <a:pt x="0" y="390"/>
                    </a:moveTo>
                    <a:lnTo>
                      <a:pt x="676" y="0"/>
                    </a:lnTo>
                    <a:lnTo>
                      <a:pt x="676" y="781"/>
                    </a:lnTo>
                    <a:lnTo>
                      <a:pt x="0" y="1171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24"/>
              <p:cNvSpPr/>
              <p:nvPr/>
            </p:nvSpPr>
            <p:spPr>
              <a:xfrm>
                <a:off x="0" y="756099"/>
                <a:ext cx="436488" cy="755454"/>
              </a:xfrm>
              <a:custGeom>
                <a:rect b="b" l="l" r="r" t="t"/>
                <a:pathLst>
                  <a:path extrusionOk="0" h="1170" w="676">
                    <a:moveTo>
                      <a:pt x="0" y="117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lnTo>
                      <a:pt x="0" y="11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24"/>
              <p:cNvSpPr/>
              <p:nvPr/>
            </p:nvSpPr>
            <p:spPr>
              <a:xfrm>
                <a:off x="436487" y="0"/>
                <a:ext cx="436488" cy="503636"/>
              </a:xfrm>
              <a:custGeom>
                <a:rect b="b" l="l" r="r" t="t"/>
                <a:pathLst>
                  <a:path extrusionOk="0" h="780" w="676">
                    <a:moveTo>
                      <a:pt x="0" y="39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24"/>
              <p:cNvSpPr/>
              <p:nvPr/>
            </p:nvSpPr>
            <p:spPr>
              <a:xfrm>
                <a:off x="436487" y="756099"/>
                <a:ext cx="436488" cy="503636"/>
              </a:xfrm>
              <a:custGeom>
                <a:rect b="b" l="l" r="r" t="t"/>
                <a:pathLst>
                  <a:path extrusionOk="0" h="780" w="676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5"/>
          <p:cNvGrpSpPr/>
          <p:nvPr/>
        </p:nvGrpSpPr>
        <p:grpSpPr>
          <a:xfrm>
            <a:off x="-1" y="2743980"/>
            <a:ext cx="1928474" cy="2385171"/>
            <a:chOff x="-1" y="2743980"/>
            <a:chExt cx="1928474" cy="2385171"/>
          </a:xfrm>
        </p:grpSpPr>
        <p:grpSp>
          <p:nvGrpSpPr>
            <p:cNvPr id="303" name="Google Shape;303;p25"/>
            <p:cNvGrpSpPr/>
            <p:nvPr/>
          </p:nvGrpSpPr>
          <p:grpSpPr>
            <a:xfrm>
              <a:off x="-1" y="4078851"/>
              <a:ext cx="1928474" cy="1050300"/>
              <a:chOff x="-1" y="4078851"/>
              <a:chExt cx="1928474" cy="1050300"/>
            </a:xfrm>
          </p:grpSpPr>
          <p:sp>
            <p:nvSpPr>
              <p:cNvPr id="304" name="Google Shape;304;p25"/>
              <p:cNvSpPr/>
              <p:nvPr/>
            </p:nvSpPr>
            <p:spPr>
              <a:xfrm flipH="1">
                <a:off x="-1" y="4078851"/>
                <a:ext cx="455222" cy="788062"/>
              </a:xfrm>
              <a:custGeom>
                <a:rect b="b" l="l" r="r" t="t"/>
                <a:pathLst>
                  <a:path extrusionOk="0" h="1172" w="677">
                    <a:moveTo>
                      <a:pt x="0" y="781"/>
                    </a:moveTo>
                    <a:lnTo>
                      <a:pt x="677" y="1172"/>
                    </a:lnTo>
                    <a:lnTo>
                      <a:pt x="677" y="391"/>
                    </a:lnTo>
                    <a:lnTo>
                      <a:pt x="0" y="0"/>
                    </a:lnTo>
                    <a:lnTo>
                      <a:pt x="0" y="781"/>
                    </a:ln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25"/>
              <p:cNvSpPr/>
              <p:nvPr/>
            </p:nvSpPr>
            <p:spPr>
              <a:xfrm flipH="1">
                <a:off x="1018702" y="4341076"/>
                <a:ext cx="455222" cy="788062"/>
              </a:xfrm>
              <a:custGeom>
                <a:rect b="b" l="l" r="r" t="t"/>
                <a:pathLst>
                  <a:path extrusionOk="0" h="1172" w="677">
                    <a:moveTo>
                      <a:pt x="0" y="781"/>
                    </a:moveTo>
                    <a:lnTo>
                      <a:pt x="677" y="1172"/>
                    </a:lnTo>
                    <a:lnTo>
                      <a:pt x="677" y="391"/>
                    </a:lnTo>
                    <a:lnTo>
                      <a:pt x="0" y="0"/>
                    </a:lnTo>
                    <a:lnTo>
                      <a:pt x="0" y="7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25"/>
              <p:cNvSpPr/>
              <p:nvPr/>
            </p:nvSpPr>
            <p:spPr>
              <a:xfrm flipH="1">
                <a:off x="1473924" y="4341749"/>
                <a:ext cx="454549" cy="787389"/>
              </a:xfrm>
              <a:custGeom>
                <a:rect b="b" l="l" r="r" t="t"/>
                <a:pathLst>
                  <a:path extrusionOk="0" h="1171" w="676">
                    <a:moveTo>
                      <a:pt x="676" y="781"/>
                    </a:moveTo>
                    <a:lnTo>
                      <a:pt x="0" y="1171"/>
                    </a:lnTo>
                    <a:lnTo>
                      <a:pt x="0" y="390"/>
                    </a:lnTo>
                    <a:lnTo>
                      <a:pt x="676" y="0"/>
                    </a:lnTo>
                    <a:lnTo>
                      <a:pt x="676" y="7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25"/>
              <p:cNvSpPr/>
              <p:nvPr/>
            </p:nvSpPr>
            <p:spPr>
              <a:xfrm flipH="1">
                <a:off x="-1" y="4604001"/>
                <a:ext cx="454549" cy="525150"/>
              </a:xfrm>
              <a:custGeom>
                <a:rect b="b" l="l" r="r" t="t"/>
                <a:pathLst>
                  <a:path extrusionOk="0" h="781" w="676">
                    <a:moveTo>
                      <a:pt x="0" y="0"/>
                    </a:moveTo>
                    <a:lnTo>
                      <a:pt x="0" y="781"/>
                    </a:lnTo>
                    <a:lnTo>
                      <a:pt x="676" y="3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 flipH="1">
                <a:off x="454549" y="4604001"/>
                <a:ext cx="455222" cy="525150"/>
              </a:xfrm>
              <a:custGeom>
                <a:rect b="b" l="l" r="r" t="t"/>
                <a:pathLst>
                  <a:path extrusionOk="0" h="781" w="677">
                    <a:moveTo>
                      <a:pt x="677" y="781"/>
                    </a:moveTo>
                    <a:lnTo>
                      <a:pt x="677" y="0"/>
                    </a:lnTo>
                    <a:lnTo>
                      <a:pt x="0" y="390"/>
                    </a:lnTo>
                    <a:lnTo>
                      <a:pt x="677" y="7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 flipH="1">
                <a:off x="614582" y="4400262"/>
                <a:ext cx="264257" cy="304601"/>
              </a:xfrm>
              <a:custGeom>
                <a:rect b="b" l="l" r="r" t="t"/>
                <a:pathLst>
                  <a:path extrusionOk="0" h="453" w="393">
                    <a:moveTo>
                      <a:pt x="393" y="227"/>
                    </a:moveTo>
                    <a:lnTo>
                      <a:pt x="0" y="0"/>
                    </a:lnTo>
                    <a:lnTo>
                      <a:pt x="0" y="453"/>
                    </a:lnTo>
                    <a:lnTo>
                      <a:pt x="393" y="22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0" name="Google Shape;310;p25"/>
            <p:cNvSpPr/>
            <p:nvPr/>
          </p:nvSpPr>
          <p:spPr>
            <a:xfrm>
              <a:off x="0" y="2743980"/>
              <a:ext cx="462240" cy="534240"/>
            </a:xfrm>
            <a:custGeom>
              <a:rect b="b" l="l" r="r" t="t"/>
              <a:pathLst>
                <a:path extrusionOk="0" h="1484" w="1284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0" y="3278220"/>
              <a:ext cx="462240" cy="800640"/>
            </a:xfrm>
            <a:custGeom>
              <a:rect b="b" l="l" r="r" t="t"/>
              <a:pathLst>
                <a:path extrusionOk="0" h="2224" w="1284">
                  <a:moveTo>
                    <a:pt x="0" y="1482"/>
                  </a:moveTo>
                  <a:lnTo>
                    <a:pt x="1284" y="2224"/>
                  </a:lnTo>
                  <a:lnTo>
                    <a:pt x="1284" y="740"/>
                  </a:lnTo>
                  <a:lnTo>
                    <a:pt x="0" y="0"/>
                  </a:lnTo>
                  <a:lnTo>
                    <a:pt x="0" y="14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462240" y="3011100"/>
              <a:ext cx="462600" cy="533520"/>
            </a:xfrm>
            <a:custGeom>
              <a:rect b="b" l="l" r="r" t="t"/>
              <a:pathLst>
                <a:path extrusionOk="0" h="1482" w="1285">
                  <a:moveTo>
                    <a:pt x="1285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5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"/>
          <p:cNvSpPr txBox="1"/>
          <p:nvPr>
            <p:ph type="title"/>
          </p:nvPr>
        </p:nvSpPr>
        <p:spPr>
          <a:xfrm>
            <a:off x="4059575" y="3942200"/>
            <a:ext cx="43713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8" name="Google Shape;318;p27"/>
          <p:cNvSpPr txBox="1"/>
          <p:nvPr>
            <p:ph idx="1" type="subTitle"/>
          </p:nvPr>
        </p:nvSpPr>
        <p:spPr>
          <a:xfrm>
            <a:off x="3340275" y="1944150"/>
            <a:ext cx="5090400" cy="19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19" name="Google Shape;319;p27"/>
          <p:cNvGrpSpPr/>
          <p:nvPr/>
        </p:nvGrpSpPr>
        <p:grpSpPr>
          <a:xfrm>
            <a:off x="0" y="-1"/>
            <a:ext cx="3195823" cy="1871133"/>
            <a:chOff x="0" y="-1"/>
            <a:chExt cx="3195823" cy="1871133"/>
          </a:xfrm>
        </p:grpSpPr>
        <p:sp>
          <p:nvSpPr>
            <p:cNvPr id="320" name="Google Shape;320;p27"/>
            <p:cNvSpPr/>
            <p:nvPr/>
          </p:nvSpPr>
          <p:spPr>
            <a:xfrm rot="-5400000">
              <a:off x="2083651" y="279755"/>
              <a:ext cx="441342" cy="764517"/>
            </a:xfrm>
            <a:custGeom>
              <a:rect b="b" l="l" r="r" t="t"/>
              <a:pathLst>
                <a:path extrusionOk="0" h="1171" w="676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7"/>
            <p:cNvSpPr/>
            <p:nvPr/>
          </p:nvSpPr>
          <p:spPr>
            <a:xfrm rot="-5400000">
              <a:off x="2593219" y="280081"/>
              <a:ext cx="441342" cy="763864"/>
            </a:xfrm>
            <a:custGeom>
              <a:rect b="b" l="l" r="r" t="t"/>
              <a:pathLst>
                <a:path extrusionOk="0" h="1170" w="676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117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7"/>
            <p:cNvSpPr/>
            <p:nvPr/>
          </p:nvSpPr>
          <p:spPr>
            <a:xfrm rot="-5400000">
              <a:off x="2083651" y="-161587"/>
              <a:ext cx="441342" cy="764517"/>
            </a:xfrm>
            <a:custGeom>
              <a:rect b="b" l="l" r="r" t="t"/>
              <a:pathLst>
                <a:path extrusionOk="0" h="1171" w="676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7"/>
            <p:cNvSpPr/>
            <p:nvPr/>
          </p:nvSpPr>
          <p:spPr>
            <a:xfrm rot="-5400000">
              <a:off x="2592893" y="-161587"/>
              <a:ext cx="441342" cy="764517"/>
            </a:xfrm>
            <a:custGeom>
              <a:rect b="b" l="l" r="r" t="t"/>
              <a:pathLst>
                <a:path extrusionOk="0" h="1171" w="676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7"/>
            <p:cNvSpPr/>
            <p:nvPr/>
          </p:nvSpPr>
          <p:spPr>
            <a:xfrm rot="-5400000">
              <a:off x="1180398" y="386499"/>
              <a:ext cx="441342" cy="763864"/>
            </a:xfrm>
            <a:custGeom>
              <a:rect b="b" l="l" r="r" t="t"/>
              <a:pathLst>
                <a:path extrusionOk="0" h="1170" w="676">
                  <a:moveTo>
                    <a:pt x="0" y="390"/>
                  </a:moveTo>
                  <a:lnTo>
                    <a:pt x="676" y="0"/>
                  </a:lnTo>
                  <a:lnTo>
                    <a:pt x="676" y="780"/>
                  </a:lnTo>
                  <a:lnTo>
                    <a:pt x="0" y="117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7"/>
            <p:cNvSpPr/>
            <p:nvPr/>
          </p:nvSpPr>
          <p:spPr>
            <a:xfrm rot="-5400000">
              <a:off x="925451" y="-55169"/>
              <a:ext cx="441342" cy="764517"/>
            </a:xfrm>
            <a:custGeom>
              <a:rect b="b" l="l" r="r" t="t"/>
              <a:pathLst>
                <a:path extrusionOk="0" h="1171" w="676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7"/>
            <p:cNvSpPr/>
            <p:nvPr/>
          </p:nvSpPr>
          <p:spPr>
            <a:xfrm rot="-5400000">
              <a:off x="161914" y="385846"/>
              <a:ext cx="440689" cy="764517"/>
            </a:xfrm>
            <a:custGeom>
              <a:rect b="b" l="l" r="r" t="t"/>
              <a:pathLst>
                <a:path extrusionOk="0" h="1171" w="675">
                  <a:moveTo>
                    <a:pt x="0" y="1171"/>
                  </a:moveTo>
                  <a:lnTo>
                    <a:pt x="675" y="780"/>
                  </a:lnTo>
                  <a:lnTo>
                    <a:pt x="675" y="0"/>
                  </a:lnTo>
                  <a:lnTo>
                    <a:pt x="0" y="390"/>
                  </a:lnTo>
                  <a:lnTo>
                    <a:pt x="0" y="11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7"/>
            <p:cNvSpPr/>
            <p:nvPr/>
          </p:nvSpPr>
          <p:spPr>
            <a:xfrm rot="-5400000">
              <a:off x="1701719" y="-34277"/>
              <a:ext cx="441342" cy="509895"/>
            </a:xfrm>
            <a:custGeom>
              <a:rect b="b" l="l" r="r" t="t"/>
              <a:pathLst>
                <a:path extrusionOk="0" h="781" w="676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7"/>
            <p:cNvSpPr/>
            <p:nvPr/>
          </p:nvSpPr>
          <p:spPr>
            <a:xfrm rot="-5400000">
              <a:off x="543519" y="1395514"/>
              <a:ext cx="441342" cy="509895"/>
            </a:xfrm>
            <a:custGeom>
              <a:rect b="b" l="l" r="r" t="t"/>
              <a:pathLst>
                <a:path extrusionOk="0" h="781" w="676">
                  <a:moveTo>
                    <a:pt x="0" y="391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7"/>
            <p:cNvSpPr/>
            <p:nvPr/>
          </p:nvSpPr>
          <p:spPr>
            <a:xfrm rot="-5400000">
              <a:off x="1701719" y="407065"/>
              <a:ext cx="441342" cy="509895"/>
            </a:xfrm>
            <a:custGeom>
              <a:rect b="b" l="l" r="r" t="t"/>
              <a:pathLst>
                <a:path extrusionOk="0" h="781" w="676">
                  <a:moveTo>
                    <a:pt x="0" y="390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2" name="Google Shape;332;p28"/>
          <p:cNvSpPr txBox="1"/>
          <p:nvPr>
            <p:ph idx="1" type="body"/>
          </p:nvPr>
        </p:nvSpPr>
        <p:spPr>
          <a:xfrm>
            <a:off x="720000" y="1215750"/>
            <a:ext cx="7704000" cy="29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ek Bangla Light"/>
              <a:buChar char="■"/>
              <a:defRPr/>
            </a:lvl1pPr>
            <a:lvl2pPr indent="-3048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 txBox="1"/>
          <p:nvPr>
            <p:ph type="ctrTitle"/>
          </p:nvPr>
        </p:nvSpPr>
        <p:spPr>
          <a:xfrm>
            <a:off x="911150" y="1891100"/>
            <a:ext cx="6592500" cy="192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5" name="Google Shape;335;p29"/>
          <p:cNvSpPr txBox="1"/>
          <p:nvPr>
            <p:ph idx="1" type="subTitle"/>
          </p:nvPr>
        </p:nvSpPr>
        <p:spPr>
          <a:xfrm>
            <a:off x="911150" y="3904538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36" name="Google Shape;336;p29"/>
          <p:cNvGrpSpPr/>
          <p:nvPr/>
        </p:nvGrpSpPr>
        <p:grpSpPr>
          <a:xfrm>
            <a:off x="2" y="-220676"/>
            <a:ext cx="9214737" cy="5727536"/>
            <a:chOff x="2" y="-220676"/>
            <a:chExt cx="9214737" cy="5727536"/>
          </a:xfrm>
        </p:grpSpPr>
        <p:grpSp>
          <p:nvGrpSpPr>
            <p:cNvPr id="337" name="Google Shape;337;p29"/>
            <p:cNvGrpSpPr/>
            <p:nvPr/>
          </p:nvGrpSpPr>
          <p:grpSpPr>
            <a:xfrm>
              <a:off x="6395311" y="92016"/>
              <a:ext cx="2819428" cy="5414844"/>
              <a:chOff x="6832610" y="858696"/>
              <a:chExt cx="2372457" cy="4556416"/>
            </a:xfrm>
          </p:grpSpPr>
          <p:grpSp>
            <p:nvGrpSpPr>
              <p:cNvPr id="338" name="Google Shape;338;p29"/>
              <p:cNvGrpSpPr/>
              <p:nvPr/>
            </p:nvGrpSpPr>
            <p:grpSpPr>
              <a:xfrm>
                <a:off x="7294670" y="3546352"/>
                <a:ext cx="1849320" cy="1868760"/>
                <a:chOff x="7294670" y="3274728"/>
                <a:chExt cx="1849320" cy="1868760"/>
              </a:xfrm>
            </p:grpSpPr>
            <p:sp>
              <p:nvSpPr>
                <p:cNvPr id="339" name="Google Shape;339;p29"/>
                <p:cNvSpPr/>
                <p:nvPr/>
              </p:nvSpPr>
              <p:spPr>
                <a:xfrm rot="10800000">
                  <a:off x="7757270" y="3541848"/>
                  <a:ext cx="462240" cy="800640"/>
                </a:xfrm>
                <a:custGeom>
                  <a:rect b="b" l="l" r="r" t="t"/>
                  <a:pathLst>
                    <a:path extrusionOk="0" h="2224" w="1284">
                      <a:moveTo>
                        <a:pt x="0" y="1483"/>
                      </a:moveTo>
                      <a:lnTo>
                        <a:pt x="1284" y="2224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" name="Google Shape;340;p29"/>
                <p:cNvSpPr/>
                <p:nvPr/>
              </p:nvSpPr>
              <p:spPr>
                <a:xfrm rot="10800000">
                  <a:off x="8219510" y="3541848"/>
                  <a:ext cx="462240" cy="800640"/>
                </a:xfrm>
                <a:custGeom>
                  <a:rect b="b" l="l" r="r" t="t"/>
                  <a:pathLst>
                    <a:path extrusionOk="0" h="2224" w="1284">
                      <a:moveTo>
                        <a:pt x="1284" y="1483"/>
                      </a:moveTo>
                      <a:lnTo>
                        <a:pt x="0" y="2224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341;p29"/>
                <p:cNvSpPr/>
                <p:nvPr/>
              </p:nvSpPr>
              <p:spPr>
                <a:xfrm rot="10800000">
                  <a:off x="8681750" y="3274728"/>
                  <a:ext cx="462240" cy="801000"/>
                </a:xfrm>
                <a:custGeom>
                  <a:rect b="b" l="l" r="r" t="t"/>
                  <a:pathLst>
                    <a:path extrusionOk="0" h="2225" w="1284">
                      <a:moveTo>
                        <a:pt x="1284" y="1483"/>
                      </a:moveTo>
                      <a:lnTo>
                        <a:pt x="0" y="2225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" name="Google Shape;342;p29"/>
                <p:cNvSpPr/>
                <p:nvPr/>
              </p:nvSpPr>
              <p:spPr>
                <a:xfrm rot="10800000">
                  <a:off x="7294670" y="4075368"/>
                  <a:ext cx="462600" cy="801000"/>
                </a:xfrm>
                <a:custGeom>
                  <a:rect b="b" l="l" r="r" t="t"/>
                  <a:pathLst>
                    <a:path extrusionOk="0" h="2225" w="1285">
                      <a:moveTo>
                        <a:pt x="1285" y="1483"/>
                      </a:moveTo>
                      <a:lnTo>
                        <a:pt x="0" y="2225"/>
                      </a:lnTo>
                      <a:lnTo>
                        <a:pt x="0" y="741"/>
                      </a:lnTo>
                      <a:lnTo>
                        <a:pt x="1285" y="0"/>
                      </a:lnTo>
                      <a:lnTo>
                        <a:pt x="1285" y="148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343;p29"/>
                <p:cNvSpPr/>
                <p:nvPr/>
              </p:nvSpPr>
              <p:spPr>
                <a:xfrm rot="10800000">
                  <a:off x="7294670" y="3541848"/>
                  <a:ext cx="462600" cy="533880"/>
                </a:xfrm>
                <a:custGeom>
                  <a:rect b="b" l="l" r="r" t="t"/>
                  <a:pathLst>
                    <a:path extrusionOk="0" h="1483" w="1285">
                      <a:moveTo>
                        <a:pt x="1285" y="742"/>
                      </a:moveTo>
                      <a:lnTo>
                        <a:pt x="0" y="0"/>
                      </a:lnTo>
                      <a:lnTo>
                        <a:pt x="0" y="1483"/>
                      </a:lnTo>
                      <a:lnTo>
                        <a:pt x="1285" y="742"/>
                      </a:lnTo>
                      <a:close/>
                    </a:path>
                  </a:pathLst>
                </a:custGeom>
                <a:solidFill>
                  <a:srgbClr val="274E1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" name="Google Shape;344;p29"/>
                <p:cNvSpPr/>
                <p:nvPr/>
              </p:nvSpPr>
              <p:spPr>
                <a:xfrm rot="10800000">
                  <a:off x="8219510" y="4342488"/>
                  <a:ext cx="462240" cy="801000"/>
                </a:xfrm>
                <a:custGeom>
                  <a:rect b="b" l="l" r="r" t="t"/>
                  <a:pathLst>
                    <a:path extrusionOk="0" h="2225" w="1284">
                      <a:moveTo>
                        <a:pt x="0" y="1483"/>
                      </a:moveTo>
                      <a:lnTo>
                        <a:pt x="1284" y="2225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345;p29"/>
                <p:cNvSpPr/>
                <p:nvPr/>
              </p:nvSpPr>
              <p:spPr>
                <a:xfrm rot="10800000">
                  <a:off x="8681750" y="4342488"/>
                  <a:ext cx="462240" cy="801000"/>
                </a:xfrm>
                <a:custGeom>
                  <a:rect b="b" l="l" r="r" t="t"/>
                  <a:pathLst>
                    <a:path extrusionOk="0" h="2225" w="1284">
                      <a:moveTo>
                        <a:pt x="1284" y="1483"/>
                      </a:moveTo>
                      <a:lnTo>
                        <a:pt x="0" y="2225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rgbClr val="274E1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" name="Google Shape;346;p29"/>
                <p:cNvSpPr/>
                <p:nvPr/>
              </p:nvSpPr>
              <p:spPr>
                <a:xfrm rot="10800000">
                  <a:off x="8681750" y="4075368"/>
                  <a:ext cx="462240" cy="534240"/>
                </a:xfrm>
                <a:custGeom>
                  <a:rect b="b" l="l" r="r" t="t"/>
                  <a:pathLst>
                    <a:path extrusionOk="0" h="1484" w="1284">
                      <a:moveTo>
                        <a:pt x="0" y="742"/>
                      </a:moveTo>
                      <a:lnTo>
                        <a:pt x="1284" y="1484"/>
                      </a:lnTo>
                      <a:lnTo>
                        <a:pt x="1284" y="0"/>
                      </a:lnTo>
                      <a:lnTo>
                        <a:pt x="0" y="74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" name="Google Shape;347;p29"/>
                <p:cNvSpPr/>
                <p:nvPr/>
              </p:nvSpPr>
              <p:spPr>
                <a:xfrm rot="10800000">
                  <a:off x="8219510" y="4075368"/>
                  <a:ext cx="462240" cy="534240"/>
                </a:xfrm>
                <a:custGeom>
                  <a:rect b="b" l="l" r="r" t="t"/>
                  <a:pathLst>
                    <a:path extrusionOk="0" h="1484" w="1284">
                      <a:moveTo>
                        <a:pt x="1284" y="742"/>
                      </a:moveTo>
                      <a:lnTo>
                        <a:pt x="0" y="0"/>
                      </a:lnTo>
                      <a:lnTo>
                        <a:pt x="0" y="1484"/>
                      </a:lnTo>
                      <a:lnTo>
                        <a:pt x="1284" y="7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Google Shape;348;p29"/>
                <p:cNvSpPr/>
                <p:nvPr/>
              </p:nvSpPr>
              <p:spPr>
                <a:xfrm rot="10800000">
                  <a:off x="8681750" y="3808608"/>
                  <a:ext cx="462240" cy="533880"/>
                </a:xfrm>
                <a:custGeom>
                  <a:rect b="b" l="l" r="r" t="t"/>
                  <a:pathLst>
                    <a:path extrusionOk="0" h="1483" w="1284">
                      <a:moveTo>
                        <a:pt x="1284" y="742"/>
                      </a:moveTo>
                      <a:lnTo>
                        <a:pt x="0" y="0"/>
                      </a:lnTo>
                      <a:lnTo>
                        <a:pt x="0" y="1483"/>
                      </a:lnTo>
                      <a:lnTo>
                        <a:pt x="1284" y="7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Google Shape;349;p29"/>
                <p:cNvSpPr/>
                <p:nvPr/>
              </p:nvSpPr>
              <p:spPr>
                <a:xfrm>
                  <a:off x="8219506" y="3356853"/>
                  <a:ext cx="196757" cy="363240"/>
                </a:xfrm>
                <a:custGeom>
                  <a:rect b="b" l="l" r="r" t="t"/>
                  <a:pathLst>
                    <a:path extrusionOk="0" h="1009" w="582">
                      <a:moveTo>
                        <a:pt x="582" y="0"/>
                      </a:moveTo>
                      <a:lnTo>
                        <a:pt x="0" y="336"/>
                      </a:lnTo>
                      <a:lnTo>
                        <a:pt x="0" y="1009"/>
                      </a:lnTo>
                      <a:lnTo>
                        <a:pt x="582" y="673"/>
                      </a:lnTo>
                      <a:lnTo>
                        <a:pt x="582" y="0"/>
                      </a:lnTo>
                      <a:close/>
                    </a:path>
                  </a:pathLst>
                </a:custGeom>
                <a:solidFill>
                  <a:srgbClr val="274E1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0" name="Google Shape;350;p29"/>
              <p:cNvGrpSpPr/>
              <p:nvPr/>
            </p:nvGrpSpPr>
            <p:grpSpPr>
              <a:xfrm>
                <a:off x="6832610" y="858696"/>
                <a:ext cx="2372457" cy="4556397"/>
                <a:chOff x="6832610" y="926596"/>
                <a:chExt cx="2372457" cy="4556397"/>
              </a:xfrm>
            </p:grpSpPr>
            <p:sp>
              <p:nvSpPr>
                <p:cNvPr id="351" name="Google Shape;351;p29"/>
                <p:cNvSpPr/>
                <p:nvPr/>
              </p:nvSpPr>
              <p:spPr>
                <a:xfrm rot="3600004">
                  <a:off x="8219324" y="2944362"/>
                  <a:ext cx="462241" cy="801002"/>
                </a:xfrm>
                <a:custGeom>
                  <a:rect b="b" l="l" r="r" t="t"/>
                  <a:pathLst>
                    <a:path extrusionOk="0" h="2225" w="1284">
                      <a:moveTo>
                        <a:pt x="0" y="1483"/>
                      </a:moveTo>
                      <a:lnTo>
                        <a:pt x="1284" y="2225"/>
                      </a:lnTo>
                      <a:lnTo>
                        <a:pt x="1284" y="741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Google Shape;352;p29"/>
                <p:cNvSpPr/>
                <p:nvPr/>
              </p:nvSpPr>
              <p:spPr>
                <a:xfrm>
                  <a:off x="8681750" y="2416158"/>
                  <a:ext cx="462240" cy="800640"/>
                </a:xfrm>
                <a:custGeom>
                  <a:rect b="b" l="l" r="r" t="t"/>
                  <a:pathLst>
                    <a:path extrusionOk="0" h="2224" w="1284">
                      <a:moveTo>
                        <a:pt x="0" y="1483"/>
                      </a:moveTo>
                      <a:lnTo>
                        <a:pt x="1284" y="2224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" name="Google Shape;353;p29"/>
                <p:cNvSpPr/>
                <p:nvPr/>
              </p:nvSpPr>
              <p:spPr>
                <a:xfrm>
                  <a:off x="6832610" y="4671908"/>
                  <a:ext cx="462240" cy="800640"/>
                </a:xfrm>
                <a:custGeom>
                  <a:rect b="b" l="l" r="r" t="t"/>
                  <a:pathLst>
                    <a:path extrusionOk="0" h="2224" w="1284">
                      <a:moveTo>
                        <a:pt x="1284" y="1483"/>
                      </a:moveTo>
                      <a:lnTo>
                        <a:pt x="0" y="2224"/>
                      </a:lnTo>
                      <a:lnTo>
                        <a:pt x="0" y="742"/>
                      </a:lnTo>
                      <a:lnTo>
                        <a:pt x="1284" y="0"/>
                      </a:lnTo>
                      <a:lnTo>
                        <a:pt x="1284" y="14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" name="Google Shape;354;p29"/>
                <p:cNvSpPr/>
                <p:nvPr/>
              </p:nvSpPr>
              <p:spPr>
                <a:xfrm rot="3599992">
                  <a:off x="8626942" y="1588942"/>
                  <a:ext cx="462598" cy="533878"/>
                </a:xfrm>
                <a:custGeom>
                  <a:rect b="b" l="l" r="r" t="t"/>
                  <a:pathLst>
                    <a:path extrusionOk="0" h="1483" w="1285">
                      <a:moveTo>
                        <a:pt x="1285" y="742"/>
                      </a:moveTo>
                      <a:lnTo>
                        <a:pt x="0" y="0"/>
                      </a:lnTo>
                      <a:lnTo>
                        <a:pt x="0" y="1483"/>
                      </a:lnTo>
                      <a:lnTo>
                        <a:pt x="1285" y="742"/>
                      </a:lnTo>
                      <a:close/>
                    </a:path>
                  </a:pathLst>
                </a:custGeom>
                <a:solidFill>
                  <a:srgbClr val="274E1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" name="Google Shape;355;p29"/>
                <p:cNvSpPr/>
                <p:nvPr/>
              </p:nvSpPr>
              <p:spPr>
                <a:xfrm>
                  <a:off x="8681750" y="2944443"/>
                  <a:ext cx="462240" cy="534240"/>
                </a:xfrm>
                <a:custGeom>
                  <a:rect b="b" l="l" r="r" t="t"/>
                  <a:pathLst>
                    <a:path extrusionOk="0" h="1484" w="1284">
                      <a:moveTo>
                        <a:pt x="1284" y="742"/>
                      </a:moveTo>
                      <a:lnTo>
                        <a:pt x="0" y="0"/>
                      </a:lnTo>
                      <a:lnTo>
                        <a:pt x="0" y="1484"/>
                      </a:lnTo>
                      <a:lnTo>
                        <a:pt x="1284" y="74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" name="Google Shape;356;p29"/>
                <p:cNvSpPr/>
                <p:nvPr/>
              </p:nvSpPr>
              <p:spPr>
                <a:xfrm rot="3600004">
                  <a:off x="8395539" y="993438"/>
                  <a:ext cx="462601" cy="533881"/>
                </a:xfrm>
                <a:custGeom>
                  <a:rect b="b" l="l" r="r" t="t"/>
                  <a:pathLst>
                    <a:path extrusionOk="0" h="1483" w="1285">
                      <a:moveTo>
                        <a:pt x="0" y="741"/>
                      </a:moveTo>
                      <a:lnTo>
                        <a:pt x="1285" y="1483"/>
                      </a:lnTo>
                      <a:lnTo>
                        <a:pt x="1285" y="0"/>
                      </a:lnTo>
                      <a:lnTo>
                        <a:pt x="0" y="74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357;p29"/>
                <p:cNvSpPr/>
                <p:nvPr/>
              </p:nvSpPr>
              <p:spPr>
                <a:xfrm rot="-3600004">
                  <a:off x="7410040" y="4882541"/>
                  <a:ext cx="462601" cy="533521"/>
                </a:xfrm>
                <a:custGeom>
                  <a:rect b="b" l="l" r="r" t="t"/>
                  <a:pathLst>
                    <a:path extrusionOk="0" h="1482" w="1285">
                      <a:moveTo>
                        <a:pt x="1285" y="742"/>
                      </a:moveTo>
                      <a:lnTo>
                        <a:pt x="0" y="0"/>
                      </a:lnTo>
                      <a:lnTo>
                        <a:pt x="0" y="1482"/>
                      </a:lnTo>
                      <a:lnTo>
                        <a:pt x="1285" y="742"/>
                      </a:lnTo>
                      <a:close/>
                    </a:path>
                  </a:pathLst>
                </a:custGeom>
                <a:solidFill>
                  <a:srgbClr val="274E1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29"/>
                <p:cNvSpPr/>
                <p:nvPr/>
              </p:nvSpPr>
              <p:spPr>
                <a:xfrm>
                  <a:off x="8511425" y="1785133"/>
                  <a:ext cx="462240" cy="800640"/>
                </a:xfrm>
                <a:custGeom>
                  <a:rect b="b" l="l" r="r" t="t"/>
                  <a:pathLst>
                    <a:path extrusionOk="0" h="2224" w="1284">
                      <a:moveTo>
                        <a:pt x="0" y="1483"/>
                      </a:moveTo>
                      <a:lnTo>
                        <a:pt x="1284" y="2224"/>
                      </a:lnTo>
                      <a:lnTo>
                        <a:pt x="1284" y="742"/>
                      </a:lnTo>
                      <a:lnTo>
                        <a:pt x="0" y="0"/>
                      </a:lnTo>
                      <a:lnTo>
                        <a:pt x="0" y="14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59" name="Google Shape;359;p29"/>
            <p:cNvGrpSpPr/>
            <p:nvPr/>
          </p:nvGrpSpPr>
          <p:grpSpPr>
            <a:xfrm>
              <a:off x="2" y="-220676"/>
              <a:ext cx="2754719" cy="2546184"/>
              <a:chOff x="-10" y="5"/>
              <a:chExt cx="2311200" cy="2136240"/>
            </a:xfrm>
          </p:grpSpPr>
          <p:sp>
            <p:nvSpPr>
              <p:cNvPr id="360" name="Google Shape;360;p29"/>
              <p:cNvSpPr/>
              <p:nvPr/>
            </p:nvSpPr>
            <p:spPr>
              <a:xfrm>
                <a:off x="710" y="1335605"/>
                <a:ext cx="462600" cy="800640"/>
              </a:xfrm>
              <a:custGeom>
                <a:rect b="b" l="l" r="r" t="t"/>
                <a:pathLst>
                  <a:path extrusionOk="0" h="2224" w="1285">
                    <a:moveTo>
                      <a:pt x="1285" y="1483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29"/>
              <p:cNvSpPr/>
              <p:nvPr/>
            </p:nvSpPr>
            <p:spPr>
              <a:xfrm>
                <a:off x="924110" y="267125"/>
                <a:ext cx="462600" cy="800640"/>
              </a:xfrm>
              <a:custGeom>
                <a:rect b="b" l="l" r="r" t="t"/>
                <a:pathLst>
                  <a:path extrusionOk="0" h="2224" w="1285">
                    <a:moveTo>
                      <a:pt x="1285" y="1482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29"/>
              <p:cNvSpPr/>
              <p:nvPr/>
            </p:nvSpPr>
            <p:spPr>
              <a:xfrm>
                <a:off x="461870" y="5"/>
                <a:ext cx="924840" cy="533880"/>
              </a:xfrm>
              <a:custGeom>
                <a:rect b="b" l="l" r="r" t="t"/>
                <a:pathLst>
                  <a:path extrusionOk="0" h="1483" w="2569">
                    <a:moveTo>
                      <a:pt x="1284" y="1483"/>
                    </a:moveTo>
                    <a:lnTo>
                      <a:pt x="2569" y="742"/>
                    </a:lnTo>
                    <a:lnTo>
                      <a:pt x="1284" y="0"/>
                    </a:lnTo>
                    <a:lnTo>
                      <a:pt x="0" y="742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29"/>
              <p:cNvSpPr/>
              <p:nvPr/>
            </p:nvSpPr>
            <p:spPr>
              <a:xfrm>
                <a:off x="-10" y="267125"/>
                <a:ext cx="462240" cy="801000"/>
              </a:xfrm>
              <a:custGeom>
                <a:rect b="b" l="l" r="r" t="t"/>
                <a:pathLst>
                  <a:path extrusionOk="0" h="2225" w="1284">
                    <a:moveTo>
                      <a:pt x="1284" y="0"/>
                    </a:moveTo>
                    <a:lnTo>
                      <a:pt x="0" y="742"/>
                    </a:lnTo>
                    <a:lnTo>
                      <a:pt x="0" y="2225"/>
                    </a:lnTo>
                    <a:lnTo>
                      <a:pt x="1284" y="1484"/>
                    </a:lnTo>
                    <a:lnTo>
                      <a:pt x="12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29"/>
              <p:cNvSpPr/>
              <p:nvPr/>
            </p:nvSpPr>
            <p:spPr>
              <a:xfrm>
                <a:off x="645830" y="1333445"/>
                <a:ext cx="209520" cy="363240"/>
              </a:xfrm>
              <a:custGeom>
                <a:rect b="b" l="l" r="r" t="t"/>
                <a:pathLst>
                  <a:path extrusionOk="0" h="1009" w="582">
                    <a:moveTo>
                      <a:pt x="582" y="0"/>
                    </a:moveTo>
                    <a:lnTo>
                      <a:pt x="0" y="336"/>
                    </a:lnTo>
                    <a:lnTo>
                      <a:pt x="0" y="1009"/>
                    </a:lnTo>
                    <a:lnTo>
                      <a:pt x="582" y="673"/>
                    </a:lnTo>
                    <a:lnTo>
                      <a:pt x="582" y="0"/>
                    </a:ln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29"/>
              <p:cNvSpPr/>
              <p:nvPr/>
            </p:nvSpPr>
            <p:spPr>
              <a:xfrm>
                <a:off x="462230" y="267125"/>
                <a:ext cx="462240" cy="534240"/>
              </a:xfrm>
              <a:custGeom>
                <a:rect b="b" l="l" r="r" t="t"/>
                <a:pathLst>
                  <a:path extrusionOk="0" h="1484" w="1284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29"/>
              <p:cNvSpPr/>
              <p:nvPr/>
            </p:nvSpPr>
            <p:spPr>
              <a:xfrm>
                <a:off x="462230" y="801365"/>
                <a:ext cx="462240" cy="533520"/>
              </a:xfrm>
              <a:custGeom>
                <a:rect b="b" l="l" r="r" t="t"/>
                <a:pathLst>
                  <a:path extrusionOk="0" h="1482" w="1284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29"/>
              <p:cNvSpPr/>
              <p:nvPr/>
            </p:nvSpPr>
            <p:spPr>
              <a:xfrm>
                <a:off x="1386710" y="5"/>
                <a:ext cx="462240" cy="533880"/>
              </a:xfrm>
              <a:custGeom>
                <a:rect b="b" l="l" r="r" t="t"/>
                <a:pathLst>
                  <a:path extrusionOk="0" h="1483" w="1284">
                    <a:moveTo>
                      <a:pt x="0" y="742"/>
                    </a:moveTo>
                    <a:lnTo>
                      <a:pt x="1284" y="1483"/>
                    </a:lnTo>
                    <a:lnTo>
                      <a:pt x="1284" y="0"/>
                    </a:lnTo>
                    <a:lnTo>
                      <a:pt x="0" y="742"/>
                    </a:ln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29"/>
              <p:cNvSpPr/>
              <p:nvPr/>
            </p:nvSpPr>
            <p:spPr>
              <a:xfrm>
                <a:off x="1848950" y="5"/>
                <a:ext cx="462240" cy="533880"/>
              </a:xfrm>
              <a:custGeom>
                <a:rect b="b" l="l" r="r" t="t"/>
                <a:pathLst>
                  <a:path extrusionOk="0" h="1483" w="1284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69" name="Google Shape;36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54950" y="50000"/>
            <a:ext cx="2384276" cy="238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2" name="Google Shape;372;p30"/>
          <p:cNvSpPr txBox="1"/>
          <p:nvPr>
            <p:ph idx="2" type="title"/>
          </p:nvPr>
        </p:nvSpPr>
        <p:spPr>
          <a:xfrm>
            <a:off x="928775" y="1359026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3" name="Google Shape;373;p30"/>
          <p:cNvSpPr txBox="1"/>
          <p:nvPr>
            <p:ph idx="3" type="title"/>
          </p:nvPr>
        </p:nvSpPr>
        <p:spPr>
          <a:xfrm>
            <a:off x="928775" y="3031903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4" name="Google Shape;374;p30"/>
          <p:cNvSpPr txBox="1"/>
          <p:nvPr>
            <p:ph idx="4" type="title"/>
          </p:nvPr>
        </p:nvSpPr>
        <p:spPr>
          <a:xfrm>
            <a:off x="3628046" y="1359026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5" name="Google Shape;375;p30"/>
          <p:cNvSpPr txBox="1"/>
          <p:nvPr>
            <p:ph idx="5" type="title"/>
          </p:nvPr>
        </p:nvSpPr>
        <p:spPr>
          <a:xfrm>
            <a:off x="3628046" y="3031903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6" name="Google Shape;376;p30"/>
          <p:cNvSpPr txBox="1"/>
          <p:nvPr>
            <p:ph idx="6" type="title"/>
          </p:nvPr>
        </p:nvSpPr>
        <p:spPr>
          <a:xfrm>
            <a:off x="6327325" y="1359026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7" name="Google Shape;377;p30"/>
          <p:cNvSpPr txBox="1"/>
          <p:nvPr>
            <p:ph idx="7" type="title"/>
          </p:nvPr>
        </p:nvSpPr>
        <p:spPr>
          <a:xfrm>
            <a:off x="6327325" y="3031903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8" name="Google Shape;378;p30"/>
          <p:cNvSpPr txBox="1"/>
          <p:nvPr>
            <p:ph idx="1" type="subTitle"/>
          </p:nvPr>
        </p:nvSpPr>
        <p:spPr>
          <a:xfrm>
            <a:off x="928775" y="1855525"/>
            <a:ext cx="18879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79" name="Google Shape;379;p30"/>
          <p:cNvSpPr txBox="1"/>
          <p:nvPr>
            <p:ph idx="8" type="subTitle"/>
          </p:nvPr>
        </p:nvSpPr>
        <p:spPr>
          <a:xfrm>
            <a:off x="3628050" y="1855525"/>
            <a:ext cx="18879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80" name="Google Shape;380;p30"/>
          <p:cNvSpPr txBox="1"/>
          <p:nvPr>
            <p:ph idx="9" type="subTitle"/>
          </p:nvPr>
        </p:nvSpPr>
        <p:spPr>
          <a:xfrm>
            <a:off x="6327325" y="1855525"/>
            <a:ext cx="18879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81" name="Google Shape;381;p30"/>
          <p:cNvSpPr txBox="1"/>
          <p:nvPr>
            <p:ph idx="13" type="subTitle"/>
          </p:nvPr>
        </p:nvSpPr>
        <p:spPr>
          <a:xfrm>
            <a:off x="928775" y="3528400"/>
            <a:ext cx="18879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82" name="Google Shape;382;p30"/>
          <p:cNvSpPr txBox="1"/>
          <p:nvPr>
            <p:ph idx="14" type="subTitle"/>
          </p:nvPr>
        </p:nvSpPr>
        <p:spPr>
          <a:xfrm>
            <a:off x="3628050" y="3528400"/>
            <a:ext cx="18879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83" name="Google Shape;383;p30"/>
          <p:cNvSpPr txBox="1"/>
          <p:nvPr>
            <p:ph idx="15" type="subTitle"/>
          </p:nvPr>
        </p:nvSpPr>
        <p:spPr>
          <a:xfrm>
            <a:off x="6327325" y="3528400"/>
            <a:ext cx="18879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grpSp>
        <p:nvGrpSpPr>
          <p:cNvPr id="384" name="Google Shape;384;p30"/>
          <p:cNvGrpSpPr/>
          <p:nvPr/>
        </p:nvGrpSpPr>
        <p:grpSpPr>
          <a:xfrm>
            <a:off x="0" y="-2"/>
            <a:ext cx="9144000" cy="5137875"/>
            <a:chOff x="0" y="-2"/>
            <a:chExt cx="9144000" cy="5137875"/>
          </a:xfrm>
        </p:grpSpPr>
        <p:grpSp>
          <p:nvGrpSpPr>
            <p:cNvPr id="385" name="Google Shape;385;p30"/>
            <p:cNvGrpSpPr/>
            <p:nvPr/>
          </p:nvGrpSpPr>
          <p:grpSpPr>
            <a:xfrm>
              <a:off x="7809120" y="-2"/>
              <a:ext cx="1334880" cy="924480"/>
              <a:chOff x="7809120" y="-2"/>
              <a:chExt cx="1334880" cy="924480"/>
            </a:xfrm>
          </p:grpSpPr>
          <p:sp>
            <p:nvSpPr>
              <p:cNvPr id="386" name="Google Shape;386;p30"/>
              <p:cNvSpPr/>
              <p:nvPr/>
            </p:nvSpPr>
            <p:spPr>
              <a:xfrm rot="-5400000">
                <a:off x="8512560" y="-169202"/>
                <a:ext cx="462240" cy="800640"/>
              </a:xfrm>
              <a:custGeom>
                <a:rect b="b" l="l" r="r" t="t"/>
                <a:pathLst>
                  <a:path extrusionOk="0" h="2224" w="1284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30"/>
              <p:cNvSpPr/>
              <p:nvPr/>
            </p:nvSpPr>
            <p:spPr>
              <a:xfrm rot="-5400000">
                <a:off x="8512560" y="293038"/>
                <a:ext cx="462240" cy="800640"/>
              </a:xfrm>
              <a:custGeom>
                <a:rect b="b" l="l" r="r" t="t"/>
                <a:pathLst>
                  <a:path extrusionOk="0" h="2224" w="1284">
                    <a:moveTo>
                      <a:pt x="1284" y="1482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4" y="0"/>
                    </a:lnTo>
                    <a:lnTo>
                      <a:pt x="1284" y="1482"/>
                    </a:ln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30"/>
              <p:cNvSpPr/>
              <p:nvPr/>
            </p:nvSpPr>
            <p:spPr>
              <a:xfrm rot="-5400000">
                <a:off x="7845120" y="-36002"/>
                <a:ext cx="462240" cy="534240"/>
              </a:xfrm>
              <a:custGeom>
                <a:rect b="b" l="l" r="r" t="t"/>
                <a:pathLst>
                  <a:path extrusionOk="0" h="1484" w="1284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9" name="Google Shape;389;p30"/>
            <p:cNvGrpSpPr/>
            <p:nvPr/>
          </p:nvGrpSpPr>
          <p:grpSpPr>
            <a:xfrm>
              <a:off x="0" y="3268938"/>
              <a:ext cx="1387440" cy="1868935"/>
              <a:chOff x="0" y="3268938"/>
              <a:chExt cx="1387440" cy="1868935"/>
            </a:xfrm>
          </p:grpSpPr>
          <p:sp>
            <p:nvSpPr>
              <p:cNvPr id="390" name="Google Shape;390;p30"/>
              <p:cNvSpPr/>
              <p:nvPr/>
            </p:nvSpPr>
            <p:spPr>
              <a:xfrm>
                <a:off x="0" y="3268938"/>
                <a:ext cx="462240" cy="801000"/>
              </a:xfrm>
              <a:custGeom>
                <a:rect b="b" l="l" r="r" t="t"/>
                <a:pathLst>
                  <a:path extrusionOk="0" h="2225" w="1284">
                    <a:moveTo>
                      <a:pt x="0" y="1483"/>
                    </a:moveTo>
                    <a:lnTo>
                      <a:pt x="1284" y="2225"/>
                    </a:lnTo>
                    <a:lnTo>
                      <a:pt x="1284" y="741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30"/>
              <p:cNvSpPr/>
              <p:nvPr/>
            </p:nvSpPr>
            <p:spPr>
              <a:xfrm>
                <a:off x="462240" y="4603993"/>
                <a:ext cx="462600" cy="533880"/>
              </a:xfrm>
              <a:custGeom>
                <a:rect b="b" l="l" r="r" t="t"/>
                <a:pathLst>
                  <a:path extrusionOk="0" h="1483" w="1285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30"/>
              <p:cNvSpPr/>
              <p:nvPr/>
            </p:nvSpPr>
            <p:spPr>
              <a:xfrm>
                <a:off x="0" y="3802818"/>
                <a:ext cx="462240" cy="534240"/>
              </a:xfrm>
              <a:custGeom>
                <a:rect b="b" l="l" r="r" t="t"/>
                <a:pathLst>
                  <a:path extrusionOk="0" h="1484" w="1284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30"/>
              <p:cNvSpPr/>
              <p:nvPr/>
            </p:nvSpPr>
            <p:spPr>
              <a:xfrm>
                <a:off x="0" y="4337058"/>
                <a:ext cx="462240" cy="800640"/>
              </a:xfrm>
              <a:custGeom>
                <a:rect b="b" l="l" r="r" t="t"/>
                <a:pathLst>
                  <a:path extrusionOk="0" h="2224" w="1284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0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30"/>
              <p:cNvSpPr/>
              <p:nvPr/>
            </p:nvSpPr>
            <p:spPr>
              <a:xfrm>
                <a:off x="924840" y="4604175"/>
                <a:ext cx="462600" cy="533520"/>
              </a:xfrm>
              <a:custGeom>
                <a:rect b="b" l="l" r="r" t="t"/>
                <a:pathLst>
                  <a:path extrusionOk="0" h="1482" w="1285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1"/>
          <p:cNvSpPr txBox="1"/>
          <p:nvPr>
            <p:ph type="title"/>
          </p:nvPr>
        </p:nvSpPr>
        <p:spPr>
          <a:xfrm>
            <a:off x="1195675" y="1330725"/>
            <a:ext cx="4872900" cy="11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7" name="Google Shape;397;p31"/>
          <p:cNvSpPr txBox="1"/>
          <p:nvPr>
            <p:ph idx="1" type="subTitle"/>
          </p:nvPr>
        </p:nvSpPr>
        <p:spPr>
          <a:xfrm>
            <a:off x="1195675" y="2518125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98" name="Google Shape;398;p31"/>
          <p:cNvGrpSpPr/>
          <p:nvPr/>
        </p:nvGrpSpPr>
        <p:grpSpPr>
          <a:xfrm>
            <a:off x="-10" y="7"/>
            <a:ext cx="9144000" cy="5143481"/>
            <a:chOff x="-10" y="7"/>
            <a:chExt cx="9144000" cy="5143481"/>
          </a:xfrm>
        </p:grpSpPr>
        <p:grpSp>
          <p:nvGrpSpPr>
            <p:cNvPr id="399" name="Google Shape;399;p31"/>
            <p:cNvGrpSpPr/>
            <p:nvPr/>
          </p:nvGrpSpPr>
          <p:grpSpPr>
            <a:xfrm>
              <a:off x="7294670" y="7"/>
              <a:ext cx="1849320" cy="2135880"/>
              <a:chOff x="7294670" y="865933"/>
              <a:chExt cx="1849320" cy="2135880"/>
            </a:xfrm>
          </p:grpSpPr>
          <p:sp>
            <p:nvSpPr>
              <p:cNvPr id="400" name="Google Shape;400;p31"/>
              <p:cNvSpPr/>
              <p:nvPr/>
            </p:nvSpPr>
            <p:spPr>
              <a:xfrm flipH="1">
                <a:off x="7757270" y="2200813"/>
                <a:ext cx="462240" cy="801000"/>
              </a:xfrm>
              <a:custGeom>
                <a:rect b="b" l="l" r="r" t="t"/>
                <a:pathLst>
                  <a:path extrusionOk="0" h="2225" w="1284">
                    <a:moveTo>
                      <a:pt x="0" y="1483"/>
                    </a:moveTo>
                    <a:lnTo>
                      <a:pt x="1284" y="2225"/>
                    </a:lnTo>
                    <a:lnTo>
                      <a:pt x="1284" y="741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31"/>
              <p:cNvSpPr/>
              <p:nvPr/>
            </p:nvSpPr>
            <p:spPr>
              <a:xfrm flipH="1">
                <a:off x="7757270" y="1666933"/>
                <a:ext cx="462240" cy="800640"/>
              </a:xfrm>
              <a:custGeom>
                <a:rect b="b" l="l" r="r" t="t"/>
                <a:pathLst>
                  <a:path extrusionOk="0" h="2224" w="1284">
                    <a:moveTo>
                      <a:pt x="0" y="1483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31"/>
              <p:cNvSpPr/>
              <p:nvPr/>
            </p:nvSpPr>
            <p:spPr>
              <a:xfrm flipH="1">
                <a:off x="8219510" y="1666933"/>
                <a:ext cx="462240" cy="800640"/>
              </a:xfrm>
              <a:custGeom>
                <a:rect b="b" l="l" r="r" t="t"/>
                <a:pathLst>
                  <a:path extrusionOk="0" h="2224" w="1284">
                    <a:moveTo>
                      <a:pt x="1284" y="1483"/>
                    </a:moveTo>
                    <a:lnTo>
                      <a:pt x="0" y="2224"/>
                    </a:lnTo>
                    <a:lnTo>
                      <a:pt x="0" y="742"/>
                    </a:lnTo>
                    <a:lnTo>
                      <a:pt x="1284" y="0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31"/>
              <p:cNvSpPr/>
              <p:nvPr/>
            </p:nvSpPr>
            <p:spPr>
              <a:xfrm flipH="1">
                <a:off x="8681750" y="1933693"/>
                <a:ext cx="462240" cy="801000"/>
              </a:xfrm>
              <a:custGeom>
                <a:rect b="b" l="l" r="r" t="t"/>
                <a:pathLst>
                  <a:path extrusionOk="0" h="2225" w="1284">
                    <a:moveTo>
                      <a:pt x="1284" y="1483"/>
                    </a:moveTo>
                    <a:lnTo>
                      <a:pt x="0" y="2225"/>
                    </a:lnTo>
                    <a:lnTo>
                      <a:pt x="0" y="742"/>
                    </a:lnTo>
                    <a:lnTo>
                      <a:pt x="1284" y="0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31"/>
              <p:cNvSpPr/>
              <p:nvPr/>
            </p:nvSpPr>
            <p:spPr>
              <a:xfrm flipH="1">
                <a:off x="7294670" y="1133052"/>
                <a:ext cx="462600" cy="801000"/>
              </a:xfrm>
              <a:custGeom>
                <a:rect b="b" l="l" r="r" t="t"/>
                <a:pathLst>
                  <a:path extrusionOk="0" h="2225" w="1285">
                    <a:moveTo>
                      <a:pt x="1285" y="1483"/>
                    </a:moveTo>
                    <a:lnTo>
                      <a:pt x="0" y="2225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 flipH="1">
                <a:off x="7294670" y="1933693"/>
                <a:ext cx="462600" cy="533880"/>
              </a:xfrm>
              <a:custGeom>
                <a:rect b="b" l="l" r="r" t="t"/>
                <a:pathLst>
                  <a:path extrusionOk="0" h="1483" w="1285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31"/>
              <p:cNvSpPr/>
              <p:nvPr/>
            </p:nvSpPr>
            <p:spPr>
              <a:xfrm flipH="1">
                <a:off x="7294670" y="2200813"/>
                <a:ext cx="462600" cy="533880"/>
              </a:xfrm>
              <a:custGeom>
                <a:rect b="b" l="l" r="r" t="t"/>
                <a:pathLst>
                  <a:path extrusionOk="0" h="1483" w="1285">
                    <a:moveTo>
                      <a:pt x="0" y="741"/>
                    </a:moveTo>
                    <a:lnTo>
                      <a:pt x="1285" y="1483"/>
                    </a:lnTo>
                    <a:lnTo>
                      <a:pt x="1285" y="0"/>
                    </a:lnTo>
                    <a:lnTo>
                      <a:pt x="0" y="741"/>
                    </a:ln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 flipH="1">
                <a:off x="8219510" y="865933"/>
                <a:ext cx="462240" cy="801000"/>
              </a:xfrm>
              <a:custGeom>
                <a:rect b="b" l="l" r="r" t="t"/>
                <a:pathLst>
                  <a:path extrusionOk="0" h="2225" w="1284">
                    <a:moveTo>
                      <a:pt x="0" y="1483"/>
                    </a:moveTo>
                    <a:lnTo>
                      <a:pt x="1284" y="2225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 flipH="1">
                <a:off x="8681750" y="865933"/>
                <a:ext cx="462240" cy="801000"/>
              </a:xfrm>
              <a:custGeom>
                <a:rect b="b" l="l" r="r" t="t"/>
                <a:pathLst>
                  <a:path extrusionOk="0" h="2225" w="1284">
                    <a:moveTo>
                      <a:pt x="1284" y="1483"/>
                    </a:moveTo>
                    <a:lnTo>
                      <a:pt x="0" y="2225"/>
                    </a:lnTo>
                    <a:lnTo>
                      <a:pt x="0" y="742"/>
                    </a:lnTo>
                    <a:lnTo>
                      <a:pt x="1284" y="0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 flipH="1">
                <a:off x="8681750" y="1399813"/>
                <a:ext cx="462240" cy="534240"/>
              </a:xfrm>
              <a:custGeom>
                <a:rect b="b" l="l" r="r" t="t"/>
                <a:pathLst>
                  <a:path extrusionOk="0" h="1484" w="1284">
                    <a:moveTo>
                      <a:pt x="0" y="742"/>
                    </a:moveTo>
                    <a:lnTo>
                      <a:pt x="1284" y="1484"/>
                    </a:lnTo>
                    <a:lnTo>
                      <a:pt x="1284" y="0"/>
                    </a:lnTo>
                    <a:lnTo>
                      <a:pt x="0" y="7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31"/>
              <p:cNvSpPr/>
              <p:nvPr/>
            </p:nvSpPr>
            <p:spPr>
              <a:xfrm flipH="1">
                <a:off x="8219510" y="1399813"/>
                <a:ext cx="462240" cy="534240"/>
              </a:xfrm>
              <a:custGeom>
                <a:rect b="b" l="l" r="r" t="t"/>
                <a:pathLst>
                  <a:path extrusionOk="0" h="1484" w="1284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31"/>
              <p:cNvSpPr/>
              <p:nvPr/>
            </p:nvSpPr>
            <p:spPr>
              <a:xfrm flipH="1">
                <a:off x="8681750" y="1666933"/>
                <a:ext cx="462240" cy="533880"/>
              </a:xfrm>
              <a:custGeom>
                <a:rect b="b" l="l" r="r" t="t"/>
                <a:pathLst>
                  <a:path extrusionOk="0" h="1483" w="1284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2" name="Google Shape;412;p31"/>
            <p:cNvGrpSpPr/>
            <p:nvPr/>
          </p:nvGrpSpPr>
          <p:grpSpPr>
            <a:xfrm>
              <a:off x="-10" y="3293448"/>
              <a:ext cx="2936160" cy="1850040"/>
              <a:chOff x="-10" y="3293448"/>
              <a:chExt cx="2936160" cy="1850040"/>
            </a:xfrm>
          </p:grpSpPr>
          <p:sp>
            <p:nvSpPr>
              <p:cNvPr id="413" name="Google Shape;413;p31"/>
              <p:cNvSpPr/>
              <p:nvPr/>
            </p:nvSpPr>
            <p:spPr>
              <a:xfrm rot="-5400000">
                <a:off x="970010" y="3586668"/>
                <a:ext cx="462240" cy="801000"/>
              </a:xfrm>
              <a:custGeom>
                <a:rect b="b" l="l" r="r" t="t"/>
                <a:pathLst>
                  <a:path extrusionOk="0" h="2225" w="1284">
                    <a:moveTo>
                      <a:pt x="0" y="1484"/>
                    </a:moveTo>
                    <a:lnTo>
                      <a:pt x="1284" y="2225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1"/>
              <p:cNvSpPr/>
              <p:nvPr/>
            </p:nvSpPr>
            <p:spPr>
              <a:xfrm rot="-5400000">
                <a:off x="2177090" y="4246908"/>
                <a:ext cx="209520" cy="363240"/>
              </a:xfrm>
              <a:custGeom>
                <a:rect b="b" l="l" r="r" t="t"/>
                <a:pathLst>
                  <a:path extrusionOk="0" h="1009" w="582">
                    <a:moveTo>
                      <a:pt x="582" y="0"/>
                    </a:moveTo>
                    <a:lnTo>
                      <a:pt x="0" y="337"/>
                    </a:lnTo>
                    <a:lnTo>
                      <a:pt x="0" y="1009"/>
                    </a:lnTo>
                    <a:lnTo>
                      <a:pt x="582" y="672"/>
                    </a:lnTo>
                    <a:lnTo>
                      <a:pt x="582" y="0"/>
                    </a:ln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1"/>
              <p:cNvSpPr/>
              <p:nvPr/>
            </p:nvSpPr>
            <p:spPr>
              <a:xfrm rot="-5400000">
                <a:off x="1637450" y="4182468"/>
                <a:ext cx="462240" cy="533880"/>
              </a:xfrm>
              <a:custGeom>
                <a:rect b="b" l="l" r="r" t="t"/>
                <a:pathLst>
                  <a:path extrusionOk="0" h="1483" w="1284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 rot="-5400000">
                <a:off x="2437910" y="4645248"/>
                <a:ext cx="462600" cy="533880"/>
              </a:xfrm>
              <a:custGeom>
                <a:rect b="b" l="l" r="r" t="t"/>
                <a:pathLst>
                  <a:path extrusionOk="0" h="1483" w="1285">
                    <a:moveTo>
                      <a:pt x="1285" y="741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5" y="741"/>
                    </a:ln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 rot="-5400000">
                <a:off x="1103570" y="4182468"/>
                <a:ext cx="462240" cy="533880"/>
              </a:xfrm>
              <a:custGeom>
                <a:rect b="b" l="l" r="r" t="t"/>
                <a:pathLst>
                  <a:path extrusionOk="0" h="1483" w="1284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 rot="-5400000">
                <a:off x="169190" y="4049088"/>
                <a:ext cx="462240" cy="800640"/>
              </a:xfrm>
              <a:custGeom>
                <a:rect b="b" l="l" r="r" t="t"/>
                <a:pathLst>
                  <a:path extrusionOk="0" h="2224" w="1284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1"/>
              <p:cNvSpPr/>
              <p:nvPr/>
            </p:nvSpPr>
            <p:spPr>
              <a:xfrm rot="-5400000">
                <a:off x="436310" y="3586848"/>
                <a:ext cx="462240" cy="800640"/>
              </a:xfrm>
              <a:custGeom>
                <a:rect b="b" l="l" r="r" t="t"/>
                <a:pathLst>
                  <a:path extrusionOk="0" h="2224" w="1284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0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31"/>
              <p:cNvSpPr/>
              <p:nvPr/>
            </p:nvSpPr>
            <p:spPr>
              <a:xfrm rot="-5400000">
                <a:off x="969830" y="4511328"/>
                <a:ext cx="462240" cy="800640"/>
              </a:xfrm>
              <a:custGeom>
                <a:rect b="b" l="l" r="r" t="t"/>
                <a:pathLst>
                  <a:path extrusionOk="0" h="2224" w="1284">
                    <a:moveTo>
                      <a:pt x="0" y="1484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31"/>
              <p:cNvSpPr/>
              <p:nvPr/>
            </p:nvSpPr>
            <p:spPr>
              <a:xfrm rot="-5400000">
                <a:off x="169190" y="4511328"/>
                <a:ext cx="462240" cy="800640"/>
              </a:xfrm>
              <a:custGeom>
                <a:rect b="b" l="l" r="r" t="t"/>
                <a:pathLst>
                  <a:path extrusionOk="0" h="2224" w="1284">
                    <a:moveTo>
                      <a:pt x="1284" y="1482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4" y="0"/>
                    </a:lnTo>
                    <a:lnTo>
                      <a:pt x="1284" y="148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31"/>
              <p:cNvSpPr/>
              <p:nvPr/>
            </p:nvSpPr>
            <p:spPr>
              <a:xfrm rot="-5400000">
                <a:off x="569510" y="4644528"/>
                <a:ext cx="462240" cy="534240"/>
              </a:xfrm>
              <a:custGeom>
                <a:rect b="b" l="l" r="r" t="t"/>
                <a:pathLst>
                  <a:path extrusionOk="0" h="1484" w="1284">
                    <a:moveTo>
                      <a:pt x="0" y="742"/>
                    </a:moveTo>
                    <a:lnTo>
                      <a:pt x="1284" y="1484"/>
                    </a:lnTo>
                    <a:lnTo>
                      <a:pt x="1284" y="0"/>
                    </a:lnTo>
                    <a:lnTo>
                      <a:pt x="0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1"/>
              <p:cNvSpPr/>
              <p:nvPr/>
            </p:nvSpPr>
            <p:spPr>
              <a:xfrm rot="-5400000">
                <a:off x="2170970" y="4644708"/>
                <a:ext cx="462600" cy="533520"/>
              </a:xfrm>
              <a:custGeom>
                <a:rect b="b" l="l" r="r" t="t"/>
                <a:pathLst>
                  <a:path extrusionOk="0" h="1482" w="1285">
                    <a:moveTo>
                      <a:pt x="0" y="741"/>
                    </a:moveTo>
                    <a:lnTo>
                      <a:pt x="1285" y="1482"/>
                    </a:lnTo>
                    <a:lnTo>
                      <a:pt x="1285" y="0"/>
                    </a:lnTo>
                    <a:lnTo>
                      <a:pt x="0" y="74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1"/>
              <p:cNvSpPr/>
              <p:nvPr/>
            </p:nvSpPr>
            <p:spPr>
              <a:xfrm rot="-5400000">
                <a:off x="569510" y="4182288"/>
                <a:ext cx="462240" cy="534240"/>
              </a:xfrm>
              <a:custGeom>
                <a:rect b="b" l="l" r="r" t="t"/>
                <a:pathLst>
                  <a:path extrusionOk="0" h="1484" w="1284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1"/>
              <p:cNvSpPr/>
              <p:nvPr/>
            </p:nvSpPr>
            <p:spPr>
              <a:xfrm rot="-5400000">
                <a:off x="35450" y="3257988"/>
                <a:ext cx="462600" cy="533520"/>
              </a:xfrm>
              <a:custGeom>
                <a:rect b="b" l="l" r="r" t="t"/>
                <a:pathLst>
                  <a:path extrusionOk="0" h="1482" w="1285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713225" y="2904950"/>
            <a:ext cx="47421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4"/>
          <p:cNvSpPr txBox="1"/>
          <p:nvPr>
            <p:ph idx="2" type="title"/>
          </p:nvPr>
        </p:nvSpPr>
        <p:spPr>
          <a:xfrm>
            <a:off x="713225" y="1831925"/>
            <a:ext cx="11862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3" name="Google Shape;73;p4"/>
          <p:cNvGrpSpPr/>
          <p:nvPr/>
        </p:nvGrpSpPr>
        <p:grpSpPr>
          <a:xfrm>
            <a:off x="7075650" y="-1"/>
            <a:ext cx="2068344" cy="4604060"/>
            <a:chOff x="7275230" y="727"/>
            <a:chExt cx="1868760" cy="4160170"/>
          </a:xfrm>
        </p:grpSpPr>
        <p:sp>
          <p:nvSpPr>
            <p:cNvPr id="74" name="Google Shape;74;p4"/>
            <p:cNvSpPr/>
            <p:nvPr/>
          </p:nvSpPr>
          <p:spPr>
            <a:xfrm rot="5400000">
              <a:off x="7444610" y="-168652"/>
              <a:ext cx="462240" cy="801000"/>
            </a:xfrm>
            <a:custGeom>
              <a:rect b="b" l="l" r="r" t="t"/>
              <a:pathLst>
                <a:path extrusionOk="0" h="2225" w="1284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 rot="5400000">
              <a:off x="8512370" y="293588"/>
              <a:ext cx="462240" cy="801000"/>
            </a:xfrm>
            <a:custGeom>
              <a:rect b="b" l="l" r="r" t="t"/>
              <a:pathLst>
                <a:path extrusionOk="0" h="2225" w="1284">
                  <a:moveTo>
                    <a:pt x="0" y="1483"/>
                  </a:moveTo>
                  <a:lnTo>
                    <a:pt x="1284" y="2225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 rot="5400000">
              <a:off x="8512370" y="-168652"/>
              <a:ext cx="462240" cy="801000"/>
            </a:xfrm>
            <a:custGeom>
              <a:rect b="b" l="l" r="r" t="t"/>
              <a:pathLst>
                <a:path extrusionOk="0" h="2225" w="1284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8111870" y="-35272"/>
              <a:ext cx="462240" cy="534240"/>
            </a:xfrm>
            <a:custGeom>
              <a:rect b="b" l="l" r="r" t="t"/>
              <a:pathLst>
                <a:path extrusionOk="0" h="1484" w="1284">
                  <a:moveTo>
                    <a:pt x="0" y="742"/>
                  </a:moveTo>
                  <a:lnTo>
                    <a:pt x="1284" y="1484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 rot="5400000">
              <a:off x="8111870" y="426968"/>
              <a:ext cx="462240" cy="534240"/>
            </a:xfrm>
            <a:custGeom>
              <a:rect b="b" l="l" r="r" t="t"/>
              <a:pathLst>
                <a:path extrusionOk="0" h="1484" w="1284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 rot="5400000">
              <a:off x="7844930" y="-35093"/>
              <a:ext cx="462240" cy="533880"/>
            </a:xfrm>
            <a:custGeom>
              <a:rect b="b" l="l" r="r" t="t"/>
              <a:pathLst>
                <a:path extrusionOk="0" h="1483" w="1284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 rot="5400000">
              <a:off x="8148045" y="2507058"/>
              <a:ext cx="924840" cy="533880"/>
            </a:xfrm>
            <a:custGeom>
              <a:rect b="b" l="l" r="r" t="t"/>
              <a:pathLst>
                <a:path extrusionOk="0" h="1483" w="2569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 rot="5400000">
              <a:off x="8112045" y="2275938"/>
              <a:ext cx="462240" cy="534240"/>
            </a:xfrm>
            <a:custGeom>
              <a:rect b="b" l="l" r="r" t="t"/>
              <a:pathLst>
                <a:path extrusionOk="0" h="1484" w="1284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 rot="5400000">
              <a:off x="8379345" y="3200598"/>
              <a:ext cx="462240" cy="533880"/>
            </a:xfrm>
            <a:custGeom>
              <a:rect b="b" l="l" r="r" t="t"/>
              <a:pathLst>
                <a:path extrusionOk="0" h="1483" w="1284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 rot="5400000">
              <a:off x="8379345" y="3662837"/>
              <a:ext cx="462240" cy="533880"/>
            </a:xfrm>
            <a:custGeom>
              <a:rect b="b" l="l" r="r" t="t"/>
              <a:pathLst>
                <a:path extrusionOk="0" h="1483" w="1284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2"/>
          <p:cNvSpPr txBox="1"/>
          <p:nvPr>
            <p:ph type="title"/>
          </p:nvPr>
        </p:nvSpPr>
        <p:spPr>
          <a:xfrm>
            <a:off x="713225" y="2904950"/>
            <a:ext cx="47421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8" name="Google Shape;428;p32"/>
          <p:cNvSpPr txBox="1"/>
          <p:nvPr>
            <p:ph idx="2" type="title"/>
          </p:nvPr>
        </p:nvSpPr>
        <p:spPr>
          <a:xfrm>
            <a:off x="713225" y="1831925"/>
            <a:ext cx="11862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29" name="Google Shape;429;p32"/>
          <p:cNvGrpSpPr/>
          <p:nvPr/>
        </p:nvGrpSpPr>
        <p:grpSpPr>
          <a:xfrm>
            <a:off x="7075648" y="-1"/>
            <a:ext cx="2068344" cy="4604060"/>
            <a:chOff x="7275230" y="727"/>
            <a:chExt cx="1868760" cy="4160170"/>
          </a:xfrm>
        </p:grpSpPr>
        <p:sp>
          <p:nvSpPr>
            <p:cNvPr id="430" name="Google Shape;430;p32"/>
            <p:cNvSpPr/>
            <p:nvPr/>
          </p:nvSpPr>
          <p:spPr>
            <a:xfrm rot="5400000">
              <a:off x="7444610" y="-168652"/>
              <a:ext cx="462240" cy="801000"/>
            </a:xfrm>
            <a:custGeom>
              <a:rect b="b" l="l" r="r" t="t"/>
              <a:pathLst>
                <a:path extrusionOk="0" h="2225" w="1284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2"/>
            <p:cNvSpPr/>
            <p:nvPr/>
          </p:nvSpPr>
          <p:spPr>
            <a:xfrm rot="5400000">
              <a:off x="8512370" y="293588"/>
              <a:ext cx="462240" cy="801000"/>
            </a:xfrm>
            <a:custGeom>
              <a:rect b="b" l="l" r="r" t="t"/>
              <a:pathLst>
                <a:path extrusionOk="0" h="2225" w="1284">
                  <a:moveTo>
                    <a:pt x="0" y="1483"/>
                  </a:moveTo>
                  <a:lnTo>
                    <a:pt x="1284" y="2225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2"/>
            <p:cNvSpPr/>
            <p:nvPr/>
          </p:nvSpPr>
          <p:spPr>
            <a:xfrm rot="5400000">
              <a:off x="8512370" y="-168652"/>
              <a:ext cx="462240" cy="801000"/>
            </a:xfrm>
            <a:custGeom>
              <a:rect b="b" l="l" r="r" t="t"/>
              <a:pathLst>
                <a:path extrusionOk="0" h="2225" w="1284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2"/>
            <p:cNvSpPr/>
            <p:nvPr/>
          </p:nvSpPr>
          <p:spPr>
            <a:xfrm rot="5400000">
              <a:off x="8111870" y="-35272"/>
              <a:ext cx="462240" cy="534240"/>
            </a:xfrm>
            <a:custGeom>
              <a:rect b="b" l="l" r="r" t="t"/>
              <a:pathLst>
                <a:path extrusionOk="0" h="1484" w="1284">
                  <a:moveTo>
                    <a:pt x="0" y="742"/>
                  </a:moveTo>
                  <a:lnTo>
                    <a:pt x="1284" y="1484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2"/>
            <p:cNvSpPr/>
            <p:nvPr/>
          </p:nvSpPr>
          <p:spPr>
            <a:xfrm rot="5400000">
              <a:off x="8111870" y="426968"/>
              <a:ext cx="462240" cy="534240"/>
            </a:xfrm>
            <a:custGeom>
              <a:rect b="b" l="l" r="r" t="t"/>
              <a:pathLst>
                <a:path extrusionOk="0" h="1484" w="1284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2"/>
            <p:cNvSpPr/>
            <p:nvPr/>
          </p:nvSpPr>
          <p:spPr>
            <a:xfrm rot="5400000">
              <a:off x="7844930" y="-35093"/>
              <a:ext cx="462240" cy="533880"/>
            </a:xfrm>
            <a:custGeom>
              <a:rect b="b" l="l" r="r" t="t"/>
              <a:pathLst>
                <a:path extrusionOk="0" h="1483" w="1284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2"/>
            <p:cNvSpPr/>
            <p:nvPr/>
          </p:nvSpPr>
          <p:spPr>
            <a:xfrm rot="5400000">
              <a:off x="8148045" y="2507058"/>
              <a:ext cx="924840" cy="533880"/>
            </a:xfrm>
            <a:custGeom>
              <a:rect b="b" l="l" r="r" t="t"/>
              <a:pathLst>
                <a:path extrusionOk="0" h="1483" w="2569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2"/>
            <p:cNvSpPr/>
            <p:nvPr/>
          </p:nvSpPr>
          <p:spPr>
            <a:xfrm rot="5400000">
              <a:off x="8112045" y="2275938"/>
              <a:ext cx="462240" cy="534240"/>
            </a:xfrm>
            <a:custGeom>
              <a:rect b="b" l="l" r="r" t="t"/>
              <a:pathLst>
                <a:path extrusionOk="0" h="1484" w="1284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2"/>
            <p:cNvSpPr/>
            <p:nvPr/>
          </p:nvSpPr>
          <p:spPr>
            <a:xfrm rot="5400000">
              <a:off x="8379345" y="3200598"/>
              <a:ext cx="462240" cy="533880"/>
            </a:xfrm>
            <a:custGeom>
              <a:rect b="b" l="l" r="r" t="t"/>
              <a:pathLst>
                <a:path extrusionOk="0" h="1483" w="1284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2"/>
            <p:cNvSpPr/>
            <p:nvPr/>
          </p:nvSpPr>
          <p:spPr>
            <a:xfrm rot="5400000">
              <a:off x="8379345" y="3662837"/>
              <a:ext cx="462240" cy="533880"/>
            </a:xfrm>
            <a:custGeom>
              <a:rect b="b" l="l" r="r" t="t"/>
              <a:pathLst>
                <a:path extrusionOk="0" h="1483" w="1284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2" name="Google Shape;442;p33"/>
          <p:cNvSpPr txBox="1"/>
          <p:nvPr>
            <p:ph idx="1" type="subTitle"/>
          </p:nvPr>
        </p:nvSpPr>
        <p:spPr>
          <a:xfrm>
            <a:off x="3319209" y="36952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3" name="Google Shape;443;p33"/>
          <p:cNvSpPr txBox="1"/>
          <p:nvPr>
            <p:ph idx="2" type="subTitle"/>
          </p:nvPr>
        </p:nvSpPr>
        <p:spPr>
          <a:xfrm>
            <a:off x="720225" y="36952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4" name="Google Shape;444;p33"/>
          <p:cNvSpPr txBox="1"/>
          <p:nvPr>
            <p:ph idx="3" type="subTitle"/>
          </p:nvPr>
        </p:nvSpPr>
        <p:spPr>
          <a:xfrm>
            <a:off x="3319200" y="3122525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45" name="Google Shape;445;p33"/>
          <p:cNvSpPr txBox="1"/>
          <p:nvPr>
            <p:ph idx="4" type="subTitle"/>
          </p:nvPr>
        </p:nvSpPr>
        <p:spPr>
          <a:xfrm>
            <a:off x="720000" y="3122525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46" name="Google Shape;446;p33"/>
          <p:cNvSpPr txBox="1"/>
          <p:nvPr>
            <p:ph idx="5" type="subTitle"/>
          </p:nvPr>
        </p:nvSpPr>
        <p:spPr>
          <a:xfrm>
            <a:off x="5918184" y="36952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7" name="Google Shape;447;p33"/>
          <p:cNvSpPr txBox="1"/>
          <p:nvPr>
            <p:ph idx="6" type="subTitle"/>
          </p:nvPr>
        </p:nvSpPr>
        <p:spPr>
          <a:xfrm>
            <a:off x="5918175" y="3122525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4"/>
          <p:cNvSpPr txBox="1"/>
          <p:nvPr>
            <p:ph type="title"/>
          </p:nvPr>
        </p:nvSpPr>
        <p:spPr>
          <a:xfrm>
            <a:off x="720000" y="1375225"/>
            <a:ext cx="34215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0" name="Google Shape;450;p34"/>
          <p:cNvSpPr txBox="1"/>
          <p:nvPr>
            <p:ph idx="1" type="subTitle"/>
          </p:nvPr>
        </p:nvSpPr>
        <p:spPr>
          <a:xfrm>
            <a:off x="720000" y="2991625"/>
            <a:ext cx="34215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1" name="Google Shape;451;p34"/>
          <p:cNvSpPr/>
          <p:nvPr>
            <p:ph idx="2" type="pic"/>
          </p:nvPr>
        </p:nvSpPr>
        <p:spPr>
          <a:xfrm>
            <a:off x="4354975" y="533875"/>
            <a:ext cx="4075800" cy="4075800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452" name="Google Shape;452;p34"/>
          <p:cNvGrpSpPr/>
          <p:nvPr/>
        </p:nvGrpSpPr>
        <p:grpSpPr>
          <a:xfrm>
            <a:off x="-10" y="5"/>
            <a:ext cx="2311200" cy="2365043"/>
            <a:chOff x="-10" y="5"/>
            <a:chExt cx="2311200" cy="2365043"/>
          </a:xfrm>
        </p:grpSpPr>
        <p:sp>
          <p:nvSpPr>
            <p:cNvPr id="453" name="Google Shape;453;p34"/>
            <p:cNvSpPr/>
            <p:nvPr/>
          </p:nvSpPr>
          <p:spPr>
            <a:xfrm>
              <a:off x="710" y="1335605"/>
              <a:ext cx="462600" cy="800640"/>
            </a:xfrm>
            <a:custGeom>
              <a:rect b="b" l="l" r="r" t="t"/>
              <a:pathLst>
                <a:path extrusionOk="0" h="2224" w="1285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924110" y="267125"/>
              <a:ext cx="462600" cy="800640"/>
            </a:xfrm>
            <a:custGeom>
              <a:rect b="b" l="l" r="r" t="t"/>
              <a:pathLst>
                <a:path extrusionOk="0" h="2224" w="1285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461870" y="5"/>
              <a:ext cx="924840" cy="533880"/>
            </a:xfrm>
            <a:custGeom>
              <a:rect b="b" l="l" r="r" t="t"/>
              <a:pathLst>
                <a:path extrusionOk="0" h="1483" w="2569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-10" y="267125"/>
              <a:ext cx="462240" cy="801000"/>
            </a:xfrm>
            <a:custGeom>
              <a:rect b="b" l="l" r="r" t="t"/>
              <a:pathLst>
                <a:path extrusionOk="0" h="2225" w="1284">
                  <a:moveTo>
                    <a:pt x="1284" y="0"/>
                  </a:moveTo>
                  <a:lnTo>
                    <a:pt x="0" y="742"/>
                  </a:lnTo>
                  <a:lnTo>
                    <a:pt x="0" y="2225"/>
                  </a:lnTo>
                  <a:lnTo>
                    <a:pt x="1284" y="1484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252355" y="2001808"/>
              <a:ext cx="209520" cy="363240"/>
            </a:xfrm>
            <a:custGeom>
              <a:rect b="b" l="l" r="r" t="t"/>
              <a:pathLst>
                <a:path extrusionOk="0" h="1009" w="582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462230" y="267125"/>
              <a:ext cx="462240" cy="534240"/>
            </a:xfrm>
            <a:custGeom>
              <a:rect b="b" l="l" r="r" t="t"/>
              <a:pathLst>
                <a:path extrusionOk="0" h="1484" w="1284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462230" y="801365"/>
              <a:ext cx="462240" cy="533520"/>
            </a:xfrm>
            <a:custGeom>
              <a:rect b="b" l="l" r="r" t="t"/>
              <a:pathLst>
                <a:path extrusionOk="0" h="1482" w="1284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1386710" y="5"/>
              <a:ext cx="462240" cy="533880"/>
            </a:xfrm>
            <a:custGeom>
              <a:rect b="b" l="l" r="r" t="t"/>
              <a:pathLst>
                <a:path extrusionOk="0" h="1483" w="1284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1848950" y="5"/>
              <a:ext cx="462240" cy="533880"/>
            </a:xfrm>
            <a:custGeom>
              <a:rect b="b" l="l" r="r" t="t"/>
              <a:pathLst>
                <a:path extrusionOk="0" h="1483" w="1284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5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4" name="Google Shape;464;p35"/>
          <p:cNvSpPr txBox="1"/>
          <p:nvPr>
            <p:ph idx="1" type="subTitle"/>
          </p:nvPr>
        </p:nvSpPr>
        <p:spPr>
          <a:xfrm>
            <a:off x="713225" y="1762625"/>
            <a:ext cx="4294800" cy="2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■"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465" name="Google Shape;465;p35"/>
          <p:cNvGrpSpPr/>
          <p:nvPr/>
        </p:nvGrpSpPr>
        <p:grpSpPr>
          <a:xfrm rot="10800000">
            <a:off x="6832790" y="3007255"/>
            <a:ext cx="2311200" cy="2136240"/>
            <a:chOff x="-3535" y="-170"/>
            <a:chExt cx="2311200" cy="2136240"/>
          </a:xfrm>
        </p:grpSpPr>
        <p:sp>
          <p:nvSpPr>
            <p:cNvPr id="466" name="Google Shape;466;p35"/>
            <p:cNvSpPr/>
            <p:nvPr/>
          </p:nvSpPr>
          <p:spPr>
            <a:xfrm>
              <a:off x="-2815" y="1335430"/>
              <a:ext cx="462600" cy="800640"/>
            </a:xfrm>
            <a:custGeom>
              <a:rect b="b" l="l" r="r" t="t"/>
              <a:pathLst>
                <a:path extrusionOk="0" h="2224" w="1285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920585" y="266950"/>
              <a:ext cx="462600" cy="800640"/>
            </a:xfrm>
            <a:custGeom>
              <a:rect b="b" l="l" r="r" t="t"/>
              <a:pathLst>
                <a:path extrusionOk="0" h="2224" w="1285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458345" y="-170"/>
              <a:ext cx="924840" cy="533880"/>
            </a:xfrm>
            <a:custGeom>
              <a:rect b="b" l="l" r="r" t="t"/>
              <a:pathLst>
                <a:path extrusionOk="0" h="1483" w="2569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-3535" y="266950"/>
              <a:ext cx="462240" cy="801000"/>
            </a:xfrm>
            <a:custGeom>
              <a:rect b="b" l="l" r="r" t="t"/>
              <a:pathLst>
                <a:path extrusionOk="0" h="2225" w="1284">
                  <a:moveTo>
                    <a:pt x="1284" y="0"/>
                  </a:moveTo>
                  <a:lnTo>
                    <a:pt x="0" y="742"/>
                  </a:lnTo>
                  <a:lnTo>
                    <a:pt x="0" y="2225"/>
                  </a:lnTo>
                  <a:lnTo>
                    <a:pt x="1284" y="1484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642305" y="1333270"/>
              <a:ext cx="209520" cy="363240"/>
            </a:xfrm>
            <a:custGeom>
              <a:rect b="b" l="l" r="r" t="t"/>
              <a:pathLst>
                <a:path extrusionOk="0" h="1009" w="582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458705" y="266950"/>
              <a:ext cx="462240" cy="534240"/>
            </a:xfrm>
            <a:custGeom>
              <a:rect b="b" l="l" r="r" t="t"/>
              <a:pathLst>
                <a:path extrusionOk="0" h="1484" w="1284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458705" y="801190"/>
              <a:ext cx="462240" cy="533520"/>
            </a:xfrm>
            <a:custGeom>
              <a:rect b="b" l="l" r="r" t="t"/>
              <a:pathLst>
                <a:path extrusionOk="0" h="1482" w="1284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1383185" y="-170"/>
              <a:ext cx="462240" cy="533880"/>
            </a:xfrm>
            <a:custGeom>
              <a:rect b="b" l="l" r="r" t="t"/>
              <a:pathLst>
                <a:path extrusionOk="0" h="1483" w="1284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1845425" y="-170"/>
              <a:ext cx="462240" cy="533880"/>
            </a:xfrm>
            <a:custGeom>
              <a:rect b="b" l="l" r="r" t="t"/>
              <a:pathLst>
                <a:path extrusionOk="0" h="1483" w="1284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7" name="Google Shape;477;p36"/>
          <p:cNvSpPr txBox="1"/>
          <p:nvPr>
            <p:ph idx="1" type="subTitle"/>
          </p:nvPr>
        </p:nvSpPr>
        <p:spPr>
          <a:xfrm>
            <a:off x="5026467" y="2679125"/>
            <a:ext cx="2538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8" name="Google Shape;478;p36"/>
          <p:cNvSpPr txBox="1"/>
          <p:nvPr>
            <p:ph idx="2" type="subTitle"/>
          </p:nvPr>
        </p:nvSpPr>
        <p:spPr>
          <a:xfrm>
            <a:off x="1578913" y="2679125"/>
            <a:ext cx="2538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9" name="Google Shape;479;p36"/>
          <p:cNvSpPr txBox="1"/>
          <p:nvPr>
            <p:ph idx="3" type="subTitle"/>
          </p:nvPr>
        </p:nvSpPr>
        <p:spPr>
          <a:xfrm>
            <a:off x="1578913" y="2259100"/>
            <a:ext cx="2538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80" name="Google Shape;480;p36"/>
          <p:cNvSpPr txBox="1"/>
          <p:nvPr>
            <p:ph idx="4" type="subTitle"/>
          </p:nvPr>
        </p:nvSpPr>
        <p:spPr>
          <a:xfrm>
            <a:off x="5026492" y="2259100"/>
            <a:ext cx="2538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grpSp>
        <p:nvGrpSpPr>
          <p:cNvPr id="481" name="Google Shape;481;p36"/>
          <p:cNvGrpSpPr/>
          <p:nvPr/>
        </p:nvGrpSpPr>
        <p:grpSpPr>
          <a:xfrm>
            <a:off x="8223998" y="10"/>
            <a:ext cx="1033482" cy="2235727"/>
            <a:chOff x="8123573" y="10"/>
            <a:chExt cx="1033482" cy="2235727"/>
          </a:xfrm>
        </p:grpSpPr>
        <p:sp>
          <p:nvSpPr>
            <p:cNvPr id="482" name="Google Shape;482;p36"/>
            <p:cNvSpPr/>
            <p:nvPr/>
          </p:nvSpPr>
          <p:spPr>
            <a:xfrm flipH="1" rot="5400000">
              <a:off x="8546026" y="730153"/>
              <a:ext cx="447277" cy="774780"/>
            </a:xfrm>
            <a:custGeom>
              <a:rect b="b" l="l" r="r" t="t"/>
              <a:pathLst>
                <a:path extrusionOk="0" h="1171" w="676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6"/>
            <p:cNvSpPr/>
            <p:nvPr/>
          </p:nvSpPr>
          <p:spPr>
            <a:xfrm flipH="1" rot="5400000">
              <a:off x="8546026" y="1177431"/>
              <a:ext cx="447277" cy="774780"/>
            </a:xfrm>
            <a:custGeom>
              <a:rect b="b" l="l" r="r" t="t"/>
              <a:pathLst>
                <a:path extrusionOk="0" h="1171" w="676">
                  <a:moveTo>
                    <a:pt x="0" y="390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6"/>
            <p:cNvSpPr/>
            <p:nvPr/>
          </p:nvSpPr>
          <p:spPr>
            <a:xfrm flipH="1" rot="5400000">
              <a:off x="8546026" y="283536"/>
              <a:ext cx="447277" cy="774780"/>
            </a:xfrm>
            <a:custGeom>
              <a:rect b="b" l="l" r="r" t="t"/>
              <a:pathLst>
                <a:path extrusionOk="0" h="1171" w="676">
                  <a:moveTo>
                    <a:pt x="0" y="390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6"/>
            <p:cNvSpPr/>
            <p:nvPr/>
          </p:nvSpPr>
          <p:spPr>
            <a:xfrm flipH="1" rot="5400000">
              <a:off x="8287324" y="-163741"/>
              <a:ext cx="447277" cy="774780"/>
            </a:xfrm>
            <a:custGeom>
              <a:rect b="b" l="l" r="r" t="t"/>
              <a:pathLst>
                <a:path extrusionOk="0" h="1171" w="676">
                  <a:moveTo>
                    <a:pt x="0" y="390"/>
                  </a:moveTo>
                  <a:lnTo>
                    <a:pt x="676" y="0"/>
                  </a:lnTo>
                  <a:lnTo>
                    <a:pt x="676" y="780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6"/>
            <p:cNvSpPr/>
            <p:nvPr/>
          </p:nvSpPr>
          <p:spPr>
            <a:xfrm flipH="1" rot="5400000">
              <a:off x="8417006" y="1753728"/>
              <a:ext cx="447277" cy="516741"/>
            </a:xfrm>
            <a:custGeom>
              <a:rect b="b" l="l" r="r" t="t"/>
              <a:pathLst>
                <a:path extrusionOk="0" h="781" w="676">
                  <a:moveTo>
                    <a:pt x="0" y="391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6"/>
            <p:cNvSpPr/>
            <p:nvPr/>
          </p:nvSpPr>
          <p:spPr>
            <a:xfrm flipH="1" rot="5400000">
              <a:off x="8158635" y="859503"/>
              <a:ext cx="447277" cy="516079"/>
            </a:xfrm>
            <a:custGeom>
              <a:rect b="b" l="l" r="r" t="t"/>
              <a:pathLst>
                <a:path extrusionOk="0" h="780" w="676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90" name="Google Shape;490;p37"/>
          <p:cNvSpPr txBox="1"/>
          <p:nvPr>
            <p:ph type="title"/>
          </p:nvPr>
        </p:nvSpPr>
        <p:spPr>
          <a:xfrm>
            <a:off x="720000" y="3506925"/>
            <a:ext cx="4122900" cy="109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8"/>
          <p:cNvSpPr txBox="1"/>
          <p:nvPr>
            <p:ph type="title"/>
          </p:nvPr>
        </p:nvSpPr>
        <p:spPr>
          <a:xfrm>
            <a:off x="1240800" y="1946700"/>
            <a:ext cx="66624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493" name="Google Shape;493;p38"/>
          <p:cNvGrpSpPr/>
          <p:nvPr/>
        </p:nvGrpSpPr>
        <p:grpSpPr>
          <a:xfrm>
            <a:off x="-5" y="0"/>
            <a:ext cx="9144015" cy="5143505"/>
            <a:chOff x="-5" y="0"/>
            <a:chExt cx="9144015" cy="5143505"/>
          </a:xfrm>
        </p:grpSpPr>
        <p:grpSp>
          <p:nvGrpSpPr>
            <p:cNvPr id="494" name="Google Shape;494;p38"/>
            <p:cNvGrpSpPr/>
            <p:nvPr/>
          </p:nvGrpSpPr>
          <p:grpSpPr>
            <a:xfrm>
              <a:off x="-5" y="0"/>
              <a:ext cx="2312640" cy="1868760"/>
              <a:chOff x="-5" y="0"/>
              <a:chExt cx="2312640" cy="1868760"/>
            </a:xfrm>
          </p:grpSpPr>
          <p:sp>
            <p:nvSpPr>
              <p:cNvPr id="495" name="Google Shape;495;p38"/>
              <p:cNvSpPr/>
              <p:nvPr/>
            </p:nvSpPr>
            <p:spPr>
              <a:xfrm>
                <a:off x="924475" y="0"/>
                <a:ext cx="462240" cy="801000"/>
              </a:xfrm>
              <a:custGeom>
                <a:rect b="b" l="l" r="r" t="t"/>
                <a:pathLst>
                  <a:path extrusionOk="0" h="2225" w="1284">
                    <a:moveTo>
                      <a:pt x="0" y="1483"/>
                    </a:moveTo>
                    <a:lnTo>
                      <a:pt x="1284" y="2225"/>
                    </a:lnTo>
                    <a:lnTo>
                      <a:pt x="1284" y="741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38"/>
              <p:cNvSpPr/>
              <p:nvPr/>
            </p:nvSpPr>
            <p:spPr>
              <a:xfrm>
                <a:off x="1850035" y="267480"/>
                <a:ext cx="462600" cy="800640"/>
              </a:xfrm>
              <a:custGeom>
                <a:rect b="b" l="l" r="r" t="t"/>
                <a:pathLst>
                  <a:path extrusionOk="0" h="2224" w="1285">
                    <a:moveTo>
                      <a:pt x="1285" y="1483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38"/>
              <p:cNvSpPr/>
              <p:nvPr/>
            </p:nvSpPr>
            <p:spPr>
              <a:xfrm>
                <a:off x="924475" y="533880"/>
                <a:ext cx="462240" cy="534240"/>
              </a:xfrm>
              <a:custGeom>
                <a:rect b="b" l="l" r="r" t="t"/>
                <a:pathLst>
                  <a:path extrusionOk="0" h="1484" w="1284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38"/>
              <p:cNvSpPr/>
              <p:nvPr/>
            </p:nvSpPr>
            <p:spPr>
              <a:xfrm>
                <a:off x="462235" y="801000"/>
                <a:ext cx="462240" cy="800640"/>
              </a:xfrm>
              <a:custGeom>
                <a:rect b="b" l="l" r="r" t="t"/>
                <a:pathLst>
                  <a:path extrusionOk="0" h="2224" w="1284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38"/>
              <p:cNvSpPr/>
              <p:nvPr/>
            </p:nvSpPr>
            <p:spPr>
              <a:xfrm>
                <a:off x="924475" y="1068120"/>
                <a:ext cx="462240" cy="800640"/>
              </a:xfrm>
              <a:custGeom>
                <a:rect b="b" l="l" r="r" t="t"/>
                <a:pathLst>
                  <a:path extrusionOk="0" h="2224" w="1284">
                    <a:moveTo>
                      <a:pt x="0" y="1482"/>
                    </a:moveTo>
                    <a:lnTo>
                      <a:pt x="1284" y="2224"/>
                    </a:lnTo>
                    <a:lnTo>
                      <a:pt x="1284" y="740"/>
                    </a:lnTo>
                    <a:lnTo>
                      <a:pt x="0" y="0"/>
                    </a:lnTo>
                    <a:lnTo>
                      <a:pt x="0" y="148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38"/>
              <p:cNvSpPr/>
              <p:nvPr/>
            </p:nvSpPr>
            <p:spPr>
              <a:xfrm>
                <a:off x="-5" y="801000"/>
                <a:ext cx="462240" cy="800640"/>
              </a:xfrm>
              <a:custGeom>
                <a:rect b="b" l="l" r="r" t="t"/>
                <a:pathLst>
                  <a:path extrusionOk="0" h="2224" w="1284">
                    <a:moveTo>
                      <a:pt x="1284" y="1482"/>
                    </a:moveTo>
                    <a:lnTo>
                      <a:pt x="0" y="2224"/>
                    </a:lnTo>
                    <a:lnTo>
                      <a:pt x="0" y="741"/>
                    </a:lnTo>
                    <a:lnTo>
                      <a:pt x="1284" y="0"/>
                    </a:lnTo>
                    <a:lnTo>
                      <a:pt x="1284" y="148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38"/>
              <p:cNvSpPr/>
              <p:nvPr/>
            </p:nvSpPr>
            <p:spPr>
              <a:xfrm>
                <a:off x="-5" y="1334520"/>
                <a:ext cx="462240" cy="534240"/>
              </a:xfrm>
              <a:custGeom>
                <a:rect b="b" l="l" r="r" t="t"/>
                <a:pathLst>
                  <a:path extrusionOk="0" h="1484" w="1284">
                    <a:moveTo>
                      <a:pt x="0" y="742"/>
                    </a:moveTo>
                    <a:lnTo>
                      <a:pt x="1284" y="1484"/>
                    </a:lnTo>
                    <a:lnTo>
                      <a:pt x="1284" y="0"/>
                    </a:lnTo>
                    <a:lnTo>
                      <a:pt x="0" y="7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38"/>
              <p:cNvSpPr/>
              <p:nvPr/>
            </p:nvSpPr>
            <p:spPr>
              <a:xfrm>
                <a:off x="462235" y="1334520"/>
                <a:ext cx="462240" cy="534240"/>
              </a:xfrm>
              <a:custGeom>
                <a:rect b="b" l="l" r="r" t="t"/>
                <a:pathLst>
                  <a:path extrusionOk="0" h="1484" w="1284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38"/>
              <p:cNvSpPr/>
              <p:nvPr/>
            </p:nvSpPr>
            <p:spPr>
              <a:xfrm>
                <a:off x="462235" y="266760"/>
                <a:ext cx="462240" cy="534240"/>
              </a:xfrm>
              <a:custGeom>
                <a:rect b="b" l="l" r="r" t="t"/>
                <a:pathLst>
                  <a:path extrusionOk="0" h="1484" w="1284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38"/>
              <p:cNvSpPr/>
              <p:nvPr/>
            </p:nvSpPr>
            <p:spPr>
              <a:xfrm>
                <a:off x="1386715" y="801000"/>
                <a:ext cx="462600" cy="533520"/>
              </a:xfrm>
              <a:custGeom>
                <a:rect b="b" l="l" r="r" t="t"/>
                <a:pathLst>
                  <a:path extrusionOk="0" h="1482" w="1285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5" name="Google Shape;505;p38"/>
            <p:cNvGrpSpPr/>
            <p:nvPr/>
          </p:nvGrpSpPr>
          <p:grpSpPr>
            <a:xfrm>
              <a:off x="6832450" y="3541505"/>
              <a:ext cx="2311560" cy="1602000"/>
              <a:chOff x="6832450" y="3541505"/>
              <a:chExt cx="2311560" cy="1602000"/>
            </a:xfrm>
          </p:grpSpPr>
          <p:sp>
            <p:nvSpPr>
              <p:cNvPr id="506" name="Google Shape;506;p38"/>
              <p:cNvSpPr/>
              <p:nvPr/>
            </p:nvSpPr>
            <p:spPr>
              <a:xfrm rot="10800000">
                <a:off x="8681770" y="3808625"/>
                <a:ext cx="462240" cy="800640"/>
              </a:xfrm>
              <a:custGeom>
                <a:rect b="b" l="l" r="r" t="t"/>
                <a:pathLst>
                  <a:path extrusionOk="0" h="2224" w="1284">
                    <a:moveTo>
                      <a:pt x="0" y="1483"/>
                    </a:moveTo>
                    <a:lnTo>
                      <a:pt x="1284" y="2224"/>
                    </a:lnTo>
                    <a:lnTo>
                      <a:pt x="1284" y="742"/>
                    </a:lnTo>
                    <a:lnTo>
                      <a:pt x="0" y="0"/>
                    </a:lnTo>
                    <a:lnTo>
                      <a:pt x="0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38"/>
              <p:cNvSpPr/>
              <p:nvPr/>
            </p:nvSpPr>
            <p:spPr>
              <a:xfrm rot="10800000">
                <a:off x="6832450" y="4609625"/>
                <a:ext cx="924840" cy="533880"/>
              </a:xfrm>
              <a:custGeom>
                <a:rect b="b" l="l" r="r" t="t"/>
                <a:pathLst>
                  <a:path extrusionOk="0" h="1483" w="2569">
                    <a:moveTo>
                      <a:pt x="1284" y="1483"/>
                    </a:moveTo>
                    <a:lnTo>
                      <a:pt x="2569" y="742"/>
                    </a:lnTo>
                    <a:lnTo>
                      <a:pt x="1284" y="0"/>
                    </a:lnTo>
                    <a:lnTo>
                      <a:pt x="0" y="742"/>
                    </a:lnTo>
                    <a:lnTo>
                      <a:pt x="1284" y="148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38"/>
              <p:cNvSpPr/>
              <p:nvPr/>
            </p:nvSpPr>
            <p:spPr>
              <a:xfrm rot="10800000">
                <a:off x="8219170" y="4342145"/>
                <a:ext cx="462600" cy="801000"/>
              </a:xfrm>
              <a:custGeom>
                <a:rect b="b" l="l" r="r" t="t"/>
                <a:pathLst>
                  <a:path extrusionOk="0" h="2225" w="1285">
                    <a:moveTo>
                      <a:pt x="1285" y="1483"/>
                    </a:moveTo>
                    <a:lnTo>
                      <a:pt x="0" y="2225"/>
                    </a:lnTo>
                    <a:lnTo>
                      <a:pt x="0" y="741"/>
                    </a:lnTo>
                    <a:lnTo>
                      <a:pt x="1285" y="0"/>
                    </a:lnTo>
                    <a:lnTo>
                      <a:pt x="1285" y="148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38"/>
              <p:cNvSpPr/>
              <p:nvPr/>
            </p:nvSpPr>
            <p:spPr>
              <a:xfrm rot="10800000">
                <a:off x="7756930" y="4075385"/>
                <a:ext cx="462240" cy="801000"/>
              </a:xfrm>
              <a:custGeom>
                <a:rect b="b" l="l" r="r" t="t"/>
                <a:pathLst>
                  <a:path extrusionOk="0" h="2225" w="1284">
                    <a:moveTo>
                      <a:pt x="1284" y="0"/>
                    </a:moveTo>
                    <a:lnTo>
                      <a:pt x="0" y="742"/>
                    </a:lnTo>
                    <a:lnTo>
                      <a:pt x="0" y="2225"/>
                    </a:lnTo>
                    <a:lnTo>
                      <a:pt x="1284" y="1484"/>
                    </a:lnTo>
                    <a:lnTo>
                      <a:pt x="1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38"/>
              <p:cNvSpPr/>
              <p:nvPr/>
            </p:nvSpPr>
            <p:spPr>
              <a:xfrm rot="10800000">
                <a:off x="8219170" y="3808625"/>
                <a:ext cx="462600" cy="533880"/>
              </a:xfrm>
              <a:custGeom>
                <a:rect b="b" l="l" r="r" t="t"/>
                <a:pathLst>
                  <a:path extrusionOk="0" h="1483" w="1285">
                    <a:moveTo>
                      <a:pt x="1285" y="742"/>
                    </a:moveTo>
                    <a:lnTo>
                      <a:pt x="0" y="0"/>
                    </a:lnTo>
                    <a:lnTo>
                      <a:pt x="0" y="1483"/>
                    </a:lnTo>
                    <a:lnTo>
                      <a:pt x="1285" y="742"/>
                    </a:ln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38"/>
              <p:cNvSpPr/>
              <p:nvPr/>
            </p:nvSpPr>
            <p:spPr>
              <a:xfrm rot="10800000">
                <a:off x="7294690" y="4342145"/>
                <a:ext cx="462240" cy="534240"/>
              </a:xfrm>
              <a:custGeom>
                <a:rect b="b" l="l" r="r" t="t"/>
                <a:pathLst>
                  <a:path extrusionOk="0" h="1484" w="1284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4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38"/>
              <p:cNvSpPr/>
              <p:nvPr/>
            </p:nvSpPr>
            <p:spPr>
              <a:xfrm rot="10800000">
                <a:off x="7294690" y="3808625"/>
                <a:ext cx="462240" cy="533520"/>
              </a:xfrm>
              <a:custGeom>
                <a:rect b="b" l="l" r="r" t="t"/>
                <a:pathLst>
                  <a:path extrusionOk="0" h="1482" w="1284">
                    <a:moveTo>
                      <a:pt x="1284" y="742"/>
                    </a:moveTo>
                    <a:lnTo>
                      <a:pt x="0" y="0"/>
                    </a:lnTo>
                    <a:lnTo>
                      <a:pt x="0" y="1482"/>
                    </a:lnTo>
                    <a:lnTo>
                      <a:pt x="1284" y="742"/>
                    </a:ln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38"/>
              <p:cNvSpPr/>
              <p:nvPr/>
            </p:nvSpPr>
            <p:spPr>
              <a:xfrm rot="10800000">
                <a:off x="8219170" y="3541505"/>
                <a:ext cx="462600" cy="533880"/>
              </a:xfrm>
              <a:custGeom>
                <a:rect b="b" l="l" r="r" t="t"/>
                <a:pathLst>
                  <a:path extrusionOk="0" h="1483" w="1285">
                    <a:moveTo>
                      <a:pt x="0" y="741"/>
                    </a:moveTo>
                    <a:lnTo>
                      <a:pt x="1285" y="1483"/>
                    </a:lnTo>
                    <a:lnTo>
                      <a:pt x="1285" y="0"/>
                    </a:lnTo>
                    <a:lnTo>
                      <a:pt x="0" y="74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6" name="Google Shape;516;p39"/>
          <p:cNvSpPr txBox="1"/>
          <p:nvPr>
            <p:ph idx="1" type="subTitle"/>
          </p:nvPr>
        </p:nvSpPr>
        <p:spPr>
          <a:xfrm>
            <a:off x="825400" y="2679101"/>
            <a:ext cx="22425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7" name="Google Shape;517;p39"/>
          <p:cNvSpPr txBox="1"/>
          <p:nvPr>
            <p:ph idx="2" type="subTitle"/>
          </p:nvPr>
        </p:nvSpPr>
        <p:spPr>
          <a:xfrm>
            <a:off x="3450746" y="2679101"/>
            <a:ext cx="22425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8" name="Google Shape;518;p39"/>
          <p:cNvSpPr txBox="1"/>
          <p:nvPr>
            <p:ph idx="3" type="subTitle"/>
          </p:nvPr>
        </p:nvSpPr>
        <p:spPr>
          <a:xfrm>
            <a:off x="6076098" y="2679101"/>
            <a:ext cx="22425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9" name="Google Shape;519;p39"/>
          <p:cNvSpPr txBox="1"/>
          <p:nvPr>
            <p:ph idx="4" type="subTitle"/>
          </p:nvPr>
        </p:nvSpPr>
        <p:spPr>
          <a:xfrm>
            <a:off x="825400" y="2259100"/>
            <a:ext cx="22425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20" name="Google Shape;520;p39"/>
          <p:cNvSpPr txBox="1"/>
          <p:nvPr>
            <p:ph idx="5" type="subTitle"/>
          </p:nvPr>
        </p:nvSpPr>
        <p:spPr>
          <a:xfrm>
            <a:off x="3450750" y="2259100"/>
            <a:ext cx="22425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21" name="Google Shape;521;p39"/>
          <p:cNvSpPr txBox="1"/>
          <p:nvPr>
            <p:ph idx="6" type="subTitle"/>
          </p:nvPr>
        </p:nvSpPr>
        <p:spPr>
          <a:xfrm>
            <a:off x="6076099" y="2259100"/>
            <a:ext cx="22425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grpSp>
        <p:nvGrpSpPr>
          <p:cNvPr id="522" name="Google Shape;522;p39"/>
          <p:cNvGrpSpPr/>
          <p:nvPr/>
        </p:nvGrpSpPr>
        <p:grpSpPr>
          <a:xfrm>
            <a:off x="0" y="3358706"/>
            <a:ext cx="1474274" cy="1784767"/>
            <a:chOff x="5" y="3285155"/>
            <a:chExt cx="1535063" cy="1858358"/>
          </a:xfrm>
        </p:grpSpPr>
        <p:sp>
          <p:nvSpPr>
            <p:cNvPr id="523" name="Google Shape;523;p39"/>
            <p:cNvSpPr/>
            <p:nvPr/>
          </p:nvSpPr>
          <p:spPr>
            <a:xfrm rot="-5400000">
              <a:off x="680455" y="4543649"/>
              <a:ext cx="434175" cy="765550"/>
            </a:xfrm>
            <a:custGeom>
              <a:rect b="b" l="l" r="r" t="t"/>
              <a:pathLst>
                <a:path extrusionOk="0" h="1172" w="676">
                  <a:moveTo>
                    <a:pt x="0" y="781"/>
                  </a:moveTo>
                  <a:lnTo>
                    <a:pt x="676" y="1172"/>
                  </a:lnTo>
                  <a:lnTo>
                    <a:pt x="676" y="391"/>
                  </a:lnTo>
                  <a:lnTo>
                    <a:pt x="0" y="0"/>
                  </a:lnTo>
                  <a:lnTo>
                    <a:pt x="0" y="7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 rot="-5400000">
              <a:off x="170304" y="4109475"/>
              <a:ext cx="434175" cy="765550"/>
            </a:xfrm>
            <a:custGeom>
              <a:rect b="b" l="l" r="r" t="t"/>
              <a:pathLst>
                <a:path extrusionOk="0" h="1172" w="676">
                  <a:moveTo>
                    <a:pt x="676" y="0"/>
                  </a:moveTo>
                  <a:lnTo>
                    <a:pt x="0" y="391"/>
                  </a:lnTo>
                  <a:lnTo>
                    <a:pt x="0" y="1172"/>
                  </a:lnTo>
                  <a:lnTo>
                    <a:pt x="676" y="781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 rot="-5400000">
              <a:off x="425385" y="3674979"/>
              <a:ext cx="434817" cy="765550"/>
            </a:xfrm>
            <a:custGeom>
              <a:rect b="b" l="l" r="r" t="t"/>
              <a:pathLst>
                <a:path extrusionOk="0" h="1172" w="677">
                  <a:moveTo>
                    <a:pt x="677" y="0"/>
                  </a:moveTo>
                  <a:lnTo>
                    <a:pt x="0" y="391"/>
                  </a:lnTo>
                  <a:lnTo>
                    <a:pt x="0" y="1172"/>
                  </a:lnTo>
                  <a:lnTo>
                    <a:pt x="677" y="781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 rot="-5400000">
              <a:off x="822400" y="4296866"/>
              <a:ext cx="227364" cy="399758"/>
            </a:xfrm>
            <a:custGeom>
              <a:rect b="b" l="l" r="r" t="t"/>
              <a:pathLst>
                <a:path extrusionOk="0" h="612" w="354">
                  <a:moveTo>
                    <a:pt x="354" y="0"/>
                  </a:moveTo>
                  <a:lnTo>
                    <a:pt x="0" y="204"/>
                  </a:lnTo>
                  <a:lnTo>
                    <a:pt x="0" y="612"/>
                  </a:lnTo>
                  <a:lnTo>
                    <a:pt x="354" y="408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9"/>
            <p:cNvSpPr/>
            <p:nvPr/>
          </p:nvSpPr>
          <p:spPr>
            <a:xfrm rot="-5400000">
              <a:off x="1062905" y="4671350"/>
              <a:ext cx="434175" cy="510149"/>
            </a:xfrm>
            <a:custGeom>
              <a:rect b="b" l="l" r="r" t="t"/>
              <a:pathLst>
                <a:path extrusionOk="0" h="781" w="676">
                  <a:moveTo>
                    <a:pt x="676" y="391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3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 rot="-5400000">
              <a:off x="298006" y="4671350"/>
              <a:ext cx="434175" cy="510149"/>
            </a:xfrm>
            <a:custGeom>
              <a:rect b="b" l="l" r="r" t="t"/>
              <a:pathLst>
                <a:path extrusionOk="0" h="781" w="676">
                  <a:moveTo>
                    <a:pt x="0" y="390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 rot="-5400000">
              <a:off x="163756" y="3121403"/>
              <a:ext cx="447277" cy="774780"/>
            </a:xfrm>
            <a:custGeom>
              <a:rect b="b" l="l" r="r" t="t"/>
              <a:pathLst>
                <a:path extrusionOk="0" h="1171" w="676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_1_1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32" name="Google Shape;532;p40"/>
          <p:cNvGrpSpPr/>
          <p:nvPr/>
        </p:nvGrpSpPr>
        <p:grpSpPr>
          <a:xfrm>
            <a:off x="0" y="-1"/>
            <a:ext cx="9171500" cy="5143500"/>
            <a:chOff x="0" y="-1"/>
            <a:chExt cx="9171500" cy="5143500"/>
          </a:xfrm>
        </p:grpSpPr>
        <p:grpSp>
          <p:nvGrpSpPr>
            <p:cNvPr id="533" name="Google Shape;533;p40"/>
            <p:cNvGrpSpPr/>
            <p:nvPr/>
          </p:nvGrpSpPr>
          <p:grpSpPr>
            <a:xfrm>
              <a:off x="7838086" y="-1"/>
              <a:ext cx="1333414" cy="1105464"/>
              <a:chOff x="7838086" y="-1"/>
              <a:chExt cx="1333414" cy="1105464"/>
            </a:xfrm>
          </p:grpSpPr>
          <p:sp>
            <p:nvSpPr>
              <p:cNvPr id="534" name="Google Shape;534;p40"/>
              <p:cNvSpPr/>
              <p:nvPr/>
            </p:nvSpPr>
            <p:spPr>
              <a:xfrm>
                <a:off x="8788262" y="-1"/>
                <a:ext cx="383238" cy="663279"/>
              </a:xfrm>
              <a:custGeom>
                <a:rect b="b" l="l" r="r" t="t"/>
                <a:pathLst>
                  <a:path extrusionOk="0" h="1170" w="676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117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40"/>
              <p:cNvSpPr/>
              <p:nvPr/>
            </p:nvSpPr>
            <p:spPr>
              <a:xfrm>
                <a:off x="8405025" y="-1"/>
                <a:ext cx="383238" cy="663279"/>
              </a:xfrm>
              <a:custGeom>
                <a:rect b="b" l="l" r="r" t="t"/>
                <a:pathLst>
                  <a:path extrusionOk="0" h="1170" w="676">
                    <a:moveTo>
                      <a:pt x="0" y="390"/>
                    </a:moveTo>
                    <a:lnTo>
                      <a:pt x="676" y="0"/>
                    </a:lnTo>
                    <a:lnTo>
                      <a:pt x="676" y="780"/>
                    </a:lnTo>
                    <a:lnTo>
                      <a:pt x="0" y="117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40"/>
              <p:cNvSpPr/>
              <p:nvPr/>
            </p:nvSpPr>
            <p:spPr>
              <a:xfrm>
                <a:off x="7838086" y="123565"/>
                <a:ext cx="183682" cy="318601"/>
              </a:xfrm>
              <a:custGeom>
                <a:rect b="b" l="l" r="r" t="t"/>
                <a:pathLst>
                  <a:path extrusionOk="0" h="562" w="324">
                    <a:moveTo>
                      <a:pt x="324" y="187"/>
                    </a:moveTo>
                    <a:lnTo>
                      <a:pt x="0" y="0"/>
                    </a:lnTo>
                    <a:lnTo>
                      <a:pt x="0" y="374"/>
                    </a:lnTo>
                    <a:lnTo>
                      <a:pt x="324" y="562"/>
                    </a:lnTo>
                    <a:lnTo>
                      <a:pt x="324" y="18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40"/>
              <p:cNvSpPr/>
              <p:nvPr/>
            </p:nvSpPr>
            <p:spPr>
              <a:xfrm>
                <a:off x="8405025" y="442184"/>
                <a:ext cx="383238" cy="663279"/>
              </a:xfrm>
              <a:custGeom>
                <a:rect b="b" l="l" r="r" t="t"/>
                <a:pathLst>
                  <a:path extrusionOk="0" h="1170" w="676">
                    <a:moveTo>
                      <a:pt x="0" y="117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lnTo>
                      <a:pt x="0" y="11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40"/>
              <p:cNvSpPr/>
              <p:nvPr/>
            </p:nvSpPr>
            <p:spPr>
              <a:xfrm>
                <a:off x="8021787" y="221092"/>
                <a:ext cx="383238" cy="442186"/>
              </a:xfrm>
              <a:custGeom>
                <a:rect b="b" l="l" r="r" t="t"/>
                <a:pathLst>
                  <a:path extrusionOk="0" h="780" w="676">
                    <a:moveTo>
                      <a:pt x="0" y="39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40"/>
              <p:cNvSpPr/>
              <p:nvPr/>
            </p:nvSpPr>
            <p:spPr>
              <a:xfrm>
                <a:off x="8788262" y="442184"/>
                <a:ext cx="383238" cy="442186"/>
              </a:xfrm>
              <a:custGeom>
                <a:rect b="b" l="l" r="r" t="t"/>
                <a:pathLst>
                  <a:path extrusionOk="0" h="780" w="676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0" name="Google Shape;540;p40"/>
            <p:cNvGrpSpPr/>
            <p:nvPr/>
          </p:nvGrpSpPr>
          <p:grpSpPr>
            <a:xfrm>
              <a:off x="0" y="4258561"/>
              <a:ext cx="766475" cy="884938"/>
              <a:chOff x="8405025" y="1005686"/>
              <a:chExt cx="766475" cy="884938"/>
            </a:xfrm>
          </p:grpSpPr>
          <p:sp>
            <p:nvSpPr>
              <p:cNvPr id="541" name="Google Shape;541;p40"/>
              <p:cNvSpPr/>
              <p:nvPr/>
            </p:nvSpPr>
            <p:spPr>
              <a:xfrm>
                <a:off x="8405025" y="1226778"/>
                <a:ext cx="383238" cy="663846"/>
              </a:xfrm>
              <a:custGeom>
                <a:rect b="b" l="l" r="r" t="t"/>
                <a:pathLst>
                  <a:path extrusionOk="0" h="1171" w="676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1171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40"/>
              <p:cNvSpPr/>
              <p:nvPr/>
            </p:nvSpPr>
            <p:spPr>
              <a:xfrm>
                <a:off x="8405025" y="1005686"/>
                <a:ext cx="383238" cy="442753"/>
              </a:xfrm>
              <a:custGeom>
                <a:rect b="b" l="l" r="r" t="t"/>
                <a:pathLst>
                  <a:path extrusionOk="0" h="781" w="676">
                    <a:moveTo>
                      <a:pt x="676" y="781"/>
                    </a:moveTo>
                    <a:lnTo>
                      <a:pt x="676" y="0"/>
                    </a:lnTo>
                    <a:lnTo>
                      <a:pt x="0" y="390"/>
                    </a:lnTo>
                    <a:lnTo>
                      <a:pt x="676" y="7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40"/>
              <p:cNvSpPr/>
              <p:nvPr/>
            </p:nvSpPr>
            <p:spPr>
              <a:xfrm>
                <a:off x="8788262" y="1005686"/>
                <a:ext cx="383238" cy="442753"/>
              </a:xfrm>
              <a:custGeom>
                <a:rect b="b" l="l" r="r" t="t"/>
                <a:pathLst>
                  <a:path extrusionOk="0" h="781" w="676">
                    <a:moveTo>
                      <a:pt x="0" y="0"/>
                    </a:moveTo>
                    <a:lnTo>
                      <a:pt x="0" y="781"/>
                    </a:lnTo>
                    <a:lnTo>
                      <a:pt x="676" y="3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rgbClr val="ECECE2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1"/>
          <p:cNvSpPr txBox="1"/>
          <p:nvPr>
            <p:ph type="title"/>
          </p:nvPr>
        </p:nvSpPr>
        <p:spPr>
          <a:xfrm>
            <a:off x="4751704" y="641950"/>
            <a:ext cx="36792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6" name="Google Shape;546;p41"/>
          <p:cNvSpPr txBox="1"/>
          <p:nvPr>
            <p:ph idx="1" type="subTitle"/>
          </p:nvPr>
        </p:nvSpPr>
        <p:spPr>
          <a:xfrm>
            <a:off x="4751673" y="1700650"/>
            <a:ext cx="36792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547" name="Google Shape;547;p41"/>
          <p:cNvGrpSpPr/>
          <p:nvPr/>
        </p:nvGrpSpPr>
        <p:grpSpPr>
          <a:xfrm rot="-5400000">
            <a:off x="9720" y="-9730"/>
            <a:ext cx="1849320" cy="1868768"/>
            <a:chOff x="7294670" y="3274720"/>
            <a:chExt cx="1849320" cy="1868768"/>
          </a:xfrm>
        </p:grpSpPr>
        <p:sp>
          <p:nvSpPr>
            <p:cNvPr id="548" name="Google Shape;548;p41"/>
            <p:cNvSpPr/>
            <p:nvPr/>
          </p:nvSpPr>
          <p:spPr>
            <a:xfrm rot="10800000">
              <a:off x="7757270" y="3541848"/>
              <a:ext cx="462240" cy="800640"/>
            </a:xfrm>
            <a:custGeom>
              <a:rect b="b" l="l" r="r" t="t"/>
              <a:pathLst>
                <a:path extrusionOk="0" h="2224" w="1284">
                  <a:moveTo>
                    <a:pt x="0" y="1483"/>
                  </a:moveTo>
                  <a:lnTo>
                    <a:pt x="1284" y="2224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1"/>
            <p:cNvSpPr/>
            <p:nvPr/>
          </p:nvSpPr>
          <p:spPr>
            <a:xfrm rot="10800000">
              <a:off x="8219510" y="3541848"/>
              <a:ext cx="462240" cy="800640"/>
            </a:xfrm>
            <a:custGeom>
              <a:rect b="b" l="l" r="r" t="t"/>
              <a:pathLst>
                <a:path extrusionOk="0" h="2224" w="1284">
                  <a:moveTo>
                    <a:pt x="1284" y="1483"/>
                  </a:moveTo>
                  <a:lnTo>
                    <a:pt x="0" y="2224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1"/>
            <p:cNvSpPr/>
            <p:nvPr/>
          </p:nvSpPr>
          <p:spPr>
            <a:xfrm rot="10800000">
              <a:off x="8681750" y="3274728"/>
              <a:ext cx="462240" cy="801000"/>
            </a:xfrm>
            <a:custGeom>
              <a:rect b="b" l="l" r="r" t="t"/>
              <a:pathLst>
                <a:path extrusionOk="0" h="2225" w="1284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1"/>
            <p:cNvSpPr/>
            <p:nvPr/>
          </p:nvSpPr>
          <p:spPr>
            <a:xfrm rot="10800000">
              <a:off x="7294670" y="3541848"/>
              <a:ext cx="462600" cy="533880"/>
            </a:xfrm>
            <a:custGeom>
              <a:rect b="b" l="l" r="r" t="t"/>
              <a:pathLst>
                <a:path extrusionOk="0" h="1483" w="1285">
                  <a:moveTo>
                    <a:pt x="1285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5" y="742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1"/>
            <p:cNvSpPr/>
            <p:nvPr/>
          </p:nvSpPr>
          <p:spPr>
            <a:xfrm rot="10800000">
              <a:off x="8219510" y="4342488"/>
              <a:ext cx="462240" cy="801000"/>
            </a:xfrm>
            <a:custGeom>
              <a:rect b="b" l="l" r="r" t="t"/>
              <a:pathLst>
                <a:path extrusionOk="0" h="2225" w="1284">
                  <a:moveTo>
                    <a:pt x="0" y="1483"/>
                  </a:moveTo>
                  <a:lnTo>
                    <a:pt x="1284" y="2225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1"/>
            <p:cNvSpPr/>
            <p:nvPr/>
          </p:nvSpPr>
          <p:spPr>
            <a:xfrm rot="10800000">
              <a:off x="8681750" y="4342488"/>
              <a:ext cx="462240" cy="801000"/>
            </a:xfrm>
            <a:custGeom>
              <a:rect b="b" l="l" r="r" t="t"/>
              <a:pathLst>
                <a:path extrusionOk="0" h="2225" w="1284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1"/>
            <p:cNvSpPr/>
            <p:nvPr/>
          </p:nvSpPr>
          <p:spPr>
            <a:xfrm rot="10800000">
              <a:off x="8681750" y="4075368"/>
              <a:ext cx="462240" cy="534240"/>
            </a:xfrm>
            <a:custGeom>
              <a:rect b="b" l="l" r="r" t="t"/>
              <a:pathLst>
                <a:path extrusionOk="0" h="1484" w="1284">
                  <a:moveTo>
                    <a:pt x="0" y="742"/>
                  </a:moveTo>
                  <a:lnTo>
                    <a:pt x="1284" y="1484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1"/>
            <p:cNvSpPr/>
            <p:nvPr/>
          </p:nvSpPr>
          <p:spPr>
            <a:xfrm rot="10800000">
              <a:off x="8219510" y="4075368"/>
              <a:ext cx="462240" cy="534240"/>
            </a:xfrm>
            <a:custGeom>
              <a:rect b="b" l="l" r="r" t="t"/>
              <a:pathLst>
                <a:path extrusionOk="0" h="1484" w="1284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1"/>
            <p:cNvSpPr/>
            <p:nvPr/>
          </p:nvSpPr>
          <p:spPr>
            <a:xfrm rot="10800000">
              <a:off x="8681750" y="3808608"/>
              <a:ext cx="462240" cy="533880"/>
            </a:xfrm>
            <a:custGeom>
              <a:rect b="b" l="l" r="r" t="t"/>
              <a:pathLst>
                <a:path extrusionOk="0" h="1483" w="1284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41"/>
            <p:cNvSpPr/>
            <p:nvPr/>
          </p:nvSpPr>
          <p:spPr>
            <a:xfrm>
              <a:off x="8215480" y="3274720"/>
              <a:ext cx="209520" cy="363240"/>
            </a:xfrm>
            <a:custGeom>
              <a:rect b="b" l="l" r="r" t="t"/>
              <a:pathLst>
                <a:path extrusionOk="0" h="1009" w="582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8" name="Google Shape;558;p41"/>
          <p:cNvGrpSpPr/>
          <p:nvPr/>
        </p:nvGrpSpPr>
        <p:grpSpPr>
          <a:xfrm rot="5400000">
            <a:off x="-26631" y="2250449"/>
            <a:ext cx="880450" cy="827045"/>
            <a:chOff x="-2815" y="1333270"/>
            <a:chExt cx="854640" cy="802800"/>
          </a:xfrm>
        </p:grpSpPr>
        <p:sp>
          <p:nvSpPr>
            <p:cNvPr id="559" name="Google Shape;559;p41"/>
            <p:cNvSpPr/>
            <p:nvPr/>
          </p:nvSpPr>
          <p:spPr>
            <a:xfrm>
              <a:off x="-2815" y="1335430"/>
              <a:ext cx="462600" cy="800640"/>
            </a:xfrm>
            <a:custGeom>
              <a:rect b="b" l="l" r="r" t="t"/>
              <a:pathLst>
                <a:path extrusionOk="0" h="2224" w="1285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1"/>
            <p:cNvSpPr/>
            <p:nvPr/>
          </p:nvSpPr>
          <p:spPr>
            <a:xfrm>
              <a:off x="642305" y="1333270"/>
              <a:ext cx="209520" cy="363240"/>
            </a:xfrm>
            <a:custGeom>
              <a:rect b="b" l="l" r="r" t="t"/>
              <a:pathLst>
                <a:path extrusionOk="0" h="1009" w="582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720000" y="1375225"/>
            <a:ext cx="34215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5"/>
          <p:cNvSpPr txBox="1"/>
          <p:nvPr>
            <p:ph idx="1" type="subTitle"/>
          </p:nvPr>
        </p:nvSpPr>
        <p:spPr>
          <a:xfrm>
            <a:off x="720000" y="2991625"/>
            <a:ext cx="34215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5"/>
          <p:cNvSpPr/>
          <p:nvPr>
            <p:ph idx="2" type="pic"/>
          </p:nvPr>
        </p:nvSpPr>
        <p:spPr>
          <a:xfrm>
            <a:off x="4354975" y="533875"/>
            <a:ext cx="4075800" cy="4075800"/>
          </a:xfrm>
          <a:prstGeom prst="parallelogram">
            <a:avLst>
              <a:gd fmla="val 25000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88" name="Google Shape;88;p5"/>
          <p:cNvGrpSpPr/>
          <p:nvPr/>
        </p:nvGrpSpPr>
        <p:grpSpPr>
          <a:xfrm>
            <a:off x="-10" y="5"/>
            <a:ext cx="2311200" cy="2365043"/>
            <a:chOff x="-10" y="5"/>
            <a:chExt cx="2311200" cy="2365043"/>
          </a:xfrm>
        </p:grpSpPr>
        <p:sp>
          <p:nvSpPr>
            <p:cNvPr id="89" name="Google Shape;89;p5"/>
            <p:cNvSpPr/>
            <p:nvPr/>
          </p:nvSpPr>
          <p:spPr>
            <a:xfrm>
              <a:off x="710" y="1335605"/>
              <a:ext cx="462600" cy="800640"/>
            </a:xfrm>
            <a:custGeom>
              <a:rect b="b" l="l" r="r" t="t"/>
              <a:pathLst>
                <a:path extrusionOk="0" h="2224" w="1285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924110" y="267125"/>
              <a:ext cx="462600" cy="800640"/>
            </a:xfrm>
            <a:custGeom>
              <a:rect b="b" l="l" r="r" t="t"/>
              <a:pathLst>
                <a:path extrusionOk="0" h="2224" w="1285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61870" y="5"/>
              <a:ext cx="924840" cy="533880"/>
            </a:xfrm>
            <a:custGeom>
              <a:rect b="b" l="l" r="r" t="t"/>
              <a:pathLst>
                <a:path extrusionOk="0" h="1483" w="2569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-10" y="267125"/>
              <a:ext cx="462240" cy="801000"/>
            </a:xfrm>
            <a:custGeom>
              <a:rect b="b" l="l" r="r" t="t"/>
              <a:pathLst>
                <a:path extrusionOk="0" h="2225" w="1284">
                  <a:moveTo>
                    <a:pt x="1284" y="0"/>
                  </a:moveTo>
                  <a:lnTo>
                    <a:pt x="0" y="742"/>
                  </a:lnTo>
                  <a:lnTo>
                    <a:pt x="0" y="2225"/>
                  </a:lnTo>
                  <a:lnTo>
                    <a:pt x="1284" y="1484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252355" y="2001808"/>
              <a:ext cx="209520" cy="363240"/>
            </a:xfrm>
            <a:custGeom>
              <a:rect b="b" l="l" r="r" t="t"/>
              <a:pathLst>
                <a:path extrusionOk="0" h="1009" w="582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462230" y="267125"/>
              <a:ext cx="462240" cy="534240"/>
            </a:xfrm>
            <a:custGeom>
              <a:rect b="b" l="l" r="r" t="t"/>
              <a:pathLst>
                <a:path extrusionOk="0" h="1484" w="1284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2230" y="801365"/>
              <a:ext cx="462240" cy="533520"/>
            </a:xfrm>
            <a:custGeom>
              <a:rect b="b" l="l" r="r" t="t"/>
              <a:pathLst>
                <a:path extrusionOk="0" h="1482" w="1284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386710" y="5"/>
              <a:ext cx="462240" cy="533880"/>
            </a:xfrm>
            <a:custGeom>
              <a:rect b="b" l="l" r="r" t="t"/>
              <a:pathLst>
                <a:path extrusionOk="0" h="1483" w="1284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848950" y="5"/>
              <a:ext cx="462240" cy="533880"/>
            </a:xfrm>
            <a:custGeom>
              <a:rect b="b" l="l" r="r" t="t"/>
              <a:pathLst>
                <a:path extrusionOk="0" h="1483" w="1284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3" name="Google Shape;563;p42"/>
          <p:cNvSpPr txBox="1"/>
          <p:nvPr>
            <p:ph idx="1" type="body"/>
          </p:nvPr>
        </p:nvSpPr>
        <p:spPr>
          <a:xfrm>
            <a:off x="720000" y="1215751"/>
            <a:ext cx="77040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564" name="Google Shape;564;p42"/>
          <p:cNvGrpSpPr/>
          <p:nvPr/>
        </p:nvGrpSpPr>
        <p:grpSpPr>
          <a:xfrm rot="10800000">
            <a:off x="7561550" y="2628349"/>
            <a:ext cx="1582446" cy="2515162"/>
            <a:chOff x="255300" y="601525"/>
            <a:chExt cx="1582446" cy="2515162"/>
          </a:xfrm>
        </p:grpSpPr>
        <p:sp>
          <p:nvSpPr>
            <p:cNvPr id="565" name="Google Shape;565;p42"/>
            <p:cNvSpPr/>
            <p:nvPr/>
          </p:nvSpPr>
          <p:spPr>
            <a:xfrm flipH="1">
              <a:off x="255983" y="2061722"/>
              <a:ext cx="457247" cy="791560"/>
            </a:xfrm>
            <a:custGeom>
              <a:rect b="b" l="l" r="r" t="t"/>
              <a:pathLst>
                <a:path extrusionOk="0" h="1172" w="677">
                  <a:moveTo>
                    <a:pt x="0" y="781"/>
                  </a:moveTo>
                  <a:lnTo>
                    <a:pt x="677" y="1172"/>
                  </a:lnTo>
                  <a:lnTo>
                    <a:pt x="677" y="391"/>
                  </a:lnTo>
                  <a:lnTo>
                    <a:pt x="0" y="0"/>
                  </a:lnTo>
                  <a:lnTo>
                    <a:pt x="0" y="7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2"/>
            <p:cNvSpPr/>
            <p:nvPr/>
          </p:nvSpPr>
          <p:spPr>
            <a:xfrm flipH="1" rot="-5400000">
              <a:off x="422456" y="890940"/>
              <a:ext cx="457247" cy="791560"/>
            </a:xfrm>
            <a:custGeom>
              <a:rect b="b" l="l" r="r" t="t"/>
              <a:pathLst>
                <a:path extrusionOk="0" h="1172" w="677">
                  <a:moveTo>
                    <a:pt x="0" y="781"/>
                  </a:moveTo>
                  <a:lnTo>
                    <a:pt x="677" y="1172"/>
                  </a:lnTo>
                  <a:lnTo>
                    <a:pt x="677" y="391"/>
                  </a:lnTo>
                  <a:lnTo>
                    <a:pt x="0" y="0"/>
                  </a:lnTo>
                  <a:lnTo>
                    <a:pt x="0" y="781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2"/>
            <p:cNvSpPr/>
            <p:nvPr/>
          </p:nvSpPr>
          <p:spPr>
            <a:xfrm flipH="1" rot="-5400000">
              <a:off x="950276" y="434031"/>
              <a:ext cx="456572" cy="791560"/>
            </a:xfrm>
            <a:custGeom>
              <a:rect b="b" l="l" r="r" t="t"/>
              <a:pathLst>
                <a:path extrusionOk="0" h="1172" w="676">
                  <a:moveTo>
                    <a:pt x="676" y="781"/>
                  </a:moveTo>
                  <a:lnTo>
                    <a:pt x="0" y="1172"/>
                  </a:lnTo>
                  <a:lnTo>
                    <a:pt x="0" y="391"/>
                  </a:lnTo>
                  <a:lnTo>
                    <a:pt x="676" y="0"/>
                  </a:lnTo>
                  <a:lnTo>
                    <a:pt x="676" y="7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2"/>
            <p:cNvSpPr/>
            <p:nvPr/>
          </p:nvSpPr>
          <p:spPr>
            <a:xfrm flipH="1" rot="-5400000">
              <a:off x="423132" y="434369"/>
              <a:ext cx="456572" cy="790885"/>
            </a:xfrm>
            <a:custGeom>
              <a:rect b="b" l="l" r="r" t="t"/>
              <a:pathLst>
                <a:path extrusionOk="0" h="1171" w="676">
                  <a:moveTo>
                    <a:pt x="676" y="781"/>
                  </a:moveTo>
                  <a:lnTo>
                    <a:pt x="0" y="1171"/>
                  </a:lnTo>
                  <a:lnTo>
                    <a:pt x="0" y="390"/>
                  </a:lnTo>
                  <a:lnTo>
                    <a:pt x="676" y="0"/>
                  </a:lnTo>
                  <a:lnTo>
                    <a:pt x="676" y="7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2"/>
            <p:cNvSpPr/>
            <p:nvPr/>
          </p:nvSpPr>
          <p:spPr>
            <a:xfrm flipH="1">
              <a:off x="255983" y="2589205"/>
              <a:ext cx="456572" cy="527482"/>
            </a:xfrm>
            <a:custGeom>
              <a:rect b="b" l="l" r="r" t="t"/>
              <a:pathLst>
                <a:path extrusionOk="0" h="781" w="676">
                  <a:moveTo>
                    <a:pt x="0" y="0"/>
                  </a:moveTo>
                  <a:lnTo>
                    <a:pt x="0" y="781"/>
                  </a:lnTo>
                  <a:lnTo>
                    <a:pt x="676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2"/>
            <p:cNvSpPr/>
            <p:nvPr/>
          </p:nvSpPr>
          <p:spPr>
            <a:xfrm flipH="1" rot="-5400000">
              <a:off x="1345719" y="566070"/>
              <a:ext cx="456572" cy="527482"/>
            </a:xfrm>
            <a:custGeom>
              <a:rect b="b" l="l" r="r" t="t"/>
              <a:pathLst>
                <a:path extrusionOk="0" h="781" w="676">
                  <a:moveTo>
                    <a:pt x="0" y="391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2"/>
            <p:cNvSpPr/>
            <p:nvPr/>
          </p:nvSpPr>
          <p:spPr>
            <a:xfrm flipH="1" rot="-5400000">
              <a:off x="598398" y="1635568"/>
              <a:ext cx="265433" cy="305953"/>
            </a:xfrm>
            <a:custGeom>
              <a:rect b="b" l="l" r="r" t="t"/>
              <a:pathLst>
                <a:path extrusionOk="0" h="453" w="393">
                  <a:moveTo>
                    <a:pt x="393" y="227"/>
                  </a:moveTo>
                  <a:lnTo>
                    <a:pt x="0" y="0"/>
                  </a:lnTo>
                  <a:lnTo>
                    <a:pt x="0" y="453"/>
                  </a:lnTo>
                  <a:lnTo>
                    <a:pt x="393" y="2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74" name="Google Shape;574;p43"/>
          <p:cNvGrpSpPr/>
          <p:nvPr/>
        </p:nvGrpSpPr>
        <p:grpSpPr>
          <a:xfrm>
            <a:off x="0" y="0"/>
            <a:ext cx="1644045" cy="1186708"/>
            <a:chOff x="-5" y="5"/>
            <a:chExt cx="1849320" cy="1334880"/>
          </a:xfrm>
        </p:grpSpPr>
        <p:sp>
          <p:nvSpPr>
            <p:cNvPr id="575" name="Google Shape;575;p43"/>
            <p:cNvSpPr/>
            <p:nvPr/>
          </p:nvSpPr>
          <p:spPr>
            <a:xfrm>
              <a:off x="-5" y="5"/>
              <a:ext cx="924840" cy="533880"/>
            </a:xfrm>
            <a:custGeom>
              <a:rect b="b" l="l" r="r" t="t"/>
              <a:pathLst>
                <a:path extrusionOk="0" h="1483" w="2569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355" y="267125"/>
              <a:ext cx="462240" cy="534240"/>
            </a:xfrm>
            <a:custGeom>
              <a:rect b="b" l="l" r="r" t="t"/>
              <a:pathLst>
                <a:path extrusionOk="0" h="1484" w="1284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355" y="801365"/>
              <a:ext cx="462240" cy="533520"/>
            </a:xfrm>
            <a:custGeom>
              <a:rect b="b" l="l" r="r" t="t"/>
              <a:pathLst>
                <a:path extrusionOk="0" h="1482" w="1284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924835" y="5"/>
              <a:ext cx="462240" cy="533880"/>
            </a:xfrm>
            <a:custGeom>
              <a:rect b="b" l="l" r="r" t="t"/>
              <a:pathLst>
                <a:path extrusionOk="0" h="1483" w="1284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1387075" y="5"/>
              <a:ext cx="462240" cy="533880"/>
            </a:xfrm>
            <a:custGeom>
              <a:rect b="b" l="l" r="r" t="t"/>
              <a:pathLst>
                <a:path extrusionOk="0" h="1483" w="1284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4"/>
          <p:cNvSpPr txBox="1"/>
          <p:nvPr>
            <p:ph hasCustomPrompt="1" type="title"/>
          </p:nvPr>
        </p:nvSpPr>
        <p:spPr>
          <a:xfrm>
            <a:off x="713225" y="3061700"/>
            <a:ext cx="54546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2" name="Google Shape;582;p44"/>
          <p:cNvSpPr txBox="1"/>
          <p:nvPr>
            <p:ph idx="1" type="subTitle"/>
          </p:nvPr>
        </p:nvSpPr>
        <p:spPr>
          <a:xfrm>
            <a:off x="713225" y="4106900"/>
            <a:ext cx="5454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83" name="Google Shape;583;p44"/>
          <p:cNvGrpSpPr/>
          <p:nvPr/>
        </p:nvGrpSpPr>
        <p:grpSpPr>
          <a:xfrm rot="-5400000">
            <a:off x="7264887" y="-9265"/>
            <a:ext cx="1868553" cy="1888008"/>
            <a:chOff x="7294670" y="3274728"/>
            <a:chExt cx="1849320" cy="1868760"/>
          </a:xfrm>
        </p:grpSpPr>
        <p:sp>
          <p:nvSpPr>
            <p:cNvPr id="584" name="Google Shape;584;p44"/>
            <p:cNvSpPr/>
            <p:nvPr/>
          </p:nvSpPr>
          <p:spPr>
            <a:xfrm rot="10800000">
              <a:off x="7757270" y="3541848"/>
              <a:ext cx="462240" cy="800640"/>
            </a:xfrm>
            <a:custGeom>
              <a:rect b="b" l="l" r="r" t="t"/>
              <a:pathLst>
                <a:path extrusionOk="0" h="2224" w="1284">
                  <a:moveTo>
                    <a:pt x="0" y="1483"/>
                  </a:moveTo>
                  <a:lnTo>
                    <a:pt x="1284" y="2224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4"/>
            <p:cNvSpPr/>
            <p:nvPr/>
          </p:nvSpPr>
          <p:spPr>
            <a:xfrm rot="10800000">
              <a:off x="8219510" y="3541848"/>
              <a:ext cx="462240" cy="800640"/>
            </a:xfrm>
            <a:custGeom>
              <a:rect b="b" l="l" r="r" t="t"/>
              <a:pathLst>
                <a:path extrusionOk="0" h="2224" w="1284">
                  <a:moveTo>
                    <a:pt x="1284" y="1483"/>
                  </a:moveTo>
                  <a:lnTo>
                    <a:pt x="0" y="2224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4"/>
            <p:cNvSpPr/>
            <p:nvPr/>
          </p:nvSpPr>
          <p:spPr>
            <a:xfrm rot="10800000">
              <a:off x="8681750" y="3274728"/>
              <a:ext cx="462240" cy="801000"/>
            </a:xfrm>
            <a:custGeom>
              <a:rect b="b" l="l" r="r" t="t"/>
              <a:pathLst>
                <a:path extrusionOk="0" h="2225" w="1284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4"/>
            <p:cNvSpPr/>
            <p:nvPr/>
          </p:nvSpPr>
          <p:spPr>
            <a:xfrm rot="10800000">
              <a:off x="7294670" y="4075368"/>
              <a:ext cx="462600" cy="801000"/>
            </a:xfrm>
            <a:custGeom>
              <a:rect b="b" l="l" r="r" t="t"/>
              <a:pathLst>
                <a:path extrusionOk="0" h="2225" w="1285">
                  <a:moveTo>
                    <a:pt x="1285" y="1483"/>
                  </a:moveTo>
                  <a:lnTo>
                    <a:pt x="0" y="2225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4"/>
            <p:cNvSpPr/>
            <p:nvPr/>
          </p:nvSpPr>
          <p:spPr>
            <a:xfrm rot="10800000">
              <a:off x="7294670" y="3541848"/>
              <a:ext cx="462600" cy="533880"/>
            </a:xfrm>
            <a:custGeom>
              <a:rect b="b" l="l" r="r" t="t"/>
              <a:pathLst>
                <a:path extrusionOk="0" h="1483" w="1285">
                  <a:moveTo>
                    <a:pt x="1285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5" y="742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4"/>
            <p:cNvSpPr/>
            <p:nvPr/>
          </p:nvSpPr>
          <p:spPr>
            <a:xfrm rot="10800000">
              <a:off x="8219510" y="4342488"/>
              <a:ext cx="462240" cy="801000"/>
            </a:xfrm>
            <a:custGeom>
              <a:rect b="b" l="l" r="r" t="t"/>
              <a:pathLst>
                <a:path extrusionOk="0" h="2225" w="1284">
                  <a:moveTo>
                    <a:pt x="0" y="1483"/>
                  </a:moveTo>
                  <a:lnTo>
                    <a:pt x="1284" y="2225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4"/>
            <p:cNvSpPr/>
            <p:nvPr/>
          </p:nvSpPr>
          <p:spPr>
            <a:xfrm rot="10800000">
              <a:off x="8681750" y="4342488"/>
              <a:ext cx="462240" cy="801000"/>
            </a:xfrm>
            <a:custGeom>
              <a:rect b="b" l="l" r="r" t="t"/>
              <a:pathLst>
                <a:path extrusionOk="0" h="2225" w="1284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4"/>
            <p:cNvSpPr/>
            <p:nvPr/>
          </p:nvSpPr>
          <p:spPr>
            <a:xfrm rot="10800000">
              <a:off x="8681750" y="4075368"/>
              <a:ext cx="462240" cy="534240"/>
            </a:xfrm>
            <a:custGeom>
              <a:rect b="b" l="l" r="r" t="t"/>
              <a:pathLst>
                <a:path extrusionOk="0" h="1484" w="1284">
                  <a:moveTo>
                    <a:pt x="0" y="742"/>
                  </a:moveTo>
                  <a:lnTo>
                    <a:pt x="1284" y="1484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4"/>
            <p:cNvSpPr/>
            <p:nvPr/>
          </p:nvSpPr>
          <p:spPr>
            <a:xfrm rot="10800000">
              <a:off x="8219510" y="4075368"/>
              <a:ext cx="462240" cy="534240"/>
            </a:xfrm>
            <a:custGeom>
              <a:rect b="b" l="l" r="r" t="t"/>
              <a:pathLst>
                <a:path extrusionOk="0" h="1484" w="1284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4"/>
            <p:cNvSpPr/>
            <p:nvPr/>
          </p:nvSpPr>
          <p:spPr>
            <a:xfrm rot="10800000">
              <a:off x="8681750" y="3808608"/>
              <a:ext cx="462240" cy="533880"/>
            </a:xfrm>
            <a:custGeom>
              <a:rect b="b" l="l" r="r" t="t"/>
              <a:pathLst>
                <a:path extrusionOk="0" h="1483" w="1284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8219506" y="3356853"/>
              <a:ext cx="196757" cy="363240"/>
            </a:xfrm>
            <a:custGeom>
              <a:rect b="b" l="l" r="r" t="t"/>
              <a:pathLst>
                <a:path extrusionOk="0" h="1009" w="582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_1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98" name="Google Shape;598;p46"/>
          <p:cNvGrpSpPr/>
          <p:nvPr/>
        </p:nvGrpSpPr>
        <p:grpSpPr>
          <a:xfrm>
            <a:off x="7195639" y="3861468"/>
            <a:ext cx="1948347" cy="1282023"/>
            <a:chOff x="7036550" y="3756788"/>
            <a:chExt cx="2107460" cy="1386720"/>
          </a:xfrm>
        </p:grpSpPr>
        <p:sp>
          <p:nvSpPr>
            <p:cNvPr id="599" name="Google Shape;599;p46"/>
            <p:cNvSpPr/>
            <p:nvPr/>
          </p:nvSpPr>
          <p:spPr>
            <a:xfrm flipH="1" rot="5400000">
              <a:off x="7443910" y="4511168"/>
              <a:ext cx="462600" cy="800640"/>
            </a:xfrm>
            <a:custGeom>
              <a:rect b="b" l="l" r="r" t="t"/>
              <a:pathLst>
                <a:path extrusionOk="0" h="2224" w="1285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6"/>
            <p:cNvSpPr/>
            <p:nvPr/>
          </p:nvSpPr>
          <p:spPr>
            <a:xfrm flipH="1" rot="5400000">
              <a:off x="8512390" y="3587768"/>
              <a:ext cx="462600" cy="800640"/>
            </a:xfrm>
            <a:custGeom>
              <a:rect b="b" l="l" r="r" t="t"/>
              <a:pathLst>
                <a:path extrusionOk="0" h="2224" w="1285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6"/>
            <p:cNvSpPr/>
            <p:nvPr/>
          </p:nvSpPr>
          <p:spPr>
            <a:xfrm flipH="1" rot="5400000">
              <a:off x="8512390" y="4511888"/>
              <a:ext cx="462240" cy="801000"/>
            </a:xfrm>
            <a:custGeom>
              <a:rect b="b" l="l" r="r" t="t"/>
              <a:pathLst>
                <a:path extrusionOk="0" h="2225" w="1284">
                  <a:moveTo>
                    <a:pt x="1284" y="0"/>
                  </a:moveTo>
                  <a:lnTo>
                    <a:pt x="0" y="742"/>
                  </a:lnTo>
                  <a:lnTo>
                    <a:pt x="0" y="2225"/>
                  </a:lnTo>
                  <a:lnTo>
                    <a:pt x="1284" y="1484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6"/>
            <p:cNvSpPr/>
            <p:nvPr/>
          </p:nvSpPr>
          <p:spPr>
            <a:xfrm flipH="1" rot="5400000">
              <a:off x="7113410" y="4604413"/>
              <a:ext cx="209520" cy="363240"/>
            </a:xfrm>
            <a:custGeom>
              <a:rect b="b" l="l" r="r" t="t"/>
              <a:pathLst>
                <a:path extrusionOk="0" h="1009" w="582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6"/>
            <p:cNvSpPr/>
            <p:nvPr/>
          </p:nvSpPr>
          <p:spPr>
            <a:xfrm flipH="1" rot="5400000">
              <a:off x="8645770" y="4183028"/>
              <a:ext cx="462240" cy="534240"/>
            </a:xfrm>
            <a:custGeom>
              <a:rect b="b" l="l" r="r" t="t"/>
              <a:pathLst>
                <a:path extrusionOk="0" h="1484" w="1284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6"/>
            <p:cNvSpPr/>
            <p:nvPr/>
          </p:nvSpPr>
          <p:spPr>
            <a:xfrm flipH="1" rot="5400000">
              <a:off x="8111890" y="4183388"/>
              <a:ext cx="462240" cy="533520"/>
            </a:xfrm>
            <a:custGeom>
              <a:rect b="b" l="l" r="r" t="t"/>
              <a:pathLst>
                <a:path extrusionOk="0" h="1482" w="1284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7"/>
          <p:cNvSpPr txBox="1"/>
          <p:nvPr>
            <p:ph type="title"/>
          </p:nvPr>
        </p:nvSpPr>
        <p:spPr>
          <a:xfrm>
            <a:off x="720000" y="1882800"/>
            <a:ext cx="295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7" name="Google Shape;607;p47"/>
          <p:cNvSpPr txBox="1"/>
          <p:nvPr>
            <p:ph idx="1" type="subTitle"/>
          </p:nvPr>
        </p:nvSpPr>
        <p:spPr>
          <a:xfrm>
            <a:off x="720000" y="2455500"/>
            <a:ext cx="2952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8"/>
          <p:cNvSpPr txBox="1"/>
          <p:nvPr>
            <p:ph type="title"/>
          </p:nvPr>
        </p:nvSpPr>
        <p:spPr>
          <a:xfrm>
            <a:off x="5410638" y="1882800"/>
            <a:ext cx="295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0" name="Google Shape;610;p48"/>
          <p:cNvSpPr txBox="1"/>
          <p:nvPr>
            <p:ph idx="1" type="subTitle"/>
          </p:nvPr>
        </p:nvSpPr>
        <p:spPr>
          <a:xfrm>
            <a:off x="5410781" y="2455500"/>
            <a:ext cx="29523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3" name="Google Shape;613;p49"/>
          <p:cNvSpPr txBox="1"/>
          <p:nvPr>
            <p:ph idx="1" type="body"/>
          </p:nvPr>
        </p:nvSpPr>
        <p:spPr>
          <a:xfrm>
            <a:off x="720000" y="1215750"/>
            <a:ext cx="7704000" cy="12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ek Bangla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sh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6" name="Google Shape;616;p50"/>
          <p:cNvSpPr txBox="1"/>
          <p:nvPr>
            <p:ph idx="1" type="subTitle"/>
          </p:nvPr>
        </p:nvSpPr>
        <p:spPr>
          <a:xfrm>
            <a:off x="4909849" y="1667625"/>
            <a:ext cx="2735100" cy="23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7" name="Google Shape;617;p50"/>
          <p:cNvSpPr txBox="1"/>
          <p:nvPr>
            <p:ph idx="2" type="subTitle"/>
          </p:nvPr>
        </p:nvSpPr>
        <p:spPr>
          <a:xfrm>
            <a:off x="1499062" y="1667625"/>
            <a:ext cx="2735100" cy="23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618" name="Google Shape;618;p50"/>
          <p:cNvGrpSpPr/>
          <p:nvPr/>
        </p:nvGrpSpPr>
        <p:grpSpPr>
          <a:xfrm>
            <a:off x="-243033" y="3098788"/>
            <a:ext cx="1424204" cy="2044700"/>
            <a:chOff x="-243033" y="3098788"/>
            <a:chExt cx="1424204" cy="2044700"/>
          </a:xfrm>
        </p:grpSpPr>
        <p:sp>
          <p:nvSpPr>
            <p:cNvPr id="619" name="Google Shape;619;p50"/>
            <p:cNvSpPr/>
            <p:nvPr/>
          </p:nvSpPr>
          <p:spPr>
            <a:xfrm rot="5400000">
              <a:off x="622345" y="4584663"/>
              <a:ext cx="409061" cy="708590"/>
            </a:xfrm>
            <a:custGeom>
              <a:rect b="b" l="l" r="r" t="t"/>
              <a:pathLst>
                <a:path extrusionOk="0" h="1171" w="676">
                  <a:moveTo>
                    <a:pt x="0" y="390"/>
                  </a:moveTo>
                  <a:lnTo>
                    <a:pt x="676" y="0"/>
                  </a:lnTo>
                  <a:lnTo>
                    <a:pt x="676" y="780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0" name="Google Shape;620;p50"/>
            <p:cNvGrpSpPr/>
            <p:nvPr/>
          </p:nvGrpSpPr>
          <p:grpSpPr>
            <a:xfrm>
              <a:off x="-243033" y="3098788"/>
              <a:ext cx="1180579" cy="1635639"/>
              <a:chOff x="-9233" y="2559288"/>
              <a:chExt cx="1180579" cy="1635639"/>
            </a:xfrm>
          </p:grpSpPr>
          <p:sp>
            <p:nvSpPr>
              <p:cNvPr id="621" name="Google Shape;621;p50"/>
              <p:cNvSpPr/>
              <p:nvPr/>
            </p:nvSpPr>
            <p:spPr>
              <a:xfrm rot="5400000">
                <a:off x="612520" y="3227646"/>
                <a:ext cx="409061" cy="708590"/>
              </a:xfrm>
              <a:custGeom>
                <a:rect b="b" l="l" r="r" t="t"/>
                <a:pathLst>
                  <a:path extrusionOk="0" h="1171" w="676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1"/>
                    </a:lnTo>
                    <a:lnTo>
                      <a:pt x="676" y="1171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50"/>
              <p:cNvSpPr/>
              <p:nvPr/>
            </p:nvSpPr>
            <p:spPr>
              <a:xfrm rot="5400000">
                <a:off x="612520" y="2818584"/>
                <a:ext cx="409061" cy="708590"/>
              </a:xfrm>
              <a:custGeom>
                <a:rect b="b" l="l" r="r" t="t"/>
                <a:pathLst>
                  <a:path extrusionOk="0" h="1171" w="676">
                    <a:moveTo>
                      <a:pt x="0" y="390"/>
                    </a:moveTo>
                    <a:lnTo>
                      <a:pt x="676" y="0"/>
                    </a:lnTo>
                    <a:lnTo>
                      <a:pt x="676" y="781"/>
                    </a:lnTo>
                    <a:lnTo>
                      <a:pt x="0" y="1171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50"/>
              <p:cNvSpPr/>
              <p:nvPr/>
            </p:nvSpPr>
            <p:spPr>
              <a:xfrm rot="5400000">
                <a:off x="612520" y="3636102"/>
                <a:ext cx="409061" cy="708590"/>
              </a:xfrm>
              <a:custGeom>
                <a:rect b="b" l="l" r="r" t="t"/>
                <a:pathLst>
                  <a:path extrusionOk="0" h="1171" w="676">
                    <a:moveTo>
                      <a:pt x="0" y="390"/>
                    </a:moveTo>
                    <a:lnTo>
                      <a:pt x="676" y="0"/>
                    </a:lnTo>
                    <a:lnTo>
                      <a:pt x="676" y="781"/>
                    </a:lnTo>
                    <a:lnTo>
                      <a:pt x="0" y="1171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50"/>
              <p:cNvSpPr/>
              <p:nvPr/>
            </p:nvSpPr>
            <p:spPr>
              <a:xfrm rot="5400000">
                <a:off x="140229" y="2818887"/>
                <a:ext cx="409061" cy="707985"/>
              </a:xfrm>
              <a:custGeom>
                <a:rect b="b" l="l" r="r" t="t"/>
                <a:pathLst>
                  <a:path extrusionOk="0" h="1170" w="676">
                    <a:moveTo>
                      <a:pt x="0" y="117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lnTo>
                      <a:pt x="0" y="11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50"/>
              <p:cNvSpPr/>
              <p:nvPr/>
            </p:nvSpPr>
            <p:spPr>
              <a:xfrm rot="5400000">
                <a:off x="494523" y="2527521"/>
                <a:ext cx="409061" cy="472595"/>
              </a:xfrm>
              <a:custGeom>
                <a:rect b="b" l="l" r="r" t="t"/>
                <a:pathLst>
                  <a:path extrusionOk="0" h="781" w="676">
                    <a:moveTo>
                      <a:pt x="0" y="391"/>
                    </a:moveTo>
                    <a:lnTo>
                      <a:pt x="676" y="781"/>
                    </a:lnTo>
                    <a:lnTo>
                      <a:pt x="676" y="0"/>
                    </a:lnTo>
                    <a:lnTo>
                      <a:pt x="0" y="39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50"/>
              <p:cNvSpPr/>
              <p:nvPr/>
            </p:nvSpPr>
            <p:spPr>
              <a:xfrm rot="5400000">
                <a:off x="258226" y="3345946"/>
                <a:ext cx="409061" cy="471990"/>
              </a:xfrm>
              <a:custGeom>
                <a:rect b="b" l="l" r="r" t="t"/>
                <a:pathLst>
                  <a:path extrusionOk="0" h="780" w="676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27" name="Google Shape;627;p50"/>
            <p:cNvSpPr/>
            <p:nvPr/>
          </p:nvSpPr>
          <p:spPr>
            <a:xfrm rot="5400000">
              <a:off x="31453" y="4293902"/>
              <a:ext cx="409061" cy="471990"/>
            </a:xfrm>
            <a:custGeom>
              <a:rect b="b" l="l" r="r" t="t"/>
              <a:pathLst>
                <a:path extrusionOk="0" h="780" w="676">
                  <a:moveTo>
                    <a:pt x="0" y="39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0" name="Google Shape;630;p51"/>
          <p:cNvSpPr txBox="1"/>
          <p:nvPr>
            <p:ph idx="1" type="subTitle"/>
          </p:nvPr>
        </p:nvSpPr>
        <p:spPr>
          <a:xfrm>
            <a:off x="5573175" y="1955929"/>
            <a:ext cx="2538600" cy="22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31" name="Google Shape;631;p51"/>
          <p:cNvSpPr txBox="1"/>
          <p:nvPr>
            <p:ph idx="2" type="subTitle"/>
          </p:nvPr>
        </p:nvSpPr>
        <p:spPr>
          <a:xfrm>
            <a:off x="1757325" y="1955929"/>
            <a:ext cx="2538600" cy="22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32" name="Google Shape;632;p51"/>
          <p:cNvSpPr txBox="1"/>
          <p:nvPr>
            <p:ph idx="3" type="subTitle"/>
          </p:nvPr>
        </p:nvSpPr>
        <p:spPr>
          <a:xfrm>
            <a:off x="1757300" y="1535888"/>
            <a:ext cx="2538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33" name="Google Shape;633;p51"/>
          <p:cNvSpPr txBox="1"/>
          <p:nvPr>
            <p:ph idx="4" type="subTitle"/>
          </p:nvPr>
        </p:nvSpPr>
        <p:spPr>
          <a:xfrm>
            <a:off x="5573179" y="1535888"/>
            <a:ext cx="2538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0" name="Google Shape;100;p6"/>
          <p:cNvSpPr txBox="1"/>
          <p:nvPr>
            <p:ph idx="1" type="subTitle"/>
          </p:nvPr>
        </p:nvSpPr>
        <p:spPr>
          <a:xfrm>
            <a:off x="3319209" y="36952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1" name="Google Shape;101;p6"/>
          <p:cNvSpPr txBox="1"/>
          <p:nvPr>
            <p:ph idx="2" type="subTitle"/>
          </p:nvPr>
        </p:nvSpPr>
        <p:spPr>
          <a:xfrm>
            <a:off x="720225" y="36952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6"/>
          <p:cNvSpPr txBox="1"/>
          <p:nvPr>
            <p:ph idx="3" type="subTitle"/>
          </p:nvPr>
        </p:nvSpPr>
        <p:spPr>
          <a:xfrm>
            <a:off x="3319200" y="3122525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03" name="Google Shape;103;p6"/>
          <p:cNvSpPr txBox="1"/>
          <p:nvPr>
            <p:ph idx="4" type="subTitle"/>
          </p:nvPr>
        </p:nvSpPr>
        <p:spPr>
          <a:xfrm>
            <a:off x="720000" y="3122525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04" name="Google Shape;104;p6"/>
          <p:cNvSpPr txBox="1"/>
          <p:nvPr>
            <p:ph idx="5" type="subTitle"/>
          </p:nvPr>
        </p:nvSpPr>
        <p:spPr>
          <a:xfrm>
            <a:off x="5918184" y="36952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6"/>
          <p:cNvSpPr txBox="1"/>
          <p:nvPr>
            <p:ph idx="6" type="subTitle"/>
          </p:nvPr>
        </p:nvSpPr>
        <p:spPr>
          <a:xfrm>
            <a:off x="5918175" y="3122525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6" name="Google Shape;636;p52"/>
          <p:cNvSpPr txBox="1"/>
          <p:nvPr>
            <p:ph idx="1" type="subTitle"/>
          </p:nvPr>
        </p:nvSpPr>
        <p:spPr>
          <a:xfrm>
            <a:off x="1253225" y="1756450"/>
            <a:ext cx="25206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7" name="Google Shape;637;p52"/>
          <p:cNvSpPr txBox="1"/>
          <p:nvPr>
            <p:ph idx="2" type="subTitle"/>
          </p:nvPr>
        </p:nvSpPr>
        <p:spPr>
          <a:xfrm>
            <a:off x="5079773" y="1756450"/>
            <a:ext cx="25206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8" name="Google Shape;638;p52"/>
          <p:cNvSpPr txBox="1"/>
          <p:nvPr>
            <p:ph idx="3" type="subTitle"/>
          </p:nvPr>
        </p:nvSpPr>
        <p:spPr>
          <a:xfrm>
            <a:off x="1253225" y="3417100"/>
            <a:ext cx="25206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9" name="Google Shape;639;p52"/>
          <p:cNvSpPr txBox="1"/>
          <p:nvPr>
            <p:ph idx="4" type="subTitle"/>
          </p:nvPr>
        </p:nvSpPr>
        <p:spPr>
          <a:xfrm>
            <a:off x="5079773" y="3417100"/>
            <a:ext cx="25206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0" name="Google Shape;640;p52"/>
          <p:cNvSpPr txBox="1"/>
          <p:nvPr>
            <p:ph idx="5" type="subTitle"/>
          </p:nvPr>
        </p:nvSpPr>
        <p:spPr>
          <a:xfrm>
            <a:off x="1253226" y="1336450"/>
            <a:ext cx="2520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641" name="Google Shape;641;p52"/>
          <p:cNvSpPr txBox="1"/>
          <p:nvPr>
            <p:ph idx="6" type="subTitle"/>
          </p:nvPr>
        </p:nvSpPr>
        <p:spPr>
          <a:xfrm>
            <a:off x="1253226" y="2997100"/>
            <a:ext cx="2520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642" name="Google Shape;642;p52"/>
          <p:cNvSpPr txBox="1"/>
          <p:nvPr>
            <p:ph idx="7" type="subTitle"/>
          </p:nvPr>
        </p:nvSpPr>
        <p:spPr>
          <a:xfrm>
            <a:off x="5079750" y="1336450"/>
            <a:ext cx="2520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643" name="Google Shape;643;p52"/>
          <p:cNvSpPr txBox="1"/>
          <p:nvPr>
            <p:ph idx="8" type="subTitle"/>
          </p:nvPr>
        </p:nvSpPr>
        <p:spPr>
          <a:xfrm>
            <a:off x="5079750" y="2997100"/>
            <a:ext cx="2520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grpSp>
        <p:nvGrpSpPr>
          <p:cNvPr id="644" name="Google Shape;644;p52"/>
          <p:cNvGrpSpPr/>
          <p:nvPr/>
        </p:nvGrpSpPr>
        <p:grpSpPr>
          <a:xfrm flipH="1" rot="10800000">
            <a:off x="8300491" y="1243813"/>
            <a:ext cx="853585" cy="3128188"/>
            <a:chOff x="8300491" y="1243813"/>
            <a:chExt cx="853585" cy="3128188"/>
          </a:xfrm>
        </p:grpSpPr>
        <p:sp>
          <p:nvSpPr>
            <p:cNvPr id="645" name="Google Shape;645;p52"/>
            <p:cNvSpPr/>
            <p:nvPr/>
          </p:nvSpPr>
          <p:spPr>
            <a:xfrm>
              <a:off x="8727283" y="3140248"/>
              <a:ext cx="426793" cy="739305"/>
            </a:xfrm>
            <a:custGeom>
              <a:rect b="b" l="l" r="r" t="t"/>
              <a:pathLst>
                <a:path extrusionOk="0" h="1171" w="676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52"/>
            <p:cNvSpPr/>
            <p:nvPr/>
          </p:nvSpPr>
          <p:spPr>
            <a:xfrm>
              <a:off x="8300491" y="3633327"/>
              <a:ext cx="426793" cy="738674"/>
            </a:xfrm>
            <a:custGeom>
              <a:rect b="b" l="l" r="r" t="t"/>
              <a:pathLst>
                <a:path extrusionOk="0" h="1170" w="676">
                  <a:moveTo>
                    <a:pt x="0" y="117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lnTo>
                    <a:pt x="0" y="11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2"/>
            <p:cNvSpPr/>
            <p:nvPr/>
          </p:nvSpPr>
          <p:spPr>
            <a:xfrm>
              <a:off x="8407189" y="3279775"/>
              <a:ext cx="222867" cy="385752"/>
            </a:xfrm>
            <a:custGeom>
              <a:rect b="b" l="l" r="r" t="t"/>
              <a:pathLst>
                <a:path extrusionOk="0" h="611" w="353">
                  <a:moveTo>
                    <a:pt x="0" y="611"/>
                  </a:moveTo>
                  <a:lnTo>
                    <a:pt x="353" y="408"/>
                  </a:lnTo>
                  <a:lnTo>
                    <a:pt x="353" y="0"/>
                  </a:lnTo>
                  <a:lnTo>
                    <a:pt x="0" y="204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2"/>
            <p:cNvSpPr/>
            <p:nvPr/>
          </p:nvSpPr>
          <p:spPr>
            <a:xfrm>
              <a:off x="8727283" y="2894024"/>
              <a:ext cx="426793" cy="493080"/>
            </a:xfrm>
            <a:custGeom>
              <a:rect b="b" l="l" r="r" t="t"/>
              <a:pathLst>
                <a:path extrusionOk="0" h="781" w="676">
                  <a:moveTo>
                    <a:pt x="0" y="390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2"/>
            <p:cNvSpPr/>
            <p:nvPr/>
          </p:nvSpPr>
          <p:spPr>
            <a:xfrm>
              <a:off x="8727283" y="3633327"/>
              <a:ext cx="426793" cy="492449"/>
            </a:xfrm>
            <a:custGeom>
              <a:rect b="b" l="l" r="r" t="t"/>
              <a:pathLst>
                <a:path extrusionOk="0" h="780" w="676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2"/>
            <p:cNvSpPr/>
            <p:nvPr/>
          </p:nvSpPr>
          <p:spPr>
            <a:xfrm>
              <a:off x="8727283" y="1490036"/>
              <a:ext cx="426793" cy="739305"/>
            </a:xfrm>
            <a:custGeom>
              <a:rect b="b" l="l" r="r" t="t"/>
              <a:pathLst>
                <a:path extrusionOk="0" h="1171" w="676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2"/>
            <p:cNvSpPr/>
            <p:nvPr/>
          </p:nvSpPr>
          <p:spPr>
            <a:xfrm>
              <a:off x="8300491" y="1490036"/>
              <a:ext cx="426793" cy="739305"/>
            </a:xfrm>
            <a:custGeom>
              <a:rect b="b" l="l" r="r" t="t"/>
              <a:pathLst>
                <a:path extrusionOk="0" h="1171" w="676">
                  <a:moveTo>
                    <a:pt x="0" y="390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2"/>
            <p:cNvSpPr/>
            <p:nvPr/>
          </p:nvSpPr>
          <p:spPr>
            <a:xfrm>
              <a:off x="8300491" y="1983116"/>
              <a:ext cx="426793" cy="738674"/>
            </a:xfrm>
            <a:custGeom>
              <a:rect b="b" l="l" r="r" t="t"/>
              <a:pathLst>
                <a:path extrusionOk="0" h="1170" w="676">
                  <a:moveTo>
                    <a:pt x="0" y="117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lnTo>
                    <a:pt x="0" y="11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2"/>
            <p:cNvSpPr/>
            <p:nvPr/>
          </p:nvSpPr>
          <p:spPr>
            <a:xfrm>
              <a:off x="8300491" y="2646537"/>
              <a:ext cx="426793" cy="493080"/>
            </a:xfrm>
            <a:custGeom>
              <a:rect b="b" l="l" r="r" t="t"/>
              <a:pathLst>
                <a:path extrusionOk="0" h="781" w="676">
                  <a:moveTo>
                    <a:pt x="676" y="781"/>
                  </a:moveTo>
                  <a:lnTo>
                    <a:pt x="676" y="0"/>
                  </a:lnTo>
                  <a:lnTo>
                    <a:pt x="0" y="391"/>
                  </a:lnTo>
                  <a:lnTo>
                    <a:pt x="676" y="7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52"/>
            <p:cNvSpPr/>
            <p:nvPr/>
          </p:nvSpPr>
          <p:spPr>
            <a:xfrm>
              <a:off x="8727283" y="2646537"/>
              <a:ext cx="426793" cy="493080"/>
            </a:xfrm>
            <a:custGeom>
              <a:rect b="b" l="l" r="r" t="t"/>
              <a:pathLst>
                <a:path extrusionOk="0" h="781" w="676">
                  <a:moveTo>
                    <a:pt x="0" y="0"/>
                  </a:moveTo>
                  <a:lnTo>
                    <a:pt x="0" y="781"/>
                  </a:lnTo>
                  <a:lnTo>
                    <a:pt x="676" y="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52"/>
            <p:cNvSpPr/>
            <p:nvPr/>
          </p:nvSpPr>
          <p:spPr>
            <a:xfrm>
              <a:off x="8727283" y="1243813"/>
              <a:ext cx="426793" cy="492449"/>
            </a:xfrm>
            <a:custGeom>
              <a:rect b="b" l="l" r="r" t="t"/>
              <a:pathLst>
                <a:path extrusionOk="0" h="780" w="676">
                  <a:moveTo>
                    <a:pt x="0" y="39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52"/>
            <p:cNvSpPr/>
            <p:nvPr/>
          </p:nvSpPr>
          <p:spPr>
            <a:xfrm>
              <a:off x="8727283" y="1983116"/>
              <a:ext cx="426793" cy="492449"/>
            </a:xfrm>
            <a:custGeom>
              <a:rect b="b" l="l" r="r" t="t"/>
              <a:pathLst>
                <a:path extrusionOk="0" h="780" w="676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5_1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9" name="Google Shape;659;p53"/>
          <p:cNvSpPr txBox="1"/>
          <p:nvPr>
            <p:ph idx="1" type="subTitle"/>
          </p:nvPr>
        </p:nvSpPr>
        <p:spPr>
          <a:xfrm>
            <a:off x="720000" y="1756450"/>
            <a:ext cx="25008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0" name="Google Shape;660;p53"/>
          <p:cNvSpPr txBox="1"/>
          <p:nvPr>
            <p:ph idx="2" type="subTitle"/>
          </p:nvPr>
        </p:nvSpPr>
        <p:spPr>
          <a:xfrm>
            <a:off x="3325025" y="1756450"/>
            <a:ext cx="25008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1" name="Google Shape;661;p53"/>
          <p:cNvSpPr txBox="1"/>
          <p:nvPr>
            <p:ph idx="3" type="subTitle"/>
          </p:nvPr>
        </p:nvSpPr>
        <p:spPr>
          <a:xfrm>
            <a:off x="720000" y="3417100"/>
            <a:ext cx="25008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2" name="Google Shape;662;p53"/>
          <p:cNvSpPr txBox="1"/>
          <p:nvPr>
            <p:ph idx="4" type="subTitle"/>
          </p:nvPr>
        </p:nvSpPr>
        <p:spPr>
          <a:xfrm>
            <a:off x="3324929" y="3417100"/>
            <a:ext cx="25008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3" name="Google Shape;663;p53"/>
          <p:cNvSpPr txBox="1"/>
          <p:nvPr>
            <p:ph idx="5" type="subTitle"/>
          </p:nvPr>
        </p:nvSpPr>
        <p:spPr>
          <a:xfrm>
            <a:off x="720001" y="1336450"/>
            <a:ext cx="25008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664" name="Google Shape;664;p53"/>
          <p:cNvSpPr txBox="1"/>
          <p:nvPr>
            <p:ph idx="6" type="subTitle"/>
          </p:nvPr>
        </p:nvSpPr>
        <p:spPr>
          <a:xfrm>
            <a:off x="720001" y="2997100"/>
            <a:ext cx="25008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665" name="Google Shape;665;p53"/>
          <p:cNvSpPr txBox="1"/>
          <p:nvPr>
            <p:ph idx="7" type="subTitle"/>
          </p:nvPr>
        </p:nvSpPr>
        <p:spPr>
          <a:xfrm>
            <a:off x="3325002" y="1336450"/>
            <a:ext cx="25008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666" name="Google Shape;666;p53"/>
          <p:cNvSpPr txBox="1"/>
          <p:nvPr>
            <p:ph idx="8" type="subTitle"/>
          </p:nvPr>
        </p:nvSpPr>
        <p:spPr>
          <a:xfrm>
            <a:off x="3324906" y="2997100"/>
            <a:ext cx="25008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667" name="Google Shape;667;p53"/>
          <p:cNvSpPr txBox="1"/>
          <p:nvPr>
            <p:ph idx="9" type="subTitle"/>
          </p:nvPr>
        </p:nvSpPr>
        <p:spPr>
          <a:xfrm>
            <a:off x="5929973" y="1756450"/>
            <a:ext cx="25008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8" name="Google Shape;668;p53"/>
          <p:cNvSpPr txBox="1"/>
          <p:nvPr>
            <p:ph idx="13" type="subTitle"/>
          </p:nvPr>
        </p:nvSpPr>
        <p:spPr>
          <a:xfrm>
            <a:off x="5929950" y="1336450"/>
            <a:ext cx="25008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1" name="Google Shape;671;p54"/>
          <p:cNvSpPr txBox="1"/>
          <p:nvPr>
            <p:ph idx="1" type="subTitle"/>
          </p:nvPr>
        </p:nvSpPr>
        <p:spPr>
          <a:xfrm>
            <a:off x="720000" y="1886677"/>
            <a:ext cx="22842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2" name="Google Shape;672;p54"/>
          <p:cNvSpPr txBox="1"/>
          <p:nvPr>
            <p:ph idx="2" type="subTitle"/>
          </p:nvPr>
        </p:nvSpPr>
        <p:spPr>
          <a:xfrm>
            <a:off x="3429901" y="1886677"/>
            <a:ext cx="22842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3" name="Google Shape;673;p54"/>
          <p:cNvSpPr txBox="1"/>
          <p:nvPr>
            <p:ph idx="3" type="subTitle"/>
          </p:nvPr>
        </p:nvSpPr>
        <p:spPr>
          <a:xfrm>
            <a:off x="720000" y="3624675"/>
            <a:ext cx="22842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4" name="Google Shape;674;p54"/>
          <p:cNvSpPr txBox="1"/>
          <p:nvPr>
            <p:ph idx="4" type="subTitle"/>
          </p:nvPr>
        </p:nvSpPr>
        <p:spPr>
          <a:xfrm>
            <a:off x="3429899" y="3624675"/>
            <a:ext cx="22842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5" name="Google Shape;675;p54"/>
          <p:cNvSpPr txBox="1"/>
          <p:nvPr>
            <p:ph idx="5" type="subTitle"/>
          </p:nvPr>
        </p:nvSpPr>
        <p:spPr>
          <a:xfrm>
            <a:off x="6139799" y="1886677"/>
            <a:ext cx="22842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6" name="Google Shape;676;p54"/>
          <p:cNvSpPr txBox="1"/>
          <p:nvPr>
            <p:ph idx="6" type="subTitle"/>
          </p:nvPr>
        </p:nvSpPr>
        <p:spPr>
          <a:xfrm>
            <a:off x="6139799" y="3624675"/>
            <a:ext cx="22842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7" name="Google Shape;677;p54"/>
          <p:cNvSpPr txBox="1"/>
          <p:nvPr>
            <p:ph idx="7" type="subTitle"/>
          </p:nvPr>
        </p:nvSpPr>
        <p:spPr>
          <a:xfrm>
            <a:off x="720000" y="1235300"/>
            <a:ext cx="22842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678" name="Google Shape;678;p54"/>
          <p:cNvSpPr txBox="1"/>
          <p:nvPr>
            <p:ph idx="8" type="subTitle"/>
          </p:nvPr>
        </p:nvSpPr>
        <p:spPr>
          <a:xfrm>
            <a:off x="3429901" y="1235300"/>
            <a:ext cx="22842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679" name="Google Shape;679;p54"/>
          <p:cNvSpPr txBox="1"/>
          <p:nvPr>
            <p:ph idx="9" type="subTitle"/>
          </p:nvPr>
        </p:nvSpPr>
        <p:spPr>
          <a:xfrm>
            <a:off x="6139799" y="1235300"/>
            <a:ext cx="22842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680" name="Google Shape;680;p54"/>
          <p:cNvSpPr txBox="1"/>
          <p:nvPr>
            <p:ph idx="13" type="subTitle"/>
          </p:nvPr>
        </p:nvSpPr>
        <p:spPr>
          <a:xfrm>
            <a:off x="720000" y="2970223"/>
            <a:ext cx="22842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681" name="Google Shape;681;p54"/>
          <p:cNvSpPr txBox="1"/>
          <p:nvPr>
            <p:ph idx="14" type="subTitle"/>
          </p:nvPr>
        </p:nvSpPr>
        <p:spPr>
          <a:xfrm>
            <a:off x="3429888" y="2970073"/>
            <a:ext cx="22842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682" name="Google Shape;682;p54"/>
          <p:cNvSpPr txBox="1"/>
          <p:nvPr>
            <p:ph idx="15" type="subTitle"/>
          </p:nvPr>
        </p:nvSpPr>
        <p:spPr>
          <a:xfrm>
            <a:off x="6139793" y="2970073"/>
            <a:ext cx="22842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exend SemiBold"/>
              <a:buNone/>
              <a:defRPr sz="20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grpSp>
        <p:nvGrpSpPr>
          <p:cNvPr id="683" name="Google Shape;683;p54"/>
          <p:cNvGrpSpPr/>
          <p:nvPr/>
        </p:nvGrpSpPr>
        <p:grpSpPr>
          <a:xfrm>
            <a:off x="7280310" y="10"/>
            <a:ext cx="1863685" cy="1849320"/>
            <a:chOff x="7280310" y="10"/>
            <a:chExt cx="1863685" cy="1849320"/>
          </a:xfrm>
        </p:grpSpPr>
        <p:sp>
          <p:nvSpPr>
            <p:cNvPr id="684" name="Google Shape;684;p54"/>
            <p:cNvSpPr/>
            <p:nvPr/>
          </p:nvSpPr>
          <p:spPr>
            <a:xfrm rot="5400000">
              <a:off x="7449330" y="-168832"/>
              <a:ext cx="462600" cy="800640"/>
            </a:xfrm>
            <a:custGeom>
              <a:rect b="b" l="l" r="r" t="t"/>
              <a:pathLst>
                <a:path extrusionOk="0" h="2224" w="1285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54"/>
            <p:cNvSpPr/>
            <p:nvPr/>
          </p:nvSpPr>
          <p:spPr>
            <a:xfrm rot="5400000">
              <a:off x="8414635" y="195490"/>
              <a:ext cx="924840" cy="533880"/>
            </a:xfrm>
            <a:custGeom>
              <a:rect b="b" l="l" r="r" t="t"/>
              <a:pathLst>
                <a:path extrusionOk="0" h="1483" w="2569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54"/>
            <p:cNvSpPr/>
            <p:nvPr/>
          </p:nvSpPr>
          <p:spPr>
            <a:xfrm rot="5400000">
              <a:off x="8378635" y="-35630"/>
              <a:ext cx="462240" cy="534240"/>
            </a:xfrm>
            <a:custGeom>
              <a:rect b="b" l="l" r="r" t="t"/>
              <a:pathLst>
                <a:path extrusionOk="0" h="1484" w="1284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54"/>
            <p:cNvSpPr/>
            <p:nvPr/>
          </p:nvSpPr>
          <p:spPr>
            <a:xfrm rot="5400000">
              <a:off x="7844755" y="-35270"/>
              <a:ext cx="462240" cy="533520"/>
            </a:xfrm>
            <a:custGeom>
              <a:rect b="b" l="l" r="r" t="t"/>
              <a:pathLst>
                <a:path extrusionOk="0" h="1482" w="1284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54"/>
            <p:cNvSpPr/>
            <p:nvPr/>
          </p:nvSpPr>
          <p:spPr>
            <a:xfrm rot="5400000">
              <a:off x="8645935" y="889030"/>
              <a:ext cx="462240" cy="533880"/>
            </a:xfrm>
            <a:custGeom>
              <a:rect b="b" l="l" r="r" t="t"/>
              <a:pathLst>
                <a:path extrusionOk="0" h="1483" w="1284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54"/>
            <p:cNvSpPr/>
            <p:nvPr/>
          </p:nvSpPr>
          <p:spPr>
            <a:xfrm rot="5400000">
              <a:off x="8645935" y="1351270"/>
              <a:ext cx="462240" cy="533880"/>
            </a:xfrm>
            <a:custGeom>
              <a:rect b="b" l="l" r="r" t="t"/>
              <a:pathLst>
                <a:path extrusionOk="0" h="1483" w="1284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5"/>
          <p:cNvSpPr txBox="1"/>
          <p:nvPr>
            <p:ph type="title"/>
          </p:nvPr>
        </p:nvSpPr>
        <p:spPr>
          <a:xfrm>
            <a:off x="3733975" y="539512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2" name="Google Shape;692;p55"/>
          <p:cNvSpPr txBox="1"/>
          <p:nvPr>
            <p:ph idx="1" type="subTitle"/>
          </p:nvPr>
        </p:nvSpPr>
        <p:spPr>
          <a:xfrm>
            <a:off x="3733975" y="1232200"/>
            <a:ext cx="4696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93" name="Google Shape;693;p55"/>
          <p:cNvSpPr txBox="1"/>
          <p:nvPr>
            <p:ph idx="2" type="title"/>
          </p:nvPr>
        </p:nvSpPr>
        <p:spPr>
          <a:xfrm>
            <a:off x="3733975" y="1987493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4" name="Google Shape;694;p55"/>
          <p:cNvSpPr txBox="1"/>
          <p:nvPr>
            <p:ph idx="3" type="subTitle"/>
          </p:nvPr>
        </p:nvSpPr>
        <p:spPr>
          <a:xfrm>
            <a:off x="3733975" y="2680200"/>
            <a:ext cx="4696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95" name="Google Shape;695;p55"/>
          <p:cNvSpPr txBox="1"/>
          <p:nvPr>
            <p:ph idx="4" type="title"/>
          </p:nvPr>
        </p:nvSpPr>
        <p:spPr>
          <a:xfrm>
            <a:off x="3733975" y="3435499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6" name="Google Shape;696;p55"/>
          <p:cNvSpPr txBox="1"/>
          <p:nvPr>
            <p:ph idx="5" type="subTitle"/>
          </p:nvPr>
        </p:nvSpPr>
        <p:spPr>
          <a:xfrm>
            <a:off x="3733975" y="4128200"/>
            <a:ext cx="4696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697" name="Google Shape;697;p55"/>
          <p:cNvGrpSpPr/>
          <p:nvPr/>
        </p:nvGrpSpPr>
        <p:grpSpPr>
          <a:xfrm>
            <a:off x="-1" y="2607615"/>
            <a:ext cx="2479101" cy="2535885"/>
            <a:chOff x="-1" y="2607615"/>
            <a:chExt cx="2479101" cy="2535885"/>
          </a:xfrm>
        </p:grpSpPr>
        <p:sp>
          <p:nvSpPr>
            <p:cNvPr id="698" name="Google Shape;698;p55"/>
            <p:cNvSpPr/>
            <p:nvPr/>
          </p:nvSpPr>
          <p:spPr>
            <a:xfrm flipH="1">
              <a:off x="2062522" y="4420814"/>
              <a:ext cx="416578" cy="722686"/>
            </a:xfrm>
            <a:custGeom>
              <a:rect b="b" l="l" r="r" t="t"/>
              <a:pathLst>
                <a:path extrusionOk="0" h="1171" w="675">
                  <a:moveTo>
                    <a:pt x="675" y="391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5" y="1171"/>
                  </a:lnTo>
                  <a:lnTo>
                    <a:pt x="675" y="3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55"/>
            <p:cNvSpPr/>
            <p:nvPr/>
          </p:nvSpPr>
          <p:spPr>
            <a:xfrm flipH="1">
              <a:off x="417194" y="3702447"/>
              <a:ext cx="417195" cy="722686"/>
            </a:xfrm>
            <a:custGeom>
              <a:rect b="b" l="l" r="r" t="t"/>
              <a:pathLst>
                <a:path extrusionOk="0" h="1171" w="676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55"/>
            <p:cNvSpPr/>
            <p:nvPr/>
          </p:nvSpPr>
          <p:spPr>
            <a:xfrm flipH="1">
              <a:off x="1351563" y="4184444"/>
              <a:ext cx="417195" cy="722686"/>
            </a:xfrm>
            <a:custGeom>
              <a:rect b="b" l="l" r="r" t="t"/>
              <a:pathLst>
                <a:path extrusionOk="0" h="1171" w="676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55"/>
            <p:cNvSpPr/>
            <p:nvPr/>
          </p:nvSpPr>
          <p:spPr>
            <a:xfrm flipH="1">
              <a:off x="417194" y="4184444"/>
              <a:ext cx="417195" cy="722068"/>
            </a:xfrm>
            <a:custGeom>
              <a:rect b="b" l="l" r="r" t="t"/>
              <a:pathLst>
                <a:path extrusionOk="0" h="1170" w="676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117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55"/>
            <p:cNvSpPr/>
            <p:nvPr/>
          </p:nvSpPr>
          <p:spPr>
            <a:xfrm flipH="1">
              <a:off x="-1" y="3702447"/>
              <a:ext cx="417195" cy="722686"/>
            </a:xfrm>
            <a:custGeom>
              <a:rect b="b" l="l" r="r" t="t"/>
              <a:pathLst>
                <a:path extrusionOk="0" h="1171" w="676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55"/>
            <p:cNvSpPr/>
            <p:nvPr/>
          </p:nvSpPr>
          <p:spPr>
            <a:xfrm flipH="1">
              <a:off x="-1" y="4183827"/>
              <a:ext cx="417195" cy="722686"/>
            </a:xfrm>
            <a:custGeom>
              <a:rect b="b" l="l" r="r" t="t"/>
              <a:pathLst>
                <a:path extrusionOk="0" h="1171" w="676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55"/>
            <p:cNvSpPr/>
            <p:nvPr/>
          </p:nvSpPr>
          <p:spPr>
            <a:xfrm flipH="1">
              <a:off x="517790" y="2848922"/>
              <a:ext cx="417195" cy="722068"/>
            </a:xfrm>
            <a:custGeom>
              <a:rect b="b" l="l" r="r" t="t"/>
              <a:pathLst>
                <a:path extrusionOk="0" h="1170" w="676">
                  <a:moveTo>
                    <a:pt x="0" y="390"/>
                  </a:moveTo>
                  <a:lnTo>
                    <a:pt x="676" y="0"/>
                  </a:lnTo>
                  <a:lnTo>
                    <a:pt x="676" y="780"/>
                  </a:lnTo>
                  <a:lnTo>
                    <a:pt x="0" y="117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55"/>
            <p:cNvSpPr/>
            <p:nvPr/>
          </p:nvSpPr>
          <p:spPr>
            <a:xfrm flipH="1">
              <a:off x="100595" y="2607615"/>
              <a:ext cx="417195" cy="722686"/>
            </a:xfrm>
            <a:custGeom>
              <a:rect b="b" l="l" r="r" t="t"/>
              <a:pathLst>
                <a:path extrusionOk="0" h="1171" w="676">
                  <a:moveTo>
                    <a:pt x="0" y="391"/>
                  </a:moveTo>
                  <a:lnTo>
                    <a:pt x="676" y="0"/>
                  </a:lnTo>
                  <a:lnTo>
                    <a:pt x="676" y="781"/>
                  </a:lnTo>
                  <a:lnTo>
                    <a:pt x="0" y="1171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55"/>
            <p:cNvSpPr/>
            <p:nvPr/>
          </p:nvSpPr>
          <p:spPr>
            <a:xfrm flipH="1">
              <a:off x="-1" y="3461756"/>
              <a:ext cx="417195" cy="481996"/>
            </a:xfrm>
            <a:custGeom>
              <a:rect b="b" l="l" r="r" t="t"/>
              <a:pathLst>
                <a:path extrusionOk="0" h="781" w="676">
                  <a:moveTo>
                    <a:pt x="676" y="390"/>
                  </a:moveTo>
                  <a:lnTo>
                    <a:pt x="0" y="0"/>
                  </a:lnTo>
                  <a:lnTo>
                    <a:pt x="0" y="78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55"/>
            <p:cNvSpPr/>
            <p:nvPr/>
          </p:nvSpPr>
          <p:spPr>
            <a:xfrm flipH="1">
              <a:off x="992997" y="4285657"/>
              <a:ext cx="241924" cy="279570"/>
            </a:xfrm>
            <a:custGeom>
              <a:rect b="b" l="l" r="r" t="t"/>
              <a:pathLst>
                <a:path extrusionOk="0" h="453" w="392">
                  <a:moveTo>
                    <a:pt x="0" y="227"/>
                  </a:moveTo>
                  <a:lnTo>
                    <a:pt x="392" y="453"/>
                  </a:lnTo>
                  <a:lnTo>
                    <a:pt x="392" y="0"/>
                  </a:lnTo>
                  <a:lnTo>
                    <a:pt x="0" y="227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55"/>
            <p:cNvSpPr/>
            <p:nvPr/>
          </p:nvSpPr>
          <p:spPr>
            <a:xfrm flipH="1">
              <a:off x="417194" y="3461756"/>
              <a:ext cx="417195" cy="481996"/>
            </a:xfrm>
            <a:custGeom>
              <a:rect b="b" l="l" r="r" t="t"/>
              <a:pathLst>
                <a:path extrusionOk="0" h="781" w="676">
                  <a:moveTo>
                    <a:pt x="0" y="390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56"/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grpSp>
          <p:nvGrpSpPr>
            <p:cNvPr id="711" name="Google Shape;711;p56"/>
            <p:cNvGrpSpPr/>
            <p:nvPr/>
          </p:nvGrpSpPr>
          <p:grpSpPr>
            <a:xfrm>
              <a:off x="8271025" y="3378838"/>
              <a:ext cx="872975" cy="1764663"/>
              <a:chOff x="8271025" y="3378838"/>
              <a:chExt cx="872975" cy="1764663"/>
            </a:xfrm>
          </p:grpSpPr>
          <p:sp>
            <p:nvSpPr>
              <p:cNvPr id="712" name="Google Shape;712;p56"/>
              <p:cNvSpPr/>
              <p:nvPr/>
            </p:nvSpPr>
            <p:spPr>
              <a:xfrm>
                <a:off x="8707512" y="3883765"/>
                <a:ext cx="436488" cy="756100"/>
              </a:xfrm>
              <a:custGeom>
                <a:rect b="b" l="l" r="r" t="t"/>
                <a:pathLst>
                  <a:path extrusionOk="0" h="1171" w="676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1"/>
                    </a:lnTo>
                    <a:lnTo>
                      <a:pt x="676" y="1171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56"/>
              <p:cNvSpPr/>
              <p:nvPr/>
            </p:nvSpPr>
            <p:spPr>
              <a:xfrm>
                <a:off x="8271025" y="4388047"/>
                <a:ext cx="436488" cy="755454"/>
              </a:xfrm>
              <a:custGeom>
                <a:rect b="b" l="l" r="r" t="t"/>
                <a:pathLst>
                  <a:path extrusionOk="0" h="1170" w="676">
                    <a:moveTo>
                      <a:pt x="0" y="117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lnTo>
                      <a:pt x="0" y="11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56"/>
              <p:cNvSpPr/>
              <p:nvPr/>
            </p:nvSpPr>
            <p:spPr>
              <a:xfrm>
                <a:off x="8380147" y="4026462"/>
                <a:ext cx="227929" cy="394515"/>
              </a:xfrm>
              <a:custGeom>
                <a:rect b="b" l="l" r="r" t="t"/>
                <a:pathLst>
                  <a:path extrusionOk="0" h="611" w="353">
                    <a:moveTo>
                      <a:pt x="0" y="611"/>
                    </a:moveTo>
                    <a:lnTo>
                      <a:pt x="353" y="408"/>
                    </a:lnTo>
                    <a:lnTo>
                      <a:pt x="353" y="0"/>
                    </a:lnTo>
                    <a:lnTo>
                      <a:pt x="0" y="204"/>
                    </a:lnTo>
                    <a:lnTo>
                      <a:pt x="0" y="611"/>
                    </a:ln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56"/>
              <p:cNvSpPr/>
              <p:nvPr/>
            </p:nvSpPr>
            <p:spPr>
              <a:xfrm>
                <a:off x="8707512" y="3631947"/>
                <a:ext cx="436488" cy="504282"/>
              </a:xfrm>
              <a:custGeom>
                <a:rect b="b" l="l" r="r" t="t"/>
                <a:pathLst>
                  <a:path extrusionOk="0" h="781" w="676">
                    <a:moveTo>
                      <a:pt x="0" y="390"/>
                    </a:moveTo>
                    <a:lnTo>
                      <a:pt x="676" y="781"/>
                    </a:lnTo>
                    <a:lnTo>
                      <a:pt x="676" y="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rgbClr val="ECE8E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56"/>
              <p:cNvSpPr/>
              <p:nvPr/>
            </p:nvSpPr>
            <p:spPr>
              <a:xfrm>
                <a:off x="8707512" y="4388047"/>
                <a:ext cx="436488" cy="503636"/>
              </a:xfrm>
              <a:custGeom>
                <a:rect b="b" l="l" r="r" t="t"/>
                <a:pathLst>
                  <a:path extrusionOk="0" h="780" w="676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56"/>
              <p:cNvSpPr/>
              <p:nvPr/>
            </p:nvSpPr>
            <p:spPr>
              <a:xfrm>
                <a:off x="8271025" y="3378838"/>
                <a:ext cx="436488" cy="504282"/>
              </a:xfrm>
              <a:custGeom>
                <a:rect b="b" l="l" r="r" t="t"/>
                <a:pathLst>
                  <a:path extrusionOk="0" h="781" w="676">
                    <a:moveTo>
                      <a:pt x="676" y="781"/>
                    </a:moveTo>
                    <a:lnTo>
                      <a:pt x="676" y="0"/>
                    </a:lnTo>
                    <a:lnTo>
                      <a:pt x="0" y="391"/>
                    </a:lnTo>
                    <a:lnTo>
                      <a:pt x="676" y="7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56"/>
              <p:cNvSpPr/>
              <p:nvPr/>
            </p:nvSpPr>
            <p:spPr>
              <a:xfrm>
                <a:off x="8707512" y="3378838"/>
                <a:ext cx="436488" cy="504282"/>
              </a:xfrm>
              <a:custGeom>
                <a:rect b="b" l="l" r="r" t="t"/>
                <a:pathLst>
                  <a:path extrusionOk="0" h="781" w="676">
                    <a:moveTo>
                      <a:pt x="0" y="0"/>
                    </a:moveTo>
                    <a:lnTo>
                      <a:pt x="0" y="781"/>
                    </a:lnTo>
                    <a:lnTo>
                      <a:pt x="676" y="3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32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9" name="Google Shape;719;p56"/>
            <p:cNvGrpSpPr/>
            <p:nvPr/>
          </p:nvGrpSpPr>
          <p:grpSpPr>
            <a:xfrm>
              <a:off x="0" y="0"/>
              <a:ext cx="872975" cy="1511553"/>
              <a:chOff x="0" y="0"/>
              <a:chExt cx="872975" cy="1511553"/>
            </a:xfrm>
          </p:grpSpPr>
          <p:sp>
            <p:nvSpPr>
              <p:cNvPr id="720" name="Google Shape;720;p56"/>
              <p:cNvSpPr/>
              <p:nvPr/>
            </p:nvSpPr>
            <p:spPr>
              <a:xfrm>
                <a:off x="436487" y="251817"/>
                <a:ext cx="436488" cy="756100"/>
              </a:xfrm>
              <a:custGeom>
                <a:rect b="b" l="l" r="r" t="t"/>
                <a:pathLst>
                  <a:path extrusionOk="0" h="1171" w="676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1"/>
                    </a:lnTo>
                    <a:lnTo>
                      <a:pt x="676" y="1171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56"/>
              <p:cNvSpPr/>
              <p:nvPr/>
            </p:nvSpPr>
            <p:spPr>
              <a:xfrm>
                <a:off x="0" y="251817"/>
                <a:ext cx="436488" cy="756100"/>
              </a:xfrm>
              <a:custGeom>
                <a:rect b="b" l="l" r="r" t="t"/>
                <a:pathLst>
                  <a:path extrusionOk="0" h="1171" w="676">
                    <a:moveTo>
                      <a:pt x="0" y="390"/>
                    </a:moveTo>
                    <a:lnTo>
                      <a:pt x="676" y="0"/>
                    </a:lnTo>
                    <a:lnTo>
                      <a:pt x="676" y="781"/>
                    </a:lnTo>
                    <a:lnTo>
                      <a:pt x="0" y="1171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56"/>
              <p:cNvSpPr/>
              <p:nvPr/>
            </p:nvSpPr>
            <p:spPr>
              <a:xfrm>
                <a:off x="0" y="756099"/>
                <a:ext cx="436488" cy="755454"/>
              </a:xfrm>
              <a:custGeom>
                <a:rect b="b" l="l" r="r" t="t"/>
                <a:pathLst>
                  <a:path extrusionOk="0" h="1170" w="676">
                    <a:moveTo>
                      <a:pt x="0" y="117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lnTo>
                      <a:pt x="0" y="11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56"/>
              <p:cNvSpPr/>
              <p:nvPr/>
            </p:nvSpPr>
            <p:spPr>
              <a:xfrm>
                <a:off x="436487" y="0"/>
                <a:ext cx="436488" cy="503636"/>
              </a:xfrm>
              <a:custGeom>
                <a:rect b="b" l="l" r="r" t="t"/>
                <a:pathLst>
                  <a:path extrusionOk="0" h="780" w="676">
                    <a:moveTo>
                      <a:pt x="0" y="390"/>
                    </a:moveTo>
                    <a:lnTo>
                      <a:pt x="676" y="780"/>
                    </a:lnTo>
                    <a:lnTo>
                      <a:pt x="676" y="0"/>
                    </a:lnTo>
                    <a:lnTo>
                      <a:pt x="0" y="39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56"/>
              <p:cNvSpPr/>
              <p:nvPr/>
            </p:nvSpPr>
            <p:spPr>
              <a:xfrm>
                <a:off x="436487" y="756099"/>
                <a:ext cx="436488" cy="503636"/>
              </a:xfrm>
              <a:custGeom>
                <a:rect b="b" l="l" r="r" t="t"/>
                <a:pathLst>
                  <a:path extrusionOk="0" h="780" w="676">
                    <a:moveTo>
                      <a:pt x="676" y="390"/>
                    </a:moveTo>
                    <a:lnTo>
                      <a:pt x="0" y="0"/>
                    </a:lnTo>
                    <a:lnTo>
                      <a:pt x="0" y="780"/>
                    </a:lnTo>
                    <a:lnTo>
                      <a:pt x="676" y="39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oogle Shape;726;p57"/>
          <p:cNvGrpSpPr/>
          <p:nvPr/>
        </p:nvGrpSpPr>
        <p:grpSpPr>
          <a:xfrm>
            <a:off x="-1" y="2743980"/>
            <a:ext cx="1928474" cy="2385171"/>
            <a:chOff x="-1" y="2743980"/>
            <a:chExt cx="1928474" cy="2385171"/>
          </a:xfrm>
        </p:grpSpPr>
        <p:grpSp>
          <p:nvGrpSpPr>
            <p:cNvPr id="727" name="Google Shape;727;p57"/>
            <p:cNvGrpSpPr/>
            <p:nvPr/>
          </p:nvGrpSpPr>
          <p:grpSpPr>
            <a:xfrm>
              <a:off x="-1" y="4078851"/>
              <a:ext cx="1928474" cy="1050300"/>
              <a:chOff x="-1" y="4078851"/>
              <a:chExt cx="1928474" cy="1050300"/>
            </a:xfrm>
          </p:grpSpPr>
          <p:sp>
            <p:nvSpPr>
              <p:cNvPr id="728" name="Google Shape;728;p57"/>
              <p:cNvSpPr/>
              <p:nvPr/>
            </p:nvSpPr>
            <p:spPr>
              <a:xfrm flipH="1">
                <a:off x="-1" y="4078851"/>
                <a:ext cx="455222" cy="788062"/>
              </a:xfrm>
              <a:custGeom>
                <a:rect b="b" l="l" r="r" t="t"/>
                <a:pathLst>
                  <a:path extrusionOk="0" h="1172" w="677">
                    <a:moveTo>
                      <a:pt x="0" y="781"/>
                    </a:moveTo>
                    <a:lnTo>
                      <a:pt x="677" y="1172"/>
                    </a:lnTo>
                    <a:lnTo>
                      <a:pt x="677" y="391"/>
                    </a:lnTo>
                    <a:lnTo>
                      <a:pt x="0" y="0"/>
                    </a:lnTo>
                    <a:lnTo>
                      <a:pt x="0" y="781"/>
                    </a:lnTo>
                    <a:close/>
                  </a:path>
                </a:pathLst>
              </a:custGeom>
              <a:solidFill>
                <a:srgbClr val="274E1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57"/>
              <p:cNvSpPr/>
              <p:nvPr/>
            </p:nvSpPr>
            <p:spPr>
              <a:xfrm flipH="1">
                <a:off x="1018702" y="4341076"/>
                <a:ext cx="455222" cy="788062"/>
              </a:xfrm>
              <a:custGeom>
                <a:rect b="b" l="l" r="r" t="t"/>
                <a:pathLst>
                  <a:path extrusionOk="0" h="1172" w="677">
                    <a:moveTo>
                      <a:pt x="0" y="781"/>
                    </a:moveTo>
                    <a:lnTo>
                      <a:pt x="677" y="1172"/>
                    </a:lnTo>
                    <a:lnTo>
                      <a:pt x="677" y="391"/>
                    </a:lnTo>
                    <a:lnTo>
                      <a:pt x="0" y="0"/>
                    </a:lnTo>
                    <a:lnTo>
                      <a:pt x="0" y="7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57"/>
              <p:cNvSpPr/>
              <p:nvPr/>
            </p:nvSpPr>
            <p:spPr>
              <a:xfrm flipH="1">
                <a:off x="1473924" y="4341749"/>
                <a:ext cx="454549" cy="787389"/>
              </a:xfrm>
              <a:custGeom>
                <a:rect b="b" l="l" r="r" t="t"/>
                <a:pathLst>
                  <a:path extrusionOk="0" h="1171" w="676">
                    <a:moveTo>
                      <a:pt x="676" y="781"/>
                    </a:moveTo>
                    <a:lnTo>
                      <a:pt x="0" y="1171"/>
                    </a:lnTo>
                    <a:lnTo>
                      <a:pt x="0" y="390"/>
                    </a:lnTo>
                    <a:lnTo>
                      <a:pt x="676" y="0"/>
                    </a:lnTo>
                    <a:lnTo>
                      <a:pt x="676" y="78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57"/>
              <p:cNvSpPr/>
              <p:nvPr/>
            </p:nvSpPr>
            <p:spPr>
              <a:xfrm flipH="1">
                <a:off x="-1" y="4604001"/>
                <a:ext cx="454549" cy="525150"/>
              </a:xfrm>
              <a:custGeom>
                <a:rect b="b" l="l" r="r" t="t"/>
                <a:pathLst>
                  <a:path extrusionOk="0" h="781" w="676">
                    <a:moveTo>
                      <a:pt x="0" y="0"/>
                    </a:moveTo>
                    <a:lnTo>
                      <a:pt x="0" y="781"/>
                    </a:lnTo>
                    <a:lnTo>
                      <a:pt x="676" y="3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57"/>
              <p:cNvSpPr/>
              <p:nvPr/>
            </p:nvSpPr>
            <p:spPr>
              <a:xfrm flipH="1">
                <a:off x="454549" y="4604001"/>
                <a:ext cx="455222" cy="525150"/>
              </a:xfrm>
              <a:custGeom>
                <a:rect b="b" l="l" r="r" t="t"/>
                <a:pathLst>
                  <a:path extrusionOk="0" h="781" w="677">
                    <a:moveTo>
                      <a:pt x="677" y="781"/>
                    </a:moveTo>
                    <a:lnTo>
                      <a:pt x="677" y="0"/>
                    </a:lnTo>
                    <a:lnTo>
                      <a:pt x="0" y="390"/>
                    </a:lnTo>
                    <a:lnTo>
                      <a:pt x="677" y="7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57"/>
              <p:cNvSpPr/>
              <p:nvPr/>
            </p:nvSpPr>
            <p:spPr>
              <a:xfrm flipH="1">
                <a:off x="614582" y="4400262"/>
                <a:ext cx="264257" cy="304601"/>
              </a:xfrm>
              <a:custGeom>
                <a:rect b="b" l="l" r="r" t="t"/>
                <a:pathLst>
                  <a:path extrusionOk="0" h="453" w="393">
                    <a:moveTo>
                      <a:pt x="393" y="227"/>
                    </a:moveTo>
                    <a:lnTo>
                      <a:pt x="0" y="0"/>
                    </a:lnTo>
                    <a:lnTo>
                      <a:pt x="0" y="453"/>
                    </a:lnTo>
                    <a:lnTo>
                      <a:pt x="393" y="22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34" name="Google Shape;734;p57"/>
            <p:cNvSpPr/>
            <p:nvPr/>
          </p:nvSpPr>
          <p:spPr>
            <a:xfrm>
              <a:off x="0" y="2743980"/>
              <a:ext cx="462240" cy="534240"/>
            </a:xfrm>
            <a:custGeom>
              <a:rect b="b" l="l" r="r" t="t"/>
              <a:pathLst>
                <a:path extrusionOk="0" h="1484" w="1284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57"/>
            <p:cNvSpPr/>
            <p:nvPr/>
          </p:nvSpPr>
          <p:spPr>
            <a:xfrm>
              <a:off x="0" y="3278220"/>
              <a:ext cx="462240" cy="800640"/>
            </a:xfrm>
            <a:custGeom>
              <a:rect b="b" l="l" r="r" t="t"/>
              <a:pathLst>
                <a:path extrusionOk="0" h="2224" w="1284">
                  <a:moveTo>
                    <a:pt x="0" y="1482"/>
                  </a:moveTo>
                  <a:lnTo>
                    <a:pt x="1284" y="2224"/>
                  </a:lnTo>
                  <a:lnTo>
                    <a:pt x="1284" y="740"/>
                  </a:lnTo>
                  <a:lnTo>
                    <a:pt x="0" y="0"/>
                  </a:lnTo>
                  <a:lnTo>
                    <a:pt x="0" y="14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57"/>
            <p:cNvSpPr/>
            <p:nvPr/>
          </p:nvSpPr>
          <p:spPr>
            <a:xfrm>
              <a:off x="462240" y="3011100"/>
              <a:ext cx="462600" cy="533520"/>
            </a:xfrm>
            <a:custGeom>
              <a:rect b="b" l="l" r="r" t="t"/>
              <a:pathLst>
                <a:path extrusionOk="0" h="1482" w="1285">
                  <a:moveTo>
                    <a:pt x="1285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5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8" name="Google Shape;108;p7"/>
          <p:cNvSpPr txBox="1"/>
          <p:nvPr>
            <p:ph idx="1" type="subTitle"/>
          </p:nvPr>
        </p:nvSpPr>
        <p:spPr>
          <a:xfrm>
            <a:off x="713225" y="1762625"/>
            <a:ext cx="4294800" cy="2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■"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09" name="Google Shape;109;p7"/>
          <p:cNvGrpSpPr/>
          <p:nvPr/>
        </p:nvGrpSpPr>
        <p:grpSpPr>
          <a:xfrm rot="10800000">
            <a:off x="6832790" y="3007255"/>
            <a:ext cx="2311200" cy="2136240"/>
            <a:chOff x="-3535" y="-170"/>
            <a:chExt cx="2311200" cy="2136240"/>
          </a:xfrm>
        </p:grpSpPr>
        <p:sp>
          <p:nvSpPr>
            <p:cNvPr id="110" name="Google Shape;110;p7"/>
            <p:cNvSpPr/>
            <p:nvPr/>
          </p:nvSpPr>
          <p:spPr>
            <a:xfrm>
              <a:off x="-2815" y="1335430"/>
              <a:ext cx="462600" cy="800640"/>
            </a:xfrm>
            <a:custGeom>
              <a:rect b="b" l="l" r="r" t="t"/>
              <a:pathLst>
                <a:path extrusionOk="0" h="2224" w="1285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920585" y="266950"/>
              <a:ext cx="462600" cy="800640"/>
            </a:xfrm>
            <a:custGeom>
              <a:rect b="b" l="l" r="r" t="t"/>
              <a:pathLst>
                <a:path extrusionOk="0" h="2224" w="1285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458345" y="-170"/>
              <a:ext cx="924840" cy="533880"/>
            </a:xfrm>
            <a:custGeom>
              <a:rect b="b" l="l" r="r" t="t"/>
              <a:pathLst>
                <a:path extrusionOk="0" h="1483" w="2569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3535" y="266950"/>
              <a:ext cx="462240" cy="801000"/>
            </a:xfrm>
            <a:custGeom>
              <a:rect b="b" l="l" r="r" t="t"/>
              <a:pathLst>
                <a:path extrusionOk="0" h="2225" w="1284">
                  <a:moveTo>
                    <a:pt x="1284" y="0"/>
                  </a:moveTo>
                  <a:lnTo>
                    <a:pt x="0" y="742"/>
                  </a:lnTo>
                  <a:lnTo>
                    <a:pt x="0" y="2225"/>
                  </a:lnTo>
                  <a:lnTo>
                    <a:pt x="1284" y="1484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42305" y="1333270"/>
              <a:ext cx="209520" cy="363240"/>
            </a:xfrm>
            <a:custGeom>
              <a:rect b="b" l="l" r="r" t="t"/>
              <a:pathLst>
                <a:path extrusionOk="0" h="1009" w="582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458705" y="266950"/>
              <a:ext cx="462240" cy="534240"/>
            </a:xfrm>
            <a:custGeom>
              <a:rect b="b" l="l" r="r" t="t"/>
              <a:pathLst>
                <a:path extrusionOk="0" h="1484" w="1284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458705" y="801190"/>
              <a:ext cx="462240" cy="533520"/>
            </a:xfrm>
            <a:custGeom>
              <a:rect b="b" l="l" r="r" t="t"/>
              <a:pathLst>
                <a:path extrusionOk="0" h="1482" w="1284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383185" y="-170"/>
              <a:ext cx="462240" cy="533880"/>
            </a:xfrm>
            <a:custGeom>
              <a:rect b="b" l="l" r="r" t="t"/>
              <a:pathLst>
                <a:path extrusionOk="0" h="1483" w="1284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1845425" y="-170"/>
              <a:ext cx="462240" cy="533880"/>
            </a:xfrm>
            <a:custGeom>
              <a:rect b="b" l="l" r="r" t="t"/>
              <a:pathLst>
                <a:path extrusionOk="0" h="1483" w="1284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rgbClr val="ECECE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type="title"/>
          </p:nvPr>
        </p:nvSpPr>
        <p:spPr>
          <a:xfrm>
            <a:off x="4751704" y="641950"/>
            <a:ext cx="36792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2" name="Google Shape;122;p9"/>
          <p:cNvSpPr txBox="1"/>
          <p:nvPr>
            <p:ph idx="1" type="subTitle"/>
          </p:nvPr>
        </p:nvSpPr>
        <p:spPr>
          <a:xfrm>
            <a:off x="4751673" y="1700650"/>
            <a:ext cx="36792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23" name="Google Shape;123;p9"/>
          <p:cNvGrpSpPr/>
          <p:nvPr/>
        </p:nvGrpSpPr>
        <p:grpSpPr>
          <a:xfrm rot="-5400000">
            <a:off x="9720" y="-9730"/>
            <a:ext cx="1849320" cy="1868768"/>
            <a:chOff x="7294670" y="3274720"/>
            <a:chExt cx="1849320" cy="1868768"/>
          </a:xfrm>
        </p:grpSpPr>
        <p:sp>
          <p:nvSpPr>
            <p:cNvPr id="124" name="Google Shape;124;p9"/>
            <p:cNvSpPr/>
            <p:nvPr/>
          </p:nvSpPr>
          <p:spPr>
            <a:xfrm rot="10800000">
              <a:off x="7757270" y="3541848"/>
              <a:ext cx="462240" cy="800640"/>
            </a:xfrm>
            <a:custGeom>
              <a:rect b="b" l="l" r="r" t="t"/>
              <a:pathLst>
                <a:path extrusionOk="0" h="2224" w="1284">
                  <a:moveTo>
                    <a:pt x="0" y="1483"/>
                  </a:moveTo>
                  <a:lnTo>
                    <a:pt x="1284" y="2224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rot="10800000">
              <a:off x="8219510" y="3541848"/>
              <a:ext cx="462240" cy="800640"/>
            </a:xfrm>
            <a:custGeom>
              <a:rect b="b" l="l" r="r" t="t"/>
              <a:pathLst>
                <a:path extrusionOk="0" h="2224" w="1284">
                  <a:moveTo>
                    <a:pt x="1284" y="1483"/>
                  </a:moveTo>
                  <a:lnTo>
                    <a:pt x="0" y="2224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10800000">
              <a:off x="8681750" y="3274728"/>
              <a:ext cx="462240" cy="801000"/>
            </a:xfrm>
            <a:custGeom>
              <a:rect b="b" l="l" r="r" t="t"/>
              <a:pathLst>
                <a:path extrusionOk="0" h="2225" w="1284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rot="10800000">
              <a:off x="7294670" y="3541848"/>
              <a:ext cx="462600" cy="533880"/>
            </a:xfrm>
            <a:custGeom>
              <a:rect b="b" l="l" r="r" t="t"/>
              <a:pathLst>
                <a:path extrusionOk="0" h="1483" w="1285">
                  <a:moveTo>
                    <a:pt x="1285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5" y="742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9"/>
            <p:cNvSpPr/>
            <p:nvPr/>
          </p:nvSpPr>
          <p:spPr>
            <a:xfrm rot="10800000">
              <a:off x="8219510" y="4342488"/>
              <a:ext cx="462240" cy="801000"/>
            </a:xfrm>
            <a:custGeom>
              <a:rect b="b" l="l" r="r" t="t"/>
              <a:pathLst>
                <a:path extrusionOk="0" h="2225" w="1284">
                  <a:moveTo>
                    <a:pt x="0" y="1483"/>
                  </a:moveTo>
                  <a:lnTo>
                    <a:pt x="1284" y="2225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9"/>
            <p:cNvSpPr/>
            <p:nvPr/>
          </p:nvSpPr>
          <p:spPr>
            <a:xfrm rot="10800000">
              <a:off x="8681750" y="4342488"/>
              <a:ext cx="462240" cy="801000"/>
            </a:xfrm>
            <a:custGeom>
              <a:rect b="b" l="l" r="r" t="t"/>
              <a:pathLst>
                <a:path extrusionOk="0" h="2225" w="1284">
                  <a:moveTo>
                    <a:pt x="1284" y="1483"/>
                  </a:moveTo>
                  <a:lnTo>
                    <a:pt x="0" y="2225"/>
                  </a:lnTo>
                  <a:lnTo>
                    <a:pt x="0" y="742"/>
                  </a:lnTo>
                  <a:lnTo>
                    <a:pt x="1284" y="0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 rot="10800000">
              <a:off x="8681750" y="4075368"/>
              <a:ext cx="462240" cy="534240"/>
            </a:xfrm>
            <a:custGeom>
              <a:rect b="b" l="l" r="r" t="t"/>
              <a:pathLst>
                <a:path extrusionOk="0" h="1484" w="1284">
                  <a:moveTo>
                    <a:pt x="0" y="742"/>
                  </a:moveTo>
                  <a:lnTo>
                    <a:pt x="1284" y="1484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 rot="10800000">
              <a:off x="8219510" y="4075368"/>
              <a:ext cx="462240" cy="534240"/>
            </a:xfrm>
            <a:custGeom>
              <a:rect b="b" l="l" r="r" t="t"/>
              <a:pathLst>
                <a:path extrusionOk="0" h="1484" w="1284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9"/>
            <p:cNvSpPr/>
            <p:nvPr/>
          </p:nvSpPr>
          <p:spPr>
            <a:xfrm rot="10800000">
              <a:off x="8681750" y="3808608"/>
              <a:ext cx="462240" cy="533880"/>
            </a:xfrm>
            <a:custGeom>
              <a:rect b="b" l="l" r="r" t="t"/>
              <a:pathLst>
                <a:path extrusionOk="0" h="1483" w="1284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8215480" y="3274720"/>
              <a:ext cx="209520" cy="363240"/>
            </a:xfrm>
            <a:custGeom>
              <a:rect b="b" l="l" r="r" t="t"/>
              <a:pathLst>
                <a:path extrusionOk="0" h="1009" w="582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9"/>
          <p:cNvGrpSpPr/>
          <p:nvPr/>
        </p:nvGrpSpPr>
        <p:grpSpPr>
          <a:xfrm rot="5400000">
            <a:off x="-26632" y="2250449"/>
            <a:ext cx="880450" cy="827045"/>
            <a:chOff x="-2815" y="1333270"/>
            <a:chExt cx="854640" cy="802800"/>
          </a:xfrm>
        </p:grpSpPr>
        <p:sp>
          <p:nvSpPr>
            <p:cNvPr id="135" name="Google Shape;135;p9"/>
            <p:cNvSpPr/>
            <p:nvPr/>
          </p:nvSpPr>
          <p:spPr>
            <a:xfrm>
              <a:off x="-2815" y="1335430"/>
              <a:ext cx="462600" cy="800640"/>
            </a:xfrm>
            <a:custGeom>
              <a:rect b="b" l="l" r="r" t="t"/>
              <a:pathLst>
                <a:path extrusionOk="0" h="2224" w="1285">
                  <a:moveTo>
                    <a:pt x="1285" y="1483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642305" y="1333270"/>
              <a:ext cx="209520" cy="363240"/>
            </a:xfrm>
            <a:custGeom>
              <a:rect b="b" l="l" r="r" t="t"/>
              <a:pathLst>
                <a:path extrusionOk="0" h="1009" w="582">
                  <a:moveTo>
                    <a:pt x="582" y="0"/>
                  </a:moveTo>
                  <a:lnTo>
                    <a:pt x="0" y="336"/>
                  </a:lnTo>
                  <a:lnTo>
                    <a:pt x="0" y="1009"/>
                  </a:lnTo>
                  <a:lnTo>
                    <a:pt x="582" y="673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720000" y="1215751"/>
            <a:ext cx="77040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40" name="Google Shape;140;p10"/>
          <p:cNvGrpSpPr/>
          <p:nvPr/>
        </p:nvGrpSpPr>
        <p:grpSpPr>
          <a:xfrm rot="10800000">
            <a:off x="7561550" y="2628349"/>
            <a:ext cx="1582446" cy="2515162"/>
            <a:chOff x="255300" y="601525"/>
            <a:chExt cx="1582446" cy="2515162"/>
          </a:xfrm>
        </p:grpSpPr>
        <p:sp>
          <p:nvSpPr>
            <p:cNvPr id="141" name="Google Shape;141;p10"/>
            <p:cNvSpPr/>
            <p:nvPr/>
          </p:nvSpPr>
          <p:spPr>
            <a:xfrm flipH="1">
              <a:off x="255983" y="2061722"/>
              <a:ext cx="457247" cy="791560"/>
            </a:xfrm>
            <a:custGeom>
              <a:rect b="b" l="l" r="r" t="t"/>
              <a:pathLst>
                <a:path extrusionOk="0" h="1172" w="677">
                  <a:moveTo>
                    <a:pt x="0" y="781"/>
                  </a:moveTo>
                  <a:lnTo>
                    <a:pt x="677" y="1172"/>
                  </a:lnTo>
                  <a:lnTo>
                    <a:pt x="677" y="391"/>
                  </a:lnTo>
                  <a:lnTo>
                    <a:pt x="0" y="0"/>
                  </a:lnTo>
                  <a:lnTo>
                    <a:pt x="0" y="7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0"/>
            <p:cNvSpPr/>
            <p:nvPr/>
          </p:nvSpPr>
          <p:spPr>
            <a:xfrm flipH="1" rot="-5400000">
              <a:off x="422456" y="890940"/>
              <a:ext cx="457247" cy="791560"/>
            </a:xfrm>
            <a:custGeom>
              <a:rect b="b" l="l" r="r" t="t"/>
              <a:pathLst>
                <a:path extrusionOk="0" h="1172" w="677">
                  <a:moveTo>
                    <a:pt x="0" y="781"/>
                  </a:moveTo>
                  <a:lnTo>
                    <a:pt x="677" y="1172"/>
                  </a:lnTo>
                  <a:lnTo>
                    <a:pt x="677" y="391"/>
                  </a:lnTo>
                  <a:lnTo>
                    <a:pt x="0" y="0"/>
                  </a:lnTo>
                  <a:lnTo>
                    <a:pt x="0" y="781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0"/>
            <p:cNvSpPr/>
            <p:nvPr/>
          </p:nvSpPr>
          <p:spPr>
            <a:xfrm flipH="1" rot="-5400000">
              <a:off x="950276" y="434031"/>
              <a:ext cx="456572" cy="791560"/>
            </a:xfrm>
            <a:custGeom>
              <a:rect b="b" l="l" r="r" t="t"/>
              <a:pathLst>
                <a:path extrusionOk="0" h="1172" w="676">
                  <a:moveTo>
                    <a:pt x="676" y="781"/>
                  </a:moveTo>
                  <a:lnTo>
                    <a:pt x="0" y="1172"/>
                  </a:lnTo>
                  <a:lnTo>
                    <a:pt x="0" y="391"/>
                  </a:lnTo>
                  <a:lnTo>
                    <a:pt x="676" y="0"/>
                  </a:lnTo>
                  <a:lnTo>
                    <a:pt x="676" y="7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 flipH="1" rot="-5400000">
              <a:off x="423132" y="434369"/>
              <a:ext cx="456572" cy="790885"/>
            </a:xfrm>
            <a:custGeom>
              <a:rect b="b" l="l" r="r" t="t"/>
              <a:pathLst>
                <a:path extrusionOk="0" h="1171" w="676">
                  <a:moveTo>
                    <a:pt x="676" y="781"/>
                  </a:moveTo>
                  <a:lnTo>
                    <a:pt x="0" y="1171"/>
                  </a:lnTo>
                  <a:lnTo>
                    <a:pt x="0" y="390"/>
                  </a:lnTo>
                  <a:lnTo>
                    <a:pt x="676" y="0"/>
                  </a:lnTo>
                  <a:lnTo>
                    <a:pt x="676" y="7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 flipH="1">
              <a:off x="255983" y="2589205"/>
              <a:ext cx="456572" cy="527482"/>
            </a:xfrm>
            <a:custGeom>
              <a:rect b="b" l="l" r="r" t="t"/>
              <a:pathLst>
                <a:path extrusionOk="0" h="781" w="676">
                  <a:moveTo>
                    <a:pt x="0" y="0"/>
                  </a:moveTo>
                  <a:lnTo>
                    <a:pt x="0" y="781"/>
                  </a:lnTo>
                  <a:lnTo>
                    <a:pt x="676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 flipH="1" rot="-5400000">
              <a:off x="1345719" y="566070"/>
              <a:ext cx="456572" cy="527482"/>
            </a:xfrm>
            <a:custGeom>
              <a:rect b="b" l="l" r="r" t="t"/>
              <a:pathLst>
                <a:path extrusionOk="0" h="781" w="676">
                  <a:moveTo>
                    <a:pt x="0" y="391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 flipH="1" rot="-5400000">
              <a:off x="598398" y="1635568"/>
              <a:ext cx="265433" cy="305953"/>
            </a:xfrm>
            <a:custGeom>
              <a:rect b="b" l="l" r="r" t="t"/>
              <a:pathLst>
                <a:path extrusionOk="0" h="453" w="393">
                  <a:moveTo>
                    <a:pt x="393" y="227"/>
                  </a:moveTo>
                  <a:lnTo>
                    <a:pt x="0" y="0"/>
                  </a:lnTo>
                  <a:lnTo>
                    <a:pt x="0" y="453"/>
                  </a:lnTo>
                  <a:lnTo>
                    <a:pt x="393" y="2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49.xml"/><Relationship Id="rId28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1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29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SemiBold"/>
              <a:buNone/>
              <a:defRPr b="0" i="0" sz="30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b="0" i="0" sz="35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b="0" i="0" sz="35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b="0" i="0" sz="35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b="0" i="0" sz="35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b="0" i="0" sz="35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b="0" i="0" sz="35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b="0" i="0" sz="35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b="0" i="0" sz="35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●"/>
              <a:defRPr b="0" i="0" sz="1200" u="none" cap="none" strike="noStrik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○"/>
              <a:defRPr b="0" i="0" sz="1200" u="none" cap="none" strike="noStrik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■"/>
              <a:defRPr b="0" i="0" sz="1200" u="none" cap="none" strike="noStrik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●"/>
              <a:defRPr b="0" i="0" sz="1200" u="none" cap="none" strike="noStrik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○"/>
              <a:defRPr b="0" i="0" sz="1200" u="none" cap="none" strike="noStrik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■"/>
              <a:defRPr b="0" i="0" sz="1200" u="none" cap="none" strike="noStrik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●"/>
              <a:defRPr b="0" i="0" sz="1200" u="none" cap="none" strike="noStrik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○"/>
              <a:defRPr b="0" i="0" sz="1200" u="none" cap="none" strike="noStrik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■"/>
              <a:defRPr b="0" i="0" sz="1200" u="none" cap="none" strike="noStrik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transition spd="med">
    <p:push dir="r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SemiBold"/>
              <a:buNone/>
              <a:defRPr b="0" i="0" sz="30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b="0" i="0" sz="35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b="0" i="0" sz="35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b="0" i="0" sz="35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b="0" i="0" sz="35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b="0" i="0" sz="35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b="0" i="0" sz="35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b="0" i="0" sz="35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SemiBold"/>
              <a:buNone/>
              <a:defRPr b="0" i="0" sz="35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15" name="Google Shape;315;p26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●"/>
              <a:defRPr b="0" i="0" sz="1200" u="none" cap="none" strike="noStrik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○"/>
              <a:defRPr b="0" i="0" sz="1200" u="none" cap="none" strike="noStrik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■"/>
              <a:defRPr b="0" i="0" sz="1200" u="none" cap="none" strike="noStrik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●"/>
              <a:defRPr b="0" i="0" sz="1200" u="none" cap="none" strike="noStrik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○"/>
              <a:defRPr b="0" i="0" sz="1200" u="none" cap="none" strike="noStrik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■"/>
              <a:defRPr b="0" i="0" sz="1200" u="none" cap="none" strike="noStrik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●"/>
              <a:defRPr b="0" i="0" sz="1200" u="none" cap="none" strike="noStrik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○"/>
              <a:defRPr b="0" i="0" sz="1200" u="none" cap="none" strike="noStrik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■"/>
              <a:defRPr b="0" i="0" sz="1200" u="none" cap="none" strike="noStrik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  <p:sldLayoutId id="2147483701" r:id="rId30"/>
    <p:sldLayoutId id="2147483702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28.png"/><Relationship Id="rId5" Type="http://schemas.openxmlformats.org/officeDocument/2006/relationships/image" Target="../media/image16.png"/><Relationship Id="rId6" Type="http://schemas.openxmlformats.org/officeDocument/2006/relationships/image" Target="../media/image21.png"/><Relationship Id="rId7" Type="http://schemas.openxmlformats.org/officeDocument/2006/relationships/image" Target="../media/image23.png"/><Relationship Id="rId8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youtu.be/SmxZQpW_zA4?si=--Rb_XE73umjUvyz" TargetMode="External"/><Relationship Id="rId4" Type="http://schemas.openxmlformats.org/officeDocument/2006/relationships/hyperlink" Target="https://youtu.be/krRT_US9Ll0?si=9Vj4mPUviTORRMfr" TargetMode="External"/><Relationship Id="rId5" Type="http://schemas.openxmlformats.org/officeDocument/2006/relationships/hyperlink" Target="https://www.w3schools.com/dsa/dsa_timecomplexity_theory.php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0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26.png"/><Relationship Id="rId8" Type="http://schemas.openxmlformats.org/officeDocument/2006/relationships/image" Target="../media/image19.png"/><Relationship Id="rId11" Type="http://schemas.openxmlformats.org/officeDocument/2006/relationships/image" Target="../media/image9.png"/><Relationship Id="rId10" Type="http://schemas.openxmlformats.org/officeDocument/2006/relationships/image" Target="../media/image6.png"/><Relationship Id="rId13" Type="http://schemas.openxmlformats.org/officeDocument/2006/relationships/image" Target="../media/image24.png"/><Relationship Id="rId12" Type="http://schemas.openxmlformats.org/officeDocument/2006/relationships/image" Target="../media/image3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8"/>
          <p:cNvSpPr txBox="1"/>
          <p:nvPr>
            <p:ph type="ctrTitle"/>
          </p:nvPr>
        </p:nvSpPr>
        <p:spPr>
          <a:xfrm>
            <a:off x="824880" y="2400386"/>
            <a:ext cx="65925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ar" sz="4500"/>
              <a:t>Time Complexity</a:t>
            </a:r>
            <a:endParaRPr sz="4500"/>
          </a:p>
        </p:txBody>
      </p:sp>
      <p:cxnSp>
        <p:nvCxnSpPr>
          <p:cNvPr id="742" name="Google Shape;742;p58"/>
          <p:cNvCxnSpPr/>
          <p:nvPr/>
        </p:nvCxnSpPr>
        <p:spPr>
          <a:xfrm>
            <a:off x="1311057" y="3365720"/>
            <a:ext cx="554694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43" name="Google Shape;74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8100" y="2501527"/>
            <a:ext cx="862150" cy="8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67"/>
          <p:cNvSpPr txBox="1"/>
          <p:nvPr>
            <p:ph type="title"/>
          </p:nvPr>
        </p:nvSpPr>
        <p:spPr>
          <a:xfrm>
            <a:off x="1259349" y="2196593"/>
            <a:ext cx="64476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ar" sz="3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Notations for Time Complexity</a:t>
            </a:r>
            <a:br>
              <a:rPr lang="ar" sz="3000">
                <a:latin typeface="Lexend SemiBold"/>
                <a:ea typeface="Lexend SemiBold"/>
                <a:cs typeface="Lexend SemiBold"/>
                <a:sym typeface="Lexend SemiBold"/>
              </a:rPr>
            </a:br>
            <a:endParaRPr sz="300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899" name="Google Shape;899;p67"/>
          <p:cNvSpPr txBox="1"/>
          <p:nvPr>
            <p:ph idx="2" type="title"/>
          </p:nvPr>
        </p:nvSpPr>
        <p:spPr>
          <a:xfrm>
            <a:off x="261344" y="2130237"/>
            <a:ext cx="9981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ar" sz="4400">
                <a:latin typeface="Lexend SemiBold"/>
                <a:ea typeface="Lexend SemiBold"/>
                <a:cs typeface="Lexend SemiBold"/>
                <a:sym typeface="Lexend SemiBold"/>
              </a:rPr>
              <a:t>04</a:t>
            </a:r>
            <a:endParaRPr sz="440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cxnSp>
        <p:nvCxnSpPr>
          <p:cNvPr id="900" name="Google Shape;900;p67"/>
          <p:cNvCxnSpPr/>
          <p:nvPr/>
        </p:nvCxnSpPr>
        <p:spPr>
          <a:xfrm flipH="1" rot="10800000">
            <a:off x="1364057" y="2812395"/>
            <a:ext cx="6217200" cy="18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06" name="Google Shape;906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9801" y="313350"/>
            <a:ext cx="373971" cy="431921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68"/>
          <p:cNvSpPr/>
          <p:nvPr/>
        </p:nvSpPr>
        <p:spPr>
          <a:xfrm>
            <a:off x="224707" y="917981"/>
            <a:ext cx="22440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3"/>
              <a:buFont typeface="Arial"/>
              <a:buNone/>
            </a:pPr>
            <a:r>
              <a:rPr i="0" lang="ar" sz="1563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"Omega"</a:t>
            </a:r>
            <a:endParaRPr i="0" sz="1563" u="none" cap="none" strike="noStrike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908" name="Google Shape;908;p68"/>
          <p:cNvSpPr/>
          <p:nvPr/>
        </p:nvSpPr>
        <p:spPr>
          <a:xfrm>
            <a:off x="221649" y="1345510"/>
            <a:ext cx="22500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1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3"/>
              <a:buFont typeface="Arial"/>
              <a:buNone/>
            </a:pPr>
            <a:br>
              <a:rPr i="0" lang="ar" sz="1313" u="none" cap="none" strike="noStrike">
                <a:solidFill>
                  <a:schemeClr val="dk1"/>
                </a:solidFill>
                <a:latin typeface="Anek Bangla SemiBold"/>
                <a:ea typeface="Anek Bangla SemiBold"/>
                <a:cs typeface="Anek Bangla SemiBold"/>
                <a:sym typeface="Anek Bangla SemiBold"/>
              </a:rPr>
            </a:br>
            <a:r>
              <a:rPr i="0" lang="ar" sz="1313" u="none" cap="none" strike="noStrike">
                <a:solidFill>
                  <a:schemeClr val="dk1"/>
                </a:solidFill>
                <a:latin typeface="Anek Bangla SemiBold"/>
                <a:ea typeface="Anek Bangla SemiBold"/>
                <a:cs typeface="Anek Bangla SemiBold"/>
                <a:sym typeface="Anek Bangla SemiBold"/>
              </a:rPr>
              <a:t>the lower bound of the time.</a:t>
            </a:r>
            <a:endParaRPr i="0" sz="1313" u="none" cap="none" strike="noStrike">
              <a:solidFill>
                <a:schemeClr val="dk1"/>
              </a:solidFill>
              <a:latin typeface="Anek Bangla SemiBold"/>
              <a:ea typeface="Anek Bangla SemiBold"/>
              <a:cs typeface="Anek Bangla SemiBold"/>
              <a:sym typeface="Anek Bangla SemiBold"/>
            </a:endParaRPr>
          </a:p>
        </p:txBody>
      </p:sp>
      <p:pic>
        <p:nvPicPr>
          <p:cNvPr descr="preencoded.png" id="909" name="Google Shape;909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3081" y="313350"/>
            <a:ext cx="373971" cy="431921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68"/>
          <p:cNvSpPr/>
          <p:nvPr/>
        </p:nvSpPr>
        <p:spPr>
          <a:xfrm>
            <a:off x="3317987" y="917981"/>
            <a:ext cx="22440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3"/>
              <a:buFont typeface="Arial"/>
              <a:buNone/>
            </a:pPr>
            <a:r>
              <a:rPr i="0" lang="ar" sz="1563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"Theta"</a:t>
            </a:r>
            <a:endParaRPr i="0" sz="1563" u="none" cap="none" strike="noStrike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911" name="Google Shape;911;p68"/>
          <p:cNvSpPr/>
          <p:nvPr/>
        </p:nvSpPr>
        <p:spPr>
          <a:xfrm>
            <a:off x="3504973" y="1345510"/>
            <a:ext cx="18699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1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3"/>
              <a:buFont typeface="Arial"/>
              <a:buNone/>
            </a:pPr>
            <a:br>
              <a:rPr i="0" lang="ar" sz="1313" u="none" cap="none" strike="noStrike">
                <a:solidFill>
                  <a:schemeClr val="dk1"/>
                </a:solidFill>
                <a:latin typeface="Anek Bangla SemiBold"/>
                <a:ea typeface="Anek Bangla SemiBold"/>
                <a:cs typeface="Anek Bangla SemiBold"/>
                <a:sym typeface="Anek Bangla SemiBold"/>
              </a:rPr>
            </a:br>
            <a:r>
              <a:rPr i="0" lang="ar" sz="1313" u="none" cap="none" strike="noStrike">
                <a:solidFill>
                  <a:schemeClr val="dk1"/>
                </a:solidFill>
                <a:latin typeface="Anek Bangla SemiBold"/>
                <a:ea typeface="Anek Bangla SemiBold"/>
                <a:cs typeface="Anek Bangla SemiBold"/>
                <a:sym typeface="Anek Bangla SemiBold"/>
              </a:rPr>
              <a:t>the bound itself.</a:t>
            </a:r>
            <a:endParaRPr i="0" sz="1313" u="none" cap="none" strike="noStrike">
              <a:solidFill>
                <a:schemeClr val="dk1"/>
              </a:solidFill>
              <a:latin typeface="Anek Bangla SemiBold"/>
              <a:ea typeface="Anek Bangla SemiBold"/>
              <a:cs typeface="Anek Bangla SemiBold"/>
              <a:sym typeface="Anek Bangla SemiBold"/>
            </a:endParaRPr>
          </a:p>
        </p:txBody>
      </p:sp>
      <p:pic>
        <p:nvPicPr>
          <p:cNvPr descr="preencoded.png" id="912" name="Google Shape;912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46360" y="313350"/>
            <a:ext cx="373971" cy="431921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68"/>
          <p:cNvSpPr/>
          <p:nvPr/>
        </p:nvSpPr>
        <p:spPr>
          <a:xfrm>
            <a:off x="6411266" y="917981"/>
            <a:ext cx="22440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9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3"/>
              <a:buFont typeface="Arial"/>
              <a:buNone/>
            </a:pPr>
            <a:r>
              <a:rPr i="0" lang="ar" sz="1563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"Big O"</a:t>
            </a:r>
            <a:endParaRPr i="0" sz="1563" u="none" cap="none" strike="noStrike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914" name="Google Shape;914;p68"/>
          <p:cNvSpPr/>
          <p:nvPr/>
        </p:nvSpPr>
        <p:spPr>
          <a:xfrm>
            <a:off x="6400190" y="1345510"/>
            <a:ext cx="22665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1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3"/>
              <a:buFont typeface="Arial"/>
              <a:buNone/>
            </a:pPr>
            <a:br>
              <a:rPr i="0" lang="ar" sz="1313" u="none" cap="none" strike="noStrike">
                <a:solidFill>
                  <a:schemeClr val="dk1"/>
                </a:solidFill>
                <a:latin typeface="Anek Bangla SemiBold"/>
                <a:ea typeface="Anek Bangla SemiBold"/>
                <a:cs typeface="Anek Bangla SemiBold"/>
                <a:sym typeface="Anek Bangla SemiBold"/>
              </a:rPr>
            </a:br>
            <a:r>
              <a:rPr i="0" lang="ar" sz="1313" u="none" cap="none" strike="noStrike">
                <a:solidFill>
                  <a:schemeClr val="dk1"/>
                </a:solidFill>
                <a:latin typeface="Anek Bangla SemiBold"/>
                <a:ea typeface="Anek Bangla SemiBold"/>
                <a:cs typeface="Anek Bangla SemiBold"/>
                <a:sym typeface="Anek Bangla SemiBold"/>
              </a:rPr>
              <a:t>the upper bound of the time.</a:t>
            </a:r>
            <a:endParaRPr i="0" sz="1313" u="none" cap="none" strike="noStrike">
              <a:solidFill>
                <a:schemeClr val="dk1"/>
              </a:solidFill>
              <a:latin typeface="Anek Bangla SemiBold"/>
              <a:ea typeface="Anek Bangla SemiBold"/>
              <a:cs typeface="Anek Bangla SemiBold"/>
              <a:sym typeface="Anek Bangla SemiBold"/>
            </a:endParaRPr>
          </a:p>
        </p:txBody>
      </p:sp>
      <p:pic>
        <p:nvPicPr>
          <p:cNvPr descr="preencoded.png" id="915" name="Google Shape;915;p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4707" y="2241145"/>
            <a:ext cx="2278049" cy="22668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16" name="Google Shape;916;p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71494" y="2241144"/>
            <a:ext cx="2311115" cy="22997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17" name="Google Shape;917;p6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75189" y="2264011"/>
            <a:ext cx="2290284" cy="2286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69"/>
          <p:cNvSpPr txBox="1"/>
          <p:nvPr>
            <p:ph type="title"/>
          </p:nvPr>
        </p:nvSpPr>
        <p:spPr>
          <a:xfrm>
            <a:off x="3015320" y="1999872"/>
            <a:ext cx="2310000" cy="8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ar" sz="45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Rules?</a:t>
            </a:r>
            <a:endParaRPr sz="4500"/>
          </a:p>
        </p:txBody>
      </p:sp>
      <p:sp>
        <p:nvSpPr>
          <p:cNvPr id="923" name="Google Shape;923;p69"/>
          <p:cNvSpPr txBox="1"/>
          <p:nvPr>
            <p:ph idx="2" type="title"/>
          </p:nvPr>
        </p:nvSpPr>
        <p:spPr>
          <a:xfrm>
            <a:off x="1982499" y="2114550"/>
            <a:ext cx="9849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ar" sz="4400">
                <a:latin typeface="Lexend SemiBold"/>
                <a:ea typeface="Lexend SemiBold"/>
                <a:cs typeface="Lexend SemiBold"/>
                <a:sym typeface="Lexend SemiBold"/>
              </a:rPr>
              <a:t>05</a:t>
            </a:r>
            <a:endParaRPr/>
          </a:p>
        </p:txBody>
      </p:sp>
      <p:cxnSp>
        <p:nvCxnSpPr>
          <p:cNvPr id="924" name="Google Shape;924;p69"/>
          <p:cNvCxnSpPr/>
          <p:nvPr/>
        </p:nvCxnSpPr>
        <p:spPr>
          <a:xfrm flipH="1" rot="10800000">
            <a:off x="3116657" y="2820195"/>
            <a:ext cx="1973400" cy="102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25" name="Google Shape;925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0049" y="2076051"/>
            <a:ext cx="710725" cy="7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70"/>
          <p:cNvSpPr/>
          <p:nvPr/>
        </p:nvSpPr>
        <p:spPr>
          <a:xfrm>
            <a:off x="496119" y="506611"/>
            <a:ext cx="3544119" cy="442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3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81"/>
              <a:buFont typeface="Arial"/>
              <a:buNone/>
            </a:pPr>
            <a:r>
              <a:rPr b="1" i="0" lang="ar" sz="2781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Rules</a:t>
            </a:r>
            <a:endParaRPr b="1" i="0" sz="2781" u="none" cap="none" strike="noStrike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31" name="Google Shape;931;p70"/>
          <p:cNvSpPr/>
          <p:nvPr/>
        </p:nvSpPr>
        <p:spPr>
          <a:xfrm>
            <a:off x="699194" y="1233116"/>
            <a:ext cx="19200" cy="3403800"/>
          </a:xfrm>
          <a:prstGeom prst="roundRect">
            <a:avLst>
              <a:gd fmla="val 50000" name="adj"/>
            </a:avLst>
          </a:prstGeom>
          <a:solidFill>
            <a:srgbClr val="D1C8C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5"/>
              <a:buFont typeface="Arial"/>
              <a:buNone/>
            </a:pPr>
            <a:r>
              <a:t/>
            </a:r>
            <a:endParaRPr b="0" i="0" sz="8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70"/>
          <p:cNvSpPr/>
          <p:nvPr/>
        </p:nvSpPr>
        <p:spPr>
          <a:xfrm>
            <a:off x="849139" y="1542529"/>
            <a:ext cx="496119" cy="19050"/>
          </a:xfrm>
          <a:prstGeom prst="roundRect">
            <a:avLst>
              <a:gd fmla="val 312558" name="adj"/>
            </a:avLst>
          </a:prstGeom>
          <a:solidFill>
            <a:srgbClr val="388A4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5"/>
              <a:buFont typeface="Arial"/>
              <a:buNone/>
            </a:pPr>
            <a:r>
              <a:t/>
            </a:r>
            <a:endParaRPr b="0" i="0" sz="8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70"/>
          <p:cNvSpPr/>
          <p:nvPr/>
        </p:nvSpPr>
        <p:spPr>
          <a:xfrm>
            <a:off x="549250" y="1392585"/>
            <a:ext cx="318939" cy="318939"/>
          </a:xfrm>
          <a:prstGeom prst="roundRect">
            <a:avLst>
              <a:gd fmla="val 18669" name="adj"/>
            </a:avLst>
          </a:prstGeom>
          <a:solidFill>
            <a:srgbClr val="1F7135"/>
          </a:solidFill>
          <a:ln cap="flat" cmpd="sng" w="9525">
            <a:solidFill>
              <a:srgbClr val="388A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5"/>
              <a:buFont typeface="Arial"/>
              <a:buNone/>
            </a:pPr>
            <a:r>
              <a:t/>
            </a:r>
            <a:endParaRPr b="0" i="0" sz="8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70"/>
          <p:cNvSpPr/>
          <p:nvPr/>
        </p:nvSpPr>
        <p:spPr>
          <a:xfrm>
            <a:off x="668908" y="1388116"/>
            <a:ext cx="795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Arial"/>
              <a:buNone/>
            </a:pPr>
            <a:r>
              <a:rPr i="0" lang="ar" sz="1656" u="none" cap="none" strike="noStrike">
                <a:solidFill>
                  <a:srgbClr val="FFFFFF"/>
                </a:solidFill>
                <a:latin typeface="Anek Bangla Medium"/>
                <a:ea typeface="Anek Bangla Medium"/>
                <a:cs typeface="Anek Bangla Medium"/>
                <a:sym typeface="Anek Bangla Medium"/>
              </a:rPr>
              <a:t>1</a:t>
            </a:r>
            <a:endParaRPr i="0" sz="1656" u="none" cap="none" strike="noStrike">
              <a:solidFill>
                <a:srgbClr val="000000"/>
              </a:solidFill>
              <a:latin typeface="Anek Bangla Medium"/>
              <a:ea typeface="Anek Bangla Medium"/>
              <a:cs typeface="Anek Bangla Medium"/>
              <a:sym typeface="Anek Bangla Medium"/>
            </a:endParaRPr>
          </a:p>
        </p:txBody>
      </p:sp>
      <p:sp>
        <p:nvSpPr>
          <p:cNvPr id="935" name="Google Shape;935;p70"/>
          <p:cNvSpPr/>
          <p:nvPr/>
        </p:nvSpPr>
        <p:spPr>
          <a:xfrm>
            <a:off x="1488425" y="1374875"/>
            <a:ext cx="62880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Font typeface="Arial"/>
              <a:buNone/>
            </a:pPr>
            <a:r>
              <a:rPr b="0" i="0" lang="ar" sz="1375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Running time is the sum of running times of all consecutive blocks.</a:t>
            </a:r>
            <a:endParaRPr b="0" i="0" sz="1375" u="none" cap="none" strike="noStrike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936" name="Google Shape;936;p70"/>
          <p:cNvSpPr/>
          <p:nvPr/>
        </p:nvSpPr>
        <p:spPr>
          <a:xfrm>
            <a:off x="849139" y="2189262"/>
            <a:ext cx="496119" cy="19050"/>
          </a:xfrm>
          <a:prstGeom prst="roundRect">
            <a:avLst>
              <a:gd fmla="val 312558" name="adj"/>
            </a:avLst>
          </a:prstGeom>
          <a:solidFill>
            <a:srgbClr val="3965A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5"/>
              <a:buFont typeface="Arial"/>
              <a:buNone/>
            </a:pPr>
            <a:r>
              <a:t/>
            </a:r>
            <a:endParaRPr b="0" i="0" sz="8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70"/>
          <p:cNvSpPr/>
          <p:nvPr/>
        </p:nvSpPr>
        <p:spPr>
          <a:xfrm>
            <a:off x="549250" y="2039317"/>
            <a:ext cx="318939" cy="318939"/>
          </a:xfrm>
          <a:prstGeom prst="roundRect">
            <a:avLst>
              <a:gd fmla="val 18669" name="adj"/>
            </a:avLst>
          </a:prstGeom>
          <a:solidFill>
            <a:srgbClr val="204C8E"/>
          </a:solidFill>
          <a:ln cap="flat" cmpd="sng" w="9525">
            <a:solidFill>
              <a:srgbClr val="3965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5"/>
              <a:buFont typeface="Arial"/>
              <a:buNone/>
            </a:pPr>
            <a:r>
              <a:t/>
            </a:r>
            <a:endParaRPr b="0" i="0" sz="8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70"/>
          <p:cNvSpPr/>
          <p:nvPr/>
        </p:nvSpPr>
        <p:spPr>
          <a:xfrm>
            <a:off x="654510" y="2078724"/>
            <a:ext cx="1083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Arial"/>
              <a:buNone/>
            </a:pPr>
            <a:r>
              <a:rPr i="0" lang="ar" sz="1656" u="none" cap="none" strike="noStrike">
                <a:solidFill>
                  <a:srgbClr val="FFFFFF"/>
                </a:solidFill>
                <a:latin typeface="Anek Bangla Medium"/>
                <a:ea typeface="Anek Bangla Medium"/>
                <a:cs typeface="Anek Bangla Medium"/>
                <a:sym typeface="Anek Bangla Medium"/>
              </a:rPr>
              <a:t>2</a:t>
            </a:r>
            <a:endParaRPr i="0" sz="1656" u="none" cap="none" strike="noStrike">
              <a:solidFill>
                <a:srgbClr val="000000"/>
              </a:solidFill>
              <a:latin typeface="Anek Bangla Medium"/>
              <a:ea typeface="Anek Bangla Medium"/>
              <a:cs typeface="Anek Bangla Medium"/>
              <a:sym typeface="Anek Bangla Medium"/>
            </a:endParaRPr>
          </a:p>
        </p:txBody>
      </p:sp>
      <p:sp>
        <p:nvSpPr>
          <p:cNvPr id="939" name="Google Shape;939;p70"/>
          <p:cNvSpPr/>
          <p:nvPr/>
        </p:nvSpPr>
        <p:spPr>
          <a:xfrm>
            <a:off x="1488423" y="2021600"/>
            <a:ext cx="30981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Font typeface="Arial"/>
              <a:buNone/>
            </a:pPr>
            <a:r>
              <a:rPr b="0" i="0" lang="ar" sz="1375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Nested loops are multiplied.</a:t>
            </a:r>
            <a:endParaRPr b="0" i="0" sz="1375" u="none" cap="none" strike="noStrike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940" name="Google Shape;940;p70"/>
          <p:cNvSpPr/>
          <p:nvPr/>
        </p:nvSpPr>
        <p:spPr>
          <a:xfrm>
            <a:off x="1488430" y="2328119"/>
            <a:ext cx="7159451" cy="2268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7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4"/>
              <a:buFont typeface="Arial"/>
              <a:buNone/>
            </a:pPr>
            <a:r>
              <a:rPr b="0" i="0" lang="ar" sz="1094" u="none" cap="none" strike="noStrike">
                <a:solidFill>
                  <a:schemeClr val="dk1"/>
                </a:solidFill>
                <a:latin typeface="Anek Bangla Medium"/>
                <a:ea typeface="Anek Bangla Medium"/>
                <a:cs typeface="Anek Bangla Medium"/>
                <a:sym typeface="Anek Bangla Medium"/>
              </a:rPr>
              <a:t>In general -&gt; Nested repetitive Blocks are multiplied.</a:t>
            </a:r>
            <a:endParaRPr b="0" i="0" sz="1094" u="none" cap="none" strike="noStrike">
              <a:solidFill>
                <a:schemeClr val="dk1"/>
              </a:solidFill>
              <a:latin typeface="Anek Bangla Medium"/>
              <a:ea typeface="Anek Bangla Medium"/>
              <a:cs typeface="Anek Bangla Medium"/>
              <a:sym typeface="Anek Bangla Medium"/>
            </a:endParaRPr>
          </a:p>
        </p:txBody>
      </p:sp>
      <p:sp>
        <p:nvSpPr>
          <p:cNvPr id="941" name="Google Shape;941;p70"/>
          <p:cNvSpPr/>
          <p:nvPr/>
        </p:nvSpPr>
        <p:spPr>
          <a:xfrm>
            <a:off x="849139" y="2919264"/>
            <a:ext cx="496200" cy="19200"/>
          </a:xfrm>
          <a:prstGeom prst="roundRect">
            <a:avLst>
              <a:gd fmla="val 312558" name="adj"/>
            </a:avLst>
          </a:prstGeom>
          <a:solidFill>
            <a:srgbClr val="FF5D5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5"/>
              <a:buFont typeface="Arial"/>
              <a:buNone/>
            </a:pPr>
            <a:r>
              <a:t/>
            </a:r>
            <a:endParaRPr b="0" i="0" sz="8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70"/>
          <p:cNvSpPr/>
          <p:nvPr/>
        </p:nvSpPr>
        <p:spPr>
          <a:xfrm>
            <a:off x="549250" y="2769319"/>
            <a:ext cx="318900" cy="318900"/>
          </a:xfrm>
          <a:prstGeom prst="roundRect">
            <a:avLst>
              <a:gd fmla="val 18669" name="adj"/>
            </a:avLst>
          </a:prstGeom>
          <a:solidFill>
            <a:srgbClr val="F44444"/>
          </a:solidFill>
          <a:ln cap="flat" cmpd="sng" w="9525">
            <a:solidFill>
              <a:srgbClr val="FF5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5"/>
              <a:buFont typeface="Arial"/>
              <a:buNone/>
            </a:pPr>
            <a:r>
              <a:t/>
            </a:r>
            <a:endParaRPr b="0" i="0" sz="8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70"/>
          <p:cNvSpPr/>
          <p:nvPr/>
        </p:nvSpPr>
        <p:spPr>
          <a:xfrm>
            <a:off x="656779" y="2780801"/>
            <a:ext cx="1038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Arial"/>
              <a:buNone/>
            </a:pPr>
            <a:r>
              <a:rPr i="0" lang="ar" sz="1656" u="none" cap="none" strike="noStrike">
                <a:solidFill>
                  <a:srgbClr val="FFFFFF"/>
                </a:solidFill>
                <a:latin typeface="Anek Bangla Medium"/>
                <a:ea typeface="Anek Bangla Medium"/>
                <a:cs typeface="Anek Bangla Medium"/>
                <a:sym typeface="Anek Bangla Medium"/>
              </a:rPr>
              <a:t>3</a:t>
            </a:r>
            <a:endParaRPr i="0" sz="1656" u="none" cap="none" strike="noStrike">
              <a:solidFill>
                <a:srgbClr val="000000"/>
              </a:solidFill>
              <a:latin typeface="Anek Bangla Medium"/>
              <a:ea typeface="Anek Bangla Medium"/>
              <a:cs typeface="Anek Bangla Medium"/>
              <a:sym typeface="Anek Bangla Medium"/>
            </a:endParaRPr>
          </a:p>
        </p:txBody>
      </p:sp>
      <p:sp>
        <p:nvSpPr>
          <p:cNvPr id="944" name="Google Shape;944;p70"/>
          <p:cNvSpPr/>
          <p:nvPr/>
        </p:nvSpPr>
        <p:spPr>
          <a:xfrm>
            <a:off x="1488424" y="2827800"/>
            <a:ext cx="50670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Font typeface="Arial"/>
              <a:buNone/>
            </a:pPr>
            <a:r>
              <a:rPr b="0" i="0" lang="ar" sz="1375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In Conditional statements pick the "Worst case" one.</a:t>
            </a:r>
            <a:endParaRPr b="0" i="0" sz="1375" u="none" cap="none" strike="noStrike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945" name="Google Shape;945;p70"/>
          <p:cNvSpPr/>
          <p:nvPr/>
        </p:nvSpPr>
        <p:spPr>
          <a:xfrm>
            <a:off x="849139" y="3565996"/>
            <a:ext cx="496200" cy="19200"/>
          </a:xfrm>
          <a:prstGeom prst="roundRect">
            <a:avLst>
              <a:gd fmla="val 312558" name="adj"/>
            </a:avLst>
          </a:prstGeom>
          <a:solidFill>
            <a:srgbClr val="DFBF1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5"/>
              <a:buFont typeface="Arial"/>
              <a:buNone/>
            </a:pPr>
            <a:r>
              <a:t/>
            </a:r>
            <a:endParaRPr b="0" i="0" sz="8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70"/>
          <p:cNvSpPr/>
          <p:nvPr/>
        </p:nvSpPr>
        <p:spPr>
          <a:xfrm>
            <a:off x="549250" y="3416052"/>
            <a:ext cx="318900" cy="318900"/>
          </a:xfrm>
          <a:prstGeom prst="roundRect">
            <a:avLst>
              <a:gd fmla="val 18669" name="adj"/>
            </a:avLst>
          </a:prstGeom>
          <a:solidFill>
            <a:srgbClr val="F9D933"/>
          </a:solidFill>
          <a:ln cap="flat" cmpd="sng" w="9525">
            <a:solidFill>
              <a:srgbClr val="DFBF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5"/>
              <a:buFont typeface="Arial"/>
              <a:buNone/>
            </a:pPr>
            <a:r>
              <a:t/>
            </a:r>
            <a:endParaRPr b="0" i="0" sz="8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70"/>
          <p:cNvSpPr/>
          <p:nvPr/>
        </p:nvSpPr>
        <p:spPr>
          <a:xfrm>
            <a:off x="651375" y="3447972"/>
            <a:ext cx="1146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Arial"/>
              <a:buNone/>
            </a:pPr>
            <a:r>
              <a:rPr i="0" lang="ar" sz="1656" u="none" cap="none" strike="noStrike">
                <a:solidFill>
                  <a:srgbClr val="000000"/>
                </a:solidFill>
                <a:latin typeface="Anek Bangla Medium"/>
                <a:ea typeface="Anek Bangla Medium"/>
                <a:cs typeface="Anek Bangla Medium"/>
                <a:sym typeface="Anek Bangla Medium"/>
              </a:rPr>
              <a:t>4</a:t>
            </a:r>
            <a:endParaRPr i="0" sz="1656" u="none" cap="none" strike="noStrike">
              <a:solidFill>
                <a:srgbClr val="000000"/>
              </a:solidFill>
              <a:latin typeface="Anek Bangla Medium"/>
              <a:ea typeface="Anek Bangla Medium"/>
              <a:cs typeface="Anek Bangla Medium"/>
              <a:sym typeface="Anek Bangla Medium"/>
            </a:endParaRPr>
          </a:p>
        </p:txBody>
      </p:sp>
      <p:sp>
        <p:nvSpPr>
          <p:cNvPr id="948" name="Google Shape;948;p70"/>
          <p:cNvSpPr/>
          <p:nvPr/>
        </p:nvSpPr>
        <p:spPr>
          <a:xfrm>
            <a:off x="1488424" y="3474550"/>
            <a:ext cx="57843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Font typeface="Arial"/>
              <a:buNone/>
            </a:pPr>
            <a:r>
              <a:rPr b="0" i="0" lang="ar" sz="1375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Drop Constants (addition, subtraction, multiplication or division).</a:t>
            </a:r>
            <a:endParaRPr b="0" i="0" sz="1375" u="none" cap="none" strike="noStrike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949" name="Google Shape;949;p70"/>
          <p:cNvSpPr/>
          <p:nvPr/>
        </p:nvSpPr>
        <p:spPr>
          <a:xfrm>
            <a:off x="849139" y="4212729"/>
            <a:ext cx="496200" cy="19200"/>
          </a:xfrm>
          <a:prstGeom prst="roundRect">
            <a:avLst>
              <a:gd fmla="val 312558" name="adj"/>
            </a:avLst>
          </a:prstGeom>
          <a:solidFill>
            <a:srgbClr val="E58A3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5"/>
              <a:buFont typeface="Arial"/>
              <a:buNone/>
            </a:pPr>
            <a:r>
              <a:t/>
            </a:r>
            <a:endParaRPr b="0" i="0" sz="8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70"/>
          <p:cNvSpPr/>
          <p:nvPr/>
        </p:nvSpPr>
        <p:spPr>
          <a:xfrm>
            <a:off x="549250" y="4062784"/>
            <a:ext cx="318900" cy="318900"/>
          </a:xfrm>
          <a:prstGeom prst="roundRect">
            <a:avLst>
              <a:gd fmla="val 18669" name="adj"/>
            </a:avLst>
          </a:prstGeom>
          <a:solidFill>
            <a:srgbClr val="FFA44F"/>
          </a:solidFill>
          <a:ln cap="flat" cmpd="sng" w="9525">
            <a:solidFill>
              <a:srgbClr val="E58A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5"/>
              <a:buFont typeface="Arial"/>
              <a:buNone/>
            </a:pPr>
            <a:r>
              <a:t/>
            </a:r>
            <a:endParaRPr b="0" i="0" sz="8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70"/>
          <p:cNvSpPr/>
          <p:nvPr/>
        </p:nvSpPr>
        <p:spPr>
          <a:xfrm>
            <a:off x="656556" y="4115916"/>
            <a:ext cx="1044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Arial"/>
              <a:buNone/>
            </a:pPr>
            <a:r>
              <a:rPr i="0" lang="ar" sz="1656" u="none" cap="none" strike="noStrike">
                <a:solidFill>
                  <a:srgbClr val="000000"/>
                </a:solidFill>
                <a:latin typeface="Anek Bangla Medium"/>
                <a:ea typeface="Anek Bangla Medium"/>
                <a:cs typeface="Anek Bangla Medium"/>
                <a:sym typeface="Anek Bangla Medium"/>
              </a:rPr>
              <a:t>5</a:t>
            </a:r>
            <a:endParaRPr i="0" sz="1656" u="none" cap="none" strike="noStrike">
              <a:solidFill>
                <a:srgbClr val="000000"/>
              </a:solidFill>
              <a:latin typeface="Anek Bangla Medium"/>
              <a:ea typeface="Anek Bangla Medium"/>
              <a:cs typeface="Anek Bangla Medium"/>
              <a:sym typeface="Anek Bangla Medium"/>
            </a:endParaRPr>
          </a:p>
        </p:txBody>
      </p:sp>
      <p:sp>
        <p:nvSpPr>
          <p:cNvPr id="952" name="Google Shape;952;p70"/>
          <p:cNvSpPr/>
          <p:nvPr/>
        </p:nvSpPr>
        <p:spPr>
          <a:xfrm>
            <a:off x="1488423" y="4121275"/>
            <a:ext cx="26631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Font typeface="Arial"/>
              <a:buNone/>
            </a:pPr>
            <a:r>
              <a:rPr b="0" i="0" lang="ar" sz="1375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Drop all lower order terms.</a:t>
            </a:r>
            <a:endParaRPr b="0" i="0" sz="1375" u="none" cap="none" strike="noStrike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71"/>
          <p:cNvSpPr txBox="1"/>
          <p:nvPr>
            <p:ph type="title"/>
          </p:nvPr>
        </p:nvSpPr>
        <p:spPr>
          <a:xfrm>
            <a:off x="1634850" y="2575600"/>
            <a:ext cx="64620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3718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ar" sz="4500"/>
              <a:t>Problems &amp; Examples</a:t>
            </a:r>
            <a:endParaRPr sz="3200"/>
          </a:p>
        </p:txBody>
      </p:sp>
      <p:sp>
        <p:nvSpPr>
          <p:cNvPr id="958" name="Google Shape;958;p71"/>
          <p:cNvSpPr txBox="1"/>
          <p:nvPr>
            <p:ph idx="2" type="title"/>
          </p:nvPr>
        </p:nvSpPr>
        <p:spPr>
          <a:xfrm>
            <a:off x="602850" y="2483800"/>
            <a:ext cx="10320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ar" sz="4700">
                <a:latin typeface="Lexend SemiBold"/>
                <a:ea typeface="Lexend SemiBold"/>
                <a:cs typeface="Lexend SemiBold"/>
                <a:sym typeface="Lexend SemiBold"/>
              </a:rPr>
              <a:t>0</a:t>
            </a:r>
            <a:r>
              <a:rPr lang="ar" sz="4700"/>
              <a:t>6</a:t>
            </a:r>
            <a:endParaRPr sz="4700"/>
          </a:p>
        </p:txBody>
      </p:sp>
      <p:cxnSp>
        <p:nvCxnSpPr>
          <p:cNvPr id="959" name="Google Shape;959;p71"/>
          <p:cNvCxnSpPr/>
          <p:nvPr/>
        </p:nvCxnSpPr>
        <p:spPr>
          <a:xfrm flipH="1" rot="10800000">
            <a:off x="1668857" y="3201038"/>
            <a:ext cx="6217200" cy="18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72"/>
          <p:cNvSpPr txBox="1"/>
          <p:nvPr>
            <p:ph idx="1" type="subTitle"/>
          </p:nvPr>
        </p:nvSpPr>
        <p:spPr>
          <a:xfrm>
            <a:off x="3340275" y="1297675"/>
            <a:ext cx="50904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ar"/>
              <a:t>"A champion is someone who gets up when they can't."</a:t>
            </a:r>
            <a:endParaRPr/>
          </a:p>
        </p:txBody>
      </p:sp>
      <p:sp>
        <p:nvSpPr>
          <p:cNvPr id="965" name="Google Shape;965;p72"/>
          <p:cNvSpPr txBox="1"/>
          <p:nvPr>
            <p:ph type="title"/>
          </p:nvPr>
        </p:nvSpPr>
        <p:spPr>
          <a:xfrm>
            <a:off x="4239050" y="2494400"/>
            <a:ext cx="41133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ar"/>
              <a:t>—مكتوبة في الجيم اللي عندي </a:t>
            </a:r>
            <a:endParaRPr/>
          </a:p>
        </p:txBody>
      </p:sp>
      <p:grpSp>
        <p:nvGrpSpPr>
          <p:cNvPr id="966" name="Google Shape;966;p72"/>
          <p:cNvGrpSpPr/>
          <p:nvPr/>
        </p:nvGrpSpPr>
        <p:grpSpPr>
          <a:xfrm>
            <a:off x="763863" y="988449"/>
            <a:ext cx="2432612" cy="1324026"/>
            <a:chOff x="763864" y="988449"/>
            <a:chExt cx="2432612" cy="1324026"/>
          </a:xfrm>
        </p:grpSpPr>
        <p:sp>
          <p:nvSpPr>
            <p:cNvPr id="967" name="Google Shape;967;p72"/>
            <p:cNvSpPr/>
            <p:nvPr/>
          </p:nvSpPr>
          <p:spPr>
            <a:xfrm rot="-5400000">
              <a:off x="1180398" y="827188"/>
              <a:ext cx="441342" cy="763864"/>
            </a:xfrm>
            <a:custGeom>
              <a:rect b="b" l="l" r="r" t="t"/>
              <a:pathLst>
                <a:path extrusionOk="0" h="1170" w="676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117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72"/>
            <p:cNvSpPr/>
            <p:nvPr/>
          </p:nvSpPr>
          <p:spPr>
            <a:xfrm rot="-5400000">
              <a:off x="2593546" y="1268204"/>
              <a:ext cx="441342" cy="764517"/>
            </a:xfrm>
            <a:custGeom>
              <a:rect b="b" l="l" r="r" t="t"/>
              <a:pathLst>
                <a:path extrusionOk="0" h="1171" w="676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1171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72"/>
            <p:cNvSpPr/>
            <p:nvPr/>
          </p:nvSpPr>
          <p:spPr>
            <a:xfrm rot="-5400000">
              <a:off x="1180398" y="1268530"/>
              <a:ext cx="441342" cy="763864"/>
            </a:xfrm>
            <a:custGeom>
              <a:rect b="b" l="l" r="r" t="t"/>
              <a:pathLst>
                <a:path extrusionOk="0" h="1170" w="676">
                  <a:moveTo>
                    <a:pt x="0" y="390"/>
                  </a:moveTo>
                  <a:lnTo>
                    <a:pt x="676" y="0"/>
                  </a:lnTo>
                  <a:lnTo>
                    <a:pt x="676" y="780"/>
                  </a:lnTo>
                  <a:lnTo>
                    <a:pt x="0" y="117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72"/>
            <p:cNvSpPr/>
            <p:nvPr/>
          </p:nvSpPr>
          <p:spPr>
            <a:xfrm rot="-5400000">
              <a:off x="1899866" y="2004971"/>
              <a:ext cx="211531" cy="366916"/>
            </a:xfrm>
            <a:custGeom>
              <a:rect b="b" l="l" r="r" t="t"/>
              <a:pathLst>
                <a:path extrusionOk="0" h="562" w="324">
                  <a:moveTo>
                    <a:pt x="324" y="187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324" y="562"/>
                  </a:lnTo>
                  <a:lnTo>
                    <a:pt x="324" y="18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72"/>
            <p:cNvSpPr/>
            <p:nvPr/>
          </p:nvSpPr>
          <p:spPr>
            <a:xfrm rot="-5400000">
              <a:off x="1689641" y="1268530"/>
              <a:ext cx="441342" cy="763864"/>
            </a:xfrm>
            <a:custGeom>
              <a:rect b="b" l="l" r="r" t="t"/>
              <a:pathLst>
                <a:path extrusionOk="0" h="1170" w="676">
                  <a:moveTo>
                    <a:pt x="0" y="117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lnTo>
                    <a:pt x="0" y="11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72"/>
            <p:cNvSpPr/>
            <p:nvPr/>
          </p:nvSpPr>
          <p:spPr>
            <a:xfrm rot="-5400000">
              <a:off x="1307709" y="1837183"/>
              <a:ext cx="441342" cy="509242"/>
            </a:xfrm>
            <a:custGeom>
              <a:rect b="b" l="l" r="r" t="t"/>
              <a:pathLst>
                <a:path extrusionOk="0" h="780" w="676">
                  <a:moveTo>
                    <a:pt x="0" y="390"/>
                  </a:moveTo>
                  <a:lnTo>
                    <a:pt x="676" y="780"/>
                  </a:lnTo>
                  <a:lnTo>
                    <a:pt x="676" y="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72"/>
            <p:cNvSpPr/>
            <p:nvPr/>
          </p:nvSpPr>
          <p:spPr>
            <a:xfrm rot="-5400000">
              <a:off x="2211614" y="1395514"/>
              <a:ext cx="441342" cy="509895"/>
            </a:xfrm>
            <a:custGeom>
              <a:rect b="b" l="l" r="r" t="t"/>
              <a:pathLst>
                <a:path extrusionOk="0" h="781" w="676">
                  <a:moveTo>
                    <a:pt x="676" y="781"/>
                  </a:moveTo>
                  <a:lnTo>
                    <a:pt x="676" y="0"/>
                  </a:lnTo>
                  <a:lnTo>
                    <a:pt x="0" y="390"/>
                  </a:lnTo>
                  <a:lnTo>
                    <a:pt x="676" y="7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72"/>
            <p:cNvSpPr/>
            <p:nvPr/>
          </p:nvSpPr>
          <p:spPr>
            <a:xfrm rot="-5400000">
              <a:off x="2211614" y="954173"/>
              <a:ext cx="441342" cy="509895"/>
            </a:xfrm>
            <a:custGeom>
              <a:rect b="b" l="l" r="r" t="t"/>
              <a:pathLst>
                <a:path extrusionOk="0" h="781" w="676">
                  <a:moveTo>
                    <a:pt x="0" y="0"/>
                  </a:moveTo>
                  <a:lnTo>
                    <a:pt x="0" y="781"/>
                  </a:lnTo>
                  <a:lnTo>
                    <a:pt x="676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72"/>
            <p:cNvSpPr/>
            <p:nvPr/>
          </p:nvSpPr>
          <p:spPr>
            <a:xfrm rot="-5400000">
              <a:off x="798140" y="954173"/>
              <a:ext cx="441342" cy="509895"/>
            </a:xfrm>
            <a:custGeom>
              <a:rect b="b" l="l" r="r" t="t"/>
              <a:pathLst>
                <a:path extrusionOk="0" h="781" w="676">
                  <a:moveTo>
                    <a:pt x="0" y="391"/>
                  </a:moveTo>
                  <a:lnTo>
                    <a:pt x="676" y="781"/>
                  </a:lnTo>
                  <a:lnTo>
                    <a:pt x="676" y="0"/>
                  </a:lnTo>
                  <a:lnTo>
                    <a:pt x="0" y="3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72"/>
            <p:cNvSpPr/>
            <p:nvPr/>
          </p:nvSpPr>
          <p:spPr>
            <a:xfrm rot="-5400000">
              <a:off x="1562330" y="954499"/>
              <a:ext cx="441342" cy="509242"/>
            </a:xfrm>
            <a:custGeom>
              <a:rect b="b" l="l" r="r" t="t"/>
              <a:pathLst>
                <a:path extrusionOk="0" h="780" w="676">
                  <a:moveTo>
                    <a:pt x="676" y="39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676" y="3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72"/>
            <p:cNvSpPr/>
            <p:nvPr/>
          </p:nvSpPr>
          <p:spPr>
            <a:xfrm rot="-5400000">
              <a:off x="2558943" y="1030559"/>
              <a:ext cx="255926" cy="295752"/>
            </a:xfrm>
            <a:custGeom>
              <a:rect b="b" l="l" r="r" t="t"/>
              <a:pathLst>
                <a:path extrusionOk="0" h="453" w="392">
                  <a:moveTo>
                    <a:pt x="0" y="227"/>
                  </a:moveTo>
                  <a:lnTo>
                    <a:pt x="392" y="453"/>
                  </a:lnTo>
                  <a:lnTo>
                    <a:pt x="392" y="0"/>
                  </a:lnTo>
                  <a:lnTo>
                    <a:pt x="0" y="2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ar"/>
              <a:t>Resources</a:t>
            </a:r>
            <a:endParaRPr/>
          </a:p>
        </p:txBody>
      </p:sp>
      <p:sp>
        <p:nvSpPr>
          <p:cNvPr id="983" name="Google Shape;983;p73"/>
          <p:cNvSpPr txBox="1"/>
          <p:nvPr>
            <p:ph idx="1" type="body"/>
          </p:nvPr>
        </p:nvSpPr>
        <p:spPr>
          <a:xfrm>
            <a:off x="720000" y="1215750"/>
            <a:ext cx="7704000" cy="29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ar" sz="1700" u="sng">
                <a:solidFill>
                  <a:schemeClr val="hlink"/>
                </a:solidFill>
                <a:hlinkClick r:id="rId3"/>
              </a:rPr>
              <a:t>https://www.youtube.com/watch?v=o5zf5oVHtn0&amp;list=PLw2JSXGww1ORU9v3h8jBS_bNz-ngSW2wk&amp;index=2</a:t>
            </a:r>
            <a:br>
              <a:rPr lang="ar" sz="1700"/>
            </a:br>
            <a:br>
              <a:rPr lang="ar" sz="1700"/>
            </a:b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ar" sz="1700" u="sng">
                <a:solidFill>
                  <a:schemeClr val="hlink"/>
                </a:solidFill>
                <a:hlinkClick r:id="rId4"/>
              </a:rPr>
              <a:t>https://youtu.be/krRT_US9Ll0?si=9Vj4mPUviTORRMfr</a:t>
            </a:r>
            <a:br>
              <a:rPr lang="ar" sz="1700"/>
            </a:b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ar" sz="1700" u="sng">
                <a:solidFill>
                  <a:schemeClr val="hlink"/>
                </a:solidFill>
                <a:hlinkClick r:id="rId5"/>
              </a:rPr>
              <a:t>https://www.w3schools.com/dsa/dsa_timecomplexity_theory.php</a:t>
            </a:r>
            <a:endParaRPr sz="1700"/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8" name="Google Shape;988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0825" y="0"/>
            <a:ext cx="514350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9" name="Google Shape;989;p74"/>
          <p:cNvGrpSpPr/>
          <p:nvPr/>
        </p:nvGrpSpPr>
        <p:grpSpPr>
          <a:xfrm rot="5400000">
            <a:off x="322729" y="2725907"/>
            <a:ext cx="2380998" cy="1375193"/>
            <a:chOff x="-3535" y="-170"/>
            <a:chExt cx="2311200" cy="1334880"/>
          </a:xfrm>
        </p:grpSpPr>
        <p:sp>
          <p:nvSpPr>
            <p:cNvPr id="990" name="Google Shape;990;p74"/>
            <p:cNvSpPr/>
            <p:nvPr/>
          </p:nvSpPr>
          <p:spPr>
            <a:xfrm>
              <a:off x="920585" y="266950"/>
              <a:ext cx="462600" cy="800640"/>
            </a:xfrm>
            <a:custGeom>
              <a:rect b="b" l="l" r="r" t="t"/>
              <a:pathLst>
                <a:path extrusionOk="0" h="2224" w="1285">
                  <a:moveTo>
                    <a:pt x="1285" y="1482"/>
                  </a:moveTo>
                  <a:lnTo>
                    <a:pt x="0" y="2224"/>
                  </a:lnTo>
                  <a:lnTo>
                    <a:pt x="0" y="741"/>
                  </a:lnTo>
                  <a:lnTo>
                    <a:pt x="1285" y="0"/>
                  </a:lnTo>
                  <a:lnTo>
                    <a:pt x="1285" y="14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74"/>
            <p:cNvSpPr/>
            <p:nvPr/>
          </p:nvSpPr>
          <p:spPr>
            <a:xfrm>
              <a:off x="458345" y="-170"/>
              <a:ext cx="924840" cy="533880"/>
            </a:xfrm>
            <a:custGeom>
              <a:rect b="b" l="l" r="r" t="t"/>
              <a:pathLst>
                <a:path extrusionOk="0" h="1483" w="2569">
                  <a:moveTo>
                    <a:pt x="1284" y="1483"/>
                  </a:moveTo>
                  <a:lnTo>
                    <a:pt x="2569" y="742"/>
                  </a:lnTo>
                  <a:lnTo>
                    <a:pt x="1284" y="0"/>
                  </a:lnTo>
                  <a:lnTo>
                    <a:pt x="0" y="742"/>
                  </a:lnTo>
                  <a:lnTo>
                    <a:pt x="1284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74"/>
            <p:cNvSpPr/>
            <p:nvPr/>
          </p:nvSpPr>
          <p:spPr>
            <a:xfrm>
              <a:off x="-3535" y="266950"/>
              <a:ext cx="462240" cy="801000"/>
            </a:xfrm>
            <a:custGeom>
              <a:rect b="b" l="l" r="r" t="t"/>
              <a:pathLst>
                <a:path extrusionOk="0" h="2225" w="1284">
                  <a:moveTo>
                    <a:pt x="1284" y="0"/>
                  </a:moveTo>
                  <a:lnTo>
                    <a:pt x="0" y="742"/>
                  </a:lnTo>
                  <a:lnTo>
                    <a:pt x="0" y="2225"/>
                  </a:lnTo>
                  <a:lnTo>
                    <a:pt x="1284" y="1484"/>
                  </a:lnTo>
                  <a:lnTo>
                    <a:pt x="1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74"/>
            <p:cNvSpPr/>
            <p:nvPr/>
          </p:nvSpPr>
          <p:spPr>
            <a:xfrm>
              <a:off x="458705" y="266950"/>
              <a:ext cx="462240" cy="534240"/>
            </a:xfrm>
            <a:custGeom>
              <a:rect b="b" l="l" r="r" t="t"/>
              <a:pathLst>
                <a:path extrusionOk="0" h="1484" w="1284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74"/>
            <p:cNvSpPr/>
            <p:nvPr/>
          </p:nvSpPr>
          <p:spPr>
            <a:xfrm>
              <a:off x="458705" y="801190"/>
              <a:ext cx="462240" cy="533520"/>
            </a:xfrm>
            <a:custGeom>
              <a:rect b="b" l="l" r="r" t="t"/>
              <a:pathLst>
                <a:path extrusionOk="0" h="1482" w="1284">
                  <a:moveTo>
                    <a:pt x="1284" y="742"/>
                  </a:moveTo>
                  <a:lnTo>
                    <a:pt x="0" y="0"/>
                  </a:lnTo>
                  <a:lnTo>
                    <a:pt x="0" y="1482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74"/>
            <p:cNvSpPr/>
            <p:nvPr/>
          </p:nvSpPr>
          <p:spPr>
            <a:xfrm>
              <a:off x="1383185" y="-170"/>
              <a:ext cx="462240" cy="533880"/>
            </a:xfrm>
            <a:custGeom>
              <a:rect b="b" l="l" r="r" t="t"/>
              <a:pathLst>
                <a:path extrusionOk="0" h="1483" w="1284">
                  <a:moveTo>
                    <a:pt x="0" y="742"/>
                  </a:moveTo>
                  <a:lnTo>
                    <a:pt x="1284" y="1483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rgbClr val="274E1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74"/>
            <p:cNvSpPr/>
            <p:nvPr/>
          </p:nvSpPr>
          <p:spPr>
            <a:xfrm>
              <a:off x="1845425" y="-170"/>
              <a:ext cx="462240" cy="533880"/>
            </a:xfrm>
            <a:custGeom>
              <a:rect b="b" l="l" r="r" t="t"/>
              <a:pathLst>
                <a:path extrusionOk="0" h="1483" w="1284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7" name="Google Shape;997;p74"/>
          <p:cNvSpPr/>
          <p:nvPr/>
        </p:nvSpPr>
        <p:spPr>
          <a:xfrm rot="5400000">
            <a:off x="969844" y="1217514"/>
            <a:ext cx="462600" cy="801000"/>
          </a:xfrm>
          <a:custGeom>
            <a:rect b="b" l="l" r="r" t="t"/>
            <a:pathLst>
              <a:path extrusionOk="0" h="2225" w="1285">
                <a:moveTo>
                  <a:pt x="1285" y="1483"/>
                </a:moveTo>
                <a:lnTo>
                  <a:pt x="0" y="2225"/>
                </a:lnTo>
                <a:lnTo>
                  <a:pt x="0" y="741"/>
                </a:lnTo>
                <a:lnTo>
                  <a:pt x="1285" y="0"/>
                </a:lnTo>
                <a:lnTo>
                  <a:pt x="1285" y="148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8" name="Google Shape;998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2450" y="3627825"/>
            <a:ext cx="1817052" cy="1817052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74"/>
          <p:cNvSpPr txBox="1"/>
          <p:nvPr/>
        </p:nvSpPr>
        <p:spPr>
          <a:xfrm>
            <a:off x="3443579" y="449705"/>
            <a:ext cx="15289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ar" sz="2000" u="none" cap="none" strike="noStrike">
                <a:solidFill>
                  <a:srgbClr val="1B4165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9"/>
          <p:cNvSpPr/>
          <p:nvPr/>
        </p:nvSpPr>
        <p:spPr>
          <a:xfrm>
            <a:off x="496119" y="1109886"/>
            <a:ext cx="3544119" cy="442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3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ar" sz="30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Table of Contents</a:t>
            </a:r>
            <a:endParaRPr b="0" i="0" sz="3000" u="none" cap="none" strike="noStrike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749" name="Google Shape;749;p59"/>
          <p:cNvSpPr/>
          <p:nvPr/>
        </p:nvSpPr>
        <p:spPr>
          <a:xfrm>
            <a:off x="496119" y="1995859"/>
            <a:ext cx="318900" cy="318900"/>
          </a:xfrm>
          <a:prstGeom prst="roundRect">
            <a:avLst>
              <a:gd fmla="val 18669" name="adj"/>
            </a:avLst>
          </a:prstGeom>
          <a:solidFill>
            <a:srgbClr val="EBE2E0"/>
          </a:solidFill>
          <a:ln cap="flat" cmpd="sng" w="9525">
            <a:solidFill>
              <a:srgbClr val="D1C8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5"/>
              <a:buFont typeface="Arial"/>
              <a:buNone/>
            </a:pPr>
            <a:r>
              <a:t/>
            </a:r>
            <a:endParaRPr b="0" i="0" sz="875" u="none" cap="none" strike="noStrike">
              <a:solidFill>
                <a:srgbClr val="000000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750" name="Google Shape;750;p59"/>
          <p:cNvSpPr/>
          <p:nvPr/>
        </p:nvSpPr>
        <p:spPr>
          <a:xfrm>
            <a:off x="615776" y="2048991"/>
            <a:ext cx="79549" cy="212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Arial"/>
              <a:buNone/>
            </a:pPr>
            <a:r>
              <a:rPr b="0" i="0" lang="ar" sz="1656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1</a:t>
            </a:r>
            <a:endParaRPr b="0" i="0" sz="1656" u="none" cap="none" strike="noStrike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751" name="Google Shape;751;p59"/>
          <p:cNvSpPr/>
          <p:nvPr/>
        </p:nvSpPr>
        <p:spPr>
          <a:xfrm>
            <a:off x="956826" y="1995850"/>
            <a:ext cx="25509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ar" sz="1500" u="none" cap="none" strike="noStrike">
                <a:solidFill>
                  <a:schemeClr val="dk1"/>
                </a:solidFill>
                <a:latin typeface="Anek Bangla SemiBold"/>
                <a:ea typeface="Anek Bangla SemiBold"/>
                <a:cs typeface="Anek Bangla SemiBold"/>
                <a:sym typeface="Anek Bangla SemiBold"/>
              </a:rPr>
              <a:t>Compile Time </a:t>
            </a:r>
            <a:r>
              <a:rPr b="0" i="0" lang="ar" sz="1500" u="none" cap="none" strike="noStrike">
                <a:solidFill>
                  <a:srgbClr val="FF0000"/>
                </a:solidFill>
                <a:latin typeface="Anek Bangla SemiBold"/>
                <a:ea typeface="Anek Bangla SemiBold"/>
                <a:cs typeface="Anek Bangla SemiBold"/>
                <a:sym typeface="Anek Bangla SemiBold"/>
              </a:rPr>
              <a:t>Vs</a:t>
            </a:r>
            <a:r>
              <a:rPr b="0" i="0" lang="ar" sz="1500" u="none" cap="none" strike="noStrike">
                <a:solidFill>
                  <a:schemeClr val="dk1"/>
                </a:solidFill>
                <a:latin typeface="Anek Bangla SemiBold"/>
                <a:ea typeface="Anek Bangla SemiBold"/>
                <a:cs typeface="Anek Bangla SemiBold"/>
                <a:sym typeface="Anek Bangla SemiBold"/>
              </a:rPr>
              <a:t>  Run Time</a:t>
            </a:r>
            <a:endParaRPr b="0" i="0" sz="1500" u="none" cap="none" strike="noStrike">
              <a:solidFill>
                <a:schemeClr val="dk1"/>
              </a:solidFill>
              <a:latin typeface="Anek Bangla SemiBold"/>
              <a:ea typeface="Anek Bangla SemiBold"/>
              <a:cs typeface="Anek Bangla SemiBold"/>
              <a:sym typeface="Anek Bangla SemiBold"/>
            </a:endParaRPr>
          </a:p>
        </p:txBody>
      </p:sp>
      <p:sp>
        <p:nvSpPr>
          <p:cNvPr id="752" name="Google Shape;752;p59"/>
          <p:cNvSpPr/>
          <p:nvPr/>
        </p:nvSpPr>
        <p:spPr>
          <a:xfrm>
            <a:off x="4642917" y="1995859"/>
            <a:ext cx="318939" cy="318939"/>
          </a:xfrm>
          <a:prstGeom prst="roundRect">
            <a:avLst>
              <a:gd fmla="val 18669" name="adj"/>
            </a:avLst>
          </a:prstGeom>
          <a:solidFill>
            <a:srgbClr val="EBE2E0"/>
          </a:solidFill>
          <a:ln cap="flat" cmpd="sng" w="9525">
            <a:solidFill>
              <a:srgbClr val="D1C8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5"/>
              <a:buFont typeface="Arial"/>
              <a:buNone/>
            </a:pPr>
            <a:r>
              <a:t/>
            </a:r>
            <a:endParaRPr b="0" i="0" sz="875" u="none" cap="none" strike="noStrike">
              <a:solidFill>
                <a:srgbClr val="000000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753" name="Google Shape;753;p59"/>
          <p:cNvSpPr/>
          <p:nvPr/>
        </p:nvSpPr>
        <p:spPr>
          <a:xfrm>
            <a:off x="4748138" y="2048991"/>
            <a:ext cx="108421" cy="212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Arial"/>
              <a:buNone/>
            </a:pPr>
            <a:r>
              <a:rPr b="0" i="0" lang="ar" sz="1656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2</a:t>
            </a:r>
            <a:endParaRPr b="0" i="0" sz="1656" u="none" cap="none" strike="noStrike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754" name="Google Shape;754;p59"/>
          <p:cNvSpPr/>
          <p:nvPr/>
        </p:nvSpPr>
        <p:spPr>
          <a:xfrm>
            <a:off x="5103625" y="1995850"/>
            <a:ext cx="24936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ar" sz="1500" u="none" cap="none" strike="noStrike">
                <a:solidFill>
                  <a:schemeClr val="dk1"/>
                </a:solidFill>
                <a:latin typeface="Anek Bangla SemiBold"/>
                <a:ea typeface="Anek Bangla SemiBold"/>
                <a:cs typeface="Anek Bangla SemiBold"/>
                <a:sym typeface="Anek Bangla SemiBold"/>
              </a:rPr>
              <a:t>What is Time Complexity?</a:t>
            </a:r>
            <a:endParaRPr b="0" i="0" sz="1500" u="none" cap="none" strike="noStrike">
              <a:solidFill>
                <a:schemeClr val="dk1"/>
              </a:solidFill>
              <a:latin typeface="Anek Bangla SemiBold"/>
              <a:ea typeface="Anek Bangla SemiBold"/>
              <a:cs typeface="Anek Bangla SemiBold"/>
              <a:sym typeface="Anek Bangla SemiBold"/>
            </a:endParaRPr>
          </a:p>
        </p:txBody>
      </p:sp>
      <p:sp>
        <p:nvSpPr>
          <p:cNvPr id="755" name="Google Shape;755;p59"/>
          <p:cNvSpPr/>
          <p:nvPr/>
        </p:nvSpPr>
        <p:spPr>
          <a:xfrm>
            <a:off x="496119" y="2775496"/>
            <a:ext cx="318939" cy="318939"/>
          </a:xfrm>
          <a:prstGeom prst="roundRect">
            <a:avLst>
              <a:gd fmla="val 18669" name="adj"/>
            </a:avLst>
          </a:prstGeom>
          <a:solidFill>
            <a:srgbClr val="EBE2E0"/>
          </a:solidFill>
          <a:ln cap="flat" cmpd="sng" w="9525">
            <a:solidFill>
              <a:srgbClr val="D1C8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5"/>
              <a:buFont typeface="Arial"/>
              <a:buNone/>
            </a:pPr>
            <a:r>
              <a:t/>
            </a:r>
            <a:endParaRPr b="0" i="0" sz="875" u="none" cap="none" strike="noStrike">
              <a:solidFill>
                <a:srgbClr val="000000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756" name="Google Shape;756;p59"/>
          <p:cNvSpPr/>
          <p:nvPr/>
        </p:nvSpPr>
        <p:spPr>
          <a:xfrm>
            <a:off x="603647" y="2828628"/>
            <a:ext cx="103882" cy="212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Arial"/>
              <a:buNone/>
            </a:pPr>
            <a:r>
              <a:rPr b="0" i="0" lang="ar" sz="1656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3</a:t>
            </a:r>
            <a:endParaRPr b="0" i="0" sz="1656" u="none" cap="none" strike="noStrike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757" name="Google Shape;757;p59"/>
          <p:cNvSpPr/>
          <p:nvPr/>
        </p:nvSpPr>
        <p:spPr>
          <a:xfrm>
            <a:off x="956825" y="2775500"/>
            <a:ext cx="35745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ar" sz="1500" u="none" cap="none" strike="noStrike">
                <a:solidFill>
                  <a:schemeClr val="dk1"/>
                </a:solidFill>
                <a:latin typeface="Anek Bangla SemiBold"/>
                <a:ea typeface="Anek Bangla SemiBold"/>
                <a:cs typeface="Anek Bangla SemiBold"/>
                <a:sym typeface="Anek Bangla SemiBold"/>
              </a:rPr>
              <a:t>What are the cases your code may face?</a:t>
            </a:r>
            <a:endParaRPr b="0" i="0" sz="1500" u="none" cap="none" strike="noStrike">
              <a:solidFill>
                <a:schemeClr val="dk1"/>
              </a:solidFill>
              <a:latin typeface="Anek Bangla SemiBold"/>
              <a:ea typeface="Anek Bangla SemiBold"/>
              <a:cs typeface="Anek Bangla SemiBold"/>
              <a:sym typeface="Anek Bangla SemiBold"/>
            </a:endParaRPr>
          </a:p>
        </p:txBody>
      </p:sp>
      <p:sp>
        <p:nvSpPr>
          <p:cNvPr id="758" name="Google Shape;758;p59"/>
          <p:cNvSpPr/>
          <p:nvPr/>
        </p:nvSpPr>
        <p:spPr>
          <a:xfrm>
            <a:off x="4642917" y="2775496"/>
            <a:ext cx="318939" cy="318939"/>
          </a:xfrm>
          <a:prstGeom prst="roundRect">
            <a:avLst>
              <a:gd fmla="val 18669" name="adj"/>
            </a:avLst>
          </a:prstGeom>
          <a:solidFill>
            <a:srgbClr val="EBE2E0"/>
          </a:solidFill>
          <a:ln cap="flat" cmpd="sng" w="9525">
            <a:solidFill>
              <a:srgbClr val="D1C8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5"/>
              <a:buFont typeface="Arial"/>
              <a:buNone/>
            </a:pPr>
            <a:r>
              <a:t/>
            </a:r>
            <a:endParaRPr b="0" i="0" sz="875" u="none" cap="none" strike="noStrike">
              <a:solidFill>
                <a:srgbClr val="000000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759" name="Google Shape;759;p59"/>
          <p:cNvSpPr/>
          <p:nvPr/>
        </p:nvSpPr>
        <p:spPr>
          <a:xfrm>
            <a:off x="4745013" y="2828628"/>
            <a:ext cx="114672" cy="212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Arial"/>
              <a:buNone/>
            </a:pPr>
            <a:r>
              <a:rPr b="0" i="0" lang="ar" sz="1656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4</a:t>
            </a:r>
            <a:endParaRPr b="0" i="0" sz="1656" u="none" cap="none" strike="noStrike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760" name="Google Shape;760;p59"/>
          <p:cNvSpPr/>
          <p:nvPr/>
        </p:nvSpPr>
        <p:spPr>
          <a:xfrm>
            <a:off x="5103625" y="2775500"/>
            <a:ext cx="28083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ar" sz="1500" u="none" cap="none" strike="noStrike">
                <a:solidFill>
                  <a:schemeClr val="dk1"/>
                </a:solidFill>
                <a:latin typeface="Anek Bangla SemiBold"/>
                <a:ea typeface="Anek Bangla SemiBold"/>
                <a:cs typeface="Anek Bangla SemiBold"/>
                <a:sym typeface="Anek Bangla SemiBold"/>
              </a:rPr>
              <a:t>Notations for Time Complexity</a:t>
            </a:r>
            <a:endParaRPr b="0" i="0" sz="1500" u="none" cap="none" strike="noStrike">
              <a:solidFill>
                <a:schemeClr val="dk1"/>
              </a:solidFill>
              <a:latin typeface="Anek Bangla SemiBold"/>
              <a:ea typeface="Anek Bangla SemiBold"/>
              <a:cs typeface="Anek Bangla SemiBold"/>
              <a:sym typeface="Anek Bangla SemiBold"/>
            </a:endParaRPr>
          </a:p>
        </p:txBody>
      </p:sp>
      <p:sp>
        <p:nvSpPr>
          <p:cNvPr id="761" name="Google Shape;761;p59"/>
          <p:cNvSpPr/>
          <p:nvPr/>
        </p:nvSpPr>
        <p:spPr>
          <a:xfrm>
            <a:off x="496119" y="3555132"/>
            <a:ext cx="318939" cy="318939"/>
          </a:xfrm>
          <a:prstGeom prst="roundRect">
            <a:avLst>
              <a:gd fmla="val 18669" name="adj"/>
            </a:avLst>
          </a:prstGeom>
          <a:solidFill>
            <a:srgbClr val="EBE2E0"/>
          </a:solidFill>
          <a:ln cap="flat" cmpd="sng" w="9525">
            <a:solidFill>
              <a:srgbClr val="D1C8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5"/>
              <a:buFont typeface="Arial"/>
              <a:buNone/>
            </a:pPr>
            <a:r>
              <a:t/>
            </a:r>
            <a:endParaRPr b="0" i="0" sz="875" u="none" cap="none" strike="noStrike">
              <a:solidFill>
                <a:srgbClr val="000000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762" name="Google Shape;762;p59"/>
          <p:cNvSpPr/>
          <p:nvPr/>
        </p:nvSpPr>
        <p:spPr>
          <a:xfrm>
            <a:off x="603424" y="3608264"/>
            <a:ext cx="104254" cy="212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Arial"/>
              <a:buNone/>
            </a:pPr>
            <a:r>
              <a:rPr b="0" i="0" lang="ar" sz="1656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5</a:t>
            </a:r>
            <a:endParaRPr b="0" i="0" sz="1656" u="none" cap="none" strike="noStrike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763" name="Google Shape;763;p59"/>
          <p:cNvSpPr/>
          <p:nvPr/>
        </p:nvSpPr>
        <p:spPr>
          <a:xfrm>
            <a:off x="956827" y="3555125"/>
            <a:ext cx="23778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ar" sz="1500" u="none" cap="none" strike="noStrike">
                <a:solidFill>
                  <a:schemeClr val="dk1"/>
                </a:solidFill>
                <a:latin typeface="Anek Bangla SemiBold"/>
                <a:ea typeface="Anek Bangla SemiBold"/>
                <a:cs typeface="Anek Bangla SemiBold"/>
                <a:sym typeface="Anek Bangla SemiBold"/>
              </a:rPr>
              <a:t>Rules for Time Complexity</a:t>
            </a:r>
            <a:endParaRPr b="0" i="0" sz="1500" u="none" cap="none" strike="noStrike">
              <a:solidFill>
                <a:schemeClr val="dk1"/>
              </a:solidFill>
              <a:latin typeface="Anek Bangla SemiBold"/>
              <a:ea typeface="Anek Bangla SemiBold"/>
              <a:cs typeface="Anek Bangla SemiBold"/>
              <a:sym typeface="Anek Bangla SemiBold"/>
            </a:endParaRPr>
          </a:p>
        </p:txBody>
      </p:sp>
      <p:sp>
        <p:nvSpPr>
          <p:cNvPr id="764" name="Google Shape;764;p59"/>
          <p:cNvSpPr/>
          <p:nvPr/>
        </p:nvSpPr>
        <p:spPr>
          <a:xfrm>
            <a:off x="4642917" y="3555132"/>
            <a:ext cx="318939" cy="318939"/>
          </a:xfrm>
          <a:prstGeom prst="roundRect">
            <a:avLst>
              <a:gd fmla="val 18669" name="adj"/>
            </a:avLst>
          </a:prstGeom>
          <a:solidFill>
            <a:srgbClr val="EBE2E0"/>
          </a:solidFill>
          <a:ln cap="flat" cmpd="sng" w="9525">
            <a:solidFill>
              <a:srgbClr val="D1C8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5"/>
              <a:buFont typeface="Arial"/>
              <a:buNone/>
            </a:pPr>
            <a:r>
              <a:t/>
            </a:r>
            <a:endParaRPr b="0" i="0" sz="875" u="none" cap="none" strike="noStrike">
              <a:solidFill>
                <a:srgbClr val="000000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765" name="Google Shape;765;p59"/>
          <p:cNvSpPr/>
          <p:nvPr/>
        </p:nvSpPr>
        <p:spPr>
          <a:xfrm>
            <a:off x="4744343" y="3608264"/>
            <a:ext cx="116086" cy="212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6"/>
              <a:buFont typeface="Arial"/>
              <a:buNone/>
            </a:pPr>
            <a:r>
              <a:rPr b="0" i="0" lang="ar" sz="1656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6</a:t>
            </a:r>
            <a:endParaRPr b="0" i="0" sz="1656" u="none" cap="none" strike="noStrike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766" name="Google Shape;766;p59"/>
          <p:cNvSpPr/>
          <p:nvPr/>
        </p:nvSpPr>
        <p:spPr>
          <a:xfrm>
            <a:off x="5103630" y="3555125"/>
            <a:ext cx="25509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ar" sz="1500" u="none" cap="none" strike="noStrike">
                <a:solidFill>
                  <a:schemeClr val="dk1"/>
                </a:solidFill>
                <a:latin typeface="Anek Bangla SemiBold"/>
                <a:ea typeface="Anek Bangla SemiBold"/>
                <a:cs typeface="Anek Bangla SemiBold"/>
                <a:sym typeface="Anek Bangla SemiBold"/>
              </a:rPr>
              <a:t>Problems &amp; Examples</a:t>
            </a:r>
            <a:endParaRPr b="0" i="0" sz="1500" u="none" cap="none" strike="noStrike">
              <a:solidFill>
                <a:schemeClr val="dk1"/>
              </a:solidFill>
              <a:latin typeface="Anek Bangla SemiBold"/>
              <a:ea typeface="Anek Bangla SemiBold"/>
              <a:cs typeface="Anek Bangla SemiBold"/>
              <a:sym typeface="Anek Bangla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60"/>
          <p:cNvSpPr txBox="1"/>
          <p:nvPr>
            <p:ph type="title"/>
          </p:nvPr>
        </p:nvSpPr>
        <p:spPr>
          <a:xfrm>
            <a:off x="1287850" y="2470875"/>
            <a:ext cx="63489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8406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ar" sz="3000"/>
              <a:t>Compile Time </a:t>
            </a:r>
            <a:r>
              <a:rPr lang="ar" sz="3000">
                <a:solidFill>
                  <a:srgbClr val="FF0000"/>
                </a:solidFill>
              </a:rPr>
              <a:t>VS</a:t>
            </a:r>
            <a:r>
              <a:rPr lang="ar" sz="3000"/>
              <a:t>  Run Time</a:t>
            </a:r>
            <a:endParaRPr sz="3000"/>
          </a:p>
        </p:txBody>
      </p:sp>
      <p:sp>
        <p:nvSpPr>
          <p:cNvPr id="772" name="Google Shape;772;p60"/>
          <p:cNvSpPr txBox="1"/>
          <p:nvPr>
            <p:ph idx="2" type="title"/>
          </p:nvPr>
        </p:nvSpPr>
        <p:spPr>
          <a:xfrm>
            <a:off x="349943" y="2442525"/>
            <a:ext cx="9033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ar" sz="4400">
                <a:latin typeface="Lexend SemiBold"/>
                <a:ea typeface="Lexend SemiBold"/>
                <a:cs typeface="Lexend SemiBold"/>
                <a:sym typeface="Lexend SemiBold"/>
              </a:rPr>
              <a:t>0</a:t>
            </a:r>
            <a:r>
              <a:rPr lang="ar" sz="4400"/>
              <a:t>1</a:t>
            </a:r>
            <a:endParaRPr/>
          </a:p>
        </p:txBody>
      </p:sp>
      <p:cxnSp>
        <p:nvCxnSpPr>
          <p:cNvPr id="773" name="Google Shape;773;p60"/>
          <p:cNvCxnSpPr/>
          <p:nvPr/>
        </p:nvCxnSpPr>
        <p:spPr>
          <a:xfrm>
            <a:off x="1287857" y="3058995"/>
            <a:ext cx="55470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74" name="Google Shape;77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4500" y="2556938"/>
            <a:ext cx="672774" cy="57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1"/>
          <p:cNvSpPr/>
          <p:nvPr/>
        </p:nvSpPr>
        <p:spPr>
          <a:xfrm>
            <a:off x="639825" y="1468675"/>
            <a:ext cx="57621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4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ar" sz="30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Compile Time </a:t>
            </a:r>
            <a:r>
              <a:rPr b="0" i="0" lang="ar" sz="3000" u="none" cap="none" strike="noStrike">
                <a:solidFill>
                  <a:srgbClr val="FF0000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VS</a:t>
            </a:r>
            <a:r>
              <a:rPr b="0" i="0" lang="ar" sz="30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  Run Time</a:t>
            </a:r>
            <a:endParaRPr b="0" i="0" sz="3200" u="none" cap="none" strike="noStrike">
              <a:solidFill>
                <a:srgbClr val="000000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780" name="Google Shape;780;p61"/>
          <p:cNvSpPr/>
          <p:nvPr/>
        </p:nvSpPr>
        <p:spPr>
          <a:xfrm>
            <a:off x="639819" y="2266033"/>
            <a:ext cx="1903327" cy="2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11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ar" sz="17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Compile Time</a:t>
            </a:r>
            <a:endParaRPr b="0" i="0" sz="1700" u="none" cap="none" strike="noStrike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781" name="Google Shape;781;p61"/>
          <p:cNvSpPr/>
          <p:nvPr/>
        </p:nvSpPr>
        <p:spPr>
          <a:xfrm>
            <a:off x="639820" y="2629249"/>
            <a:ext cx="4192147" cy="45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4313" lvl="0" marL="214313" marR="0" rtl="0" algn="l">
              <a:lnSpc>
                <a:spcPct val="127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Bangla"/>
              <a:buChar char="•"/>
            </a:pPr>
            <a:r>
              <a:rPr b="0" i="0" lang="ar" sz="1400" u="none" cap="none" strike="noStrik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The time it takes to translate your code into machine-readable instructions.</a:t>
            </a:r>
            <a:endParaRPr b="0" i="0" sz="1400" u="none" cap="none" strike="noStrike">
              <a:solidFill>
                <a:schemeClr val="dk1"/>
              </a:solidFill>
              <a:latin typeface="Anek Bangla"/>
              <a:ea typeface="Anek Bangla"/>
              <a:cs typeface="Anek Bangla"/>
              <a:sym typeface="Anek Bangla"/>
            </a:endParaRPr>
          </a:p>
        </p:txBody>
      </p:sp>
      <p:sp>
        <p:nvSpPr>
          <p:cNvPr id="782" name="Google Shape;782;p61"/>
          <p:cNvSpPr/>
          <p:nvPr/>
        </p:nvSpPr>
        <p:spPr>
          <a:xfrm>
            <a:off x="4893401" y="2266033"/>
            <a:ext cx="1903327" cy="2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11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ar" sz="17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Run Time</a:t>
            </a:r>
            <a:endParaRPr b="0" i="0" sz="1700" u="none" cap="none" strike="noStrike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783" name="Google Shape;783;p61"/>
          <p:cNvSpPr/>
          <p:nvPr/>
        </p:nvSpPr>
        <p:spPr>
          <a:xfrm>
            <a:off x="4893402" y="2629249"/>
            <a:ext cx="4192147" cy="45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4313" lvl="0" marL="214313" marR="0" rtl="0" algn="l">
              <a:lnSpc>
                <a:spcPct val="127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Bangla"/>
              <a:buChar char="•"/>
            </a:pPr>
            <a:r>
              <a:rPr b="0" i="0" lang="ar" sz="1400" u="none" cap="none" strike="noStrike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rPr>
              <a:t>The time it takes for your program to execute after compilation.</a:t>
            </a:r>
            <a:endParaRPr b="0" i="0" sz="1400" u="none" cap="none" strike="noStrike">
              <a:solidFill>
                <a:schemeClr val="dk1"/>
              </a:solidFill>
              <a:latin typeface="Anek Bangla"/>
              <a:ea typeface="Anek Bangla"/>
              <a:cs typeface="Anek Bangla"/>
              <a:sym typeface="Anek Bangl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62"/>
          <p:cNvSpPr txBox="1"/>
          <p:nvPr>
            <p:ph type="title"/>
          </p:nvPr>
        </p:nvSpPr>
        <p:spPr>
          <a:xfrm>
            <a:off x="1337310" y="2129606"/>
            <a:ext cx="6637564" cy="6950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ar">
                <a:latin typeface="Lexend SemiBold"/>
                <a:ea typeface="Lexend SemiBold"/>
                <a:cs typeface="Lexend SemiBold"/>
                <a:sym typeface="Lexend SemiBold"/>
              </a:rPr>
              <a:t>Compiling Time &amp; running Time</a:t>
            </a: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cxnSp>
        <p:nvCxnSpPr>
          <p:cNvPr id="789" name="Google Shape;789;p62"/>
          <p:cNvCxnSpPr/>
          <p:nvPr/>
        </p:nvCxnSpPr>
        <p:spPr>
          <a:xfrm>
            <a:off x="1685112" y="2824700"/>
            <a:ext cx="600238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90" name="Google Shape;79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457" y="2303414"/>
            <a:ext cx="356505" cy="3474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91" name="Google Shape;791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7010" y="3372353"/>
            <a:ext cx="515994" cy="5029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92" name="Google Shape;792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4619" y="3366468"/>
            <a:ext cx="515994" cy="50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63"/>
          <p:cNvSpPr txBox="1"/>
          <p:nvPr>
            <p:ph idx="2" type="title"/>
          </p:nvPr>
        </p:nvSpPr>
        <p:spPr>
          <a:xfrm>
            <a:off x="349943" y="2442525"/>
            <a:ext cx="9033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ar" sz="4400">
                <a:latin typeface="Lexend SemiBold"/>
                <a:ea typeface="Lexend SemiBold"/>
                <a:cs typeface="Lexend SemiBold"/>
                <a:sym typeface="Lexend SemiBold"/>
              </a:rPr>
              <a:t>0</a:t>
            </a:r>
            <a:r>
              <a:rPr lang="ar" sz="4400"/>
              <a:t>2</a:t>
            </a:r>
            <a:endParaRPr/>
          </a:p>
        </p:txBody>
      </p:sp>
      <p:cxnSp>
        <p:nvCxnSpPr>
          <p:cNvPr id="798" name="Google Shape;798;p63"/>
          <p:cNvCxnSpPr/>
          <p:nvPr/>
        </p:nvCxnSpPr>
        <p:spPr>
          <a:xfrm flipH="1" rot="10800000">
            <a:off x="1287857" y="3051495"/>
            <a:ext cx="5389200" cy="7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9" name="Google Shape;799;p63"/>
          <p:cNvSpPr txBox="1"/>
          <p:nvPr>
            <p:ph type="title"/>
          </p:nvPr>
        </p:nvSpPr>
        <p:spPr>
          <a:xfrm>
            <a:off x="1287850" y="2442525"/>
            <a:ext cx="541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90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ar" sz="3000"/>
              <a:t>What is Time Complexity ?</a:t>
            </a:r>
            <a:endParaRPr b="1" sz="20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Google Shape;804;p64"/>
          <p:cNvGrpSpPr/>
          <p:nvPr/>
        </p:nvGrpSpPr>
        <p:grpSpPr>
          <a:xfrm rot="5400000">
            <a:off x="205195" y="4013820"/>
            <a:ext cx="924480" cy="1334880"/>
            <a:chOff x="8219520" y="3808620"/>
            <a:chExt cx="924480" cy="1334880"/>
          </a:xfrm>
        </p:grpSpPr>
        <p:sp>
          <p:nvSpPr>
            <p:cNvPr id="805" name="Google Shape;805;p64"/>
            <p:cNvSpPr/>
            <p:nvPr/>
          </p:nvSpPr>
          <p:spPr>
            <a:xfrm>
              <a:off x="8681760" y="3808620"/>
              <a:ext cx="462240" cy="801000"/>
            </a:xfrm>
            <a:custGeom>
              <a:rect b="b" l="l" r="r" t="t"/>
              <a:pathLst>
                <a:path extrusionOk="0" h="2225" w="1284">
                  <a:moveTo>
                    <a:pt x="0" y="1483"/>
                  </a:moveTo>
                  <a:lnTo>
                    <a:pt x="1284" y="2225"/>
                  </a:lnTo>
                  <a:lnTo>
                    <a:pt x="1284" y="742"/>
                  </a:lnTo>
                  <a:lnTo>
                    <a:pt x="0" y="0"/>
                  </a:lnTo>
                  <a:lnTo>
                    <a:pt x="0" y="148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64"/>
            <p:cNvSpPr/>
            <p:nvPr/>
          </p:nvSpPr>
          <p:spPr>
            <a:xfrm>
              <a:off x="8219520" y="4342500"/>
              <a:ext cx="462240" cy="534240"/>
            </a:xfrm>
            <a:custGeom>
              <a:rect b="b" l="l" r="r" t="t"/>
              <a:pathLst>
                <a:path extrusionOk="0" h="1484" w="1284">
                  <a:moveTo>
                    <a:pt x="0" y="742"/>
                  </a:moveTo>
                  <a:lnTo>
                    <a:pt x="1284" y="1484"/>
                  </a:lnTo>
                  <a:lnTo>
                    <a:pt x="1284" y="0"/>
                  </a:lnTo>
                  <a:lnTo>
                    <a:pt x="0" y="7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4"/>
            <p:cNvSpPr/>
            <p:nvPr/>
          </p:nvSpPr>
          <p:spPr>
            <a:xfrm>
              <a:off x="8681760" y="4342500"/>
              <a:ext cx="462240" cy="534240"/>
            </a:xfrm>
            <a:custGeom>
              <a:rect b="b" l="l" r="r" t="t"/>
              <a:pathLst>
                <a:path extrusionOk="0" h="1484" w="1284">
                  <a:moveTo>
                    <a:pt x="1284" y="742"/>
                  </a:moveTo>
                  <a:lnTo>
                    <a:pt x="0" y="0"/>
                  </a:lnTo>
                  <a:lnTo>
                    <a:pt x="0" y="1484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64"/>
            <p:cNvSpPr/>
            <p:nvPr/>
          </p:nvSpPr>
          <p:spPr>
            <a:xfrm>
              <a:off x="8219520" y="4609620"/>
              <a:ext cx="462240" cy="533880"/>
            </a:xfrm>
            <a:custGeom>
              <a:rect b="b" l="l" r="r" t="t"/>
              <a:pathLst>
                <a:path extrusionOk="0" h="1483" w="1284">
                  <a:moveTo>
                    <a:pt x="1284" y="742"/>
                  </a:moveTo>
                  <a:lnTo>
                    <a:pt x="0" y="0"/>
                  </a:lnTo>
                  <a:lnTo>
                    <a:pt x="0" y="1483"/>
                  </a:lnTo>
                  <a:lnTo>
                    <a:pt x="1284" y="7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9" name="Google Shape;809;p64"/>
          <p:cNvSpPr txBox="1"/>
          <p:nvPr/>
        </p:nvSpPr>
        <p:spPr>
          <a:xfrm>
            <a:off x="1334875" y="284254"/>
            <a:ext cx="74133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SemiBold"/>
              <a:buNone/>
            </a:pPr>
            <a:r>
              <a:rPr b="0" i="0" lang="ar" sz="2219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How does the running time change as the size of input change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64"/>
          <p:cNvSpPr/>
          <p:nvPr/>
        </p:nvSpPr>
        <p:spPr>
          <a:xfrm>
            <a:off x="931084" y="328102"/>
            <a:ext cx="502919" cy="502921"/>
          </a:xfrm>
          <a:custGeom>
            <a:rect b="b" l="l" r="r" t="t"/>
            <a:pathLst>
              <a:path extrusionOk="0" h="1136" w="1136">
                <a:moveTo>
                  <a:pt x="979" y="157"/>
                </a:moveTo>
                <a:cubicBezTo>
                  <a:pt x="877" y="55"/>
                  <a:pt x="742" y="0"/>
                  <a:pt x="598" y="0"/>
                </a:cubicBezTo>
                <a:cubicBezTo>
                  <a:pt x="455" y="0"/>
                  <a:pt x="320" y="55"/>
                  <a:pt x="218" y="157"/>
                </a:cubicBezTo>
                <a:cubicBezTo>
                  <a:pt x="117" y="259"/>
                  <a:pt x="61" y="394"/>
                  <a:pt x="61" y="537"/>
                </a:cubicBezTo>
                <a:cubicBezTo>
                  <a:pt x="61" y="619"/>
                  <a:pt x="80" y="701"/>
                  <a:pt x="116" y="774"/>
                </a:cubicBezTo>
                <a:lnTo>
                  <a:pt x="9" y="880"/>
                </a:lnTo>
                <a:cubicBezTo>
                  <a:pt x="1" y="889"/>
                  <a:pt x="-3" y="901"/>
                  <a:pt x="1" y="913"/>
                </a:cubicBezTo>
                <a:cubicBezTo>
                  <a:pt x="5" y="925"/>
                  <a:pt x="14" y="934"/>
                  <a:pt x="26" y="936"/>
                </a:cubicBezTo>
                <a:lnTo>
                  <a:pt x="131" y="957"/>
                </a:lnTo>
                <a:lnTo>
                  <a:pt x="109" y="980"/>
                </a:lnTo>
                <a:cubicBezTo>
                  <a:pt x="96" y="993"/>
                  <a:pt x="96" y="1014"/>
                  <a:pt x="109" y="1027"/>
                </a:cubicBezTo>
                <a:cubicBezTo>
                  <a:pt x="115" y="1033"/>
                  <a:pt x="125" y="1036"/>
                  <a:pt x="133" y="1036"/>
                </a:cubicBezTo>
                <a:cubicBezTo>
                  <a:pt x="142" y="1036"/>
                  <a:pt x="150" y="1033"/>
                  <a:pt x="156" y="1027"/>
                </a:cubicBezTo>
                <a:lnTo>
                  <a:pt x="178" y="1004"/>
                </a:lnTo>
                <a:lnTo>
                  <a:pt x="199" y="1109"/>
                </a:lnTo>
                <a:cubicBezTo>
                  <a:pt x="202" y="1121"/>
                  <a:pt x="211" y="1131"/>
                  <a:pt x="222" y="1134"/>
                </a:cubicBezTo>
                <a:cubicBezTo>
                  <a:pt x="226" y="1135"/>
                  <a:pt x="229" y="1136"/>
                  <a:pt x="232" y="1136"/>
                </a:cubicBezTo>
                <a:cubicBezTo>
                  <a:pt x="241" y="1136"/>
                  <a:pt x="249" y="1132"/>
                  <a:pt x="256" y="1126"/>
                </a:cubicBezTo>
                <a:lnTo>
                  <a:pt x="362" y="1020"/>
                </a:lnTo>
                <a:cubicBezTo>
                  <a:pt x="435" y="1056"/>
                  <a:pt x="516" y="1075"/>
                  <a:pt x="598" y="1075"/>
                </a:cubicBezTo>
                <a:cubicBezTo>
                  <a:pt x="742" y="1075"/>
                  <a:pt x="877" y="1019"/>
                  <a:pt x="979" y="917"/>
                </a:cubicBezTo>
                <a:cubicBezTo>
                  <a:pt x="1080" y="816"/>
                  <a:pt x="1136" y="681"/>
                  <a:pt x="1136" y="537"/>
                </a:cubicBezTo>
                <a:cubicBezTo>
                  <a:pt x="1136" y="394"/>
                  <a:pt x="1080" y="259"/>
                  <a:pt x="979" y="157"/>
                </a:cubicBezTo>
                <a:moveTo>
                  <a:pt x="188" y="901"/>
                </a:moveTo>
                <a:lnTo>
                  <a:pt x="101" y="883"/>
                </a:lnTo>
                <a:lnTo>
                  <a:pt x="169" y="815"/>
                </a:lnTo>
                <a:lnTo>
                  <a:pt x="267" y="822"/>
                </a:lnTo>
                <a:lnTo>
                  <a:pt x="188" y="901"/>
                </a:lnTo>
                <a:moveTo>
                  <a:pt x="235" y="948"/>
                </a:moveTo>
                <a:lnTo>
                  <a:pt x="314" y="869"/>
                </a:lnTo>
                <a:lnTo>
                  <a:pt x="321" y="967"/>
                </a:lnTo>
                <a:lnTo>
                  <a:pt x="253" y="1035"/>
                </a:lnTo>
                <a:lnTo>
                  <a:pt x="235" y="948"/>
                </a:lnTo>
                <a:moveTo>
                  <a:pt x="343" y="746"/>
                </a:moveTo>
                <a:cubicBezTo>
                  <a:pt x="296" y="689"/>
                  <a:pt x="268" y="616"/>
                  <a:pt x="268" y="537"/>
                </a:cubicBezTo>
                <a:cubicBezTo>
                  <a:pt x="268" y="355"/>
                  <a:pt x="416" y="207"/>
                  <a:pt x="598" y="207"/>
                </a:cubicBezTo>
                <a:cubicBezTo>
                  <a:pt x="781" y="207"/>
                  <a:pt x="929" y="355"/>
                  <a:pt x="929" y="537"/>
                </a:cubicBezTo>
                <a:cubicBezTo>
                  <a:pt x="929" y="719"/>
                  <a:pt x="781" y="868"/>
                  <a:pt x="598" y="868"/>
                </a:cubicBezTo>
                <a:cubicBezTo>
                  <a:pt x="519" y="868"/>
                  <a:pt x="447" y="840"/>
                  <a:pt x="390" y="793"/>
                </a:cubicBezTo>
                <a:lnTo>
                  <a:pt x="442" y="740"/>
                </a:lnTo>
                <a:cubicBezTo>
                  <a:pt x="486" y="774"/>
                  <a:pt x="540" y="793"/>
                  <a:pt x="598" y="793"/>
                </a:cubicBezTo>
                <a:cubicBezTo>
                  <a:pt x="740" y="793"/>
                  <a:pt x="855" y="678"/>
                  <a:pt x="855" y="537"/>
                </a:cubicBezTo>
                <a:cubicBezTo>
                  <a:pt x="855" y="396"/>
                  <a:pt x="740" y="281"/>
                  <a:pt x="598" y="281"/>
                </a:cubicBezTo>
                <a:cubicBezTo>
                  <a:pt x="457" y="281"/>
                  <a:pt x="342" y="396"/>
                  <a:pt x="342" y="537"/>
                </a:cubicBezTo>
                <a:cubicBezTo>
                  <a:pt x="342" y="596"/>
                  <a:pt x="362" y="650"/>
                  <a:pt x="395" y="693"/>
                </a:cubicBezTo>
                <a:lnTo>
                  <a:pt x="343" y="746"/>
                </a:lnTo>
                <a:moveTo>
                  <a:pt x="575" y="514"/>
                </a:moveTo>
                <a:lnTo>
                  <a:pt x="443" y="646"/>
                </a:lnTo>
                <a:cubicBezTo>
                  <a:pt x="421" y="615"/>
                  <a:pt x="409" y="577"/>
                  <a:pt x="409" y="537"/>
                </a:cubicBezTo>
                <a:cubicBezTo>
                  <a:pt x="409" y="433"/>
                  <a:pt x="494" y="348"/>
                  <a:pt x="598" y="348"/>
                </a:cubicBezTo>
                <a:cubicBezTo>
                  <a:pt x="703" y="348"/>
                  <a:pt x="788" y="433"/>
                  <a:pt x="788" y="537"/>
                </a:cubicBezTo>
                <a:cubicBezTo>
                  <a:pt x="788" y="642"/>
                  <a:pt x="703" y="727"/>
                  <a:pt x="598" y="727"/>
                </a:cubicBezTo>
                <a:cubicBezTo>
                  <a:pt x="558" y="727"/>
                  <a:pt x="521" y="714"/>
                  <a:pt x="490" y="693"/>
                </a:cubicBezTo>
                <a:lnTo>
                  <a:pt x="622" y="561"/>
                </a:lnTo>
                <a:cubicBezTo>
                  <a:pt x="635" y="548"/>
                  <a:pt x="635" y="527"/>
                  <a:pt x="622" y="514"/>
                </a:cubicBezTo>
                <a:cubicBezTo>
                  <a:pt x="609" y="501"/>
                  <a:pt x="588" y="501"/>
                  <a:pt x="575" y="514"/>
                </a:cubicBezTo>
                <a:moveTo>
                  <a:pt x="387" y="958"/>
                </a:moveTo>
                <a:lnTo>
                  <a:pt x="381" y="869"/>
                </a:lnTo>
                <a:cubicBezTo>
                  <a:pt x="443" y="910"/>
                  <a:pt x="518" y="934"/>
                  <a:pt x="598" y="934"/>
                </a:cubicBezTo>
                <a:cubicBezTo>
                  <a:pt x="817" y="934"/>
                  <a:pt x="995" y="756"/>
                  <a:pt x="995" y="537"/>
                </a:cubicBezTo>
                <a:cubicBezTo>
                  <a:pt x="995" y="318"/>
                  <a:pt x="817" y="140"/>
                  <a:pt x="598" y="140"/>
                </a:cubicBezTo>
                <a:cubicBezTo>
                  <a:pt x="380" y="140"/>
                  <a:pt x="201" y="318"/>
                  <a:pt x="201" y="537"/>
                </a:cubicBezTo>
                <a:cubicBezTo>
                  <a:pt x="201" y="618"/>
                  <a:pt x="225" y="692"/>
                  <a:pt x="267" y="755"/>
                </a:cubicBezTo>
                <a:lnTo>
                  <a:pt x="177" y="748"/>
                </a:lnTo>
                <a:cubicBezTo>
                  <a:pt x="145" y="683"/>
                  <a:pt x="127" y="611"/>
                  <a:pt x="127" y="537"/>
                </a:cubicBezTo>
                <a:cubicBezTo>
                  <a:pt x="127" y="277"/>
                  <a:pt x="339" y="66"/>
                  <a:pt x="598" y="66"/>
                </a:cubicBezTo>
                <a:cubicBezTo>
                  <a:pt x="858" y="66"/>
                  <a:pt x="1070" y="277"/>
                  <a:pt x="1070" y="537"/>
                </a:cubicBezTo>
                <a:cubicBezTo>
                  <a:pt x="1070" y="797"/>
                  <a:pt x="858" y="1008"/>
                  <a:pt x="598" y="1008"/>
                </a:cubicBezTo>
                <a:cubicBezTo>
                  <a:pt x="524" y="1008"/>
                  <a:pt x="453" y="991"/>
                  <a:pt x="387" y="95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1" name="Google Shape;811;p64"/>
          <p:cNvGrpSpPr/>
          <p:nvPr/>
        </p:nvGrpSpPr>
        <p:grpSpPr>
          <a:xfrm>
            <a:off x="2765900" y="2205938"/>
            <a:ext cx="6278500" cy="2691250"/>
            <a:chOff x="2765900" y="2205938"/>
            <a:chExt cx="6278500" cy="2691250"/>
          </a:xfrm>
        </p:grpSpPr>
        <p:grpSp>
          <p:nvGrpSpPr>
            <p:cNvPr id="812" name="Google Shape;812;p64"/>
            <p:cNvGrpSpPr/>
            <p:nvPr/>
          </p:nvGrpSpPr>
          <p:grpSpPr>
            <a:xfrm>
              <a:off x="3166001" y="2700027"/>
              <a:ext cx="2949225" cy="1971000"/>
              <a:chOff x="3166001" y="2700027"/>
              <a:chExt cx="2949225" cy="1971000"/>
            </a:xfrm>
          </p:grpSpPr>
          <p:cxnSp>
            <p:nvCxnSpPr>
              <p:cNvPr id="813" name="Google Shape;813;p64"/>
              <p:cNvCxnSpPr/>
              <p:nvPr/>
            </p:nvCxnSpPr>
            <p:spPr>
              <a:xfrm>
                <a:off x="3166001" y="2700027"/>
                <a:ext cx="0" cy="1971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4" name="Google Shape;814;p64"/>
              <p:cNvCxnSpPr/>
              <p:nvPr/>
            </p:nvCxnSpPr>
            <p:spPr>
              <a:xfrm rot="10800000">
                <a:off x="3178826" y="4660778"/>
                <a:ext cx="2936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5" name="Google Shape;815;p64"/>
              <p:cNvCxnSpPr/>
              <p:nvPr/>
            </p:nvCxnSpPr>
            <p:spPr>
              <a:xfrm flipH="1">
                <a:off x="3178870" y="3228628"/>
                <a:ext cx="2453400" cy="14322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6862"/>
                  </a:srgbClr>
                </a:outerShdw>
              </a:effectLst>
            </p:spPr>
          </p:cxnSp>
        </p:grpSp>
        <p:sp>
          <p:nvSpPr>
            <p:cNvPr id="816" name="Google Shape;816;p64"/>
            <p:cNvSpPr txBox="1"/>
            <p:nvPr/>
          </p:nvSpPr>
          <p:spPr>
            <a:xfrm>
              <a:off x="6165900" y="4370988"/>
              <a:ext cx="2878500" cy="52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19"/>
                <a:buFont typeface="Arial"/>
                <a:buNone/>
              </a:pPr>
              <a:r>
                <a:rPr b="0" i="0" lang="ar" sz="2219" u="none" cap="none" strike="noStrike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Time </a:t>
              </a:r>
              <a:endParaRPr b="0" i="0" sz="2219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817" name="Google Shape;817;p64"/>
            <p:cNvSpPr txBox="1"/>
            <p:nvPr/>
          </p:nvSpPr>
          <p:spPr>
            <a:xfrm>
              <a:off x="2765900" y="2205938"/>
              <a:ext cx="2878500" cy="52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19"/>
                <a:buFont typeface="Arial"/>
                <a:buNone/>
              </a:pPr>
              <a:r>
                <a:rPr b="0" i="0" lang="ar" sz="2219" u="none" cap="none" strike="noStrike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Input</a:t>
              </a:r>
              <a:endParaRPr b="0" i="0" sz="2219" u="none" cap="none" strike="noStrik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65"/>
          <p:cNvSpPr txBox="1"/>
          <p:nvPr>
            <p:ph type="title"/>
          </p:nvPr>
        </p:nvSpPr>
        <p:spPr>
          <a:xfrm>
            <a:off x="1025350" y="2013675"/>
            <a:ext cx="63489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ar" sz="3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What are the cases your code may face?</a:t>
            </a:r>
            <a:endParaRPr/>
          </a:p>
        </p:txBody>
      </p:sp>
      <p:sp>
        <p:nvSpPr>
          <p:cNvPr id="823" name="Google Shape;823;p65"/>
          <p:cNvSpPr txBox="1"/>
          <p:nvPr>
            <p:ph idx="2" type="title"/>
          </p:nvPr>
        </p:nvSpPr>
        <p:spPr>
          <a:xfrm>
            <a:off x="221143" y="2045850"/>
            <a:ext cx="9033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ar" sz="4400">
                <a:latin typeface="Lexend SemiBold"/>
                <a:ea typeface="Lexend SemiBold"/>
                <a:cs typeface="Lexend SemiBold"/>
                <a:sym typeface="Lexend SemiBold"/>
              </a:rPr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28" name="Google Shape;828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893" y="302288"/>
            <a:ext cx="354360" cy="354360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66"/>
          <p:cNvSpPr/>
          <p:nvPr/>
        </p:nvSpPr>
        <p:spPr>
          <a:xfrm>
            <a:off x="550253" y="368740"/>
            <a:ext cx="9780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Font typeface="Arial"/>
              <a:buNone/>
            </a:pPr>
            <a:r>
              <a:rPr i="0" lang="ar" sz="1375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 Best Case </a:t>
            </a:r>
            <a:endParaRPr i="0" sz="1375" u="none" cap="none" strike="noStrike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descr="preencoded.png" id="830" name="Google Shape;830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874" y="1811049"/>
            <a:ext cx="354360" cy="354360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66"/>
          <p:cNvSpPr/>
          <p:nvPr/>
        </p:nvSpPr>
        <p:spPr>
          <a:xfrm>
            <a:off x="510224" y="1874400"/>
            <a:ext cx="12909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Font typeface="Arial"/>
              <a:buNone/>
            </a:pPr>
            <a:r>
              <a:rPr i="0" lang="ar" sz="1375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Average Case </a:t>
            </a:r>
            <a:endParaRPr i="0" sz="1375" u="none" cap="none" strike="noStrike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descr="preencoded.png" id="832" name="Google Shape;832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098" y="3202239"/>
            <a:ext cx="354360" cy="354360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66"/>
          <p:cNvSpPr/>
          <p:nvPr/>
        </p:nvSpPr>
        <p:spPr>
          <a:xfrm>
            <a:off x="509458" y="3268691"/>
            <a:ext cx="1005660" cy="2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Font typeface="Arial"/>
              <a:buNone/>
            </a:pPr>
            <a:r>
              <a:rPr i="0" lang="ar" sz="1375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Worst Case</a:t>
            </a:r>
            <a:endParaRPr i="0" sz="1375" u="none" cap="none" strike="noStrike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834" name="Google Shape;834;p66"/>
          <p:cNvSpPr txBox="1"/>
          <p:nvPr/>
        </p:nvSpPr>
        <p:spPr>
          <a:xfrm>
            <a:off x="332278" y="1048283"/>
            <a:ext cx="91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ar" sz="1400" u="none" cap="none" strike="noStrike">
                <a:solidFill>
                  <a:srgbClr val="1B4165"/>
                </a:solidFill>
                <a:latin typeface="Arial"/>
                <a:ea typeface="Arial"/>
                <a:cs typeface="Arial"/>
                <a:sym typeface="Arial"/>
              </a:rPr>
              <a:t>Step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66"/>
          <p:cNvSpPr/>
          <p:nvPr/>
        </p:nvSpPr>
        <p:spPr>
          <a:xfrm>
            <a:off x="1599601" y="2252467"/>
            <a:ext cx="572700" cy="572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nek Bangla"/>
              <a:ea typeface="Anek Bangla"/>
              <a:cs typeface="Anek Bangla"/>
              <a:sym typeface="Anek Bangla"/>
            </a:endParaRPr>
          </a:p>
        </p:txBody>
      </p:sp>
      <p:sp>
        <p:nvSpPr>
          <p:cNvPr id="836" name="Google Shape;836;p66"/>
          <p:cNvSpPr/>
          <p:nvPr/>
        </p:nvSpPr>
        <p:spPr>
          <a:xfrm>
            <a:off x="2174436" y="2252467"/>
            <a:ext cx="572700" cy="572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nek Bangla"/>
              <a:ea typeface="Anek Bangla"/>
              <a:cs typeface="Anek Bangla"/>
              <a:sym typeface="Anek Bangla"/>
            </a:endParaRPr>
          </a:p>
        </p:txBody>
      </p:sp>
      <p:sp>
        <p:nvSpPr>
          <p:cNvPr id="837" name="Google Shape;837;p66"/>
          <p:cNvSpPr/>
          <p:nvPr/>
        </p:nvSpPr>
        <p:spPr>
          <a:xfrm>
            <a:off x="2747136" y="2252467"/>
            <a:ext cx="572700" cy="572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nek Bangla"/>
              <a:ea typeface="Anek Bangla"/>
              <a:cs typeface="Anek Bangla"/>
              <a:sym typeface="Anek Bangla"/>
            </a:endParaRPr>
          </a:p>
        </p:txBody>
      </p:sp>
      <p:sp>
        <p:nvSpPr>
          <p:cNvPr id="838" name="Google Shape;838;p66"/>
          <p:cNvSpPr/>
          <p:nvPr/>
        </p:nvSpPr>
        <p:spPr>
          <a:xfrm>
            <a:off x="3325056" y="2252467"/>
            <a:ext cx="572700" cy="572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nek Bangla"/>
              <a:ea typeface="Anek Bangla"/>
              <a:cs typeface="Anek Bangla"/>
              <a:sym typeface="Anek Bangla"/>
            </a:endParaRPr>
          </a:p>
        </p:txBody>
      </p:sp>
      <p:sp>
        <p:nvSpPr>
          <p:cNvPr id="839" name="Google Shape;839;p66"/>
          <p:cNvSpPr/>
          <p:nvPr/>
        </p:nvSpPr>
        <p:spPr>
          <a:xfrm>
            <a:off x="3896556" y="2252467"/>
            <a:ext cx="572700" cy="572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nek Bangla"/>
              <a:ea typeface="Anek Bangla"/>
              <a:cs typeface="Anek Bangla"/>
              <a:sym typeface="Anek Bangla"/>
            </a:endParaRPr>
          </a:p>
        </p:txBody>
      </p:sp>
      <p:sp>
        <p:nvSpPr>
          <p:cNvPr id="840" name="Google Shape;840;p66"/>
          <p:cNvSpPr/>
          <p:nvPr/>
        </p:nvSpPr>
        <p:spPr>
          <a:xfrm>
            <a:off x="4475676" y="2252467"/>
            <a:ext cx="572700" cy="572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nek Bangla"/>
              <a:ea typeface="Anek Bangla"/>
              <a:cs typeface="Anek Bangla"/>
              <a:sym typeface="Anek Bangla"/>
            </a:endParaRPr>
          </a:p>
        </p:txBody>
      </p:sp>
      <p:sp>
        <p:nvSpPr>
          <p:cNvPr id="841" name="Google Shape;841;p66"/>
          <p:cNvSpPr/>
          <p:nvPr/>
        </p:nvSpPr>
        <p:spPr>
          <a:xfrm>
            <a:off x="5047176" y="2252467"/>
            <a:ext cx="572700" cy="572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nek Bangla"/>
              <a:ea typeface="Anek Bangla"/>
              <a:cs typeface="Anek Bangla"/>
              <a:sym typeface="Anek Bangla"/>
            </a:endParaRPr>
          </a:p>
        </p:txBody>
      </p:sp>
      <p:sp>
        <p:nvSpPr>
          <p:cNvPr id="842" name="Google Shape;842;p66"/>
          <p:cNvSpPr txBox="1"/>
          <p:nvPr/>
        </p:nvSpPr>
        <p:spPr>
          <a:xfrm>
            <a:off x="4466856" y="2290717"/>
            <a:ext cx="572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</a:pPr>
            <a:r>
              <a:rPr b="0" i="0" lang="ar" sz="20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66"/>
          <p:cNvSpPr txBox="1"/>
          <p:nvPr/>
        </p:nvSpPr>
        <p:spPr>
          <a:xfrm>
            <a:off x="1612068" y="2290717"/>
            <a:ext cx="572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</a:pPr>
            <a:r>
              <a:rPr b="0" i="0" lang="ar" sz="20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66"/>
          <p:cNvSpPr txBox="1"/>
          <p:nvPr/>
        </p:nvSpPr>
        <p:spPr>
          <a:xfrm>
            <a:off x="2159257" y="2290717"/>
            <a:ext cx="572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</a:pPr>
            <a:r>
              <a:rPr b="0" i="0" lang="ar" sz="20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66"/>
          <p:cNvSpPr txBox="1"/>
          <p:nvPr/>
        </p:nvSpPr>
        <p:spPr>
          <a:xfrm>
            <a:off x="2721625" y="2290717"/>
            <a:ext cx="572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</a:pPr>
            <a:r>
              <a:rPr b="0" i="0" lang="ar" sz="20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66"/>
          <p:cNvSpPr txBox="1"/>
          <p:nvPr/>
        </p:nvSpPr>
        <p:spPr>
          <a:xfrm>
            <a:off x="3863425" y="2285627"/>
            <a:ext cx="572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</a:pPr>
            <a:r>
              <a:rPr b="0" i="0" lang="ar" sz="20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66"/>
          <p:cNvSpPr txBox="1"/>
          <p:nvPr/>
        </p:nvSpPr>
        <p:spPr>
          <a:xfrm>
            <a:off x="3299545" y="2285627"/>
            <a:ext cx="572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</a:pPr>
            <a:r>
              <a:rPr b="0" i="0" lang="ar" sz="20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66"/>
          <p:cNvSpPr txBox="1"/>
          <p:nvPr/>
        </p:nvSpPr>
        <p:spPr>
          <a:xfrm>
            <a:off x="332278" y="2415807"/>
            <a:ext cx="914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ar" sz="1400" u="none" cap="none" strike="noStrike">
                <a:solidFill>
                  <a:srgbClr val="1B4165"/>
                </a:solidFill>
                <a:latin typeface="Arial"/>
                <a:ea typeface="Arial"/>
                <a:cs typeface="Arial"/>
                <a:sym typeface="Arial"/>
              </a:rPr>
              <a:t>Step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66"/>
          <p:cNvSpPr txBox="1"/>
          <p:nvPr/>
        </p:nvSpPr>
        <p:spPr>
          <a:xfrm>
            <a:off x="373073" y="3844534"/>
            <a:ext cx="914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ar" sz="1400" u="none" cap="none" strike="noStrike">
                <a:solidFill>
                  <a:srgbClr val="1B4165"/>
                </a:solidFill>
                <a:latin typeface="Arial"/>
                <a:ea typeface="Arial"/>
                <a:cs typeface="Arial"/>
                <a:sym typeface="Arial"/>
              </a:rPr>
              <a:t>Step =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66"/>
          <p:cNvSpPr txBox="1"/>
          <p:nvPr/>
        </p:nvSpPr>
        <p:spPr>
          <a:xfrm>
            <a:off x="5050323" y="2299431"/>
            <a:ext cx="572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</a:pPr>
            <a:r>
              <a:rPr b="0" i="0" lang="ar" sz="20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66"/>
          <p:cNvSpPr/>
          <p:nvPr/>
        </p:nvSpPr>
        <p:spPr>
          <a:xfrm>
            <a:off x="1601783" y="876511"/>
            <a:ext cx="572700" cy="572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nek Bangla"/>
              <a:ea typeface="Anek Bangla"/>
              <a:cs typeface="Anek Bangla"/>
              <a:sym typeface="Anek Bangla"/>
            </a:endParaRPr>
          </a:p>
        </p:txBody>
      </p:sp>
      <p:sp>
        <p:nvSpPr>
          <p:cNvPr id="852" name="Google Shape;852;p66"/>
          <p:cNvSpPr/>
          <p:nvPr/>
        </p:nvSpPr>
        <p:spPr>
          <a:xfrm>
            <a:off x="2176618" y="876511"/>
            <a:ext cx="572700" cy="572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nek Bangla"/>
              <a:ea typeface="Anek Bangla"/>
              <a:cs typeface="Anek Bangla"/>
              <a:sym typeface="Anek Bangla"/>
            </a:endParaRPr>
          </a:p>
        </p:txBody>
      </p:sp>
      <p:sp>
        <p:nvSpPr>
          <p:cNvPr id="853" name="Google Shape;853;p66"/>
          <p:cNvSpPr/>
          <p:nvPr/>
        </p:nvSpPr>
        <p:spPr>
          <a:xfrm>
            <a:off x="2749318" y="876511"/>
            <a:ext cx="572700" cy="572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nek Bangla"/>
              <a:ea typeface="Anek Bangla"/>
              <a:cs typeface="Anek Bangla"/>
              <a:sym typeface="Anek Bangla"/>
            </a:endParaRPr>
          </a:p>
        </p:txBody>
      </p:sp>
      <p:sp>
        <p:nvSpPr>
          <p:cNvPr id="854" name="Google Shape;854;p66"/>
          <p:cNvSpPr/>
          <p:nvPr/>
        </p:nvSpPr>
        <p:spPr>
          <a:xfrm>
            <a:off x="3327238" y="876511"/>
            <a:ext cx="572700" cy="572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nek Bangla"/>
              <a:ea typeface="Anek Bangla"/>
              <a:cs typeface="Anek Bangla"/>
              <a:sym typeface="Anek Bangla"/>
            </a:endParaRPr>
          </a:p>
        </p:txBody>
      </p:sp>
      <p:sp>
        <p:nvSpPr>
          <p:cNvPr id="855" name="Google Shape;855;p66"/>
          <p:cNvSpPr/>
          <p:nvPr/>
        </p:nvSpPr>
        <p:spPr>
          <a:xfrm>
            <a:off x="3898738" y="876511"/>
            <a:ext cx="572700" cy="572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nek Bangla"/>
              <a:ea typeface="Anek Bangla"/>
              <a:cs typeface="Anek Bangla"/>
              <a:sym typeface="Anek Bangla"/>
            </a:endParaRPr>
          </a:p>
        </p:txBody>
      </p:sp>
      <p:sp>
        <p:nvSpPr>
          <p:cNvPr id="856" name="Google Shape;856;p66"/>
          <p:cNvSpPr/>
          <p:nvPr/>
        </p:nvSpPr>
        <p:spPr>
          <a:xfrm>
            <a:off x="4477858" y="876511"/>
            <a:ext cx="572700" cy="572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nek Bangla"/>
              <a:ea typeface="Anek Bangla"/>
              <a:cs typeface="Anek Bangla"/>
              <a:sym typeface="Anek Bangla"/>
            </a:endParaRPr>
          </a:p>
        </p:txBody>
      </p:sp>
      <p:sp>
        <p:nvSpPr>
          <p:cNvPr id="857" name="Google Shape;857;p66"/>
          <p:cNvSpPr/>
          <p:nvPr/>
        </p:nvSpPr>
        <p:spPr>
          <a:xfrm>
            <a:off x="5049358" y="876511"/>
            <a:ext cx="572700" cy="572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nek Bangla"/>
              <a:ea typeface="Anek Bangla"/>
              <a:cs typeface="Anek Bangla"/>
              <a:sym typeface="Anek Bangla"/>
            </a:endParaRPr>
          </a:p>
        </p:txBody>
      </p:sp>
      <p:sp>
        <p:nvSpPr>
          <p:cNvPr id="858" name="Google Shape;858;p66"/>
          <p:cNvSpPr txBox="1"/>
          <p:nvPr/>
        </p:nvSpPr>
        <p:spPr>
          <a:xfrm>
            <a:off x="4469038" y="914761"/>
            <a:ext cx="572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</a:pPr>
            <a:r>
              <a:rPr b="0" i="0" lang="ar" sz="20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66"/>
          <p:cNvSpPr txBox="1"/>
          <p:nvPr/>
        </p:nvSpPr>
        <p:spPr>
          <a:xfrm>
            <a:off x="1614250" y="914761"/>
            <a:ext cx="572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</a:pPr>
            <a:r>
              <a:rPr b="0" i="0" lang="ar" sz="20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66"/>
          <p:cNvSpPr txBox="1"/>
          <p:nvPr/>
        </p:nvSpPr>
        <p:spPr>
          <a:xfrm>
            <a:off x="2161439" y="921292"/>
            <a:ext cx="572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</a:pPr>
            <a:r>
              <a:rPr b="0" i="0" lang="ar" sz="20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66"/>
          <p:cNvSpPr txBox="1"/>
          <p:nvPr/>
        </p:nvSpPr>
        <p:spPr>
          <a:xfrm>
            <a:off x="2723807" y="914761"/>
            <a:ext cx="572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</a:pPr>
            <a:r>
              <a:rPr b="0" i="0" lang="ar" sz="20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66"/>
          <p:cNvSpPr txBox="1"/>
          <p:nvPr/>
        </p:nvSpPr>
        <p:spPr>
          <a:xfrm>
            <a:off x="3865607" y="909671"/>
            <a:ext cx="572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</a:pPr>
            <a:r>
              <a:rPr b="0" i="0" lang="ar" sz="20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66"/>
          <p:cNvSpPr txBox="1"/>
          <p:nvPr/>
        </p:nvSpPr>
        <p:spPr>
          <a:xfrm>
            <a:off x="3301727" y="909671"/>
            <a:ext cx="572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</a:pPr>
            <a:r>
              <a:rPr b="0" i="0" lang="ar" sz="20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66"/>
          <p:cNvSpPr txBox="1"/>
          <p:nvPr/>
        </p:nvSpPr>
        <p:spPr>
          <a:xfrm>
            <a:off x="5052505" y="923475"/>
            <a:ext cx="572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</a:pPr>
            <a:r>
              <a:rPr b="0" i="0" lang="ar" sz="20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66"/>
          <p:cNvSpPr/>
          <p:nvPr/>
        </p:nvSpPr>
        <p:spPr>
          <a:xfrm>
            <a:off x="1582189" y="3658898"/>
            <a:ext cx="572700" cy="572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nek Bangla"/>
              <a:ea typeface="Anek Bangla"/>
              <a:cs typeface="Anek Bangla"/>
              <a:sym typeface="Anek Bangla"/>
            </a:endParaRPr>
          </a:p>
        </p:txBody>
      </p:sp>
      <p:sp>
        <p:nvSpPr>
          <p:cNvPr id="866" name="Google Shape;866;p66"/>
          <p:cNvSpPr/>
          <p:nvPr/>
        </p:nvSpPr>
        <p:spPr>
          <a:xfrm>
            <a:off x="2157024" y="3658898"/>
            <a:ext cx="572700" cy="572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nek Bangla"/>
              <a:ea typeface="Anek Bangla"/>
              <a:cs typeface="Anek Bangla"/>
              <a:sym typeface="Anek Bangla"/>
            </a:endParaRPr>
          </a:p>
        </p:txBody>
      </p:sp>
      <p:sp>
        <p:nvSpPr>
          <p:cNvPr id="867" name="Google Shape;867;p66"/>
          <p:cNvSpPr/>
          <p:nvPr/>
        </p:nvSpPr>
        <p:spPr>
          <a:xfrm>
            <a:off x="2729724" y="3658898"/>
            <a:ext cx="572700" cy="572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nek Bangla"/>
              <a:ea typeface="Anek Bangla"/>
              <a:cs typeface="Anek Bangla"/>
              <a:sym typeface="Anek Bangla"/>
            </a:endParaRPr>
          </a:p>
        </p:txBody>
      </p:sp>
      <p:sp>
        <p:nvSpPr>
          <p:cNvPr id="868" name="Google Shape;868;p66"/>
          <p:cNvSpPr/>
          <p:nvPr/>
        </p:nvSpPr>
        <p:spPr>
          <a:xfrm>
            <a:off x="3307644" y="3658898"/>
            <a:ext cx="572700" cy="572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nek Bangla"/>
              <a:ea typeface="Anek Bangla"/>
              <a:cs typeface="Anek Bangla"/>
              <a:sym typeface="Anek Bangla"/>
            </a:endParaRPr>
          </a:p>
        </p:txBody>
      </p:sp>
      <p:sp>
        <p:nvSpPr>
          <p:cNvPr id="869" name="Google Shape;869;p66"/>
          <p:cNvSpPr/>
          <p:nvPr/>
        </p:nvSpPr>
        <p:spPr>
          <a:xfrm>
            <a:off x="3879144" y="3658898"/>
            <a:ext cx="572700" cy="572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nek Bangla"/>
              <a:ea typeface="Anek Bangla"/>
              <a:cs typeface="Anek Bangla"/>
              <a:sym typeface="Anek Bangla"/>
            </a:endParaRPr>
          </a:p>
        </p:txBody>
      </p:sp>
      <p:sp>
        <p:nvSpPr>
          <p:cNvPr id="870" name="Google Shape;870;p66"/>
          <p:cNvSpPr/>
          <p:nvPr/>
        </p:nvSpPr>
        <p:spPr>
          <a:xfrm>
            <a:off x="4458264" y="3658898"/>
            <a:ext cx="572700" cy="572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nek Bangla"/>
              <a:ea typeface="Anek Bangla"/>
              <a:cs typeface="Anek Bangla"/>
              <a:sym typeface="Anek Bangla"/>
            </a:endParaRPr>
          </a:p>
        </p:txBody>
      </p:sp>
      <p:sp>
        <p:nvSpPr>
          <p:cNvPr id="871" name="Google Shape;871;p66"/>
          <p:cNvSpPr/>
          <p:nvPr/>
        </p:nvSpPr>
        <p:spPr>
          <a:xfrm>
            <a:off x="5029764" y="3658898"/>
            <a:ext cx="572700" cy="572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nek Bangla"/>
              <a:ea typeface="Anek Bangla"/>
              <a:cs typeface="Anek Bangla"/>
              <a:sym typeface="Anek Bangla"/>
            </a:endParaRPr>
          </a:p>
        </p:txBody>
      </p:sp>
      <p:sp>
        <p:nvSpPr>
          <p:cNvPr id="872" name="Google Shape;872;p66"/>
          <p:cNvSpPr txBox="1"/>
          <p:nvPr/>
        </p:nvSpPr>
        <p:spPr>
          <a:xfrm>
            <a:off x="4449444" y="3697148"/>
            <a:ext cx="572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</a:pPr>
            <a:r>
              <a:rPr b="0" i="0" lang="ar" sz="20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66"/>
          <p:cNvSpPr txBox="1"/>
          <p:nvPr/>
        </p:nvSpPr>
        <p:spPr>
          <a:xfrm>
            <a:off x="1594656" y="3697148"/>
            <a:ext cx="572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</a:pPr>
            <a:r>
              <a:rPr b="0" i="0" lang="ar" sz="20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66"/>
          <p:cNvSpPr txBox="1"/>
          <p:nvPr/>
        </p:nvSpPr>
        <p:spPr>
          <a:xfrm>
            <a:off x="2141845" y="3697148"/>
            <a:ext cx="572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</a:pPr>
            <a:r>
              <a:rPr b="0" i="0" lang="ar" sz="20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66"/>
          <p:cNvSpPr txBox="1"/>
          <p:nvPr/>
        </p:nvSpPr>
        <p:spPr>
          <a:xfrm>
            <a:off x="2704213" y="3697148"/>
            <a:ext cx="572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</a:pPr>
            <a:r>
              <a:rPr b="0" i="0" lang="ar" sz="20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66"/>
          <p:cNvSpPr txBox="1"/>
          <p:nvPr/>
        </p:nvSpPr>
        <p:spPr>
          <a:xfrm>
            <a:off x="3846013" y="3692058"/>
            <a:ext cx="572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</a:pPr>
            <a:r>
              <a:rPr b="0" i="0" lang="ar" sz="20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66"/>
          <p:cNvSpPr txBox="1"/>
          <p:nvPr/>
        </p:nvSpPr>
        <p:spPr>
          <a:xfrm>
            <a:off x="3282133" y="3692058"/>
            <a:ext cx="572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</a:pPr>
            <a:r>
              <a:rPr b="0" i="0" lang="ar" sz="20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66"/>
          <p:cNvSpPr txBox="1"/>
          <p:nvPr/>
        </p:nvSpPr>
        <p:spPr>
          <a:xfrm>
            <a:off x="5032911" y="3705862"/>
            <a:ext cx="572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</a:pPr>
            <a:r>
              <a:rPr b="0" i="0" lang="ar" sz="2000" u="none" cap="none" strike="noStrike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66"/>
          <p:cNvSpPr txBox="1"/>
          <p:nvPr/>
        </p:nvSpPr>
        <p:spPr>
          <a:xfrm>
            <a:off x="2029685" y="296986"/>
            <a:ext cx="100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=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66"/>
          <p:cNvSpPr txBox="1"/>
          <p:nvPr/>
        </p:nvSpPr>
        <p:spPr>
          <a:xfrm>
            <a:off x="1992679" y="1847105"/>
            <a:ext cx="10038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66"/>
          <p:cNvSpPr txBox="1"/>
          <p:nvPr/>
        </p:nvSpPr>
        <p:spPr>
          <a:xfrm>
            <a:off x="1968735" y="3220873"/>
            <a:ext cx="10038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a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adge 1 outline" id="882" name="Google Shape;882;p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2666" y="1450189"/>
            <a:ext cx="348062" cy="3480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1 outline" id="883" name="Google Shape;883;p6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18316" y="4247795"/>
            <a:ext cx="348062" cy="3480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outline" id="884" name="Google Shape;884;p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98772" y="4249839"/>
            <a:ext cx="347472" cy="3474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3 outline" id="885" name="Google Shape;885;p6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81498" y="4249962"/>
            <a:ext cx="347472" cy="3474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4 outline" id="886" name="Google Shape;886;p6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440751" y="4246817"/>
            <a:ext cx="347472" cy="3474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5 outline" id="887" name="Google Shape;887;p6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39486" y="4237801"/>
            <a:ext cx="347472" cy="3474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6 outline" id="888" name="Google Shape;888;p6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611408" y="4256464"/>
            <a:ext cx="347472" cy="3474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7 outline" id="889" name="Google Shape;889;p6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214187" y="4264245"/>
            <a:ext cx="347472" cy="3474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1 outline" id="890" name="Google Shape;890;p6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37910" y="2830490"/>
            <a:ext cx="348062" cy="3480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outline" id="891" name="Google Shape;891;p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18366" y="2832534"/>
            <a:ext cx="347472" cy="3474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3 outline" id="892" name="Google Shape;892;p6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01092" y="2832657"/>
            <a:ext cx="347472" cy="3474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4 outline" id="893" name="Google Shape;893;p6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460345" y="2829512"/>
            <a:ext cx="347472" cy="347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mpaign Results Presentation by Slidesgo">
  <a:themeElements>
    <a:clrScheme name="Simple Light">
      <a:dk1>
        <a:srgbClr val="27103E"/>
      </a:dk1>
      <a:lt1>
        <a:srgbClr val="F7F2EC"/>
      </a:lt1>
      <a:dk2>
        <a:srgbClr val="FABE39"/>
      </a:dk2>
      <a:lt2>
        <a:srgbClr val="FF7922"/>
      </a:lt2>
      <a:accent1>
        <a:srgbClr val="FFAA85"/>
      </a:accent1>
      <a:accent2>
        <a:srgbClr val="86154B"/>
      </a:accent2>
      <a:accent3>
        <a:srgbClr val="3883CA"/>
      </a:accent3>
      <a:accent4>
        <a:srgbClr val="FFFFFF"/>
      </a:accent4>
      <a:accent5>
        <a:srgbClr val="FFFFFF"/>
      </a:accent5>
      <a:accent6>
        <a:srgbClr val="FFFFFF"/>
      </a:accent6>
      <a:hlink>
        <a:srgbClr val="2710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ampaign Results Presentation by Slidesgo">
  <a:themeElements>
    <a:clrScheme name="Simple Light">
      <a:dk1>
        <a:srgbClr val="27103E"/>
      </a:dk1>
      <a:lt1>
        <a:srgbClr val="F7F2EC"/>
      </a:lt1>
      <a:dk2>
        <a:srgbClr val="FABE39"/>
      </a:dk2>
      <a:lt2>
        <a:srgbClr val="FF7922"/>
      </a:lt2>
      <a:accent1>
        <a:srgbClr val="FFAA85"/>
      </a:accent1>
      <a:accent2>
        <a:srgbClr val="86154B"/>
      </a:accent2>
      <a:accent3>
        <a:srgbClr val="3883CA"/>
      </a:accent3>
      <a:accent4>
        <a:srgbClr val="FFFFFF"/>
      </a:accent4>
      <a:accent5>
        <a:srgbClr val="FFFFFF"/>
      </a:accent5>
      <a:accent6>
        <a:srgbClr val="FFFFFF"/>
      </a:accent6>
      <a:hlink>
        <a:srgbClr val="2710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