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7" r:id="rId4"/>
    <p:sldId id="256" r:id="rId5"/>
    <p:sldId id="258" r:id="rId6"/>
    <p:sldId id="259" r:id="rId7"/>
    <p:sldId id="287" r:id="rId8"/>
    <p:sldId id="288" r:id="rId9"/>
    <p:sldId id="284" r:id="rId10"/>
    <p:sldId id="285" r:id="rId11"/>
    <p:sldId id="286" r:id="rId12"/>
    <p:sldId id="267" r:id="rId13"/>
    <p:sldId id="282" r:id="rId14"/>
    <p:sldId id="273" r:id="rId15"/>
    <p:sldId id="283" r:id="rId16"/>
    <p:sldId id="271" r:id="rId17"/>
    <p:sldId id="289" r:id="rId18"/>
    <p:sldId id="291" r:id="rId19"/>
    <p:sldId id="29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16A2-7880-C216-5D67-21B87604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22F87-B877-AF27-7D13-8AEA1341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2A0C-6D6B-2A24-6A5F-80114514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81CE-40C8-CAE8-2DC8-02360274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F954-683F-1B28-778D-AF82451B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D378-FA16-89AE-FD61-7C96E464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0E3B0-8F43-763E-A085-DB5218C71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9DBA8-926B-9276-42A8-DA2E42C7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2E57C-1D3A-A610-E61A-CCA99367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E3F3-F57F-D00C-B2CB-236B7C79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6B389-D862-7FBE-A3E8-BFB34BEC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50473-F74D-FE37-4685-51EF86EA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8E24-0DF1-B78E-677D-54836FF1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F07E5-1996-2AF7-A986-032DFEA6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D9E3-95BC-A3B3-AD1E-29D5096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46A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9763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46A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809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46A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926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46A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98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09276" y="0"/>
            <a:ext cx="1134110" cy="478790"/>
          </a:xfrm>
          <a:custGeom>
            <a:avLst/>
            <a:gdLst/>
            <a:ahLst/>
            <a:cxnLst/>
            <a:rect l="l" t="t" r="r" b="b"/>
            <a:pathLst>
              <a:path w="1134109" h="478790">
                <a:moveTo>
                  <a:pt x="1133855" y="0"/>
                </a:moveTo>
                <a:lnTo>
                  <a:pt x="0" y="0"/>
                </a:lnTo>
                <a:lnTo>
                  <a:pt x="1650" y="16891"/>
                </a:lnTo>
                <a:lnTo>
                  <a:pt x="12982" y="62669"/>
                </a:lnTo>
                <a:lnTo>
                  <a:pt x="27864" y="106933"/>
                </a:lnTo>
                <a:lnTo>
                  <a:pt x="46135" y="149518"/>
                </a:lnTo>
                <a:lnTo>
                  <a:pt x="67632" y="190264"/>
                </a:lnTo>
                <a:lnTo>
                  <a:pt x="92192" y="229006"/>
                </a:lnTo>
                <a:lnTo>
                  <a:pt x="119655" y="265584"/>
                </a:lnTo>
                <a:lnTo>
                  <a:pt x="149858" y="299833"/>
                </a:lnTo>
                <a:lnTo>
                  <a:pt x="182639" y="331592"/>
                </a:lnTo>
                <a:lnTo>
                  <a:pt x="217835" y="360699"/>
                </a:lnTo>
                <a:lnTo>
                  <a:pt x="255286" y="386989"/>
                </a:lnTo>
                <a:lnTo>
                  <a:pt x="294827" y="410302"/>
                </a:lnTo>
                <a:lnTo>
                  <a:pt x="336299" y="430474"/>
                </a:lnTo>
                <a:lnTo>
                  <a:pt x="379538" y="447342"/>
                </a:lnTo>
                <a:lnTo>
                  <a:pt x="424382" y="460746"/>
                </a:lnTo>
                <a:lnTo>
                  <a:pt x="470670" y="470521"/>
                </a:lnTo>
                <a:lnTo>
                  <a:pt x="518239" y="476505"/>
                </a:lnTo>
                <a:lnTo>
                  <a:pt x="566927" y="478536"/>
                </a:lnTo>
                <a:lnTo>
                  <a:pt x="615616" y="476505"/>
                </a:lnTo>
                <a:lnTo>
                  <a:pt x="663185" y="470521"/>
                </a:lnTo>
                <a:lnTo>
                  <a:pt x="709473" y="460746"/>
                </a:lnTo>
                <a:lnTo>
                  <a:pt x="754317" y="447342"/>
                </a:lnTo>
                <a:lnTo>
                  <a:pt x="797556" y="430474"/>
                </a:lnTo>
                <a:lnTo>
                  <a:pt x="839028" y="410302"/>
                </a:lnTo>
                <a:lnTo>
                  <a:pt x="878569" y="386989"/>
                </a:lnTo>
                <a:lnTo>
                  <a:pt x="916020" y="360699"/>
                </a:lnTo>
                <a:lnTo>
                  <a:pt x="951216" y="331592"/>
                </a:lnTo>
                <a:lnTo>
                  <a:pt x="983997" y="299833"/>
                </a:lnTo>
                <a:lnTo>
                  <a:pt x="1014200" y="265584"/>
                </a:lnTo>
                <a:lnTo>
                  <a:pt x="1041663" y="229006"/>
                </a:lnTo>
                <a:lnTo>
                  <a:pt x="1066223" y="190264"/>
                </a:lnTo>
                <a:lnTo>
                  <a:pt x="1087720" y="149518"/>
                </a:lnTo>
                <a:lnTo>
                  <a:pt x="1105991" y="106933"/>
                </a:lnTo>
                <a:lnTo>
                  <a:pt x="1120873" y="62669"/>
                </a:lnTo>
                <a:lnTo>
                  <a:pt x="1132204" y="16891"/>
                </a:lnTo>
                <a:lnTo>
                  <a:pt x="11338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7022" y="4226052"/>
            <a:ext cx="2041525" cy="2041525"/>
          </a:xfrm>
          <a:custGeom>
            <a:avLst/>
            <a:gdLst/>
            <a:ahLst/>
            <a:cxnLst/>
            <a:rect l="l" t="t" r="r" b="b"/>
            <a:pathLst>
              <a:path w="2041525" h="2041525">
                <a:moveTo>
                  <a:pt x="0" y="0"/>
                </a:moveTo>
                <a:lnTo>
                  <a:pt x="557" y="48183"/>
                </a:lnTo>
                <a:lnTo>
                  <a:pt x="2222" y="96093"/>
                </a:lnTo>
                <a:lnTo>
                  <a:pt x="4981" y="143717"/>
                </a:lnTo>
                <a:lnTo>
                  <a:pt x="8822" y="191044"/>
                </a:lnTo>
                <a:lnTo>
                  <a:pt x="13734" y="238060"/>
                </a:lnTo>
                <a:lnTo>
                  <a:pt x="19704" y="284753"/>
                </a:lnTo>
                <a:lnTo>
                  <a:pt x="26719" y="331112"/>
                </a:lnTo>
                <a:lnTo>
                  <a:pt x="34768" y="377123"/>
                </a:lnTo>
                <a:lnTo>
                  <a:pt x="43838" y="422776"/>
                </a:lnTo>
                <a:lnTo>
                  <a:pt x="53917" y="468056"/>
                </a:lnTo>
                <a:lnTo>
                  <a:pt x="64993" y="512953"/>
                </a:lnTo>
                <a:lnTo>
                  <a:pt x="77053" y="557454"/>
                </a:lnTo>
                <a:lnTo>
                  <a:pt x="90085" y="601547"/>
                </a:lnTo>
                <a:lnTo>
                  <a:pt x="104077" y="645218"/>
                </a:lnTo>
                <a:lnTo>
                  <a:pt x="119016" y="688457"/>
                </a:lnTo>
                <a:lnTo>
                  <a:pt x="134891" y="731251"/>
                </a:lnTo>
                <a:lnTo>
                  <a:pt x="151689" y="773588"/>
                </a:lnTo>
                <a:lnTo>
                  <a:pt x="169398" y="815455"/>
                </a:lnTo>
                <a:lnTo>
                  <a:pt x="188005" y="856840"/>
                </a:lnTo>
                <a:lnTo>
                  <a:pt x="207499" y="897731"/>
                </a:lnTo>
                <a:lnTo>
                  <a:pt x="227867" y="938116"/>
                </a:lnTo>
                <a:lnTo>
                  <a:pt x="249097" y="977982"/>
                </a:lnTo>
                <a:lnTo>
                  <a:pt x="271176" y="1017317"/>
                </a:lnTo>
                <a:lnTo>
                  <a:pt x="294092" y="1056108"/>
                </a:lnTo>
                <a:lnTo>
                  <a:pt x="317834" y="1094345"/>
                </a:lnTo>
                <a:lnTo>
                  <a:pt x="342388" y="1132014"/>
                </a:lnTo>
                <a:lnTo>
                  <a:pt x="367743" y="1169103"/>
                </a:lnTo>
                <a:lnTo>
                  <a:pt x="393886" y="1205599"/>
                </a:lnTo>
                <a:lnTo>
                  <a:pt x="420806" y="1241492"/>
                </a:lnTo>
                <a:lnTo>
                  <a:pt x="448489" y="1276767"/>
                </a:lnTo>
                <a:lnTo>
                  <a:pt x="476923" y="1311414"/>
                </a:lnTo>
                <a:lnTo>
                  <a:pt x="506097" y="1345419"/>
                </a:lnTo>
                <a:lnTo>
                  <a:pt x="535998" y="1378771"/>
                </a:lnTo>
                <a:lnTo>
                  <a:pt x="566613" y="1411457"/>
                </a:lnTo>
                <a:lnTo>
                  <a:pt x="597931" y="1443466"/>
                </a:lnTo>
                <a:lnTo>
                  <a:pt x="629940" y="1474784"/>
                </a:lnTo>
                <a:lnTo>
                  <a:pt x="662626" y="1505399"/>
                </a:lnTo>
                <a:lnTo>
                  <a:pt x="695978" y="1535300"/>
                </a:lnTo>
                <a:lnTo>
                  <a:pt x="729983" y="1564474"/>
                </a:lnTo>
                <a:lnTo>
                  <a:pt x="764630" y="1592908"/>
                </a:lnTo>
                <a:lnTo>
                  <a:pt x="799905" y="1620591"/>
                </a:lnTo>
                <a:lnTo>
                  <a:pt x="835798" y="1647511"/>
                </a:lnTo>
                <a:lnTo>
                  <a:pt x="872294" y="1673654"/>
                </a:lnTo>
                <a:lnTo>
                  <a:pt x="909383" y="1699009"/>
                </a:lnTo>
                <a:lnTo>
                  <a:pt x="947052" y="1723563"/>
                </a:lnTo>
                <a:lnTo>
                  <a:pt x="985289" y="1747305"/>
                </a:lnTo>
                <a:lnTo>
                  <a:pt x="1024080" y="1770221"/>
                </a:lnTo>
                <a:lnTo>
                  <a:pt x="1063415" y="1792300"/>
                </a:lnTo>
                <a:lnTo>
                  <a:pt x="1103281" y="1813530"/>
                </a:lnTo>
                <a:lnTo>
                  <a:pt x="1143666" y="1833898"/>
                </a:lnTo>
                <a:lnTo>
                  <a:pt x="1184557" y="1853392"/>
                </a:lnTo>
                <a:lnTo>
                  <a:pt x="1225942" y="1871999"/>
                </a:lnTo>
                <a:lnTo>
                  <a:pt x="1267809" y="1889708"/>
                </a:lnTo>
                <a:lnTo>
                  <a:pt x="1310146" y="1906506"/>
                </a:lnTo>
                <a:lnTo>
                  <a:pt x="1352940" y="1922381"/>
                </a:lnTo>
                <a:lnTo>
                  <a:pt x="1396179" y="1937320"/>
                </a:lnTo>
                <a:lnTo>
                  <a:pt x="1439850" y="1951312"/>
                </a:lnTo>
                <a:lnTo>
                  <a:pt x="1483943" y="1964344"/>
                </a:lnTo>
                <a:lnTo>
                  <a:pt x="1528444" y="1976404"/>
                </a:lnTo>
                <a:lnTo>
                  <a:pt x="1573341" y="1987480"/>
                </a:lnTo>
                <a:lnTo>
                  <a:pt x="1618621" y="1997559"/>
                </a:lnTo>
                <a:lnTo>
                  <a:pt x="1664274" y="2006629"/>
                </a:lnTo>
                <a:lnTo>
                  <a:pt x="1710285" y="2014678"/>
                </a:lnTo>
                <a:lnTo>
                  <a:pt x="1756644" y="2021693"/>
                </a:lnTo>
                <a:lnTo>
                  <a:pt x="1803337" y="2027663"/>
                </a:lnTo>
                <a:lnTo>
                  <a:pt x="1850353" y="2032575"/>
                </a:lnTo>
                <a:lnTo>
                  <a:pt x="1897680" y="2036416"/>
                </a:lnTo>
                <a:lnTo>
                  <a:pt x="1945304" y="2039175"/>
                </a:lnTo>
                <a:lnTo>
                  <a:pt x="1993214" y="2040840"/>
                </a:lnTo>
                <a:lnTo>
                  <a:pt x="2041398" y="2041398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46A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87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69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29E8-1278-6818-849E-CDE07593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31C2-2798-1848-9405-525D5848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458F-4852-6561-5876-6EEEC617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74BA8-CB29-1A37-9E6E-04CF122C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EB6D-05E6-68FC-E480-E7A9FB11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1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1995-397E-DA47-039F-BAB46F4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886D1-8D85-6317-A8C0-F0F34370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967A2-168D-FE9F-1D96-AB6F4B47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6E17-890C-60BC-D896-69E63D47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4020-78AE-45D5-5ADF-2C068E59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6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5C90-D572-3888-C6DD-66C0C1FD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E03C-84A1-5BA0-CB80-AE7D52225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3BC2-0CDD-7D9B-226C-97169C5B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67C0-F28F-B50F-6376-060B84BB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6154-6798-82D2-7432-FC1BA106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C04B8-F1B8-A3C9-C4AC-4CDAB5D5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4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E67D-FEC9-B214-ED37-37021046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3110D-DDEF-B9D2-C42D-26D96857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6CB08-B050-26D9-67D0-233D6E92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EDE00-0514-10BC-47EC-5BA5A05F7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0E299-DD0E-8F59-2F21-FCADBF1CC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7CC86-86B5-9CA2-AAA5-46FF8B4C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815DB-D61B-32A8-8006-05760667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FDFB4-3D06-B1DD-64F8-C8ABAC87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8C31-194E-50A0-A8E1-2C65D42A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626A6-AE88-BD26-5B02-6D2E1651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ED94E-0E9A-1032-677B-70F127CB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DEDFE-3A6C-AAD0-4977-6BB25B18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7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2995E-7DCB-3A48-09DE-AC555C9B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6CA5A-FC25-090B-9405-1BFE3985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C577D-F3DF-566E-2888-E67DE154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A502-EADD-088E-FD0B-77B6BBE5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0A2E-D770-2045-728D-B28B2A0FA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24B2-CA49-016D-CC3D-F82B680F1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5FB8-226E-D0DD-F1F6-7245329E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820A-3F2F-48ED-55A2-2864F324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713E-7560-C444-3701-E9CF6DAA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E6CE-584A-7BCA-3E75-CF7EA427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BCEF0-F534-0705-B502-D58546654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59E65-BAF8-89B4-348D-BE4E84C76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5B6FC-1C40-92C2-781E-28E9BE47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DCE22-F7FD-E8BD-D573-48B8696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AA9D7-B93A-383B-11D7-93B5B43F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DA8DA-CEED-DCCD-1256-5A6E302A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64FF-CED3-2DB7-1B43-11956978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DA77-114D-7AA4-9D92-E05368B7D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129B9-517F-453A-8556-6DC8A35B697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C547-93F9-13AD-33EE-B35AE12ED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41A29-A00F-3664-B77F-3A9474610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AA2CE-52F6-451B-B372-D294B838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06368" y="6286899"/>
            <a:ext cx="2568873" cy="2685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668" y="249123"/>
            <a:ext cx="8910320" cy="525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46A6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175" y="1418208"/>
            <a:ext cx="10153650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22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nC4rY687bE?feature=shared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li.do/features-google-slides?interaction-type=UUE%3D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98CB5-04F8-4A66-DCE1-4AB262C8A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orange and yellow text&#10;&#10;Description automatically generated">
            <a:extLst>
              <a:ext uri="{FF2B5EF4-FFF2-40B4-BE49-F238E27FC236}">
                <a16:creationId xmlns:a16="http://schemas.microsoft.com/office/drawing/2014/main" id="{18A648EF-6AC4-2BCD-F5C0-784A8106B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" b="2719"/>
          <a:stretch/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987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5C6F08-0E3A-4437-EB86-3343312DE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8" y="249123"/>
            <a:ext cx="8910320" cy="52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75" dirty="0"/>
              <a:t> </a:t>
            </a:r>
            <a:r>
              <a:rPr dirty="0"/>
              <a:t>benefits</a:t>
            </a:r>
            <a:r>
              <a:rPr spc="90" dirty="0"/>
              <a:t> </a:t>
            </a:r>
            <a:r>
              <a:rPr dirty="0"/>
              <a:t>we</a:t>
            </a:r>
            <a:r>
              <a:rPr spc="70" dirty="0"/>
              <a:t> </a:t>
            </a:r>
            <a:r>
              <a:rPr dirty="0"/>
              <a:t>gain</a:t>
            </a:r>
            <a:r>
              <a:rPr spc="70" dirty="0"/>
              <a:t> </a:t>
            </a:r>
            <a:r>
              <a:rPr dirty="0"/>
              <a:t>from</a:t>
            </a:r>
            <a:r>
              <a:rPr spc="50" dirty="0"/>
              <a:t> </a:t>
            </a:r>
            <a:r>
              <a:rPr dirty="0"/>
              <a:t>problem</a:t>
            </a:r>
            <a:r>
              <a:rPr spc="45" dirty="0"/>
              <a:t> </a:t>
            </a:r>
            <a:r>
              <a:rPr spc="-10" dirty="0"/>
              <a:t>solving</a:t>
            </a:r>
          </a:p>
        </p:txBody>
      </p:sp>
      <p:sp>
        <p:nvSpPr>
          <p:cNvPr id="3" name="object 3"/>
          <p:cNvSpPr/>
          <p:nvPr/>
        </p:nvSpPr>
        <p:spPr>
          <a:xfrm>
            <a:off x="479298" y="986789"/>
            <a:ext cx="7856855" cy="0"/>
          </a:xfrm>
          <a:custGeom>
            <a:avLst/>
            <a:gdLst/>
            <a:ahLst/>
            <a:cxnLst/>
            <a:rect l="l" t="t" r="r" b="b"/>
            <a:pathLst>
              <a:path w="7856855">
                <a:moveTo>
                  <a:pt x="0" y="0"/>
                </a:moveTo>
                <a:lnTo>
                  <a:pt x="7856347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7864" y="1697706"/>
            <a:ext cx="2962870" cy="25755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4753" y="1433321"/>
            <a:ext cx="10733405" cy="4112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335" marR="0" lvl="0" indent="-25463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EA4335"/>
              </a:buClr>
              <a:buSzTx/>
              <a:buFontTx/>
              <a:buAutoNum type="arabicPeriod"/>
              <a:tabLst>
                <a:tab pos="267335" algn="l"/>
              </a:tabLst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Identifying</a:t>
            </a:r>
            <a:r>
              <a:rPr kumimoji="0" sz="2000" b="1" i="0" u="none" strike="noStrike" kern="0" cap="none" spc="4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understanding</a:t>
            </a:r>
            <a:r>
              <a:rPr kumimoji="0" sz="2000" b="1" i="0" u="none" strike="noStrike" kern="0" cap="none" spc="8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problems.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355"/>
              </a:spcBef>
              <a:spcAft>
                <a:spcPts val="0"/>
              </a:spcAft>
              <a:buClr>
                <a:srgbClr val="EA4335"/>
              </a:buClr>
              <a:buSzTx/>
              <a:buFont typeface="Calibri"/>
              <a:buAutoNum type="arabicPeriod"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67335" marR="0" lvl="0" indent="-25463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Tx/>
              <a:buFontTx/>
              <a:buAutoNum type="arabicPeriod"/>
              <a:tabLst>
                <a:tab pos="267335" algn="l"/>
              </a:tabLst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Developing</a:t>
            </a:r>
            <a:r>
              <a:rPr kumimoji="0" sz="2000" b="1" i="0" u="none" strike="noStrike" kern="0" cap="none" spc="5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efficient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solutions.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360"/>
              </a:spcBef>
              <a:spcAft>
                <a:spcPts val="0"/>
              </a:spcAft>
              <a:buClr>
                <a:srgbClr val="EA4335"/>
              </a:buClr>
              <a:buSzTx/>
              <a:buFont typeface="Calibri"/>
              <a:buAutoNum type="arabicPeriod"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67335" marR="0" lvl="0" indent="-25463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Tx/>
              <a:buFontTx/>
              <a:buAutoNum type="arabicPeriod"/>
              <a:tabLst>
                <a:tab pos="267335" algn="l"/>
              </a:tabLst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Debugging</a:t>
            </a:r>
            <a:r>
              <a:rPr kumimoji="0" sz="2000" b="1" i="0" u="none" strike="noStrike" kern="0" cap="none" spc="6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1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troubleshooting.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Clr>
                <a:srgbClr val="EA4335"/>
              </a:buClr>
              <a:buSzTx/>
              <a:buFont typeface="Calibri"/>
              <a:buAutoNum type="arabicPeriod"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67335" marR="0" lvl="0" indent="-25463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Tx/>
              <a:buFontTx/>
              <a:buAutoNum type="arabicPeriod"/>
              <a:tabLst>
                <a:tab pos="267335" algn="l"/>
              </a:tabLst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Enhancing</a:t>
            </a:r>
            <a:r>
              <a:rPr kumimoji="0" sz="2000" b="1" i="0" u="none" strike="noStrike" kern="0" cap="none" spc="6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creativity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10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innovation.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We</a:t>
            </a:r>
            <a:r>
              <a:rPr kumimoji="0" sz="2000" b="1" i="0" u="none" strike="noStrike" kern="0" cap="none" spc="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need a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lot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time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talk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about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importance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000" b="1" i="0" u="none" strike="noStrike" kern="0" cap="none" spc="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problem solving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your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programming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journey.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56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696964"/>
            <a:chOff x="0" y="0"/>
            <a:chExt cx="12192000" cy="669696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187950"/>
            </a:xfrm>
            <a:custGeom>
              <a:avLst/>
              <a:gdLst/>
              <a:ahLst/>
              <a:cxnLst/>
              <a:rect l="l" t="t" r="r" b="b"/>
              <a:pathLst>
                <a:path w="12192000" h="5187950">
                  <a:moveTo>
                    <a:pt x="12192000" y="0"/>
                  </a:moveTo>
                  <a:lnTo>
                    <a:pt x="0" y="0"/>
                  </a:lnTo>
                  <a:lnTo>
                    <a:pt x="0" y="5187696"/>
                  </a:lnTo>
                  <a:lnTo>
                    <a:pt x="12192000" y="518769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151" y="536460"/>
              <a:ext cx="11274552" cy="56738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5883" y="5187696"/>
              <a:ext cx="11000740" cy="763905"/>
            </a:xfrm>
            <a:custGeom>
              <a:avLst/>
              <a:gdLst/>
              <a:ahLst/>
              <a:cxnLst/>
              <a:rect l="l" t="t" r="r" b="b"/>
              <a:pathLst>
                <a:path w="11000740" h="763904">
                  <a:moveTo>
                    <a:pt x="0" y="763523"/>
                  </a:moveTo>
                  <a:lnTo>
                    <a:pt x="11000232" y="763523"/>
                  </a:lnTo>
                  <a:lnTo>
                    <a:pt x="11000232" y="0"/>
                  </a:lnTo>
                  <a:lnTo>
                    <a:pt x="0" y="0"/>
                  </a:lnTo>
                  <a:lnTo>
                    <a:pt x="0" y="763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81355" y="248411"/>
              <a:ext cx="11849100" cy="4939665"/>
            </a:xfrm>
            <a:custGeom>
              <a:avLst/>
              <a:gdLst/>
              <a:ahLst/>
              <a:cxnLst/>
              <a:rect l="l" t="t" r="r" b="b"/>
              <a:pathLst>
                <a:path w="11849100" h="4939665">
                  <a:moveTo>
                    <a:pt x="11849100" y="0"/>
                  </a:moveTo>
                  <a:lnTo>
                    <a:pt x="0" y="0"/>
                  </a:lnTo>
                  <a:lnTo>
                    <a:pt x="0" y="4939284"/>
                  </a:lnTo>
                  <a:lnTo>
                    <a:pt x="11849100" y="4939284"/>
                  </a:lnTo>
                  <a:lnTo>
                    <a:pt x="1184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5656" y="5343144"/>
              <a:ext cx="11734800" cy="1353820"/>
            </a:xfrm>
            <a:custGeom>
              <a:avLst/>
              <a:gdLst/>
              <a:ahLst/>
              <a:cxnLst/>
              <a:rect l="l" t="t" r="r" b="b"/>
              <a:pathLst>
                <a:path w="11734800" h="1353820">
                  <a:moveTo>
                    <a:pt x="11734800" y="0"/>
                  </a:moveTo>
                  <a:lnTo>
                    <a:pt x="0" y="0"/>
                  </a:lnTo>
                  <a:lnTo>
                    <a:pt x="0" y="1353311"/>
                  </a:lnTo>
                  <a:lnTo>
                    <a:pt x="11734800" y="1353311"/>
                  </a:lnTo>
                  <a:lnTo>
                    <a:pt x="1173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0959" y="693419"/>
              <a:ext cx="4463795" cy="55412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24300" y="708659"/>
              <a:ext cx="4361815" cy="5439410"/>
            </a:xfrm>
            <a:custGeom>
              <a:avLst/>
              <a:gdLst/>
              <a:ahLst/>
              <a:cxnLst/>
              <a:rect l="l" t="t" r="r" b="b"/>
              <a:pathLst>
                <a:path w="4361815" h="5439410">
                  <a:moveTo>
                    <a:pt x="4361688" y="0"/>
                  </a:moveTo>
                  <a:lnTo>
                    <a:pt x="0" y="0"/>
                  </a:lnTo>
                  <a:lnTo>
                    <a:pt x="0" y="5439156"/>
                  </a:lnTo>
                  <a:lnTo>
                    <a:pt x="4361688" y="5439156"/>
                  </a:lnTo>
                  <a:lnTo>
                    <a:pt x="4361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28288" y="6509004"/>
              <a:ext cx="4533900" cy="0"/>
            </a:xfrm>
            <a:custGeom>
              <a:avLst/>
              <a:gdLst/>
              <a:ahLst/>
              <a:cxnLst/>
              <a:rect l="l" t="t" r="r" b="b"/>
              <a:pathLst>
                <a:path w="4533900">
                  <a:moveTo>
                    <a:pt x="0" y="0"/>
                  </a:moveTo>
                  <a:lnTo>
                    <a:pt x="4533900" y="0"/>
                  </a:lnTo>
                </a:path>
              </a:pathLst>
            </a:custGeom>
            <a:ln w="762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9728" y="708659"/>
              <a:ext cx="4361815" cy="543941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2384D-D7A2-9C1F-A430-CB9D6454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9668" y="258678"/>
            <a:ext cx="89103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646A6F"/>
                </a:solidFill>
                <a:latin typeface="Calibri"/>
                <a:cs typeface="Calibri"/>
              </a:rPr>
              <a:t>IDE That We Will Using It</a:t>
            </a:r>
          </a:p>
        </p:txBody>
      </p:sp>
      <p:sp>
        <p:nvSpPr>
          <p:cNvPr id="5" name="object 3"/>
          <p:cNvSpPr/>
          <p:nvPr/>
        </p:nvSpPr>
        <p:spPr>
          <a:xfrm>
            <a:off x="479298" y="986789"/>
            <a:ext cx="4742180" cy="0"/>
          </a:xfrm>
          <a:custGeom>
            <a:avLst/>
            <a:gdLst/>
            <a:ahLst/>
            <a:cxnLst/>
            <a:rect l="l" t="t" r="r" b="b"/>
            <a:pathLst>
              <a:path w="4742180">
                <a:moveTo>
                  <a:pt x="0" y="0"/>
                </a:moveTo>
                <a:lnTo>
                  <a:pt x="4741672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556666" y="1140688"/>
            <a:ext cx="6614159" cy="46056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Integrated</a:t>
            </a:r>
            <a:r>
              <a:rPr sz="2000" b="1" spc="4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Development</a:t>
            </a:r>
            <a:r>
              <a:rPr sz="2000" b="1" spc="5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Environment</a:t>
            </a:r>
            <a:r>
              <a:rPr sz="2000" b="1" spc="6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(IDE)</a:t>
            </a:r>
            <a:r>
              <a:rPr sz="2000" b="1" spc="3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4285F4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12700" marR="380365">
              <a:lnSpc>
                <a:spcPct val="150000"/>
              </a:lnSpc>
            </a:pPr>
            <a:r>
              <a:rPr sz="2000" b="1" spc="50" dirty="0">
                <a:solidFill>
                  <a:srgbClr val="646A6F"/>
                </a:solidFill>
                <a:latin typeface="Calibri"/>
                <a:cs typeface="Calibri"/>
              </a:rPr>
              <a:t>is</a:t>
            </a:r>
            <a:r>
              <a:rPr sz="2000" b="1" spc="8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</a:t>
            </a:r>
            <a:r>
              <a:rPr sz="2000" b="1" spc="8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software</a:t>
            </a:r>
            <a:r>
              <a:rPr sz="2000" b="1" spc="8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application</a:t>
            </a:r>
            <a:r>
              <a:rPr sz="2000" b="1" spc="9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that</a:t>
            </a:r>
            <a:r>
              <a:rPr sz="2000" b="1" spc="10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helps</a:t>
            </a:r>
            <a:r>
              <a:rPr sz="20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programmers</a:t>
            </a:r>
            <a:r>
              <a:rPr sz="2000" b="1" spc="9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develop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code</a:t>
            </a:r>
            <a:r>
              <a:rPr sz="20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in</a:t>
            </a:r>
            <a:r>
              <a:rPr sz="20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an</a:t>
            </a:r>
            <a:r>
              <a:rPr sz="20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efficient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manner.</a:t>
            </a:r>
            <a:r>
              <a:rPr sz="20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This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environment</a:t>
            </a:r>
            <a:r>
              <a:rPr sz="20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increases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developer</a:t>
            </a:r>
            <a:r>
              <a:rPr sz="2000" b="1" spc="-7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productivity.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293100"/>
              </a:lnSpc>
              <a:spcBef>
                <a:spcPts val="390"/>
              </a:spcBef>
            </a:pP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Programmers</a:t>
            </a:r>
            <a:r>
              <a:rPr sz="20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use</a:t>
            </a:r>
            <a:r>
              <a:rPr sz="20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60" dirty="0">
                <a:solidFill>
                  <a:srgbClr val="646A6F"/>
                </a:solidFill>
                <a:latin typeface="Calibri"/>
                <a:cs typeface="Calibri"/>
              </a:rPr>
              <a:t>IDEs</a:t>
            </a:r>
            <a:r>
              <a:rPr sz="20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2000" b="1" spc="6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make</a:t>
            </a:r>
            <a:r>
              <a:rPr sz="20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their</a:t>
            </a:r>
            <a:r>
              <a:rPr sz="20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646A6F"/>
                </a:solidFill>
                <a:latin typeface="Calibri"/>
                <a:cs typeface="Calibri"/>
              </a:rPr>
              <a:t>tasks</a:t>
            </a:r>
            <a:r>
              <a:rPr sz="20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easier. 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Code::Blocks</a:t>
            </a:r>
            <a:r>
              <a:rPr sz="2000" b="1" spc="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50" dirty="0">
                <a:solidFill>
                  <a:srgbClr val="646A6F"/>
                </a:solidFill>
                <a:latin typeface="Calibri"/>
                <a:cs typeface="Calibri"/>
              </a:rPr>
              <a:t>is</a:t>
            </a:r>
            <a:r>
              <a:rPr sz="20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</a:t>
            </a:r>
            <a:r>
              <a:rPr sz="20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free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646A6F"/>
                </a:solidFill>
                <a:latin typeface="Calibri"/>
                <a:cs typeface="Calibri"/>
              </a:rPr>
              <a:t>C/C++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20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Fortran</a:t>
            </a:r>
            <a:r>
              <a:rPr sz="20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IDE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built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20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meet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most</a:t>
            </a:r>
            <a:r>
              <a:rPr sz="2000" b="1" spc="8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demanding</a:t>
            </a:r>
            <a:r>
              <a:rPr sz="2000" b="1" spc="7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needs</a:t>
            </a:r>
            <a:r>
              <a:rPr sz="2000" b="1" spc="6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of</a:t>
            </a:r>
            <a:r>
              <a:rPr sz="2000" b="1" spc="7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its</a:t>
            </a:r>
            <a:r>
              <a:rPr sz="2000" b="1" spc="10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users.</a:t>
            </a:r>
            <a:r>
              <a:rPr sz="2000" b="1" spc="5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It</a:t>
            </a:r>
            <a:r>
              <a:rPr sz="2000" b="1" spc="8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is</a:t>
            </a:r>
            <a:r>
              <a:rPr sz="2000" b="1" spc="8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designed</a:t>
            </a:r>
            <a:r>
              <a:rPr sz="2000" b="1" spc="6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2000" b="1" spc="8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be</a:t>
            </a:r>
            <a:r>
              <a:rPr sz="2000" b="1" spc="8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646A6F"/>
                </a:solidFill>
                <a:latin typeface="Calibri"/>
                <a:cs typeface="Calibri"/>
              </a:rPr>
              <a:t>very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extensible</a:t>
            </a:r>
            <a:r>
              <a:rPr sz="2000" b="1" spc="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2000" b="1" spc="6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fully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configurable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7" name="object 5"/>
          <p:cNvGrpSpPr/>
          <p:nvPr/>
        </p:nvGrpSpPr>
        <p:grpSpPr>
          <a:xfrm>
            <a:off x="6874669" y="1310520"/>
            <a:ext cx="5221605" cy="2731770"/>
            <a:chOff x="6874669" y="1310520"/>
            <a:chExt cx="5221605" cy="2731770"/>
          </a:xfrm>
        </p:grpSpPr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4669" y="1310520"/>
              <a:ext cx="5221413" cy="2731247"/>
            </a:xfrm>
            <a:prstGeom prst="rect">
              <a:avLst/>
            </a:prstGeom>
          </p:spPr>
        </p:pic>
        <p:pic>
          <p:nvPicPr>
            <p:cNvPr id="15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912" y="1475232"/>
              <a:ext cx="4902073" cy="2415540"/>
            </a:xfrm>
            <a:prstGeom prst="rect">
              <a:avLst/>
            </a:prstGeom>
          </p:spPr>
        </p:pic>
      </p:grpSp>
      <p:pic>
        <p:nvPicPr>
          <p:cNvPr id="16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0483" y="4846947"/>
            <a:ext cx="2742614" cy="8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139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329" y="3910076"/>
            <a:ext cx="665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66666"/>
                </a:solidFill>
              </a:rPr>
              <a:t>Install</a:t>
            </a:r>
            <a:r>
              <a:rPr sz="3600" spc="-105" dirty="0">
                <a:solidFill>
                  <a:srgbClr val="666666"/>
                </a:solidFill>
              </a:rPr>
              <a:t> </a:t>
            </a:r>
            <a:r>
              <a:rPr sz="3600" dirty="0">
                <a:solidFill>
                  <a:srgbClr val="666666"/>
                </a:solidFill>
              </a:rPr>
              <a:t>Codeblocks</a:t>
            </a:r>
            <a:r>
              <a:rPr sz="3600" spc="-100" dirty="0">
                <a:solidFill>
                  <a:srgbClr val="666666"/>
                </a:solidFill>
              </a:rPr>
              <a:t> </a:t>
            </a:r>
            <a:r>
              <a:rPr sz="3600" dirty="0">
                <a:solidFill>
                  <a:srgbClr val="666666"/>
                </a:solidFill>
              </a:rPr>
              <a:t>IDE</a:t>
            </a:r>
            <a:r>
              <a:rPr sz="3600" spc="-105" dirty="0">
                <a:solidFill>
                  <a:srgbClr val="666666"/>
                </a:solidFill>
              </a:rPr>
              <a:t> </a:t>
            </a:r>
            <a:r>
              <a:rPr sz="3600" dirty="0">
                <a:solidFill>
                  <a:srgbClr val="666666"/>
                </a:solidFill>
              </a:rPr>
              <a:t>on</a:t>
            </a:r>
            <a:r>
              <a:rPr sz="3600" spc="-90" dirty="0">
                <a:solidFill>
                  <a:srgbClr val="666666"/>
                </a:solidFill>
              </a:rPr>
              <a:t> </a:t>
            </a:r>
            <a:r>
              <a:rPr sz="3600" spc="-10" dirty="0">
                <a:solidFill>
                  <a:srgbClr val="666666"/>
                </a:solidFill>
              </a:rPr>
              <a:t>Windows</a:t>
            </a:r>
            <a:endParaRPr sz="3600"/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5292852" y="2196083"/>
            <a:ext cx="1606550" cy="1584960"/>
          </a:xfrm>
          <a:custGeom>
            <a:avLst/>
            <a:gdLst/>
            <a:ahLst/>
            <a:cxnLst/>
            <a:rect l="l" t="t" r="r" b="b"/>
            <a:pathLst>
              <a:path w="1606550" h="1584960">
                <a:moveTo>
                  <a:pt x="1077468" y="610997"/>
                </a:moveTo>
                <a:lnTo>
                  <a:pt x="655320" y="338328"/>
                </a:lnTo>
                <a:lnTo>
                  <a:pt x="655320" y="883920"/>
                </a:lnTo>
                <a:lnTo>
                  <a:pt x="1077468" y="610997"/>
                </a:lnTo>
                <a:close/>
              </a:path>
              <a:path w="1606550" h="1584960">
                <a:moveTo>
                  <a:pt x="1606296" y="126746"/>
                </a:moveTo>
                <a:lnTo>
                  <a:pt x="1602968" y="110363"/>
                </a:lnTo>
                <a:lnTo>
                  <a:pt x="1593913" y="96951"/>
                </a:lnTo>
                <a:lnTo>
                  <a:pt x="1580464" y="87909"/>
                </a:lnTo>
                <a:lnTo>
                  <a:pt x="1564005" y="84582"/>
                </a:lnTo>
                <a:lnTo>
                  <a:pt x="1394968" y="84582"/>
                </a:lnTo>
                <a:lnTo>
                  <a:pt x="1394968" y="232410"/>
                </a:lnTo>
                <a:lnTo>
                  <a:pt x="1394968" y="993267"/>
                </a:lnTo>
                <a:lnTo>
                  <a:pt x="211328" y="993267"/>
                </a:lnTo>
                <a:lnTo>
                  <a:pt x="211328" y="232410"/>
                </a:lnTo>
                <a:lnTo>
                  <a:pt x="1394968" y="232410"/>
                </a:lnTo>
                <a:lnTo>
                  <a:pt x="1394968" y="84582"/>
                </a:lnTo>
                <a:lnTo>
                  <a:pt x="845439" y="84582"/>
                </a:lnTo>
                <a:lnTo>
                  <a:pt x="845439" y="42291"/>
                </a:lnTo>
                <a:lnTo>
                  <a:pt x="842111" y="25831"/>
                </a:lnTo>
                <a:lnTo>
                  <a:pt x="833043" y="12395"/>
                </a:lnTo>
                <a:lnTo>
                  <a:pt x="819607" y="3327"/>
                </a:lnTo>
                <a:lnTo>
                  <a:pt x="803148" y="0"/>
                </a:lnTo>
                <a:lnTo>
                  <a:pt x="786676" y="3327"/>
                </a:lnTo>
                <a:lnTo>
                  <a:pt x="773239" y="12395"/>
                </a:lnTo>
                <a:lnTo>
                  <a:pt x="764171" y="25831"/>
                </a:lnTo>
                <a:lnTo>
                  <a:pt x="760857" y="42291"/>
                </a:lnTo>
                <a:lnTo>
                  <a:pt x="760857" y="84582"/>
                </a:lnTo>
                <a:lnTo>
                  <a:pt x="42291" y="84582"/>
                </a:lnTo>
                <a:lnTo>
                  <a:pt x="25819" y="87909"/>
                </a:lnTo>
                <a:lnTo>
                  <a:pt x="12382" y="96951"/>
                </a:lnTo>
                <a:lnTo>
                  <a:pt x="3314" y="110363"/>
                </a:lnTo>
                <a:lnTo>
                  <a:pt x="0" y="126746"/>
                </a:lnTo>
                <a:lnTo>
                  <a:pt x="3314" y="143217"/>
                </a:lnTo>
                <a:lnTo>
                  <a:pt x="12382" y="156654"/>
                </a:lnTo>
                <a:lnTo>
                  <a:pt x="25819" y="165722"/>
                </a:lnTo>
                <a:lnTo>
                  <a:pt x="42291" y="169037"/>
                </a:lnTo>
                <a:lnTo>
                  <a:pt x="84582" y="169037"/>
                </a:lnTo>
                <a:lnTo>
                  <a:pt x="84582" y="1035558"/>
                </a:lnTo>
                <a:lnTo>
                  <a:pt x="42291" y="1035558"/>
                </a:lnTo>
                <a:lnTo>
                  <a:pt x="25819" y="1038885"/>
                </a:lnTo>
                <a:lnTo>
                  <a:pt x="12382" y="1047927"/>
                </a:lnTo>
                <a:lnTo>
                  <a:pt x="3314" y="1061339"/>
                </a:lnTo>
                <a:lnTo>
                  <a:pt x="0" y="1077722"/>
                </a:lnTo>
                <a:lnTo>
                  <a:pt x="3314" y="1094193"/>
                </a:lnTo>
                <a:lnTo>
                  <a:pt x="12382" y="1107630"/>
                </a:lnTo>
                <a:lnTo>
                  <a:pt x="25819" y="1116698"/>
                </a:lnTo>
                <a:lnTo>
                  <a:pt x="42291" y="1120013"/>
                </a:lnTo>
                <a:lnTo>
                  <a:pt x="687705" y="1120013"/>
                </a:lnTo>
                <a:lnTo>
                  <a:pt x="362204" y="1445514"/>
                </a:lnTo>
                <a:lnTo>
                  <a:pt x="352958" y="1459598"/>
                </a:lnTo>
                <a:lnTo>
                  <a:pt x="349961" y="1475600"/>
                </a:lnTo>
                <a:lnTo>
                  <a:pt x="353174" y="1491576"/>
                </a:lnTo>
                <a:lnTo>
                  <a:pt x="362585" y="1505585"/>
                </a:lnTo>
                <a:lnTo>
                  <a:pt x="376656" y="1514856"/>
                </a:lnTo>
                <a:lnTo>
                  <a:pt x="392658" y="1517891"/>
                </a:lnTo>
                <a:lnTo>
                  <a:pt x="408635" y="1514716"/>
                </a:lnTo>
                <a:lnTo>
                  <a:pt x="422656" y="1505331"/>
                </a:lnTo>
                <a:lnTo>
                  <a:pt x="760857" y="1167130"/>
                </a:lnTo>
                <a:lnTo>
                  <a:pt x="760857" y="1542669"/>
                </a:lnTo>
                <a:lnTo>
                  <a:pt x="764171" y="1559140"/>
                </a:lnTo>
                <a:lnTo>
                  <a:pt x="773239" y="1572577"/>
                </a:lnTo>
                <a:lnTo>
                  <a:pt x="786676" y="1581645"/>
                </a:lnTo>
                <a:lnTo>
                  <a:pt x="803148" y="1584960"/>
                </a:lnTo>
                <a:lnTo>
                  <a:pt x="819607" y="1581645"/>
                </a:lnTo>
                <a:lnTo>
                  <a:pt x="833043" y="1572577"/>
                </a:lnTo>
                <a:lnTo>
                  <a:pt x="842111" y="1559140"/>
                </a:lnTo>
                <a:lnTo>
                  <a:pt x="845439" y="1542669"/>
                </a:lnTo>
                <a:lnTo>
                  <a:pt x="845439" y="1167130"/>
                </a:lnTo>
                <a:lnTo>
                  <a:pt x="845439" y="1166495"/>
                </a:lnTo>
                <a:lnTo>
                  <a:pt x="1183640" y="1504696"/>
                </a:lnTo>
                <a:lnTo>
                  <a:pt x="1197610" y="1513992"/>
                </a:lnTo>
                <a:lnTo>
                  <a:pt x="1213497" y="1517078"/>
                </a:lnTo>
                <a:lnTo>
                  <a:pt x="1229410" y="1513992"/>
                </a:lnTo>
                <a:lnTo>
                  <a:pt x="1243444" y="1504696"/>
                </a:lnTo>
                <a:lnTo>
                  <a:pt x="1252740" y="1490713"/>
                </a:lnTo>
                <a:lnTo>
                  <a:pt x="1255839" y="1474800"/>
                </a:lnTo>
                <a:lnTo>
                  <a:pt x="1252740" y="1458874"/>
                </a:lnTo>
                <a:lnTo>
                  <a:pt x="1243444" y="1444879"/>
                </a:lnTo>
                <a:lnTo>
                  <a:pt x="965060" y="1166495"/>
                </a:lnTo>
                <a:lnTo>
                  <a:pt x="918591" y="1120013"/>
                </a:lnTo>
                <a:lnTo>
                  <a:pt x="1564005" y="1120013"/>
                </a:lnTo>
                <a:lnTo>
                  <a:pt x="1580464" y="1116698"/>
                </a:lnTo>
                <a:lnTo>
                  <a:pt x="1593913" y="1107630"/>
                </a:lnTo>
                <a:lnTo>
                  <a:pt x="1602968" y="1094193"/>
                </a:lnTo>
                <a:lnTo>
                  <a:pt x="1606296" y="1077722"/>
                </a:lnTo>
                <a:lnTo>
                  <a:pt x="1602968" y="1061339"/>
                </a:lnTo>
                <a:lnTo>
                  <a:pt x="1593913" y="1047927"/>
                </a:lnTo>
                <a:lnTo>
                  <a:pt x="1580464" y="1038885"/>
                </a:lnTo>
                <a:lnTo>
                  <a:pt x="1564005" y="1035558"/>
                </a:lnTo>
                <a:lnTo>
                  <a:pt x="1521714" y="1035558"/>
                </a:lnTo>
                <a:lnTo>
                  <a:pt x="1521714" y="993267"/>
                </a:lnTo>
                <a:lnTo>
                  <a:pt x="1521714" y="232410"/>
                </a:lnTo>
                <a:lnTo>
                  <a:pt x="1521714" y="169037"/>
                </a:lnTo>
                <a:lnTo>
                  <a:pt x="1564005" y="169037"/>
                </a:lnTo>
                <a:lnTo>
                  <a:pt x="1580464" y="165722"/>
                </a:lnTo>
                <a:lnTo>
                  <a:pt x="1593913" y="156654"/>
                </a:lnTo>
                <a:lnTo>
                  <a:pt x="1602968" y="143217"/>
                </a:lnTo>
                <a:lnTo>
                  <a:pt x="1606296" y="126746"/>
                </a:lnTo>
                <a:close/>
              </a:path>
            </a:pathLst>
          </a:custGeom>
          <a:solidFill>
            <a:srgbClr val="F9BA0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37C0C-6FC7-728E-1911-BDD263CE2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499668" y="191789"/>
            <a:ext cx="315831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646A6F"/>
                </a:solidFill>
                <a:latin typeface="Calibri"/>
                <a:cs typeface="Calibri"/>
              </a:rPr>
              <a:t>Hello World !</a:t>
            </a:r>
          </a:p>
        </p:txBody>
      </p:sp>
      <p:sp>
        <p:nvSpPr>
          <p:cNvPr id="10" name="object 3"/>
          <p:cNvSpPr/>
          <p:nvPr/>
        </p:nvSpPr>
        <p:spPr>
          <a:xfrm>
            <a:off x="479298" y="986789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5">
                <a:moveTo>
                  <a:pt x="0" y="0"/>
                </a:moveTo>
                <a:lnTo>
                  <a:pt x="2617597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/>
          <p:cNvGrpSpPr/>
          <p:nvPr/>
        </p:nvGrpSpPr>
        <p:grpSpPr>
          <a:xfrm>
            <a:off x="472186" y="1194816"/>
            <a:ext cx="4863465" cy="4788535"/>
            <a:chOff x="472186" y="1194816"/>
            <a:chExt cx="4863465" cy="4788535"/>
          </a:xfrm>
        </p:grpSpPr>
        <p:sp>
          <p:nvSpPr>
            <p:cNvPr id="12" name="object 5"/>
            <p:cNvSpPr/>
            <p:nvPr/>
          </p:nvSpPr>
          <p:spPr>
            <a:xfrm>
              <a:off x="497586" y="1213866"/>
              <a:ext cx="4819015" cy="4750435"/>
            </a:xfrm>
            <a:custGeom>
              <a:avLst/>
              <a:gdLst/>
              <a:ahLst/>
              <a:cxnLst/>
              <a:rect l="l" t="t" r="r" b="b"/>
              <a:pathLst>
                <a:path w="4819015" h="4750435">
                  <a:moveTo>
                    <a:pt x="0" y="4750308"/>
                  </a:moveTo>
                  <a:lnTo>
                    <a:pt x="4818888" y="4750308"/>
                  </a:lnTo>
                  <a:lnTo>
                    <a:pt x="4818888" y="0"/>
                  </a:lnTo>
                  <a:lnTo>
                    <a:pt x="0" y="0"/>
                  </a:lnTo>
                  <a:lnTo>
                    <a:pt x="0" y="4750308"/>
                  </a:lnTo>
                  <a:close/>
                </a:path>
              </a:pathLst>
            </a:custGeom>
            <a:ln w="38099">
              <a:solidFill>
                <a:srgbClr val="F9BA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478536" y="1213104"/>
              <a:ext cx="4837430" cy="302260"/>
            </a:xfrm>
            <a:custGeom>
              <a:avLst/>
              <a:gdLst/>
              <a:ahLst/>
              <a:cxnLst/>
              <a:rect l="l" t="t" r="r" b="b"/>
              <a:pathLst>
                <a:path w="4837430" h="302259">
                  <a:moveTo>
                    <a:pt x="4837176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4837176" y="301751"/>
                  </a:lnTo>
                  <a:lnTo>
                    <a:pt x="4837176" y="0"/>
                  </a:lnTo>
                  <a:close/>
                </a:path>
              </a:pathLst>
            </a:custGeom>
            <a:solidFill>
              <a:srgbClr val="F9B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478536" y="1213104"/>
              <a:ext cx="4837430" cy="302260"/>
            </a:xfrm>
            <a:custGeom>
              <a:avLst/>
              <a:gdLst/>
              <a:ahLst/>
              <a:cxnLst/>
              <a:rect l="l" t="t" r="r" b="b"/>
              <a:pathLst>
                <a:path w="4837430" h="302259">
                  <a:moveTo>
                    <a:pt x="0" y="301751"/>
                  </a:moveTo>
                  <a:lnTo>
                    <a:pt x="4837176" y="301751"/>
                  </a:lnTo>
                  <a:lnTo>
                    <a:pt x="4837176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12700">
              <a:solidFill>
                <a:srgbClr val="F9BA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6486" y="1263142"/>
              <a:ext cx="181863" cy="181863"/>
            </a:xfrm>
            <a:prstGeom prst="rect">
              <a:avLst/>
            </a:prstGeom>
          </p:spPr>
        </p:pic>
        <p:pic>
          <p:nvPicPr>
            <p:cNvPr id="18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1286" y="1263142"/>
              <a:ext cx="181863" cy="181863"/>
            </a:xfrm>
            <a:prstGeom prst="rect">
              <a:avLst/>
            </a:prstGeom>
          </p:spPr>
        </p:pic>
        <p:pic>
          <p:nvPicPr>
            <p:cNvPr id="19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6086" y="1263142"/>
              <a:ext cx="181863" cy="181863"/>
            </a:xfrm>
            <a:prstGeom prst="rect">
              <a:avLst/>
            </a:prstGeom>
          </p:spPr>
        </p:pic>
      </p:grpSp>
      <p:sp>
        <p:nvSpPr>
          <p:cNvPr id="20" name="object 11"/>
          <p:cNvSpPr txBox="1"/>
          <p:nvPr/>
        </p:nvSpPr>
        <p:spPr>
          <a:xfrm>
            <a:off x="825093" y="2620492"/>
            <a:ext cx="3899535" cy="139781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main</a:t>
            </a:r>
            <a:r>
              <a:rPr sz="2000" b="1" spc="-10" dirty="0">
                <a:solidFill>
                  <a:srgbClr val="EA4335"/>
                </a:solidFill>
                <a:latin typeface="Calibri"/>
                <a:cs typeface="Calibri"/>
              </a:rPr>
              <a:t>()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000" b="1" spc="-50" dirty="0">
                <a:solidFill>
                  <a:srgbClr val="EA4335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9974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E9D57"/>
                </a:solidFill>
                <a:latin typeface="Calibri"/>
                <a:cs typeface="Calibri"/>
              </a:rPr>
              <a:t>cout</a:t>
            </a:r>
            <a:r>
              <a:rPr sz="2000" b="1" spc="-20" dirty="0">
                <a:solidFill>
                  <a:srgbClr val="0E9D57"/>
                </a:solidFill>
                <a:latin typeface="Calibri"/>
                <a:cs typeface="Calibri"/>
              </a:rPr>
              <a:t> </a:t>
            </a:r>
            <a:r>
              <a:rPr sz="2000" b="1" spc="120" dirty="0">
                <a:solidFill>
                  <a:srgbClr val="EA4335"/>
                </a:solidFill>
                <a:latin typeface="Calibri"/>
                <a:cs typeface="Calibri"/>
              </a:rPr>
              <a:t>&lt;&lt;</a:t>
            </a:r>
            <a:r>
              <a:rPr sz="2000" b="1" spc="-20" dirty="0">
                <a:solidFill>
                  <a:srgbClr val="EA433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B9094"/>
                </a:solidFill>
                <a:latin typeface="Calibri"/>
                <a:cs typeface="Calibri"/>
              </a:rPr>
              <a:t>“Hello</a:t>
            </a:r>
            <a:r>
              <a:rPr sz="2000" b="1" spc="-35" dirty="0">
                <a:solidFill>
                  <a:srgbClr val="8B909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8B9094"/>
                </a:solidFill>
                <a:latin typeface="Calibri"/>
                <a:cs typeface="Calibri"/>
              </a:rPr>
              <a:t>World</a:t>
            </a:r>
            <a:r>
              <a:rPr sz="2000" b="1" spc="-20" dirty="0">
                <a:solidFill>
                  <a:srgbClr val="8B9094"/>
                </a:solidFill>
                <a:latin typeface="Calibri"/>
                <a:cs typeface="Calibri"/>
              </a:rPr>
              <a:t> </a:t>
            </a:r>
            <a:r>
              <a:rPr sz="2000" b="1" spc="-120" dirty="0">
                <a:solidFill>
                  <a:srgbClr val="8B9094"/>
                </a:solidFill>
                <a:latin typeface="Calibri"/>
                <a:cs typeface="Calibri"/>
              </a:rPr>
              <a:t>!”</a:t>
            </a:r>
            <a:r>
              <a:rPr sz="2000" b="1" spc="-25" dirty="0">
                <a:solidFill>
                  <a:srgbClr val="8B9094"/>
                </a:solidFill>
                <a:latin typeface="Calibri"/>
                <a:cs typeface="Calibri"/>
              </a:rPr>
              <a:t> </a:t>
            </a:r>
            <a:r>
              <a:rPr sz="2000" b="1" spc="120" dirty="0">
                <a:solidFill>
                  <a:srgbClr val="EA4335"/>
                </a:solidFill>
                <a:latin typeface="Calibri"/>
                <a:cs typeface="Calibri"/>
              </a:rPr>
              <a:t>&lt;&lt;</a:t>
            </a:r>
            <a:r>
              <a:rPr sz="2000" b="1" spc="-15" dirty="0">
                <a:solidFill>
                  <a:srgbClr val="EA433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E9D57"/>
                </a:solidFill>
                <a:latin typeface="Calibri"/>
                <a:cs typeface="Calibri"/>
              </a:rPr>
              <a:t>endl</a:t>
            </a:r>
            <a:r>
              <a:rPr sz="2000" b="1" spc="-10" dirty="0">
                <a:solidFill>
                  <a:srgbClr val="EA4335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12"/>
          <p:cNvSpPr txBox="1"/>
          <p:nvPr/>
        </p:nvSpPr>
        <p:spPr>
          <a:xfrm>
            <a:off x="1324991" y="4144136"/>
            <a:ext cx="951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return</a:t>
            </a:r>
            <a:r>
              <a:rPr sz="2000" b="1" spc="-1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EA4335"/>
                </a:solidFill>
                <a:latin typeface="Calibri"/>
                <a:cs typeface="Calibri"/>
              </a:rPr>
              <a:t>0;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825093" y="4601336"/>
            <a:ext cx="103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solidFill>
                  <a:srgbClr val="EA4335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14"/>
          <p:cNvSpPr/>
          <p:nvPr/>
        </p:nvSpPr>
        <p:spPr>
          <a:xfrm>
            <a:off x="3381755" y="1915667"/>
            <a:ext cx="276225" cy="277495"/>
          </a:xfrm>
          <a:custGeom>
            <a:avLst/>
            <a:gdLst/>
            <a:ahLst/>
            <a:cxnLst/>
            <a:rect l="l" t="t" r="r" b="b"/>
            <a:pathLst>
              <a:path w="276225" h="277494">
                <a:moveTo>
                  <a:pt x="137922" y="0"/>
                </a:moveTo>
                <a:lnTo>
                  <a:pt x="94317" y="7071"/>
                </a:lnTo>
                <a:lnTo>
                  <a:pt x="56455" y="26761"/>
                </a:lnTo>
                <a:lnTo>
                  <a:pt x="26602" y="56784"/>
                </a:lnTo>
                <a:lnTo>
                  <a:pt x="7028" y="94853"/>
                </a:lnTo>
                <a:lnTo>
                  <a:pt x="0" y="138684"/>
                </a:lnTo>
                <a:lnTo>
                  <a:pt x="7028" y="182514"/>
                </a:lnTo>
                <a:lnTo>
                  <a:pt x="26602" y="220583"/>
                </a:lnTo>
                <a:lnTo>
                  <a:pt x="56455" y="250606"/>
                </a:lnTo>
                <a:lnTo>
                  <a:pt x="94317" y="270296"/>
                </a:lnTo>
                <a:lnTo>
                  <a:pt x="137922" y="277368"/>
                </a:lnTo>
                <a:lnTo>
                  <a:pt x="181526" y="270296"/>
                </a:lnTo>
                <a:lnTo>
                  <a:pt x="219388" y="250606"/>
                </a:lnTo>
                <a:lnTo>
                  <a:pt x="249241" y="220583"/>
                </a:lnTo>
                <a:lnTo>
                  <a:pt x="268815" y="182514"/>
                </a:lnTo>
                <a:lnTo>
                  <a:pt x="275844" y="138684"/>
                </a:lnTo>
                <a:lnTo>
                  <a:pt x="268815" y="94853"/>
                </a:lnTo>
                <a:lnTo>
                  <a:pt x="249241" y="56784"/>
                </a:lnTo>
                <a:lnTo>
                  <a:pt x="219388" y="26761"/>
                </a:lnTo>
                <a:lnTo>
                  <a:pt x="181526" y="7071"/>
                </a:lnTo>
                <a:lnTo>
                  <a:pt x="137922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5"/>
          <p:cNvSpPr txBox="1"/>
          <p:nvPr/>
        </p:nvSpPr>
        <p:spPr>
          <a:xfrm>
            <a:off x="840852" y="1716785"/>
            <a:ext cx="2765425" cy="92836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5"/>
              </a:spcBef>
              <a:tabLst>
                <a:tab pos="2636520" algn="l"/>
              </a:tabLst>
            </a:pPr>
            <a:r>
              <a:rPr sz="3000" b="1" baseline="1388" dirty="0">
                <a:solidFill>
                  <a:srgbClr val="0E9D57"/>
                </a:solidFill>
                <a:latin typeface="Calibri"/>
                <a:cs typeface="Calibri"/>
              </a:rPr>
              <a:t>#include</a:t>
            </a:r>
            <a:r>
              <a:rPr sz="3000" b="1" spc="157" baseline="1388" dirty="0">
                <a:solidFill>
                  <a:srgbClr val="0E9D57"/>
                </a:solidFill>
                <a:latin typeface="Calibri"/>
                <a:cs typeface="Calibri"/>
              </a:rPr>
              <a:t> </a:t>
            </a:r>
            <a:r>
              <a:rPr sz="3000" b="1" spc="-15" baseline="1388" dirty="0">
                <a:solidFill>
                  <a:srgbClr val="0E9D57"/>
                </a:solidFill>
                <a:latin typeface="Calibri"/>
                <a:cs typeface="Calibri"/>
              </a:rPr>
              <a:t>&lt;iostream&gt;</a:t>
            </a:r>
            <a:r>
              <a:rPr sz="3000" b="1" baseline="1388" dirty="0">
                <a:solidFill>
                  <a:srgbClr val="0E9D57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using</a:t>
            </a:r>
            <a:r>
              <a:rPr sz="2000" b="1" spc="19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namespace</a:t>
            </a:r>
            <a:r>
              <a:rPr sz="2000" b="1" spc="17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E9D57"/>
                </a:solidFill>
                <a:latin typeface="Calibri"/>
                <a:cs typeface="Calibri"/>
              </a:rPr>
              <a:t>std</a:t>
            </a:r>
            <a:r>
              <a:rPr sz="2000" b="1" spc="-20" dirty="0">
                <a:solidFill>
                  <a:srgbClr val="EA4335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6"/>
          <p:cNvSpPr/>
          <p:nvPr/>
        </p:nvSpPr>
        <p:spPr>
          <a:xfrm>
            <a:off x="3511296" y="2398776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21" y="0"/>
                </a:moveTo>
                <a:lnTo>
                  <a:pt x="94317" y="7028"/>
                </a:lnTo>
                <a:lnTo>
                  <a:pt x="56455" y="26602"/>
                </a:lnTo>
                <a:lnTo>
                  <a:pt x="26602" y="56455"/>
                </a:lnTo>
                <a:lnTo>
                  <a:pt x="7028" y="94317"/>
                </a:lnTo>
                <a:lnTo>
                  <a:pt x="0" y="137922"/>
                </a:lnTo>
                <a:lnTo>
                  <a:pt x="7028" y="181526"/>
                </a:lnTo>
                <a:lnTo>
                  <a:pt x="26602" y="219388"/>
                </a:lnTo>
                <a:lnTo>
                  <a:pt x="56455" y="249241"/>
                </a:lnTo>
                <a:lnTo>
                  <a:pt x="94317" y="268815"/>
                </a:lnTo>
                <a:lnTo>
                  <a:pt x="137921" y="275844"/>
                </a:lnTo>
                <a:lnTo>
                  <a:pt x="181526" y="268815"/>
                </a:lnTo>
                <a:lnTo>
                  <a:pt x="219388" y="249241"/>
                </a:lnTo>
                <a:lnTo>
                  <a:pt x="249241" y="219388"/>
                </a:lnTo>
                <a:lnTo>
                  <a:pt x="268815" y="181526"/>
                </a:lnTo>
                <a:lnTo>
                  <a:pt x="275843" y="137922"/>
                </a:lnTo>
                <a:lnTo>
                  <a:pt x="268815" y="94317"/>
                </a:lnTo>
                <a:lnTo>
                  <a:pt x="249241" y="56455"/>
                </a:lnTo>
                <a:lnTo>
                  <a:pt x="219388" y="26602"/>
                </a:lnTo>
                <a:lnTo>
                  <a:pt x="181526" y="7028"/>
                </a:lnTo>
                <a:lnTo>
                  <a:pt x="137921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7"/>
          <p:cNvSpPr txBox="1"/>
          <p:nvPr/>
        </p:nvSpPr>
        <p:spPr>
          <a:xfrm>
            <a:off x="3592067" y="2372055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18"/>
          <p:cNvSpPr/>
          <p:nvPr/>
        </p:nvSpPr>
        <p:spPr>
          <a:xfrm>
            <a:off x="1996439" y="2804160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4" h="276225">
                <a:moveTo>
                  <a:pt x="138684" y="0"/>
                </a:moveTo>
                <a:lnTo>
                  <a:pt x="94853" y="7028"/>
                </a:lnTo>
                <a:lnTo>
                  <a:pt x="56784" y="26602"/>
                </a:lnTo>
                <a:lnTo>
                  <a:pt x="26761" y="56455"/>
                </a:lnTo>
                <a:lnTo>
                  <a:pt x="7071" y="94317"/>
                </a:lnTo>
                <a:lnTo>
                  <a:pt x="0" y="137922"/>
                </a:lnTo>
                <a:lnTo>
                  <a:pt x="7071" y="181526"/>
                </a:lnTo>
                <a:lnTo>
                  <a:pt x="26761" y="219388"/>
                </a:lnTo>
                <a:lnTo>
                  <a:pt x="56784" y="249241"/>
                </a:lnTo>
                <a:lnTo>
                  <a:pt x="94853" y="268815"/>
                </a:lnTo>
                <a:lnTo>
                  <a:pt x="138684" y="275843"/>
                </a:lnTo>
                <a:lnTo>
                  <a:pt x="182514" y="268815"/>
                </a:lnTo>
                <a:lnTo>
                  <a:pt x="220583" y="249241"/>
                </a:lnTo>
                <a:lnTo>
                  <a:pt x="250606" y="219388"/>
                </a:lnTo>
                <a:lnTo>
                  <a:pt x="270296" y="181526"/>
                </a:lnTo>
                <a:lnTo>
                  <a:pt x="277368" y="137922"/>
                </a:lnTo>
                <a:lnTo>
                  <a:pt x="270296" y="94317"/>
                </a:lnTo>
                <a:lnTo>
                  <a:pt x="250606" y="56455"/>
                </a:lnTo>
                <a:lnTo>
                  <a:pt x="220583" y="26602"/>
                </a:lnTo>
                <a:lnTo>
                  <a:pt x="182514" y="7028"/>
                </a:lnTo>
                <a:lnTo>
                  <a:pt x="138684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9"/>
          <p:cNvSpPr txBox="1"/>
          <p:nvPr/>
        </p:nvSpPr>
        <p:spPr>
          <a:xfrm>
            <a:off x="2077466" y="277799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0"/>
          <p:cNvSpPr/>
          <p:nvPr/>
        </p:nvSpPr>
        <p:spPr>
          <a:xfrm>
            <a:off x="4820411" y="3727703"/>
            <a:ext cx="277495" cy="277495"/>
          </a:xfrm>
          <a:custGeom>
            <a:avLst/>
            <a:gdLst/>
            <a:ahLst/>
            <a:cxnLst/>
            <a:rect l="l" t="t" r="r" b="b"/>
            <a:pathLst>
              <a:path w="277495" h="277495">
                <a:moveTo>
                  <a:pt x="138684" y="0"/>
                </a:moveTo>
                <a:lnTo>
                  <a:pt x="94853" y="7071"/>
                </a:lnTo>
                <a:lnTo>
                  <a:pt x="56784" y="26761"/>
                </a:lnTo>
                <a:lnTo>
                  <a:pt x="26761" y="56784"/>
                </a:lnTo>
                <a:lnTo>
                  <a:pt x="7071" y="94853"/>
                </a:lnTo>
                <a:lnTo>
                  <a:pt x="0" y="138684"/>
                </a:lnTo>
                <a:lnTo>
                  <a:pt x="7071" y="182514"/>
                </a:lnTo>
                <a:lnTo>
                  <a:pt x="26761" y="220583"/>
                </a:lnTo>
                <a:lnTo>
                  <a:pt x="56784" y="250606"/>
                </a:lnTo>
                <a:lnTo>
                  <a:pt x="94853" y="270296"/>
                </a:lnTo>
                <a:lnTo>
                  <a:pt x="138684" y="277368"/>
                </a:lnTo>
                <a:lnTo>
                  <a:pt x="182514" y="270296"/>
                </a:lnTo>
                <a:lnTo>
                  <a:pt x="220583" y="250606"/>
                </a:lnTo>
                <a:lnTo>
                  <a:pt x="250606" y="220583"/>
                </a:lnTo>
                <a:lnTo>
                  <a:pt x="270296" y="182514"/>
                </a:lnTo>
                <a:lnTo>
                  <a:pt x="277367" y="138684"/>
                </a:lnTo>
                <a:lnTo>
                  <a:pt x="270296" y="94853"/>
                </a:lnTo>
                <a:lnTo>
                  <a:pt x="250606" y="56784"/>
                </a:lnTo>
                <a:lnTo>
                  <a:pt x="220583" y="26761"/>
                </a:lnTo>
                <a:lnTo>
                  <a:pt x="182514" y="7071"/>
                </a:lnTo>
                <a:lnTo>
                  <a:pt x="138684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/>
          <p:cNvSpPr txBox="1"/>
          <p:nvPr/>
        </p:nvSpPr>
        <p:spPr>
          <a:xfrm>
            <a:off x="4902072" y="370217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22"/>
          <p:cNvSpPr/>
          <p:nvPr/>
        </p:nvSpPr>
        <p:spPr>
          <a:xfrm>
            <a:off x="2401823" y="416661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21" y="0"/>
                </a:moveTo>
                <a:lnTo>
                  <a:pt x="94317" y="7028"/>
                </a:lnTo>
                <a:lnTo>
                  <a:pt x="56455" y="26602"/>
                </a:lnTo>
                <a:lnTo>
                  <a:pt x="26602" y="56455"/>
                </a:lnTo>
                <a:lnTo>
                  <a:pt x="7028" y="94317"/>
                </a:lnTo>
                <a:lnTo>
                  <a:pt x="0" y="137921"/>
                </a:lnTo>
                <a:lnTo>
                  <a:pt x="7028" y="181526"/>
                </a:lnTo>
                <a:lnTo>
                  <a:pt x="26602" y="219388"/>
                </a:lnTo>
                <a:lnTo>
                  <a:pt x="56455" y="249241"/>
                </a:lnTo>
                <a:lnTo>
                  <a:pt x="94317" y="268815"/>
                </a:lnTo>
                <a:lnTo>
                  <a:pt x="137921" y="275843"/>
                </a:lnTo>
                <a:lnTo>
                  <a:pt x="181526" y="268815"/>
                </a:lnTo>
                <a:lnTo>
                  <a:pt x="219388" y="249241"/>
                </a:lnTo>
                <a:lnTo>
                  <a:pt x="249241" y="219388"/>
                </a:lnTo>
                <a:lnTo>
                  <a:pt x="268815" y="181526"/>
                </a:lnTo>
                <a:lnTo>
                  <a:pt x="275844" y="137921"/>
                </a:lnTo>
                <a:lnTo>
                  <a:pt x="268815" y="94317"/>
                </a:lnTo>
                <a:lnTo>
                  <a:pt x="249241" y="56455"/>
                </a:lnTo>
                <a:lnTo>
                  <a:pt x="219388" y="26602"/>
                </a:lnTo>
                <a:lnTo>
                  <a:pt x="181526" y="7028"/>
                </a:lnTo>
                <a:lnTo>
                  <a:pt x="137921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3"/>
          <p:cNvSpPr txBox="1"/>
          <p:nvPr/>
        </p:nvSpPr>
        <p:spPr>
          <a:xfrm>
            <a:off x="2482342" y="414045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24"/>
          <p:cNvSpPr/>
          <p:nvPr/>
        </p:nvSpPr>
        <p:spPr>
          <a:xfrm>
            <a:off x="5695188" y="829055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22" y="0"/>
                </a:moveTo>
                <a:lnTo>
                  <a:pt x="94317" y="7028"/>
                </a:lnTo>
                <a:lnTo>
                  <a:pt x="56455" y="26602"/>
                </a:lnTo>
                <a:lnTo>
                  <a:pt x="26602" y="56455"/>
                </a:lnTo>
                <a:lnTo>
                  <a:pt x="7028" y="94317"/>
                </a:lnTo>
                <a:lnTo>
                  <a:pt x="0" y="137922"/>
                </a:lnTo>
                <a:lnTo>
                  <a:pt x="7028" y="181526"/>
                </a:lnTo>
                <a:lnTo>
                  <a:pt x="26602" y="219388"/>
                </a:lnTo>
                <a:lnTo>
                  <a:pt x="56455" y="249241"/>
                </a:lnTo>
                <a:lnTo>
                  <a:pt x="94317" y="268815"/>
                </a:lnTo>
                <a:lnTo>
                  <a:pt x="137922" y="275844"/>
                </a:lnTo>
                <a:lnTo>
                  <a:pt x="181526" y="268815"/>
                </a:lnTo>
                <a:lnTo>
                  <a:pt x="219388" y="249241"/>
                </a:lnTo>
                <a:lnTo>
                  <a:pt x="249241" y="219388"/>
                </a:lnTo>
                <a:lnTo>
                  <a:pt x="268815" y="181526"/>
                </a:lnTo>
                <a:lnTo>
                  <a:pt x="275844" y="137922"/>
                </a:lnTo>
                <a:lnTo>
                  <a:pt x="268815" y="94317"/>
                </a:lnTo>
                <a:lnTo>
                  <a:pt x="249241" y="56455"/>
                </a:lnTo>
                <a:lnTo>
                  <a:pt x="219388" y="26602"/>
                </a:lnTo>
                <a:lnTo>
                  <a:pt x="181526" y="7028"/>
                </a:lnTo>
                <a:lnTo>
                  <a:pt x="137922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5"/>
          <p:cNvSpPr txBox="1"/>
          <p:nvPr/>
        </p:nvSpPr>
        <p:spPr>
          <a:xfrm>
            <a:off x="5763259" y="80238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5" name="object 26"/>
          <p:cNvSpPr/>
          <p:nvPr/>
        </p:nvSpPr>
        <p:spPr>
          <a:xfrm>
            <a:off x="5695188" y="1863851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22" y="0"/>
                </a:moveTo>
                <a:lnTo>
                  <a:pt x="94317" y="7028"/>
                </a:lnTo>
                <a:lnTo>
                  <a:pt x="56455" y="26602"/>
                </a:lnTo>
                <a:lnTo>
                  <a:pt x="26602" y="56455"/>
                </a:lnTo>
                <a:lnTo>
                  <a:pt x="7028" y="94317"/>
                </a:lnTo>
                <a:lnTo>
                  <a:pt x="0" y="137922"/>
                </a:lnTo>
                <a:lnTo>
                  <a:pt x="7028" y="181526"/>
                </a:lnTo>
                <a:lnTo>
                  <a:pt x="26602" y="219388"/>
                </a:lnTo>
                <a:lnTo>
                  <a:pt x="56455" y="249241"/>
                </a:lnTo>
                <a:lnTo>
                  <a:pt x="94317" y="268815"/>
                </a:lnTo>
                <a:lnTo>
                  <a:pt x="137922" y="275844"/>
                </a:lnTo>
                <a:lnTo>
                  <a:pt x="181526" y="268815"/>
                </a:lnTo>
                <a:lnTo>
                  <a:pt x="219388" y="249241"/>
                </a:lnTo>
                <a:lnTo>
                  <a:pt x="249241" y="219388"/>
                </a:lnTo>
                <a:lnTo>
                  <a:pt x="268815" y="181526"/>
                </a:lnTo>
                <a:lnTo>
                  <a:pt x="275844" y="137922"/>
                </a:lnTo>
                <a:lnTo>
                  <a:pt x="268815" y="94317"/>
                </a:lnTo>
                <a:lnTo>
                  <a:pt x="249241" y="56455"/>
                </a:lnTo>
                <a:lnTo>
                  <a:pt x="219388" y="26602"/>
                </a:lnTo>
                <a:lnTo>
                  <a:pt x="181526" y="7028"/>
                </a:lnTo>
                <a:lnTo>
                  <a:pt x="137922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7"/>
          <p:cNvSpPr txBox="1"/>
          <p:nvPr/>
        </p:nvSpPr>
        <p:spPr>
          <a:xfrm>
            <a:off x="5763259" y="183680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7" name="object 28"/>
          <p:cNvSpPr/>
          <p:nvPr/>
        </p:nvSpPr>
        <p:spPr>
          <a:xfrm>
            <a:off x="5690615" y="2921507"/>
            <a:ext cx="276225" cy="277495"/>
          </a:xfrm>
          <a:custGeom>
            <a:avLst/>
            <a:gdLst/>
            <a:ahLst/>
            <a:cxnLst/>
            <a:rect l="l" t="t" r="r" b="b"/>
            <a:pathLst>
              <a:path w="276225" h="277494">
                <a:moveTo>
                  <a:pt x="137922" y="0"/>
                </a:moveTo>
                <a:lnTo>
                  <a:pt x="94317" y="7071"/>
                </a:lnTo>
                <a:lnTo>
                  <a:pt x="56455" y="26761"/>
                </a:lnTo>
                <a:lnTo>
                  <a:pt x="26602" y="56784"/>
                </a:lnTo>
                <a:lnTo>
                  <a:pt x="7028" y="94853"/>
                </a:lnTo>
                <a:lnTo>
                  <a:pt x="0" y="138683"/>
                </a:lnTo>
                <a:lnTo>
                  <a:pt x="7028" y="182514"/>
                </a:lnTo>
                <a:lnTo>
                  <a:pt x="26602" y="220583"/>
                </a:lnTo>
                <a:lnTo>
                  <a:pt x="56455" y="250606"/>
                </a:lnTo>
                <a:lnTo>
                  <a:pt x="94317" y="270296"/>
                </a:lnTo>
                <a:lnTo>
                  <a:pt x="137922" y="277367"/>
                </a:lnTo>
                <a:lnTo>
                  <a:pt x="181526" y="270296"/>
                </a:lnTo>
                <a:lnTo>
                  <a:pt x="219388" y="250606"/>
                </a:lnTo>
                <a:lnTo>
                  <a:pt x="249241" y="220583"/>
                </a:lnTo>
                <a:lnTo>
                  <a:pt x="268815" y="182514"/>
                </a:lnTo>
                <a:lnTo>
                  <a:pt x="275844" y="138683"/>
                </a:lnTo>
                <a:lnTo>
                  <a:pt x="268815" y="94853"/>
                </a:lnTo>
                <a:lnTo>
                  <a:pt x="249241" y="56784"/>
                </a:lnTo>
                <a:lnTo>
                  <a:pt x="219388" y="26761"/>
                </a:lnTo>
                <a:lnTo>
                  <a:pt x="181526" y="7071"/>
                </a:lnTo>
                <a:lnTo>
                  <a:pt x="137922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9"/>
          <p:cNvSpPr txBox="1"/>
          <p:nvPr/>
        </p:nvSpPr>
        <p:spPr>
          <a:xfrm>
            <a:off x="5758434" y="289572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0"/>
          <p:cNvSpPr/>
          <p:nvPr/>
        </p:nvSpPr>
        <p:spPr>
          <a:xfrm>
            <a:off x="5699759" y="4130040"/>
            <a:ext cx="276225" cy="276225"/>
          </a:xfrm>
          <a:custGeom>
            <a:avLst/>
            <a:gdLst/>
            <a:ahLst/>
            <a:cxnLst/>
            <a:rect l="l" t="t" r="r" b="b"/>
            <a:pathLst>
              <a:path w="276225" h="276225">
                <a:moveTo>
                  <a:pt x="137922" y="0"/>
                </a:moveTo>
                <a:lnTo>
                  <a:pt x="94317" y="7028"/>
                </a:lnTo>
                <a:lnTo>
                  <a:pt x="56455" y="26602"/>
                </a:lnTo>
                <a:lnTo>
                  <a:pt x="26602" y="56455"/>
                </a:lnTo>
                <a:lnTo>
                  <a:pt x="7028" y="94317"/>
                </a:lnTo>
                <a:lnTo>
                  <a:pt x="0" y="137922"/>
                </a:lnTo>
                <a:lnTo>
                  <a:pt x="7028" y="181526"/>
                </a:lnTo>
                <a:lnTo>
                  <a:pt x="26602" y="219388"/>
                </a:lnTo>
                <a:lnTo>
                  <a:pt x="56455" y="249241"/>
                </a:lnTo>
                <a:lnTo>
                  <a:pt x="94317" y="268815"/>
                </a:lnTo>
                <a:lnTo>
                  <a:pt x="137922" y="275844"/>
                </a:lnTo>
                <a:lnTo>
                  <a:pt x="181526" y="268815"/>
                </a:lnTo>
                <a:lnTo>
                  <a:pt x="219388" y="249241"/>
                </a:lnTo>
                <a:lnTo>
                  <a:pt x="249241" y="219388"/>
                </a:lnTo>
                <a:lnTo>
                  <a:pt x="268815" y="181526"/>
                </a:lnTo>
                <a:lnTo>
                  <a:pt x="275843" y="137922"/>
                </a:lnTo>
                <a:lnTo>
                  <a:pt x="268815" y="94317"/>
                </a:lnTo>
                <a:lnTo>
                  <a:pt x="249241" y="56455"/>
                </a:lnTo>
                <a:lnTo>
                  <a:pt x="219388" y="26602"/>
                </a:lnTo>
                <a:lnTo>
                  <a:pt x="181526" y="7028"/>
                </a:lnTo>
                <a:lnTo>
                  <a:pt x="137922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1"/>
          <p:cNvSpPr txBox="1"/>
          <p:nvPr/>
        </p:nvSpPr>
        <p:spPr>
          <a:xfrm>
            <a:off x="5768085" y="410425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1" name="object 32"/>
          <p:cNvSpPr/>
          <p:nvPr/>
        </p:nvSpPr>
        <p:spPr>
          <a:xfrm>
            <a:off x="5690615" y="5498591"/>
            <a:ext cx="304800" cy="277495"/>
          </a:xfrm>
          <a:custGeom>
            <a:avLst/>
            <a:gdLst/>
            <a:ahLst/>
            <a:cxnLst/>
            <a:rect l="l" t="t" r="r" b="b"/>
            <a:pathLst>
              <a:path w="304800" h="277495">
                <a:moveTo>
                  <a:pt x="152400" y="0"/>
                </a:moveTo>
                <a:lnTo>
                  <a:pt x="104217" y="7071"/>
                </a:lnTo>
                <a:lnTo>
                  <a:pt x="62380" y="26761"/>
                </a:lnTo>
                <a:lnTo>
                  <a:pt x="29394" y="56784"/>
                </a:lnTo>
                <a:lnTo>
                  <a:pt x="7766" y="94853"/>
                </a:lnTo>
                <a:lnTo>
                  <a:pt x="0" y="138684"/>
                </a:lnTo>
                <a:lnTo>
                  <a:pt x="7766" y="182519"/>
                </a:lnTo>
                <a:lnTo>
                  <a:pt x="29394" y="220589"/>
                </a:lnTo>
                <a:lnTo>
                  <a:pt x="62380" y="250610"/>
                </a:lnTo>
                <a:lnTo>
                  <a:pt x="104217" y="270297"/>
                </a:lnTo>
                <a:lnTo>
                  <a:pt x="152400" y="277368"/>
                </a:lnTo>
                <a:lnTo>
                  <a:pt x="200582" y="270297"/>
                </a:lnTo>
                <a:lnTo>
                  <a:pt x="242419" y="250610"/>
                </a:lnTo>
                <a:lnTo>
                  <a:pt x="275405" y="220589"/>
                </a:lnTo>
                <a:lnTo>
                  <a:pt x="297033" y="182519"/>
                </a:lnTo>
                <a:lnTo>
                  <a:pt x="304800" y="138684"/>
                </a:lnTo>
                <a:lnTo>
                  <a:pt x="297033" y="94853"/>
                </a:lnTo>
                <a:lnTo>
                  <a:pt x="275405" y="56784"/>
                </a:lnTo>
                <a:lnTo>
                  <a:pt x="242419" y="26761"/>
                </a:lnTo>
                <a:lnTo>
                  <a:pt x="200582" y="7071"/>
                </a:lnTo>
                <a:lnTo>
                  <a:pt x="152400" y="0"/>
                </a:lnTo>
                <a:close/>
              </a:path>
            </a:pathLst>
          </a:custGeom>
          <a:solidFill>
            <a:srgbClr val="EA43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3"/>
          <p:cNvSpPr txBox="1"/>
          <p:nvPr/>
        </p:nvSpPr>
        <p:spPr>
          <a:xfrm>
            <a:off x="5773039" y="54733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34"/>
          <p:cNvSpPr txBox="1"/>
          <p:nvPr/>
        </p:nvSpPr>
        <p:spPr>
          <a:xfrm>
            <a:off x="6110985" y="593572"/>
            <a:ext cx="58280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This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line</a:t>
            </a:r>
            <a:r>
              <a:rPr sz="14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includes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input/output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stream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library</a:t>
            </a:r>
            <a:r>
              <a:rPr sz="1400" b="1" spc="6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in</a:t>
            </a:r>
            <a:r>
              <a:rPr sz="14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C++,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which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allows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us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646A6F"/>
                </a:solidFill>
                <a:latin typeface="Calibri"/>
                <a:cs typeface="Calibri"/>
              </a:rPr>
              <a:t>to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use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functions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like</a:t>
            </a:r>
            <a:r>
              <a:rPr sz="14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cout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endl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for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displaying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output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cin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for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taking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input.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4" name="object 35"/>
          <p:cNvSpPr txBox="1"/>
          <p:nvPr/>
        </p:nvSpPr>
        <p:spPr>
          <a:xfrm>
            <a:off x="6104001" y="1448641"/>
            <a:ext cx="5656580" cy="9855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0"/>
              </a:spcBef>
            </a:pP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This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line</a:t>
            </a:r>
            <a:r>
              <a:rPr sz="14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tells</a:t>
            </a:r>
            <a:r>
              <a:rPr sz="14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compiler</a:t>
            </a:r>
            <a:r>
              <a:rPr sz="14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that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we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want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use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std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namespace.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646A6F"/>
                </a:solidFill>
                <a:latin typeface="Calibri"/>
                <a:cs typeface="Calibri"/>
              </a:rPr>
              <a:t>std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namespace</a:t>
            </a:r>
            <a:r>
              <a:rPr sz="1400" b="1" spc="6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contains</a:t>
            </a:r>
            <a:r>
              <a:rPr sz="1400" b="1" spc="6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many</a:t>
            </a:r>
            <a:r>
              <a:rPr sz="1400" b="1" spc="6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standard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65" dirty="0">
                <a:solidFill>
                  <a:srgbClr val="646A6F"/>
                </a:solidFill>
                <a:latin typeface="Calibri"/>
                <a:cs typeface="Calibri"/>
              </a:rPr>
              <a:t>C++</a:t>
            </a:r>
            <a:r>
              <a:rPr sz="1400" b="1" spc="6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functions</a:t>
            </a:r>
            <a:r>
              <a:rPr sz="1400" b="1" spc="6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1400" b="1" spc="6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objects,</a:t>
            </a:r>
            <a:r>
              <a:rPr sz="1400" b="1" spc="7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including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those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from</a:t>
            </a:r>
            <a:r>
              <a:rPr sz="1400" b="1" spc="6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7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iostream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library.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5" name="object 36"/>
          <p:cNvSpPr txBox="1"/>
          <p:nvPr/>
        </p:nvSpPr>
        <p:spPr>
          <a:xfrm>
            <a:off x="6125336" y="2668879"/>
            <a:ext cx="5460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This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line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defines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main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function,</a:t>
            </a:r>
            <a:r>
              <a:rPr sz="1400" b="1" spc="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which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is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entry</a:t>
            </a:r>
            <a:r>
              <a:rPr sz="14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point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of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every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C++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program.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It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indicates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where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program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execution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should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start.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37"/>
          <p:cNvSpPr txBox="1"/>
          <p:nvPr/>
        </p:nvSpPr>
        <p:spPr>
          <a:xfrm>
            <a:off x="6137528" y="3682110"/>
            <a:ext cx="55587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This</a:t>
            </a:r>
            <a:r>
              <a:rPr sz="1400" b="1" spc="-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line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outputs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text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"Hello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World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90" dirty="0">
                <a:solidFill>
                  <a:srgbClr val="646A6F"/>
                </a:solidFill>
                <a:latin typeface="Calibri"/>
                <a:cs typeface="Calibri"/>
              </a:rPr>
              <a:t>!"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to the</a:t>
            </a:r>
            <a:r>
              <a:rPr sz="1400" b="1" spc="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console.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cout object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646A6F"/>
                </a:solidFill>
                <a:latin typeface="Calibri"/>
                <a:cs typeface="Calibri"/>
              </a:rPr>
              <a:t>is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7" name="object 38"/>
          <p:cNvSpPr txBox="1"/>
          <p:nvPr/>
        </p:nvSpPr>
        <p:spPr>
          <a:xfrm>
            <a:off x="6137528" y="3896080"/>
            <a:ext cx="549148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used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display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output,</a:t>
            </a:r>
            <a:r>
              <a:rPr sz="1400" b="1" spc="-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80" dirty="0">
                <a:solidFill>
                  <a:srgbClr val="646A6F"/>
                </a:solidFill>
                <a:latin typeface="Calibri"/>
                <a:cs typeface="Calibri"/>
              </a:rPr>
              <a:t>&lt;&lt;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operator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is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used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insert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text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646A6F"/>
                </a:solidFill>
                <a:latin typeface="Calibri"/>
                <a:cs typeface="Calibri"/>
              </a:rPr>
              <a:t>into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cout.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endl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represents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end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of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line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is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used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move</a:t>
            </a:r>
            <a:r>
              <a:rPr sz="1400" b="1" spc="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646A6F"/>
                </a:solidFill>
                <a:latin typeface="Calibri"/>
                <a:cs typeface="Calibri"/>
              </a:rPr>
              <a:t>the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cursor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next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line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after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displaying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text.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8" name="object 39"/>
          <p:cNvSpPr txBox="1"/>
          <p:nvPr/>
        </p:nvSpPr>
        <p:spPr>
          <a:xfrm>
            <a:off x="6125336" y="5085029"/>
            <a:ext cx="578040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This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line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indicates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that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main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function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should</a:t>
            </a:r>
            <a:r>
              <a:rPr sz="1400" b="1" spc="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return</a:t>
            </a:r>
            <a:r>
              <a:rPr sz="1400" b="1" spc="3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an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integer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value</a:t>
            </a:r>
            <a:r>
              <a:rPr sz="14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of</a:t>
            </a:r>
            <a:r>
              <a:rPr sz="14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0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to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operating</a:t>
            </a:r>
            <a:r>
              <a:rPr sz="14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system.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A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returned</a:t>
            </a:r>
            <a:r>
              <a:rPr sz="1400" b="1" spc="6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value</a:t>
            </a:r>
            <a:r>
              <a:rPr sz="1400" b="1" spc="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of</a:t>
            </a:r>
            <a:r>
              <a:rPr sz="1400" b="1" spc="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70" dirty="0">
                <a:solidFill>
                  <a:srgbClr val="646A6F"/>
                </a:solidFill>
                <a:latin typeface="Calibri"/>
                <a:cs typeface="Calibri"/>
              </a:rPr>
              <a:t>0</a:t>
            </a:r>
            <a:r>
              <a:rPr sz="14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generally</a:t>
            </a:r>
            <a:r>
              <a:rPr sz="14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indicates</a:t>
            </a:r>
            <a:r>
              <a:rPr sz="14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successful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execution</a:t>
            </a:r>
            <a:r>
              <a:rPr sz="1400" b="1" spc="-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of</a:t>
            </a:r>
            <a:r>
              <a:rPr sz="1400" b="1" spc="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14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646A6F"/>
                </a:solidFill>
                <a:latin typeface="Calibri"/>
                <a:cs typeface="Calibri"/>
              </a:rPr>
              <a:t>program.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9" name="object 40"/>
          <p:cNvSpPr/>
          <p:nvPr/>
        </p:nvSpPr>
        <p:spPr>
          <a:xfrm>
            <a:off x="5976365" y="1439417"/>
            <a:ext cx="5998210" cy="0"/>
          </a:xfrm>
          <a:custGeom>
            <a:avLst/>
            <a:gdLst/>
            <a:ahLst/>
            <a:cxnLst/>
            <a:rect l="l" t="t" r="r" b="b"/>
            <a:pathLst>
              <a:path w="5998209">
                <a:moveTo>
                  <a:pt x="0" y="0"/>
                </a:moveTo>
                <a:lnTo>
                  <a:pt x="5998083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1"/>
          <p:cNvSpPr/>
          <p:nvPr/>
        </p:nvSpPr>
        <p:spPr>
          <a:xfrm>
            <a:off x="5967221" y="2600705"/>
            <a:ext cx="5998210" cy="0"/>
          </a:xfrm>
          <a:custGeom>
            <a:avLst/>
            <a:gdLst/>
            <a:ahLst/>
            <a:cxnLst/>
            <a:rect l="l" t="t" r="r" b="b"/>
            <a:pathLst>
              <a:path w="5998209">
                <a:moveTo>
                  <a:pt x="0" y="0"/>
                </a:moveTo>
                <a:lnTo>
                  <a:pt x="5998083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2"/>
          <p:cNvSpPr/>
          <p:nvPr/>
        </p:nvSpPr>
        <p:spPr>
          <a:xfrm>
            <a:off x="5996178" y="3525773"/>
            <a:ext cx="5998210" cy="0"/>
          </a:xfrm>
          <a:custGeom>
            <a:avLst/>
            <a:gdLst/>
            <a:ahLst/>
            <a:cxnLst/>
            <a:rect l="l" t="t" r="r" b="b"/>
            <a:pathLst>
              <a:path w="5998209">
                <a:moveTo>
                  <a:pt x="0" y="0"/>
                </a:moveTo>
                <a:lnTo>
                  <a:pt x="5998083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3"/>
          <p:cNvSpPr/>
          <p:nvPr/>
        </p:nvSpPr>
        <p:spPr>
          <a:xfrm>
            <a:off x="5967221" y="5057394"/>
            <a:ext cx="5998210" cy="0"/>
          </a:xfrm>
          <a:custGeom>
            <a:avLst/>
            <a:gdLst/>
            <a:ahLst/>
            <a:cxnLst/>
            <a:rect l="l" t="t" r="r" b="b"/>
            <a:pathLst>
              <a:path w="5998209">
                <a:moveTo>
                  <a:pt x="0" y="0"/>
                </a:moveTo>
                <a:lnTo>
                  <a:pt x="5998083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2745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1883" y="0"/>
            <a:ext cx="5500370" cy="6858000"/>
          </a:xfrm>
          <a:custGeom>
            <a:avLst/>
            <a:gdLst/>
            <a:ahLst/>
            <a:cxnLst/>
            <a:rect l="l" t="t" r="r" b="b"/>
            <a:pathLst>
              <a:path w="5500370" h="6858000">
                <a:moveTo>
                  <a:pt x="5500116" y="0"/>
                </a:moveTo>
                <a:lnTo>
                  <a:pt x="0" y="0"/>
                </a:lnTo>
                <a:lnTo>
                  <a:pt x="0" y="6858000"/>
                </a:lnTo>
                <a:lnTo>
                  <a:pt x="5500116" y="6858000"/>
                </a:lnTo>
                <a:lnTo>
                  <a:pt x="5500116" y="0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2927" y="435686"/>
            <a:ext cx="2216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sz="4000" b="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0" dirty="0">
                <a:solidFill>
                  <a:srgbClr val="FFFFFF"/>
                </a:solidFill>
                <a:latin typeface="Calibri"/>
                <a:cs typeface="Calibri"/>
              </a:rPr>
              <a:t>C++</a:t>
            </a:r>
            <a:r>
              <a:rPr sz="4000" b="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0" spc="-5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2091" y="1319301"/>
            <a:ext cx="3568065" cy="476186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452755" indent="-440055">
              <a:lnSpc>
                <a:spcPct val="100000"/>
              </a:lnSpc>
              <a:spcBef>
                <a:spcPts val="1425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2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endParaRPr sz="2100" dirty="0">
              <a:latin typeface="Calibri"/>
              <a:cs typeface="Calibri"/>
            </a:endParaRPr>
          </a:p>
          <a:p>
            <a:pPr marL="452755" indent="-440055">
              <a:lnSpc>
                <a:spcPct val="100000"/>
              </a:lnSpc>
              <a:spcBef>
                <a:spcPts val="1330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Covers</a:t>
            </a:r>
            <a:r>
              <a:rPr sz="21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1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endParaRPr sz="2100" dirty="0">
              <a:latin typeface="Calibri"/>
              <a:cs typeface="Calibri"/>
            </a:endParaRPr>
          </a:p>
          <a:p>
            <a:pPr marL="452755" indent="-440055">
              <a:lnSpc>
                <a:spcPct val="100000"/>
              </a:lnSpc>
              <a:spcBef>
                <a:spcPts val="1345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Widely</a:t>
            </a:r>
            <a:r>
              <a:rPr sz="2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1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1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Universities</a:t>
            </a:r>
            <a:r>
              <a:rPr sz="2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100" dirty="0">
              <a:latin typeface="Calibri"/>
              <a:cs typeface="Calibri"/>
            </a:endParaRPr>
          </a:p>
          <a:p>
            <a:pPr marL="452755" indent="-440055">
              <a:lnSpc>
                <a:spcPct val="100000"/>
              </a:lnSpc>
              <a:spcBef>
                <a:spcPts val="1345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2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endParaRPr sz="2100" dirty="0">
              <a:latin typeface="Calibri"/>
              <a:cs typeface="Calibri"/>
            </a:endParaRPr>
          </a:p>
          <a:p>
            <a:pPr marL="452755" indent="-440055">
              <a:lnSpc>
                <a:spcPct val="100000"/>
              </a:lnSpc>
              <a:spcBef>
                <a:spcPts val="1330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21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25" dirty="0">
                <a:solidFill>
                  <a:srgbClr val="FFFFFF"/>
                </a:solidFill>
                <a:latin typeface="Calibri"/>
                <a:cs typeface="Calibri"/>
              </a:rPr>
              <a:t>OOP</a:t>
            </a:r>
            <a:endParaRPr sz="2100" dirty="0">
              <a:latin typeface="Calibri"/>
              <a:cs typeface="Calibri"/>
            </a:endParaRPr>
          </a:p>
          <a:p>
            <a:pPr marL="452755" indent="-440055">
              <a:lnSpc>
                <a:spcPct val="100000"/>
              </a:lnSpc>
              <a:spcBef>
                <a:spcPts val="1345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r>
              <a:rPr sz="2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21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2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5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2100" dirty="0">
              <a:latin typeface="Calibri"/>
              <a:cs typeface="Calibri"/>
            </a:endParaRPr>
          </a:p>
          <a:p>
            <a:pPr marL="452755">
              <a:lnSpc>
                <a:spcPct val="100000"/>
              </a:lnSpc>
              <a:spcBef>
                <a:spcPts val="40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Community</a:t>
            </a:r>
            <a:endParaRPr sz="2100" dirty="0">
              <a:latin typeface="Calibri"/>
              <a:cs typeface="Calibri"/>
            </a:endParaRPr>
          </a:p>
          <a:p>
            <a:pPr marL="452755" indent="-440055">
              <a:lnSpc>
                <a:spcPct val="100000"/>
              </a:lnSpc>
              <a:spcBef>
                <a:spcPts val="1345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Portable</a:t>
            </a:r>
            <a:r>
              <a:rPr sz="21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"Cross</a:t>
            </a:r>
            <a:r>
              <a:rPr sz="21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Platform"</a:t>
            </a:r>
            <a:endParaRPr sz="2100" dirty="0">
              <a:latin typeface="Calibri"/>
              <a:cs typeface="Calibri"/>
            </a:endParaRPr>
          </a:p>
          <a:p>
            <a:pPr marL="452755" indent="-440055">
              <a:lnSpc>
                <a:spcPct val="100000"/>
              </a:lnSpc>
              <a:spcBef>
                <a:spcPts val="1330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Closer</a:t>
            </a:r>
            <a:r>
              <a:rPr sz="2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Hardware</a:t>
            </a:r>
            <a:endParaRPr sz="2100" dirty="0">
              <a:latin typeface="Calibri"/>
              <a:cs typeface="Calibri"/>
            </a:endParaRPr>
          </a:p>
          <a:p>
            <a:pPr marL="452755" indent="-440055">
              <a:lnSpc>
                <a:spcPct val="100000"/>
              </a:lnSpc>
              <a:spcBef>
                <a:spcPts val="1345"/>
              </a:spcBef>
              <a:buSzPct val="76190"/>
              <a:buFont typeface="Calibri"/>
              <a:buChar char="●"/>
              <a:tabLst>
                <a:tab pos="452755" algn="l"/>
              </a:tabLst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Etc..</a:t>
            </a:r>
            <a:endParaRPr sz="21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89176" y="1755623"/>
            <a:ext cx="3188335" cy="3342640"/>
            <a:chOff x="1789176" y="1755623"/>
            <a:chExt cx="3188335" cy="33426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3404" y="1755623"/>
              <a:ext cx="2986047" cy="33421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9176" y="1834895"/>
              <a:ext cx="3188207" cy="318820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hand holding a sign with writing on it&#10;&#10;Description automatically generated">
            <a:extLst>
              <a:ext uri="{FF2B5EF4-FFF2-40B4-BE49-F238E27FC236}">
                <a16:creationId xmlns:a16="http://schemas.microsoft.com/office/drawing/2014/main" id="{31200EDE-707A-1BC8-41DB-CDF5E41C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99668" y="249123"/>
            <a:ext cx="8910320" cy="52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Rules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50" dirty="0"/>
              <a:t>League</a:t>
            </a:r>
          </a:p>
        </p:txBody>
      </p:sp>
      <p:sp>
        <p:nvSpPr>
          <p:cNvPr id="6" name="object 3"/>
          <p:cNvSpPr/>
          <p:nvPr/>
        </p:nvSpPr>
        <p:spPr>
          <a:xfrm>
            <a:off x="479298" y="986789"/>
            <a:ext cx="3227705" cy="0"/>
          </a:xfrm>
          <a:custGeom>
            <a:avLst/>
            <a:gdLst/>
            <a:ahLst/>
            <a:cxnLst/>
            <a:rect l="l" t="t" r="r" b="b"/>
            <a:pathLst>
              <a:path w="3227704">
                <a:moveTo>
                  <a:pt x="0" y="0"/>
                </a:moveTo>
                <a:lnTo>
                  <a:pt x="3227197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 txBox="1"/>
          <p:nvPr/>
        </p:nvSpPr>
        <p:spPr>
          <a:xfrm>
            <a:off x="556666" y="1363297"/>
            <a:ext cx="7325995" cy="4598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F9BA04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spc="10" dirty="0">
                <a:solidFill>
                  <a:srgbClr val="4285F4"/>
                </a:solidFill>
                <a:latin typeface="Calibri"/>
                <a:cs typeface="Calibri"/>
              </a:rPr>
              <a:t>Submitting</a:t>
            </a:r>
            <a:r>
              <a:rPr sz="2000" b="1" spc="6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4285F4"/>
                </a:solidFill>
                <a:latin typeface="Calibri"/>
                <a:cs typeface="Calibri"/>
              </a:rPr>
              <a:t>assignments</a:t>
            </a:r>
            <a:r>
              <a:rPr sz="2000" b="1" spc="8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2000" b="1" spc="8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4285F4"/>
                </a:solidFill>
                <a:latin typeface="Calibri"/>
                <a:cs typeface="Calibri"/>
              </a:rPr>
              <a:t>attending</a:t>
            </a:r>
            <a:r>
              <a:rPr sz="2000" b="1" spc="7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55" dirty="0">
                <a:solidFill>
                  <a:srgbClr val="4285F4"/>
                </a:solidFill>
                <a:latin typeface="Calibri"/>
                <a:cs typeface="Calibri"/>
              </a:rPr>
              <a:t>sessions</a:t>
            </a:r>
            <a:r>
              <a:rPr sz="2000" b="1" spc="8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50" dirty="0">
                <a:solidFill>
                  <a:srgbClr val="646A6F"/>
                </a:solidFill>
                <a:latin typeface="Calibri"/>
                <a:cs typeface="Calibri"/>
              </a:rPr>
              <a:t>is</a:t>
            </a:r>
            <a:r>
              <a:rPr sz="2000" b="1" spc="8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2000" b="1" spc="6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primary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source</a:t>
            </a:r>
            <a:r>
              <a:rPr sz="20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for</a:t>
            </a:r>
            <a:r>
              <a:rPr sz="20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obtaining</a:t>
            </a:r>
            <a:r>
              <a:rPr sz="2000" b="1" spc="5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A4335"/>
                </a:solidFill>
                <a:latin typeface="Calibri"/>
                <a:cs typeface="Calibri"/>
              </a:rPr>
              <a:t>points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60"/>
              </a:spcBef>
            </a:pP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F9BA04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There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additional</a:t>
            </a:r>
            <a:r>
              <a:rPr sz="2000" b="1" spc="6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points</a:t>
            </a:r>
            <a:r>
              <a:rPr sz="2000" b="1" spc="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for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different </a:t>
            </a:r>
            <a:r>
              <a:rPr sz="2000" b="1" spc="-10" dirty="0">
                <a:solidFill>
                  <a:srgbClr val="4285F4"/>
                </a:solidFill>
                <a:latin typeface="Calibri"/>
                <a:cs typeface="Calibri"/>
              </a:rPr>
              <a:t>solutions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buClr>
                <a:srgbClr val="F9BA04"/>
              </a:buClr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355600" marR="659765" indent="-343535">
              <a:lnSpc>
                <a:spcPct val="150000"/>
              </a:lnSpc>
              <a:buClr>
                <a:srgbClr val="F9BA04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Not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submitting</a:t>
            </a:r>
            <a:r>
              <a:rPr sz="2000" b="1" spc="-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lang="en-US" sz="2000" b="1" spc="100" dirty="0">
                <a:solidFill>
                  <a:srgbClr val="4285F4"/>
                </a:solidFill>
                <a:latin typeface="Calibri"/>
                <a:cs typeface="Calibri"/>
              </a:rPr>
              <a:t>2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285F4"/>
                </a:solidFill>
                <a:latin typeface="Calibri"/>
                <a:cs typeface="Calibri"/>
              </a:rPr>
              <a:t>assignments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285F4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285F4"/>
                </a:solidFill>
                <a:latin typeface="Calibri"/>
                <a:cs typeface="Calibri"/>
              </a:rPr>
              <a:t>row</a:t>
            </a:r>
            <a:r>
              <a:rPr sz="2000" b="1" spc="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or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not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submitting</a:t>
            </a:r>
            <a:r>
              <a:rPr sz="2000" b="1" spc="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lang="en-US" sz="2000" b="1" spc="50" dirty="0">
                <a:solidFill>
                  <a:srgbClr val="4285F4"/>
                </a:solidFill>
                <a:latin typeface="Calibri"/>
                <a:cs typeface="Calibri"/>
              </a:rPr>
              <a:t>4</a:t>
            </a:r>
            <a:r>
              <a:rPr sz="2000" b="1" spc="5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285F4"/>
                </a:solidFill>
                <a:latin typeface="Calibri"/>
                <a:cs typeface="Calibri"/>
              </a:rPr>
              <a:t>assignments</a:t>
            </a:r>
            <a:r>
              <a:rPr sz="2000" b="1" spc="-2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285F4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4285F4"/>
                </a:solidFill>
                <a:latin typeface="Calibri"/>
                <a:cs typeface="Calibri"/>
              </a:rPr>
              <a:t>total</a:t>
            </a:r>
            <a:r>
              <a:rPr sz="2000" b="1" spc="1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means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you</a:t>
            </a:r>
            <a:r>
              <a:rPr sz="2000" b="1" spc="-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646A6F"/>
                </a:solidFill>
                <a:latin typeface="Calibri"/>
                <a:cs typeface="Calibri"/>
              </a:rPr>
              <a:t>are</a:t>
            </a:r>
            <a:r>
              <a:rPr sz="2000" b="1" spc="-1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lang="en-US" sz="2000" b="1" spc="20" dirty="0">
                <a:solidFill>
                  <a:srgbClr val="EA4335"/>
                </a:solidFill>
                <a:latin typeface="Calibri"/>
                <a:cs typeface="Calibri"/>
              </a:rPr>
              <a:t>in Red Zone</a:t>
            </a:r>
            <a:r>
              <a:rPr sz="2000" b="1" spc="-10" dirty="0">
                <a:solidFill>
                  <a:srgbClr val="646A6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buClr>
                <a:srgbClr val="F9BA04"/>
              </a:buClr>
              <a:buFont typeface="Arial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  <a:buClr>
                <a:srgbClr val="F9BA04"/>
              </a:buClr>
              <a:buFont typeface="Arial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Only</a:t>
            </a:r>
            <a:r>
              <a:rPr sz="2000" b="1" spc="2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20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enthusiastic</a:t>
            </a:r>
            <a:r>
              <a:rPr sz="2000" b="1" spc="5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will</a:t>
            </a:r>
            <a:r>
              <a:rPr sz="20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remain</a:t>
            </a:r>
            <a:r>
              <a:rPr sz="20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in</a:t>
            </a:r>
            <a:r>
              <a:rPr sz="20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2000" b="1" spc="3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lang="en-US" sz="2000" b="1" spc="35" dirty="0">
                <a:solidFill>
                  <a:srgbClr val="646A6F"/>
                </a:solidFill>
                <a:latin typeface="Calibri"/>
                <a:cs typeface="Calibri"/>
              </a:rPr>
              <a:t>League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,</a:t>
            </a:r>
            <a:r>
              <a:rPr sz="2000" b="1" spc="4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and</a:t>
            </a:r>
            <a:r>
              <a:rPr sz="2000" b="1" spc="5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the</a:t>
            </a:r>
            <a:r>
              <a:rPr sz="2000" b="1" spc="6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EA4335"/>
                </a:solidFill>
                <a:latin typeface="Calibri"/>
                <a:cs typeface="Calibri"/>
              </a:rPr>
              <a:t>lazy</a:t>
            </a:r>
            <a:r>
              <a:rPr sz="2000" b="1" spc="50" dirty="0">
                <a:solidFill>
                  <a:srgbClr val="EA4335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646A6F"/>
                </a:solidFill>
                <a:latin typeface="Calibri"/>
                <a:cs typeface="Calibri"/>
              </a:rPr>
              <a:t>ones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will</a:t>
            </a:r>
            <a:r>
              <a:rPr sz="2000" b="1" spc="-4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646A6F"/>
                </a:solidFill>
                <a:latin typeface="Calibri"/>
                <a:cs typeface="Calibri"/>
              </a:rPr>
              <a:t>be</a:t>
            </a:r>
            <a:r>
              <a:rPr sz="2000" b="1" spc="-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lang="en-US" sz="2000" b="1" spc="-20" dirty="0">
                <a:solidFill>
                  <a:srgbClr val="646A6F"/>
                </a:solidFill>
                <a:latin typeface="Calibri"/>
                <a:cs typeface="Calibri"/>
              </a:rPr>
              <a:t>in Red Zone </a:t>
            </a:r>
            <a:r>
              <a:rPr sz="2000" b="1" spc="-20" dirty="0">
                <a:solidFill>
                  <a:srgbClr val="646A6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8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7391" y="2180867"/>
            <a:ext cx="2734544" cy="249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2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99668" y="249123"/>
            <a:ext cx="8910320" cy="52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Certifications</a:t>
            </a:r>
          </a:p>
        </p:txBody>
      </p:sp>
      <p:sp>
        <p:nvSpPr>
          <p:cNvPr id="6" name="object 3"/>
          <p:cNvSpPr/>
          <p:nvPr/>
        </p:nvSpPr>
        <p:spPr>
          <a:xfrm>
            <a:off x="479298" y="986789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5">
                <a:moveTo>
                  <a:pt x="0" y="0"/>
                </a:moveTo>
                <a:lnTo>
                  <a:pt x="2617597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5295" y="2634995"/>
            <a:ext cx="2033016" cy="1785491"/>
          </a:xfrm>
          <a:prstGeom prst="rect">
            <a:avLst/>
          </a:prstGeom>
        </p:spPr>
      </p:pic>
      <p:pic>
        <p:nvPicPr>
          <p:cNvPr id="8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688" y="2634995"/>
            <a:ext cx="2033015" cy="1785491"/>
          </a:xfrm>
          <a:prstGeom prst="rect">
            <a:avLst/>
          </a:prstGeom>
        </p:spPr>
      </p:pic>
      <p:pic>
        <p:nvPicPr>
          <p:cNvPr id="9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2435" y="1682644"/>
            <a:ext cx="2167127" cy="1904702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1379219" y="4408048"/>
            <a:ext cx="1903730" cy="7118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Expert</a:t>
            </a:r>
            <a:r>
              <a:rPr sz="2000" b="1" spc="-15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285F4"/>
                </a:solidFill>
                <a:latin typeface="Calibri"/>
                <a:cs typeface="Calibri"/>
              </a:rPr>
              <a:t>Certificate</a:t>
            </a:r>
            <a:endParaRPr sz="2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600" b="1" dirty="0">
                <a:solidFill>
                  <a:srgbClr val="646A6F"/>
                </a:solidFill>
                <a:latin typeface="Calibri"/>
                <a:cs typeface="Calibri"/>
              </a:rPr>
              <a:t>11</a:t>
            </a:r>
            <a:r>
              <a:rPr sz="1575" b="1" baseline="26455" dirty="0">
                <a:solidFill>
                  <a:srgbClr val="646A6F"/>
                </a:solidFill>
                <a:latin typeface="Calibri"/>
                <a:cs typeface="Calibri"/>
              </a:rPr>
              <a:t>th</a:t>
            </a:r>
            <a:r>
              <a:rPr sz="1575" b="1" spc="202" baseline="2645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46A6F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646A6F"/>
                </a:solidFill>
                <a:latin typeface="Calibri"/>
                <a:cs typeface="Calibri"/>
              </a:rPr>
              <a:t> 25</a:t>
            </a:r>
            <a:r>
              <a:rPr sz="1575" b="1" spc="-30" baseline="26455" dirty="0">
                <a:solidFill>
                  <a:srgbClr val="646A6F"/>
                </a:solidFill>
                <a:latin typeface="Calibri"/>
                <a:cs typeface="Calibri"/>
              </a:rPr>
              <a:t>th</a:t>
            </a:r>
            <a:endParaRPr sz="1575" baseline="26455" dirty="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871204" y="4388912"/>
            <a:ext cx="2030730" cy="7461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Newbie</a:t>
            </a:r>
            <a:r>
              <a:rPr sz="2000" b="1" spc="-5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285F4"/>
                </a:solidFill>
                <a:latin typeface="Calibri"/>
                <a:cs typeface="Calibri"/>
              </a:rPr>
              <a:t>Certificate</a:t>
            </a:r>
            <a:endParaRPr sz="2000">
              <a:latin typeface="Calibri"/>
              <a:cs typeface="Calibri"/>
            </a:endParaRPr>
          </a:p>
          <a:p>
            <a:pPr marR="40005" algn="ctr">
              <a:lnSpc>
                <a:spcPct val="100000"/>
              </a:lnSpc>
              <a:spcBef>
                <a:spcPts val="600"/>
              </a:spcBef>
            </a:pPr>
            <a:r>
              <a:rPr sz="1600" b="1" dirty="0">
                <a:solidFill>
                  <a:srgbClr val="646A6F"/>
                </a:solidFill>
                <a:latin typeface="Calibri"/>
                <a:cs typeface="Calibri"/>
              </a:rPr>
              <a:t>26</a:t>
            </a:r>
            <a:r>
              <a:rPr sz="1575" b="1" baseline="26455" dirty="0">
                <a:solidFill>
                  <a:srgbClr val="646A6F"/>
                </a:solidFill>
                <a:latin typeface="Calibri"/>
                <a:cs typeface="Calibri"/>
              </a:rPr>
              <a:t>th</a:t>
            </a:r>
            <a:r>
              <a:rPr sz="1575" b="1" spc="202" baseline="26455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46A6F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646A6F"/>
                </a:solidFill>
                <a:latin typeface="Calibri"/>
                <a:cs typeface="Calibri"/>
              </a:rPr>
              <a:t>-</a:t>
            </a:r>
            <a:r>
              <a:rPr sz="1600" b="1" spc="-50" dirty="0">
                <a:solidFill>
                  <a:srgbClr val="646A6F"/>
                </a:solidFill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5137784" y="3724097"/>
            <a:ext cx="1918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285F4"/>
                </a:solidFill>
                <a:latin typeface="Calibri"/>
                <a:cs typeface="Calibri"/>
              </a:rPr>
              <a:t>Master</a:t>
            </a:r>
            <a:r>
              <a:rPr sz="2000" b="1" spc="-80" dirty="0">
                <a:solidFill>
                  <a:srgbClr val="4285F4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285F4"/>
                </a:solidFill>
                <a:latin typeface="Calibri"/>
                <a:cs typeface="Calibri"/>
              </a:rPr>
              <a:t>Certificate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5697982" y="4030217"/>
            <a:ext cx="278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spc="-37" baseline="-17361" dirty="0">
                <a:solidFill>
                  <a:srgbClr val="646A6F"/>
                </a:solidFill>
                <a:latin typeface="Calibri"/>
                <a:cs typeface="Calibri"/>
              </a:rPr>
              <a:t>1</a:t>
            </a:r>
            <a:r>
              <a:rPr sz="1050" b="1" spc="-25" dirty="0">
                <a:solidFill>
                  <a:srgbClr val="646A6F"/>
                </a:solidFill>
                <a:latin typeface="Calibri"/>
                <a:cs typeface="Calibri"/>
              </a:rPr>
              <a:t>st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993638" y="4091178"/>
            <a:ext cx="50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646A6F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646A6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646A6F"/>
                </a:solidFill>
                <a:latin typeface="Calibri"/>
                <a:cs typeface="Calibri"/>
              </a:rPr>
              <a:t>10</a:t>
            </a:r>
            <a:r>
              <a:rPr sz="1575" b="1" spc="-30" baseline="26455" dirty="0">
                <a:solidFill>
                  <a:srgbClr val="646A6F"/>
                </a:solidFill>
                <a:latin typeface="Calibri"/>
                <a:cs typeface="Calibri"/>
              </a:rPr>
              <a:t>th</a:t>
            </a:r>
            <a:endParaRPr sz="1575" baseline="2645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9223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655" y="2209800"/>
            <a:ext cx="2438400" cy="2438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4128" y="3020390"/>
            <a:ext cx="6308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5B5B5B"/>
                </a:solidFill>
                <a:latin typeface="Gill Sans MT"/>
                <a:cs typeface="Gill Sans MT"/>
              </a:rPr>
              <a:t>Audience</a:t>
            </a:r>
            <a:r>
              <a:rPr sz="4800" spc="-185" dirty="0">
                <a:solidFill>
                  <a:srgbClr val="5B5B5B"/>
                </a:solidFill>
                <a:latin typeface="Gill Sans MT"/>
                <a:cs typeface="Gill Sans MT"/>
              </a:rPr>
              <a:t> </a:t>
            </a:r>
            <a:r>
              <a:rPr sz="4800" spc="-655" dirty="0">
                <a:solidFill>
                  <a:srgbClr val="5B5B5B"/>
                </a:solidFill>
                <a:latin typeface="Gill Sans MT"/>
                <a:cs typeface="Gill Sans MT"/>
              </a:rPr>
              <a:t>Q&amp;A</a:t>
            </a:r>
            <a:r>
              <a:rPr sz="4800" spc="-140" dirty="0">
                <a:solidFill>
                  <a:srgbClr val="5B5B5B"/>
                </a:solidFill>
                <a:latin typeface="Gill Sans MT"/>
                <a:cs typeface="Gill Sans MT"/>
              </a:rPr>
              <a:t> </a:t>
            </a:r>
            <a:r>
              <a:rPr sz="4800" spc="50" dirty="0">
                <a:solidFill>
                  <a:srgbClr val="5B5B5B"/>
                </a:solidFill>
                <a:latin typeface="Gill Sans MT"/>
                <a:cs typeface="Gill Sans MT"/>
              </a:rPr>
              <a:t>Session</a:t>
            </a:r>
            <a:endParaRPr sz="4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AB3AB-FD8B-FD95-C51D-F3FBEE164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5F5C2975-ECD0-B5C4-33C8-5CDDB234E143}"/>
              </a:ext>
            </a:extLst>
          </p:cNvPr>
          <p:cNvGrpSpPr/>
          <p:nvPr/>
        </p:nvGrpSpPr>
        <p:grpSpPr>
          <a:xfrm>
            <a:off x="321563" y="321563"/>
            <a:ext cx="11547475" cy="6215380"/>
            <a:chOff x="321563" y="321563"/>
            <a:chExt cx="11547475" cy="621538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3B00D33-43B2-447D-6189-518F633DCB97}"/>
                </a:ext>
              </a:extLst>
            </p:cNvPr>
            <p:cNvSpPr/>
            <p:nvPr/>
          </p:nvSpPr>
          <p:spPr>
            <a:xfrm>
              <a:off x="321563" y="321563"/>
              <a:ext cx="11547475" cy="6215380"/>
            </a:xfrm>
            <a:custGeom>
              <a:avLst/>
              <a:gdLst/>
              <a:ahLst/>
              <a:cxnLst/>
              <a:rect l="l" t="t" r="r" b="b"/>
              <a:pathLst>
                <a:path w="11547475" h="6215380">
                  <a:moveTo>
                    <a:pt x="7965820" y="0"/>
                  </a:moveTo>
                  <a:lnTo>
                    <a:pt x="0" y="0"/>
                  </a:lnTo>
                  <a:lnTo>
                    <a:pt x="0" y="6213081"/>
                  </a:lnTo>
                  <a:lnTo>
                    <a:pt x="7223252" y="6213081"/>
                  </a:lnTo>
                  <a:lnTo>
                    <a:pt x="7223252" y="6214871"/>
                  </a:lnTo>
                  <a:lnTo>
                    <a:pt x="8103742" y="6214871"/>
                  </a:lnTo>
                  <a:lnTo>
                    <a:pt x="8417560" y="5909741"/>
                  </a:lnTo>
                  <a:lnTo>
                    <a:pt x="320052" y="5909741"/>
                  </a:lnTo>
                  <a:lnTo>
                    <a:pt x="320052" y="301497"/>
                  </a:lnTo>
                  <a:lnTo>
                    <a:pt x="11225657" y="301497"/>
                  </a:lnTo>
                  <a:lnTo>
                    <a:pt x="11225657" y="3179698"/>
                  </a:lnTo>
                  <a:lnTo>
                    <a:pt x="11547347" y="2866897"/>
                  </a:lnTo>
                  <a:lnTo>
                    <a:pt x="11547347" y="1777"/>
                  </a:lnTo>
                  <a:lnTo>
                    <a:pt x="7965820" y="1777"/>
                  </a:lnTo>
                  <a:lnTo>
                    <a:pt x="7965820" y="0"/>
                  </a:lnTo>
                  <a:close/>
                </a:path>
              </a:pathLst>
            </a:custGeom>
            <a:solidFill>
              <a:srgbClr val="7E7E7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8CAE0C9-16F5-D504-D011-CFE0203429B7}"/>
                </a:ext>
              </a:extLst>
            </p:cNvPr>
            <p:cNvSpPr/>
            <p:nvPr/>
          </p:nvSpPr>
          <p:spPr>
            <a:xfrm>
              <a:off x="8577071" y="3336036"/>
              <a:ext cx="3291840" cy="3200400"/>
            </a:xfrm>
            <a:custGeom>
              <a:avLst/>
              <a:gdLst/>
              <a:ahLst/>
              <a:cxnLst/>
              <a:rect l="l" t="t" r="r" b="b"/>
              <a:pathLst>
                <a:path w="3291840" h="3200400">
                  <a:moveTo>
                    <a:pt x="3291839" y="0"/>
                  </a:moveTo>
                  <a:lnTo>
                    <a:pt x="0" y="3200400"/>
                  </a:lnTo>
                  <a:lnTo>
                    <a:pt x="3291839" y="3200400"/>
                  </a:lnTo>
                  <a:lnTo>
                    <a:pt x="329183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A560BD4-4D52-C48F-7F75-0F2086CB2DA7}"/>
              </a:ext>
            </a:extLst>
          </p:cNvPr>
          <p:cNvSpPr txBox="1"/>
          <p:nvPr/>
        </p:nvSpPr>
        <p:spPr>
          <a:xfrm>
            <a:off x="1301241" y="2886278"/>
            <a:ext cx="25527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solidFill>
                  <a:srgbClr val="4285F4"/>
                </a:solidFill>
                <a:latin typeface="Calibri"/>
                <a:cs typeface="Calibri"/>
              </a:rPr>
              <a:t>AGENDA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EE18E10-D879-610D-4F8F-A7C8C56F35E9}"/>
              </a:ext>
            </a:extLst>
          </p:cNvPr>
          <p:cNvSpPr/>
          <p:nvPr/>
        </p:nvSpPr>
        <p:spPr>
          <a:xfrm flipH="1">
            <a:off x="4571995" y="1119128"/>
            <a:ext cx="261623" cy="4789965"/>
          </a:xfrm>
          <a:custGeom>
            <a:avLst/>
            <a:gdLst/>
            <a:ahLst/>
            <a:cxnLst/>
            <a:rect l="l" t="t" r="r" b="b"/>
            <a:pathLst>
              <a:path h="3236595">
                <a:moveTo>
                  <a:pt x="0" y="0"/>
                </a:moveTo>
                <a:lnTo>
                  <a:pt x="0" y="3236467"/>
                </a:lnTo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D903E-FDD9-0AC5-D97D-9970C31CA8E4}"/>
              </a:ext>
            </a:extLst>
          </p:cNvPr>
          <p:cNvSpPr txBox="1"/>
          <p:nvPr/>
        </p:nvSpPr>
        <p:spPr>
          <a:xfrm>
            <a:off x="4953000" y="1119128"/>
            <a:ext cx="5791194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r>
              <a:rPr lang="en-US" spc="-10" dirty="0">
                <a:latin typeface="+mj-lt"/>
                <a:cs typeface="Calibri"/>
              </a:rPr>
              <a:t>Introduction To Programming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endParaRPr lang="en-US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r>
              <a:rPr lang="en-US" dirty="0">
                <a:latin typeface="+mj-lt"/>
                <a:cs typeface="Calibri"/>
              </a:rPr>
              <a:t>Problem</a:t>
            </a:r>
            <a:r>
              <a:rPr lang="en-US" spc="20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solving</a:t>
            </a:r>
            <a:r>
              <a:rPr lang="en-US" spc="20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and</a:t>
            </a:r>
            <a:r>
              <a:rPr lang="en-US" spc="25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its</a:t>
            </a:r>
            <a:r>
              <a:rPr lang="en-US" spc="35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connection</a:t>
            </a:r>
            <a:r>
              <a:rPr lang="en-US" spc="50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to</a:t>
            </a:r>
            <a:r>
              <a:rPr lang="en-US" spc="30" dirty="0">
                <a:latin typeface="+mj-lt"/>
                <a:cs typeface="Calibri"/>
              </a:rPr>
              <a:t> </a:t>
            </a:r>
            <a:r>
              <a:rPr lang="en-US" spc="-10" dirty="0">
                <a:latin typeface="+mj-lt"/>
                <a:cs typeface="Calibri"/>
              </a:rPr>
              <a:t>programming</a:t>
            </a:r>
          </a:p>
          <a:p>
            <a:pPr marL="355600" indent="-342900">
              <a:lnSpc>
                <a:spcPct val="100000"/>
              </a:lnSpc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endParaRPr lang="en-US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r>
              <a:rPr lang="en-US" dirty="0">
                <a:latin typeface="+mj-lt"/>
                <a:cs typeface="Calibri"/>
              </a:rPr>
              <a:t>Why</a:t>
            </a:r>
            <a:r>
              <a:rPr lang="en-US" spc="30" dirty="0">
                <a:latin typeface="+mj-lt"/>
                <a:cs typeface="Calibri"/>
              </a:rPr>
              <a:t> </a:t>
            </a:r>
            <a:r>
              <a:rPr lang="en-US" dirty="0">
                <a:latin typeface="+mj-lt"/>
                <a:cs typeface="Calibri"/>
              </a:rPr>
              <a:t>Problem</a:t>
            </a:r>
            <a:r>
              <a:rPr lang="en-US" spc="15" dirty="0">
                <a:latin typeface="+mj-lt"/>
                <a:cs typeface="Calibri"/>
              </a:rPr>
              <a:t> </a:t>
            </a:r>
            <a:r>
              <a:rPr lang="en-US" spc="-10" dirty="0">
                <a:latin typeface="+mj-lt"/>
                <a:cs typeface="Calibri"/>
              </a:rPr>
              <a:t>Solving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endParaRPr lang="en-US" spc="-10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r>
              <a:rPr lang="en-US" dirty="0">
                <a:latin typeface="+mj-lt"/>
                <a:cs typeface="Calibri"/>
              </a:rPr>
              <a:t>Why C++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endParaRPr lang="en-US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r>
              <a:rPr lang="en-US" dirty="0">
                <a:latin typeface="+mj-lt"/>
                <a:cs typeface="Calibri"/>
              </a:rPr>
              <a:t>IDE That We Will Using It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endParaRPr lang="en-US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r>
              <a:rPr lang="en-US" dirty="0">
                <a:latin typeface="+mj-lt"/>
                <a:cs typeface="Calibri"/>
              </a:rPr>
              <a:t>First Program &amp; C++ Structure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endParaRPr lang="en-US" dirty="0">
              <a:latin typeface="+mj-lt"/>
              <a:cs typeface="Calibri"/>
            </a:endParaRPr>
          </a:p>
          <a:p>
            <a:pPr marL="355600" indent="-342900"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r>
              <a:rPr lang="en-US" dirty="0">
                <a:latin typeface="+mj-lt"/>
                <a:cs typeface="Calibri"/>
              </a:rPr>
              <a:t>About course </a:t>
            </a:r>
          </a:p>
          <a:p>
            <a:pPr marL="355600" indent="-342900"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endParaRPr lang="en-US" dirty="0">
              <a:latin typeface="+mj-lt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4285F4"/>
              </a:buClr>
              <a:buSzPct val="120000"/>
              <a:buFont typeface="+mj-lt"/>
              <a:buAutoNum type="arabicPeriod"/>
              <a:tabLst>
                <a:tab pos="240665" algn="l"/>
              </a:tabLst>
            </a:pPr>
            <a:r>
              <a:rPr lang="en-US" dirty="0">
                <a:latin typeface="+mj-lt"/>
                <a:cs typeface="Calibri"/>
              </a:rPr>
              <a:t>Question time !</a:t>
            </a:r>
          </a:p>
        </p:txBody>
      </p:sp>
    </p:spTree>
    <p:extLst>
      <p:ext uri="{BB962C8B-B14F-4D97-AF65-F5344CB8AC3E}">
        <p14:creationId xmlns:p14="http://schemas.microsoft.com/office/powerpoint/2010/main" val="29523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4800" kern="1200" spc="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2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you.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6803647" y="2092669"/>
            <a:ext cx="4730214" cy="2672661"/>
            <a:chOff x="5817108" y="1862327"/>
            <a:chExt cx="6012180" cy="339699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7108" y="2089403"/>
              <a:ext cx="6012180" cy="31699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5704" y="1862327"/>
              <a:ext cx="1008888" cy="9037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desk working on a computer&#10;&#10;Description automatically generated">
            <a:extLst>
              <a:ext uri="{FF2B5EF4-FFF2-40B4-BE49-F238E27FC236}">
                <a16:creationId xmlns:a16="http://schemas.microsoft.com/office/drawing/2014/main" id="{3F3A6B48-DD95-C2E8-96CA-680E5AC80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t="9091" r="534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65A2E-DAEE-E27B-AEF7-1C64EC57F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Introduction To Programming </a:t>
            </a:r>
          </a:p>
        </p:txBody>
      </p:sp>
    </p:spTree>
    <p:extLst>
      <p:ext uri="{BB962C8B-B14F-4D97-AF65-F5344CB8AC3E}">
        <p14:creationId xmlns:p14="http://schemas.microsoft.com/office/powerpoint/2010/main" val="2254844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Computer script on a screen">
            <a:extLst>
              <a:ext uri="{FF2B5EF4-FFF2-40B4-BE49-F238E27FC236}">
                <a16:creationId xmlns:a16="http://schemas.microsoft.com/office/drawing/2014/main" id="{0001EE4F-D493-7129-F41F-54F132FF3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017" b="87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645E7-99D9-F9AF-0A33-1F81B4047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What’s programming? </a:t>
            </a:r>
          </a:p>
        </p:txBody>
      </p:sp>
    </p:spTree>
    <p:extLst>
      <p:ext uri="{BB962C8B-B14F-4D97-AF65-F5344CB8AC3E}">
        <p14:creationId xmlns:p14="http://schemas.microsoft.com/office/powerpoint/2010/main" val="967847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A2803F1-B518-7ADD-B78B-95E7B1F9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0" b="18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mputer script on a screen">
            <a:extLst>
              <a:ext uri="{FF2B5EF4-FFF2-40B4-BE49-F238E27FC236}">
                <a16:creationId xmlns:a16="http://schemas.microsoft.com/office/drawing/2014/main" id="{10A0603F-2E56-2B52-0070-151C8423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007" r="-1" b="870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515A0-A4DB-0BEE-A9E1-B389D948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programming language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vs 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programming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09931-FC6E-5561-7327-907AD2BD2DDD}"/>
              </a:ext>
            </a:extLst>
          </p:cNvPr>
          <p:cNvSpPr txBox="1"/>
          <p:nvPr/>
        </p:nvSpPr>
        <p:spPr>
          <a:xfrm>
            <a:off x="2264637" y="2367890"/>
            <a:ext cx="7662726" cy="12261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4285F4"/>
              </a:buClr>
              <a:buSzPct val="120000"/>
              <a:tabLst>
                <a:tab pos="240665" algn="l"/>
              </a:tabLs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– low  level  languages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0290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AA3299-61E4-A4F8-E140-9E349FAA7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99668" y="249123"/>
            <a:ext cx="8910320" cy="52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60" dirty="0"/>
              <a:t> </a:t>
            </a:r>
            <a:r>
              <a:rPr dirty="0"/>
              <a:t>solving</a:t>
            </a:r>
            <a:r>
              <a:rPr spc="40" dirty="0"/>
              <a:t> </a:t>
            </a:r>
            <a:r>
              <a:rPr dirty="0"/>
              <a:t>and</a:t>
            </a:r>
            <a:r>
              <a:rPr spc="60" dirty="0"/>
              <a:t> its</a:t>
            </a:r>
            <a:r>
              <a:rPr spc="80" dirty="0"/>
              <a:t> </a:t>
            </a:r>
            <a:r>
              <a:rPr dirty="0"/>
              <a:t>connection</a:t>
            </a:r>
            <a:r>
              <a:rPr spc="50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5" name="object 3"/>
          <p:cNvSpPr/>
          <p:nvPr/>
        </p:nvSpPr>
        <p:spPr>
          <a:xfrm>
            <a:off x="479298" y="986789"/>
            <a:ext cx="9406890" cy="0"/>
          </a:xfrm>
          <a:custGeom>
            <a:avLst/>
            <a:gdLst/>
            <a:ahLst/>
            <a:cxnLst/>
            <a:rect l="l" t="t" r="r" b="b"/>
            <a:pathLst>
              <a:path w="9406890">
                <a:moveTo>
                  <a:pt x="0" y="0"/>
                </a:moveTo>
                <a:lnTo>
                  <a:pt x="9406636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44753" y="1074775"/>
            <a:ext cx="10225405" cy="505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525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Programming</a:t>
            </a:r>
            <a:r>
              <a:rPr kumimoji="0" sz="2000" b="1" i="0" u="none" strike="noStrike" kern="0" cap="none" spc="7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more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than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just</a:t>
            </a:r>
            <a:r>
              <a:rPr kumimoji="0" sz="2000" b="1" i="0" u="none" strike="noStrike" kern="0" cap="none" spc="7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mastering</a:t>
            </a:r>
            <a:r>
              <a:rPr kumimoji="0" sz="2000" b="1" i="0" u="none" strike="noStrike" kern="0" cap="none" spc="9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programming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language</a:t>
            </a:r>
            <a:r>
              <a:rPr kumimoji="0" sz="2000" b="1" i="0" u="none" strike="noStrike" kern="0" cap="none" spc="7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fixing</a:t>
            </a:r>
            <a:r>
              <a:rPr kumimoji="0" sz="2000" b="1" i="0" u="none" strike="noStrike" kern="0" cap="none" spc="7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errors</a:t>
            </a:r>
            <a:r>
              <a:rPr kumimoji="0" sz="2000" b="1" i="0" u="none" strike="noStrike" kern="0" cap="none" spc="10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2000" b="1" i="0" u="none" strike="noStrike" kern="0" cap="none" spc="8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specific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programming</a:t>
            </a:r>
            <a:r>
              <a:rPr kumimoji="0" sz="2000" b="1" i="0" u="none" strike="noStrike" kern="0" cap="none" spc="2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code.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Programming</a:t>
            </a:r>
            <a:r>
              <a:rPr kumimoji="0" sz="2000" b="1" i="0" u="none" strike="noStrike" kern="0" cap="none" spc="7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relies</a:t>
            </a:r>
            <a:r>
              <a:rPr kumimoji="0" sz="2000" b="1" i="0" u="none" strike="noStrike" kern="0" cap="none" spc="7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primarily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sz="2000" b="1" i="0" u="none" strike="noStrike" kern="0" cap="none" spc="10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logical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mathematical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thinking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ability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solve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problems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programming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languages</a:t>
            </a:r>
            <a:r>
              <a:rPr kumimoji="0" sz="2000" b="1" i="0" u="none" strike="noStrike" kern="0" cap="none" spc="6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are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merely</a:t>
            </a:r>
            <a:r>
              <a:rPr kumimoji="0" sz="2000" b="1" i="0" u="none" strike="noStrike" kern="0" cap="none" spc="7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means</a:t>
            </a:r>
            <a:r>
              <a:rPr kumimoji="0" sz="2000" b="1" i="0" u="none" strike="noStrike" kern="0" cap="none" spc="8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communicating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with</a:t>
            </a:r>
            <a:r>
              <a:rPr kumimoji="0" sz="2000" b="1" i="0" u="none" strike="noStrike" kern="0" cap="none" spc="9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computer.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2463165" lvl="0" indent="0" defTabSz="914400" eaLnBrk="1" fontAlgn="auto" latinLnBrk="0" hangingPunct="1">
              <a:lnSpc>
                <a:spcPct val="150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So,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it's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all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about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developing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your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ability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solve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problems</a:t>
            </a:r>
            <a:r>
              <a:rPr kumimoji="0" sz="2000" b="1" i="0" u="none" strike="noStrike" kern="0" cap="none" spc="1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making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this</a:t>
            </a:r>
            <a:r>
              <a:rPr kumimoji="0" sz="2000" b="1" i="0" u="none" strike="noStrike" kern="0" cap="none" spc="6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process</a:t>
            </a:r>
            <a:r>
              <a:rPr kumimoji="0" sz="2000" b="1" i="0" u="none" strike="noStrike" kern="0" cap="none" spc="7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easy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7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smooth</a:t>
            </a:r>
            <a:r>
              <a:rPr kumimoji="0" sz="2000" b="1" i="0" u="none" strike="noStrike" kern="0" cap="none" spc="75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at</a:t>
            </a:r>
            <a:r>
              <a:rPr kumimoji="0" sz="2000" b="1" i="0" u="none" strike="noStrike" kern="0" cap="none" spc="7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5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same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time,</a:t>
            </a:r>
            <a:r>
              <a:rPr kumimoji="0" sz="2000" b="1" i="0" u="none" strike="noStrike" kern="0" cap="none" spc="6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5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so</a:t>
            </a:r>
            <a:r>
              <a:rPr kumimoji="0" sz="2000" b="1" i="0" u="none" strike="noStrike" kern="0" cap="none" spc="6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allow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us</a:t>
            </a:r>
            <a:r>
              <a:rPr kumimoji="0" sz="2000" b="1" i="0" u="none" strike="noStrike" kern="0" cap="none" spc="6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to</a:t>
            </a:r>
            <a:r>
              <a:rPr kumimoji="0" sz="2000" b="1" i="0" u="none" strike="noStrike" kern="0" cap="none" spc="5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take</a:t>
            </a:r>
            <a:r>
              <a:rPr kumimoji="0" sz="2000" b="1" i="0" u="none" strike="noStrike" kern="0" cap="none" spc="6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you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with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me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on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little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journey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which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we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learn about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-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importance</a:t>
            </a:r>
            <a:r>
              <a:rPr kumimoji="0" sz="2000" b="1" i="0" u="none" strike="noStrike" kern="0" cap="none" spc="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of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problem</a:t>
            </a:r>
            <a:r>
              <a:rPr kumimoji="0" sz="2000" b="1" i="0" u="none" strike="noStrike" kern="0" cap="none" spc="7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solving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9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its</a:t>
            </a:r>
            <a:r>
              <a:rPr kumimoji="0" sz="2000" b="1" i="0" u="none" strike="noStrike" kern="0" cap="none" spc="9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necessity</a:t>
            </a:r>
            <a:r>
              <a:rPr kumimoji="0" sz="2000" b="1" i="0" u="none" strike="noStrike" kern="0" cap="none" spc="7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2000" b="1" i="0" u="none" strike="noStrike" kern="0" cap="none" spc="9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your</a:t>
            </a:r>
            <a:r>
              <a:rPr kumimoji="0" sz="2000" b="1" i="0" u="none" strike="noStrike" kern="0" cap="none" spc="8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programming</a:t>
            </a:r>
            <a:r>
              <a:rPr kumimoji="0" sz="2000" b="1" i="0" u="none" strike="noStrike" kern="0" cap="none" spc="9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journey..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5438" y="2397763"/>
            <a:ext cx="2977384" cy="2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2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D31BCF-47EC-942E-9555-DD5480F46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668" y="249123"/>
            <a:ext cx="8910320" cy="525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25" dirty="0"/>
              <a:t> </a:t>
            </a:r>
            <a:r>
              <a:rPr spc="80" dirty="0"/>
              <a:t>is</a:t>
            </a:r>
            <a:r>
              <a:rPr spc="45" dirty="0"/>
              <a:t> </a:t>
            </a:r>
            <a:r>
              <a:rPr dirty="0"/>
              <a:t>problem</a:t>
            </a:r>
            <a:r>
              <a:rPr spc="5" dirty="0"/>
              <a:t> </a:t>
            </a:r>
            <a:r>
              <a:rPr dirty="0"/>
              <a:t>solving</a:t>
            </a:r>
            <a:r>
              <a:rPr spc="10" dirty="0"/>
              <a:t> </a:t>
            </a:r>
            <a:r>
              <a:rPr dirty="0"/>
              <a:t>important</a:t>
            </a:r>
            <a:r>
              <a:rPr spc="35" dirty="0"/>
              <a:t> </a:t>
            </a:r>
            <a:r>
              <a:rPr spc="-50" dirty="0"/>
              <a:t>?</a:t>
            </a:r>
          </a:p>
        </p:txBody>
      </p:sp>
      <p:sp>
        <p:nvSpPr>
          <p:cNvPr id="3" name="object 3"/>
          <p:cNvSpPr/>
          <p:nvPr/>
        </p:nvSpPr>
        <p:spPr>
          <a:xfrm>
            <a:off x="479298" y="986789"/>
            <a:ext cx="6542405" cy="0"/>
          </a:xfrm>
          <a:custGeom>
            <a:avLst/>
            <a:gdLst/>
            <a:ahLst/>
            <a:cxnLst/>
            <a:rect l="l" t="t" r="r" b="b"/>
            <a:pathLst>
              <a:path w="6542405">
                <a:moveTo>
                  <a:pt x="0" y="0"/>
                </a:moveTo>
                <a:lnTo>
                  <a:pt x="6541897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6392" y="2193562"/>
            <a:ext cx="3135475" cy="29905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4753" y="1074775"/>
            <a:ext cx="1052576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lvl="0" indent="-287020" defTabSz="914400" eaLnBrk="1" fontAlgn="auto" latinLnBrk="0" hangingPunct="1">
              <a:lnSpc>
                <a:spcPct val="1525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9085" algn="l"/>
                <a:tab pos="323215" algn="l"/>
              </a:tabLst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	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problem-solving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skill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ranked</a:t>
            </a:r>
            <a:r>
              <a:rPr kumimoji="0" sz="2000" b="1" i="0" u="none" strike="noStrike" kern="0" cap="none" spc="4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first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with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rate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94.9%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7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as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most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required</a:t>
            </a:r>
            <a:r>
              <a:rPr kumimoji="0" sz="2000" b="1" i="0" u="none" strike="noStrike" kern="0" cap="none" spc="4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skill</a:t>
            </a:r>
            <a:r>
              <a:rPr kumimoji="0" sz="2000" b="1" i="0" u="none" strike="noStrike" kern="0" cap="none" spc="55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for</a:t>
            </a:r>
            <a:r>
              <a:rPr kumimoji="0" sz="2000" b="1" i="0" u="none" strike="noStrike" kern="0" cap="none" spc="4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owners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companies,</a:t>
            </a:r>
            <a:r>
              <a:rPr kumimoji="0" sz="2000" b="1" i="0" u="none" strike="noStrike" kern="0" cap="none" spc="6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whether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small</a:t>
            </a:r>
            <a:r>
              <a:rPr kumimoji="0" sz="2000" b="1" i="0" u="none" strike="noStrike" kern="0" cap="none" spc="6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sz="2000" b="1" i="0" u="none" strike="noStrike" kern="0" cap="none" spc="5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large.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465"/>
              </a:spcBef>
              <a:spcAft>
                <a:spcPts val="0"/>
              </a:spcAft>
              <a:buClr>
                <a:srgbClr val="EA4335"/>
              </a:buClr>
              <a:buSzTx/>
              <a:buFont typeface="Calibri"/>
              <a:buAutoNum type="arabicPeriod"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299085" marR="3325495" lvl="0" indent="-287020" defTabSz="914400" eaLnBrk="1" fontAlgn="auto" latinLnBrk="0" hangingPunct="1">
              <a:lnSpc>
                <a:spcPct val="15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299085" algn="l"/>
                <a:tab pos="323215" algn="l"/>
              </a:tabLst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EA4335"/>
                </a:solidFill>
                <a:effectLst/>
                <a:uLnTx/>
                <a:uFillTx/>
                <a:latin typeface="Calibri"/>
                <a:cs typeface="Calibri"/>
              </a:rPr>
              <a:t>	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life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cycle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000" b="1" i="0" u="none" strike="noStrike" kern="0" cap="none" spc="4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any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product,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whether</a:t>
            </a:r>
            <a:r>
              <a:rPr kumimoji="0" sz="2000" b="1" i="0" u="none" strike="noStrike" kern="0" cap="none" spc="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software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or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physical,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will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contain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problems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r>
              <a:rPr kumimoji="0" sz="2000" b="1" i="0" u="none" strike="noStrike" kern="0" cap="none" spc="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Accordingly,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skill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problem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solving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is</a:t>
            </a:r>
            <a:r>
              <a:rPr kumimoji="0" sz="2000" b="1" i="0" u="none" strike="noStrike" kern="0" cap="none" spc="4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basic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building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block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building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your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programming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journey.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Tx/>
              <a:buFont typeface="Calibri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EA4335"/>
              </a:buClr>
              <a:buSzTx/>
              <a:buFont typeface="Calibri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323850" marR="0" lvl="0" indent="-3111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Tx/>
              <a:buFontTx/>
              <a:buAutoNum type="arabicPeriod"/>
              <a:tabLst>
                <a:tab pos="323850" algn="l"/>
              </a:tabLst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Problem-solving</a:t>
            </a:r>
            <a:r>
              <a:rPr kumimoji="0" lang="en-US" sz="2000" b="1" i="0" u="none" strike="noStrike" kern="0" cap="none" spc="7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skills</a:t>
            </a:r>
            <a:r>
              <a:rPr kumimoji="0" lang="en-US" sz="2000" b="1" i="0" u="none" strike="noStrike" kern="0" cap="none" spc="8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are</a:t>
            </a:r>
            <a:r>
              <a:rPr kumimoji="0" lang="en-US" sz="2000" b="1" i="0" u="none" strike="noStrike" kern="0" cap="none" spc="10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highly</a:t>
            </a:r>
            <a:r>
              <a:rPr kumimoji="0" lang="en-US" sz="2000" b="1" i="0" u="none" strike="noStrike" kern="0" cap="none" spc="8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valued</a:t>
            </a:r>
            <a:r>
              <a:rPr kumimoji="0" lang="en-US" sz="2000" b="1" i="0" u="none" strike="noStrike" kern="0" cap="none" spc="9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lang="en-US" sz="2000" b="1" i="0" u="none" strike="noStrike" kern="0" cap="none" spc="10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job</a:t>
            </a:r>
            <a:r>
              <a:rPr kumimoji="0" lang="en-US" sz="2000" b="1" i="0" u="none" strike="noStrike" kern="0" cap="none" spc="10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US" sz="2000" b="1" i="0" u="none" strike="noStrike" kern="0" cap="none" spc="-10" normalizeH="0" baseline="0" noProof="0" dirty="0">
                <a:ln>
                  <a:noFill/>
                </a:ln>
                <a:solidFill>
                  <a:srgbClr val="4285F4"/>
                </a:solidFill>
                <a:effectLst/>
                <a:uLnTx/>
                <a:uFillTx/>
                <a:latin typeface="Calibri"/>
                <a:cs typeface="Calibri"/>
              </a:rPr>
              <a:t>interviews</a:t>
            </a:r>
            <a:r>
              <a:rPr kumimoji="0" lang="en-US" sz="2000" b="1" i="0" u="none" strike="noStrike" kern="0" cap="none" spc="-1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3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more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,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but</a:t>
            </a:r>
            <a:r>
              <a:rPr kumimoji="0" sz="2000" b="1" i="0" u="none" strike="noStrike" kern="0" cap="none" spc="3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what</a:t>
            </a:r>
            <a:r>
              <a:rPr kumimoji="0" sz="2000" b="1" i="0" u="none" strike="noStrike" kern="0" cap="none" spc="2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benefits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we</a:t>
            </a:r>
            <a:r>
              <a:rPr kumimoji="0" sz="2000" b="1" i="0" u="none" strike="noStrike" kern="0" cap="none" spc="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gain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from</a:t>
            </a:r>
            <a:r>
              <a:rPr kumimoji="0" sz="2000" b="1" i="0" u="none" strike="noStrike" kern="0" cap="none" spc="2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problem</a:t>
            </a:r>
            <a:r>
              <a:rPr kumimoji="0" sz="2000" b="1" i="0" u="none" strike="noStrike" kern="0" cap="none" spc="1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solving</a:t>
            </a:r>
            <a:r>
              <a:rPr kumimoji="0" sz="2000" b="1" i="0" u="none" strike="noStrike" kern="0" cap="none" spc="35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000" b="1" i="0" u="none" strike="noStrike" kern="0" cap="none" spc="-50" normalizeH="0" baseline="0" noProof="0" dirty="0">
                <a:ln>
                  <a:noFill/>
                </a:ln>
                <a:solidFill>
                  <a:srgbClr val="646A6F"/>
                </a:solidFill>
                <a:effectLst/>
                <a:uLnTx/>
                <a:uFillTx/>
                <a:latin typeface="Calibri"/>
                <a:cs typeface="Calibri"/>
              </a:rPr>
              <a:t>?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7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F168AA3-D7D9-4668-8C24-05C990EEEAB3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717</Words>
  <Application>Microsoft Office PowerPoint</Application>
  <PresentationFormat>Widescreen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Gill Sans MT</vt:lpstr>
      <vt:lpstr>Office Theme</vt:lpstr>
      <vt:lpstr>1_Office Theme</vt:lpstr>
      <vt:lpstr>PowerPoint Presentation</vt:lpstr>
      <vt:lpstr>PowerPoint Presentation</vt:lpstr>
      <vt:lpstr>PowerPoint Presentation</vt:lpstr>
      <vt:lpstr>What’s programming? </vt:lpstr>
      <vt:lpstr>PowerPoint Presentation</vt:lpstr>
      <vt:lpstr>programming language  vs  programming</vt:lpstr>
      <vt:lpstr>PowerPoint Presentation</vt:lpstr>
      <vt:lpstr>Problem solving and its connection to programming</vt:lpstr>
      <vt:lpstr>Why is problem solving important ?</vt:lpstr>
      <vt:lpstr>The benefits we gain from problem solving</vt:lpstr>
      <vt:lpstr>PowerPoint Presentation</vt:lpstr>
      <vt:lpstr>IDE That We Will Using It</vt:lpstr>
      <vt:lpstr>Install Codeblocks IDE on Windows</vt:lpstr>
      <vt:lpstr>Hello World !</vt:lpstr>
      <vt:lpstr>Why C++ ?</vt:lpstr>
      <vt:lpstr>PowerPoint Presentation</vt:lpstr>
      <vt:lpstr>Rules Of League</vt:lpstr>
      <vt:lpstr>Certifications</vt:lpstr>
      <vt:lpstr>Audience Q&amp;A Session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yousef</dc:creator>
  <cp:lastModifiedBy>Yousef Omran</cp:lastModifiedBy>
  <cp:revision>14</cp:revision>
  <dcterms:created xsi:type="dcterms:W3CDTF">2024-11-02T07:58:00Z</dcterms:created>
  <dcterms:modified xsi:type="dcterms:W3CDTF">2025-10-12T15:04:52Z</dcterms:modified>
</cp:coreProperties>
</file>