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703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number of customers for the track </a:t>
            </a:r>
            <a:r>
              <a:rPr lang="en-GB" dirty="0">
                <a:latin typeface="Open Sans"/>
                <a:ea typeface="Open Sans"/>
                <a:cs typeface="Open Sans"/>
              </a:rPr>
              <a:t>Genre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reached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about 216 and spent about 827 (total sales), which is considered the most sales and audiences.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What </a:t>
            </a:r>
            <a:r>
              <a:rPr lang="en-GB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is Total sales and number of customers for each </a:t>
            </a:r>
            <a:r>
              <a:rPr lang="en-GB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Genre </a:t>
            </a:r>
            <a:r>
              <a:rPr lang="en-GB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of track </a:t>
            </a:r>
            <a:r>
              <a:rPr lang="en-GB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73173"/>
            <a:ext cx="3312368" cy="3974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most sold album is</a:t>
            </a:r>
            <a:r>
              <a:rPr lang="ar-EG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“ </a:t>
            </a:r>
            <a:r>
              <a:rPr lang="en-GB" dirty="0" err="1" smtClean="0">
                <a:latin typeface="Open Sans"/>
                <a:ea typeface="Open Sans"/>
                <a:cs typeface="Open Sans"/>
                <a:sym typeface="Open Sans"/>
              </a:rPr>
              <a:t>Battelstar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>
                <a:latin typeface="Open Sans"/>
                <a:ea typeface="Open Sans"/>
                <a:cs typeface="Open Sans"/>
                <a:sym typeface="Open Sans"/>
              </a:rPr>
              <a:t>galactica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(classic),season 1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“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with a total of 53.82 dollars, which is approximately equal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to ” </a:t>
            </a:r>
            <a:r>
              <a:rPr lang="en-GB" dirty="0" err="1" smtClean="0"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err="1" smtClean="0">
                <a:latin typeface="Open Sans"/>
                <a:ea typeface="Open Sans"/>
                <a:cs typeface="Open Sans"/>
                <a:sym typeface="Open Sans"/>
              </a:rPr>
              <a:t>Historia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 “ with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a value of 53.73 dollars.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sales some of album's Track </a:t>
            </a:r>
            <a:r>
              <a:rPr lang="en-GB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5566"/>
            <a:ext cx="4968552" cy="37847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48064" y="1413637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In the forefront is music with 3,290 Tracks, and then 90's music, note that there are no Movies and Audiobooks Since there are no Tracks in it 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</a:t>
            </a:r>
            <a:r>
              <a:rPr lang="en-GB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many songs are in each </a:t>
            </a:r>
            <a:r>
              <a:rPr lang="en-GB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playlist 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131590"/>
            <a:ext cx="5004048" cy="3516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The first 8 track are equal in sales, where the sales of each one are approximately $4, also the number of customers is equal to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2 .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GB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 top 10 sales Track and the number of customers for each of them?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43558"/>
            <a:ext cx="3744416" cy="41613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173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What is Total sales and number of customers for each Genre of track ?</vt:lpstr>
      <vt:lpstr>What are sales some of album's Track ?</vt:lpstr>
      <vt:lpstr>How many songs are in each playlist ?</vt:lpstr>
      <vt:lpstr>What are the top 10 sales Track and the number of customers for each of them?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Total sales and number of customers for each 'Genre of track ?</dc:title>
  <dc:creator>Marwan Diab</dc:creator>
  <cp:lastModifiedBy>Marwan Diab</cp:lastModifiedBy>
  <cp:revision>26</cp:revision>
  <dcterms:modified xsi:type="dcterms:W3CDTF">2022-01-07T23:14:37Z</dcterms:modified>
</cp:coreProperties>
</file>