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 id="2147483648" r:id="rId2"/>
  </p:sldMasterIdLst>
  <p:sldIdLst>
    <p:sldId id="256" r:id="rId3"/>
    <p:sldId id="257" r:id="rId4"/>
    <p:sldId id="271" r:id="rId5"/>
    <p:sldId id="272" r:id="rId6"/>
    <p:sldId id="273" r:id="rId7"/>
    <p:sldId id="282" r:id="rId8"/>
    <p:sldId id="275" r:id="rId9"/>
    <p:sldId id="276" r:id="rId10"/>
    <p:sldId id="277" r:id="rId11"/>
    <p:sldId id="278" r:id="rId12"/>
    <p:sldId id="279" r:id="rId13"/>
    <p:sldId id="280" r:id="rId14"/>
    <p:sldId id="281"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0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DDD6E-0D67-1CA6-3003-B668BF94C82D}" v="33" dt="2024-09-27T20:26:33.441"/>
    <p1510:client id="{1590AC00-D7E1-CC23-1E7C-939DDAA93C3A}" v="21" dt="2024-09-27T18:28:04.580"/>
    <p1510:client id="{1AC3BAC6-3A28-E8CA-4B25-3EC562C5B08E}" v="697" dt="2024-09-27T19:23:55.570"/>
    <p1510:client id="{1C9F9389-ED5F-424F-995D-9E7E9715040C}" v="151" dt="2024-09-27T17:37:47.452"/>
    <p1510:client id="{1CE2E6D6-E062-76C6-60C4-6E8D3C231DF6}" v="20" dt="2024-09-27T13:02:10.797"/>
    <p1510:client id="{459570AB-B1A5-3A89-C4D5-8D1C959EDD19}" v="141" dt="2024-09-27T15:45:58.720"/>
    <p1510:client id="{48273C5B-6637-AB5C-49D9-1693A701F9CD}" v="813" dt="2024-09-27T13:21:17.999"/>
    <p1510:client id="{7D6E88B4-875D-45F5-BC3D-43E943D8303E}" v="57" dt="2024-09-27T18:37:11.670"/>
    <p1510:client id="{963EB4C9-250F-A472-A25D-A77AA262C8E4}" v="58" dt="2024-09-27T19:04:50.365"/>
    <p1510:client id="{A919EADC-A8D5-BA05-7B8B-65D2FE071219}" v="310" dt="2024-09-27T15:08:37.060"/>
    <p1510:client id="{C62F5E07-7E78-7D2E-40EE-274798115BFB}" v="85" dt="2024-09-27T19:15:23.080"/>
    <p1510:client id="{CBFE1D28-149E-31E9-2EC0-2B41BC7FA8E0}" v="733" dt="2024-09-27T15:38:59.317"/>
    <p1510:client id="{DD7266AC-AE05-4560-4C06-3E6E8C6A992D}" v="178" dt="2024-09-27T18:57:56.560"/>
    <p1510:client id="{E683F4EF-5F46-4815-F105-81AA9A8C0875}" v="141" dt="2024-09-27T18:23:50.0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miaa Omar Hassan" userId="S::lomar@nu.edu.eg::3d1ed4c4-d1b7-4cc2-ab77-ccc95fd511be" providerId="AD" clId="Web-{C62F5E07-7E78-7D2E-40EE-274798115BFB}"/>
    <pc:docChg chg="modSld">
      <pc:chgData name="Lamiaa Omar Hassan" userId="S::lomar@nu.edu.eg::3d1ed4c4-d1b7-4cc2-ab77-ccc95fd511be" providerId="AD" clId="Web-{C62F5E07-7E78-7D2E-40EE-274798115BFB}" dt="2024-09-27T19:15:23.080" v="84"/>
      <pc:docMkLst>
        <pc:docMk/>
      </pc:docMkLst>
      <pc:sldChg chg="addAnim modAnim">
        <pc:chgData name="Lamiaa Omar Hassan" userId="S::lomar@nu.edu.eg::3d1ed4c4-d1b7-4cc2-ab77-ccc95fd511be" providerId="AD" clId="Web-{C62F5E07-7E78-7D2E-40EE-274798115BFB}" dt="2024-09-27T19:01:11.879" v="10"/>
        <pc:sldMkLst>
          <pc:docMk/>
          <pc:sldMk cId="109857222" sldId="256"/>
        </pc:sldMkLst>
      </pc:sldChg>
      <pc:sldChg chg="addAnim delAnim modAnim">
        <pc:chgData name="Lamiaa Omar Hassan" userId="S::lomar@nu.edu.eg::3d1ed4c4-d1b7-4cc2-ab77-ccc95fd511be" providerId="AD" clId="Web-{C62F5E07-7E78-7D2E-40EE-274798115BFB}" dt="2024-09-27T19:01:55.208" v="14"/>
        <pc:sldMkLst>
          <pc:docMk/>
          <pc:sldMk cId="910422792" sldId="257"/>
        </pc:sldMkLst>
      </pc:sldChg>
      <pc:sldChg chg="addAnim modAnim">
        <pc:chgData name="Lamiaa Omar Hassan" userId="S::lomar@nu.edu.eg::3d1ed4c4-d1b7-4cc2-ab77-ccc95fd511be" providerId="AD" clId="Web-{C62F5E07-7E78-7D2E-40EE-274798115BFB}" dt="2024-09-27T19:04:47.525" v="30"/>
        <pc:sldMkLst>
          <pc:docMk/>
          <pc:sldMk cId="1482708469" sldId="258"/>
        </pc:sldMkLst>
      </pc:sldChg>
      <pc:sldChg chg="addAnim modAnim">
        <pc:chgData name="Lamiaa Omar Hassan" userId="S::lomar@nu.edu.eg::3d1ed4c4-d1b7-4cc2-ab77-ccc95fd511be" providerId="AD" clId="Web-{C62F5E07-7E78-7D2E-40EE-274798115BFB}" dt="2024-09-27T19:14:08.981" v="81"/>
        <pc:sldMkLst>
          <pc:docMk/>
          <pc:sldMk cId="645275160" sldId="261"/>
        </pc:sldMkLst>
      </pc:sldChg>
      <pc:sldChg chg="addAnim delAnim modAnim">
        <pc:chgData name="Lamiaa Omar Hassan" userId="S::lomar@nu.edu.eg::3d1ed4c4-d1b7-4cc2-ab77-ccc95fd511be" providerId="AD" clId="Web-{C62F5E07-7E78-7D2E-40EE-274798115BFB}" dt="2024-09-27T19:12:22.118" v="77"/>
        <pc:sldMkLst>
          <pc:docMk/>
          <pc:sldMk cId="0" sldId="262"/>
        </pc:sldMkLst>
      </pc:sldChg>
      <pc:sldChg chg="addAnim modAnim">
        <pc:chgData name="Lamiaa Omar Hassan" userId="S::lomar@nu.edu.eg::3d1ed4c4-d1b7-4cc2-ab77-ccc95fd511be" providerId="AD" clId="Web-{C62F5E07-7E78-7D2E-40EE-274798115BFB}" dt="2024-09-27T19:15:23.080" v="84"/>
        <pc:sldMkLst>
          <pc:docMk/>
          <pc:sldMk cId="2315154683" sldId="270"/>
        </pc:sldMkLst>
      </pc:sldChg>
      <pc:sldChg chg="addAnim delAnim modAnim">
        <pc:chgData name="Lamiaa Omar Hassan" userId="S::lomar@nu.edu.eg::3d1ed4c4-d1b7-4cc2-ab77-ccc95fd511be" providerId="AD" clId="Web-{C62F5E07-7E78-7D2E-40EE-274798115BFB}" dt="2024-09-27T19:00:04.611" v="6"/>
        <pc:sldMkLst>
          <pc:docMk/>
          <pc:sldMk cId="2989128476" sldId="280"/>
        </pc:sldMkLst>
      </pc:sldChg>
      <pc:sldChg chg="addAnim modAnim">
        <pc:chgData name="Lamiaa Omar Hassan" userId="S::lomar@nu.edu.eg::3d1ed4c4-d1b7-4cc2-ab77-ccc95fd511be" providerId="AD" clId="Web-{C62F5E07-7E78-7D2E-40EE-274798115BFB}" dt="2024-09-27T19:08:08.391" v="51"/>
        <pc:sldMkLst>
          <pc:docMk/>
          <pc:sldMk cId="1162979731" sldId="281"/>
        </pc:sldMkLst>
      </pc:sldChg>
      <pc:sldChg chg="addAnim delAnim">
        <pc:chgData name="Lamiaa Omar Hassan" userId="S::lomar@nu.edu.eg::3d1ed4c4-d1b7-4cc2-ab77-ccc95fd511be" providerId="AD" clId="Web-{C62F5E07-7E78-7D2E-40EE-274798115BFB}" dt="2024-09-27T19:09:49.128" v="62"/>
        <pc:sldMkLst>
          <pc:docMk/>
          <pc:sldMk cId="0" sldId="289"/>
        </pc:sldMkLst>
      </pc:sldChg>
      <pc:sldChg chg="addAnim modAnim">
        <pc:chgData name="Lamiaa Omar Hassan" userId="S::lomar@nu.edu.eg::3d1ed4c4-d1b7-4cc2-ab77-ccc95fd511be" providerId="AD" clId="Web-{C62F5E07-7E78-7D2E-40EE-274798115BFB}" dt="2024-09-27T19:11:36.930" v="76"/>
        <pc:sldMkLst>
          <pc:docMk/>
          <pc:sldMk cId="0" sldId="290"/>
        </pc:sldMkLst>
      </pc:sldChg>
      <pc:sldChg chg="addAnim">
        <pc:chgData name="Lamiaa Omar Hassan" userId="S::lomar@nu.edu.eg::3d1ed4c4-d1b7-4cc2-ab77-ccc95fd511be" providerId="AD" clId="Web-{C62F5E07-7E78-7D2E-40EE-274798115BFB}" dt="2024-09-27T19:12:42.603" v="78"/>
        <pc:sldMkLst>
          <pc:docMk/>
          <pc:sldMk cId="0" sldId="291"/>
        </pc:sldMkLst>
      </pc:sldChg>
      <pc:sldChg chg="addAnim">
        <pc:chgData name="Lamiaa Omar Hassan" userId="S::lomar@nu.edu.eg::3d1ed4c4-d1b7-4cc2-ab77-ccc95fd511be" providerId="AD" clId="Web-{C62F5E07-7E78-7D2E-40EE-274798115BFB}" dt="2024-09-27T19:13:02.713" v="80"/>
        <pc:sldMkLst>
          <pc:docMk/>
          <pc:sldMk cId="0" sldId="292"/>
        </pc:sldMkLst>
      </pc:sldChg>
      <pc:sldChg chg="addAnim">
        <pc:chgData name="Lamiaa Omar Hassan" userId="S::lomar@nu.edu.eg::3d1ed4c4-d1b7-4cc2-ab77-ccc95fd511be" providerId="AD" clId="Web-{C62F5E07-7E78-7D2E-40EE-274798115BFB}" dt="2024-09-27T19:12:54.276" v="79"/>
        <pc:sldMkLst>
          <pc:docMk/>
          <pc:sldMk cId="0" sldId="294"/>
        </pc:sldMkLst>
      </pc:sldChg>
    </pc:docChg>
  </pc:docChgLst>
  <pc:docChgLst>
    <pc:chgData name="Ismail Ahmed Ismail" userId="S::iismail@nu.edu.eg::9e56d85b-35a5-48d0-ae0e-ec598de439a1" providerId="AD" clId="Web-{1AC3BAC6-3A28-E8CA-4B25-3EC562C5B08E}"/>
    <pc:docChg chg="addSld delSld modSld sldOrd">
      <pc:chgData name="Ismail Ahmed Ismail" userId="S::iismail@nu.edu.eg::9e56d85b-35a5-48d0-ae0e-ec598de439a1" providerId="AD" clId="Web-{1AC3BAC6-3A28-E8CA-4B25-3EC562C5B08E}" dt="2024-09-27T19:23:53.773" v="477" actId="20577"/>
      <pc:docMkLst>
        <pc:docMk/>
      </pc:docMkLst>
      <pc:sldChg chg="modSp">
        <pc:chgData name="Ismail Ahmed Ismail" userId="S::iismail@nu.edu.eg::9e56d85b-35a5-48d0-ae0e-ec598de439a1" providerId="AD" clId="Web-{1AC3BAC6-3A28-E8CA-4B25-3EC562C5B08E}" dt="2024-09-27T17:31:02.097" v="22" actId="20577"/>
        <pc:sldMkLst>
          <pc:docMk/>
          <pc:sldMk cId="109857222" sldId="256"/>
        </pc:sldMkLst>
        <pc:spChg chg="mod">
          <ac:chgData name="Ismail Ahmed Ismail" userId="S::iismail@nu.edu.eg::9e56d85b-35a5-48d0-ae0e-ec598de439a1" providerId="AD" clId="Web-{1AC3BAC6-3A28-E8CA-4B25-3EC562C5B08E}" dt="2024-09-27T17:31:02.097" v="22" actId="20577"/>
          <ac:spMkLst>
            <pc:docMk/>
            <pc:sldMk cId="109857222" sldId="256"/>
            <ac:spMk id="2" creationId="{00000000-0000-0000-0000-000000000000}"/>
          </ac:spMkLst>
        </pc:spChg>
      </pc:sldChg>
      <pc:sldChg chg="modSp">
        <pc:chgData name="Ismail Ahmed Ismail" userId="S::iismail@nu.edu.eg::9e56d85b-35a5-48d0-ae0e-ec598de439a1" providerId="AD" clId="Web-{1AC3BAC6-3A28-E8CA-4B25-3EC562C5B08E}" dt="2024-09-27T18:59:44.415" v="449" actId="20577"/>
        <pc:sldMkLst>
          <pc:docMk/>
          <pc:sldMk cId="910422792" sldId="257"/>
        </pc:sldMkLst>
        <pc:spChg chg="mod">
          <ac:chgData name="Ismail Ahmed Ismail" userId="S::iismail@nu.edu.eg::9e56d85b-35a5-48d0-ae0e-ec598de439a1" providerId="AD" clId="Web-{1AC3BAC6-3A28-E8CA-4B25-3EC562C5B08E}" dt="2024-09-27T18:59:44.415" v="449" actId="20577"/>
          <ac:spMkLst>
            <pc:docMk/>
            <pc:sldMk cId="910422792" sldId="257"/>
            <ac:spMk id="3" creationId="{99075BA3-C08A-1D55-DD8A-3CED79CA1492}"/>
          </ac:spMkLst>
        </pc:spChg>
      </pc:sldChg>
      <pc:sldChg chg="addSp delSp modSp">
        <pc:chgData name="Ismail Ahmed Ismail" userId="S::iismail@nu.edu.eg::9e56d85b-35a5-48d0-ae0e-ec598de439a1" providerId="AD" clId="Web-{1AC3BAC6-3A28-E8CA-4B25-3EC562C5B08E}" dt="2024-09-27T18:50:33.081" v="353" actId="20577"/>
        <pc:sldMkLst>
          <pc:docMk/>
          <pc:sldMk cId="1482708469" sldId="258"/>
        </pc:sldMkLst>
        <pc:spChg chg="mod">
          <ac:chgData name="Ismail Ahmed Ismail" userId="S::iismail@nu.edu.eg::9e56d85b-35a5-48d0-ae0e-ec598de439a1" providerId="AD" clId="Web-{1AC3BAC6-3A28-E8CA-4B25-3EC562C5B08E}" dt="2024-09-27T18:50:33.081" v="353" actId="20577"/>
          <ac:spMkLst>
            <pc:docMk/>
            <pc:sldMk cId="1482708469" sldId="258"/>
            <ac:spMk id="4" creationId="{9F019FFD-26E2-C802-E2BF-AECD9F9229A1}"/>
          </ac:spMkLst>
        </pc:spChg>
        <pc:spChg chg="add mod">
          <ac:chgData name="Ismail Ahmed Ismail" userId="S::iismail@nu.edu.eg::9e56d85b-35a5-48d0-ae0e-ec598de439a1" providerId="AD" clId="Web-{1AC3BAC6-3A28-E8CA-4B25-3EC562C5B08E}" dt="2024-09-27T17:40:58.583" v="72" actId="20577"/>
          <ac:spMkLst>
            <pc:docMk/>
            <pc:sldMk cId="1482708469" sldId="258"/>
            <ac:spMk id="7" creationId="{A4712190-0186-4C4F-0C6B-669556A70326}"/>
          </ac:spMkLst>
        </pc:spChg>
        <pc:picChg chg="del">
          <ac:chgData name="Ismail Ahmed Ismail" userId="S::iismail@nu.edu.eg::9e56d85b-35a5-48d0-ae0e-ec598de439a1" providerId="AD" clId="Web-{1AC3BAC6-3A28-E8CA-4B25-3EC562C5B08E}" dt="2024-09-27T17:31:26.223" v="23"/>
          <ac:picMkLst>
            <pc:docMk/>
            <pc:sldMk cId="1482708469" sldId="258"/>
            <ac:picMk id="2" creationId="{112FAC93-EB4A-443D-6C52-3F7920F2FE08}"/>
          </ac:picMkLst>
        </pc:picChg>
        <pc:picChg chg="add del mod">
          <ac:chgData name="Ismail Ahmed Ismail" userId="S::iismail@nu.edu.eg::9e56d85b-35a5-48d0-ae0e-ec598de439a1" providerId="AD" clId="Web-{1AC3BAC6-3A28-E8CA-4B25-3EC562C5B08E}" dt="2024-09-27T17:38:31.032" v="57"/>
          <ac:picMkLst>
            <pc:docMk/>
            <pc:sldMk cId="1482708469" sldId="258"/>
            <ac:picMk id="3" creationId="{06765DC0-054C-22C2-B25A-447D6EABCE36}"/>
          </ac:picMkLst>
        </pc:picChg>
        <pc:picChg chg="add del mod">
          <ac:chgData name="Ismail Ahmed Ismail" userId="S::iismail@nu.edu.eg::9e56d85b-35a5-48d0-ae0e-ec598de439a1" providerId="AD" clId="Web-{1AC3BAC6-3A28-E8CA-4B25-3EC562C5B08E}" dt="2024-09-27T17:39:15.533" v="60"/>
          <ac:picMkLst>
            <pc:docMk/>
            <pc:sldMk cId="1482708469" sldId="258"/>
            <ac:picMk id="5" creationId="{C836E2A0-7711-C067-CBAD-1DB8E0890779}"/>
          </ac:picMkLst>
        </pc:picChg>
        <pc:picChg chg="add mod">
          <ac:chgData name="Ismail Ahmed Ismail" userId="S::iismail@nu.edu.eg::9e56d85b-35a5-48d0-ae0e-ec598de439a1" providerId="AD" clId="Web-{1AC3BAC6-3A28-E8CA-4B25-3EC562C5B08E}" dt="2024-09-27T17:40:47.708" v="69" actId="1076"/>
          <ac:picMkLst>
            <pc:docMk/>
            <pc:sldMk cId="1482708469" sldId="258"/>
            <ac:picMk id="8" creationId="{3A36B2A6-1C8F-2270-1A33-BEAAA767FB44}"/>
          </ac:picMkLst>
        </pc:picChg>
      </pc:sldChg>
      <pc:sldChg chg="addSp delSp modSp del ord">
        <pc:chgData name="Ismail Ahmed Ismail" userId="S::iismail@nu.edu.eg::9e56d85b-35a5-48d0-ae0e-ec598de439a1" providerId="AD" clId="Web-{1AC3BAC6-3A28-E8CA-4B25-3EC562C5B08E}" dt="2024-09-27T18:50:10.955" v="336"/>
        <pc:sldMkLst>
          <pc:docMk/>
          <pc:sldMk cId="589337138" sldId="260"/>
        </pc:sldMkLst>
        <pc:spChg chg="mod">
          <ac:chgData name="Ismail Ahmed Ismail" userId="S::iismail@nu.edu.eg::9e56d85b-35a5-48d0-ae0e-ec598de439a1" providerId="AD" clId="Web-{1AC3BAC6-3A28-E8CA-4B25-3EC562C5B08E}" dt="2024-09-27T17:35:10.026" v="40" actId="20577"/>
          <ac:spMkLst>
            <pc:docMk/>
            <pc:sldMk cId="589337138" sldId="260"/>
            <ac:spMk id="2" creationId="{B3D14417-187F-A726-877D-6070CEA9218D}"/>
          </ac:spMkLst>
        </pc:spChg>
        <pc:spChg chg="mod">
          <ac:chgData name="Ismail Ahmed Ismail" userId="S::iismail@nu.edu.eg::9e56d85b-35a5-48d0-ae0e-ec598de439a1" providerId="AD" clId="Web-{1AC3BAC6-3A28-E8CA-4B25-3EC562C5B08E}" dt="2024-09-27T17:31:38.177" v="25" actId="20577"/>
          <ac:spMkLst>
            <pc:docMk/>
            <pc:sldMk cId="589337138" sldId="260"/>
            <ac:spMk id="5" creationId="{456D9026-B750-503D-D663-BCEF007A68F0}"/>
          </ac:spMkLst>
        </pc:spChg>
        <pc:picChg chg="add del mod">
          <ac:chgData name="Ismail Ahmed Ismail" userId="S::iismail@nu.edu.eg::9e56d85b-35a5-48d0-ae0e-ec598de439a1" providerId="AD" clId="Web-{1AC3BAC6-3A28-E8CA-4B25-3EC562C5B08E}" dt="2024-09-27T17:54:03.934" v="186"/>
          <ac:picMkLst>
            <pc:docMk/>
            <pc:sldMk cId="589337138" sldId="260"/>
            <ac:picMk id="3" creationId="{6AE34CE3-E9CC-0F07-9140-173E53CC39C5}"/>
          </ac:picMkLst>
        </pc:picChg>
        <pc:picChg chg="add del mod">
          <ac:chgData name="Ismail Ahmed Ismail" userId="S::iismail@nu.edu.eg::9e56d85b-35a5-48d0-ae0e-ec598de439a1" providerId="AD" clId="Web-{1AC3BAC6-3A28-E8CA-4B25-3EC562C5B08E}" dt="2024-09-27T17:54:03.934" v="185"/>
          <ac:picMkLst>
            <pc:docMk/>
            <pc:sldMk cId="589337138" sldId="260"/>
            <ac:picMk id="4" creationId="{03A94A99-1612-226C-231C-42D6475524EF}"/>
          </ac:picMkLst>
        </pc:picChg>
        <pc:picChg chg="add del mod">
          <ac:chgData name="Ismail Ahmed Ismail" userId="S::iismail@nu.edu.eg::9e56d85b-35a5-48d0-ae0e-ec598de439a1" providerId="AD" clId="Web-{1AC3BAC6-3A28-E8CA-4B25-3EC562C5B08E}" dt="2024-09-27T17:54:25.966" v="194"/>
          <ac:picMkLst>
            <pc:docMk/>
            <pc:sldMk cId="589337138" sldId="260"/>
            <ac:picMk id="7" creationId="{8F89E5BA-0D64-BD6C-C262-CA9330A5C8D0}"/>
          </ac:picMkLst>
        </pc:picChg>
        <pc:picChg chg="add del mod">
          <ac:chgData name="Ismail Ahmed Ismail" userId="S::iismail@nu.edu.eg::9e56d85b-35a5-48d0-ae0e-ec598de439a1" providerId="AD" clId="Web-{1AC3BAC6-3A28-E8CA-4B25-3EC562C5B08E}" dt="2024-09-27T17:54:25.966" v="193"/>
          <ac:picMkLst>
            <pc:docMk/>
            <pc:sldMk cId="589337138" sldId="260"/>
            <ac:picMk id="8" creationId="{96BD1F40-33E9-845D-4E1B-51068CC7CDA6}"/>
          </ac:picMkLst>
        </pc:picChg>
        <pc:picChg chg="add mod">
          <ac:chgData name="Ismail Ahmed Ismail" userId="S::iismail@nu.edu.eg::9e56d85b-35a5-48d0-ae0e-ec598de439a1" providerId="AD" clId="Web-{1AC3BAC6-3A28-E8CA-4B25-3EC562C5B08E}" dt="2024-09-27T17:55:59.203" v="210" actId="1076"/>
          <ac:picMkLst>
            <pc:docMk/>
            <pc:sldMk cId="589337138" sldId="260"/>
            <ac:picMk id="9" creationId="{04D5F96C-076E-C1DA-15E5-36412E894A34}"/>
          </ac:picMkLst>
        </pc:picChg>
        <pc:picChg chg="add mod">
          <ac:chgData name="Ismail Ahmed Ismail" userId="S::iismail@nu.edu.eg::9e56d85b-35a5-48d0-ae0e-ec598de439a1" providerId="AD" clId="Web-{1AC3BAC6-3A28-E8CA-4B25-3EC562C5B08E}" dt="2024-09-27T17:55:55.953" v="209" actId="1076"/>
          <ac:picMkLst>
            <pc:docMk/>
            <pc:sldMk cId="589337138" sldId="260"/>
            <ac:picMk id="10" creationId="{A6D0BC1E-5C12-5EA5-33AD-71596BCB536C}"/>
          </ac:picMkLst>
        </pc:picChg>
      </pc:sldChg>
      <pc:sldChg chg="addSp delSp modSp">
        <pc:chgData name="Ismail Ahmed Ismail" userId="S::iismail@nu.edu.eg::9e56d85b-35a5-48d0-ae0e-ec598de439a1" providerId="AD" clId="Web-{1AC3BAC6-3A28-E8CA-4B25-3EC562C5B08E}" dt="2024-09-27T18:56:35.298" v="383" actId="1076"/>
        <pc:sldMkLst>
          <pc:docMk/>
          <pc:sldMk cId="645275160" sldId="261"/>
        </pc:sldMkLst>
        <pc:spChg chg="mod">
          <ac:chgData name="Ismail Ahmed Ismail" userId="S::iismail@nu.edu.eg::9e56d85b-35a5-48d0-ae0e-ec598de439a1" providerId="AD" clId="Web-{1AC3BAC6-3A28-E8CA-4B25-3EC562C5B08E}" dt="2024-09-27T18:51:03.972" v="372" actId="20577"/>
          <ac:spMkLst>
            <pc:docMk/>
            <pc:sldMk cId="645275160" sldId="261"/>
            <ac:spMk id="2" creationId="{B3D14417-187F-A726-877D-6070CEA9218D}"/>
          </ac:spMkLst>
        </pc:spChg>
        <pc:spChg chg="add mod">
          <ac:chgData name="Ismail Ahmed Ismail" userId="S::iismail@nu.edu.eg::9e56d85b-35a5-48d0-ae0e-ec598de439a1" providerId="AD" clId="Web-{1AC3BAC6-3A28-E8CA-4B25-3EC562C5B08E}" dt="2024-09-27T17:56:23.657" v="213" actId="20577"/>
          <ac:spMkLst>
            <pc:docMk/>
            <pc:sldMk cId="645275160" sldId="261"/>
            <ac:spMk id="3" creationId="{F43E9215-24CF-4E60-CF11-24A65BC429E0}"/>
          </ac:spMkLst>
        </pc:spChg>
        <pc:spChg chg="del mod">
          <ac:chgData name="Ismail Ahmed Ismail" userId="S::iismail@nu.edu.eg::9e56d85b-35a5-48d0-ae0e-ec598de439a1" providerId="AD" clId="Web-{1AC3BAC6-3A28-E8CA-4B25-3EC562C5B08E}" dt="2024-09-27T17:41:26.819" v="77"/>
          <ac:spMkLst>
            <pc:docMk/>
            <pc:sldMk cId="645275160" sldId="261"/>
            <ac:spMk id="5" creationId="{93C130EE-243B-EAEA-1B5A-C649F1833857}"/>
          </ac:spMkLst>
        </pc:spChg>
        <pc:picChg chg="add mod">
          <ac:chgData name="Ismail Ahmed Ismail" userId="S::iismail@nu.edu.eg::9e56d85b-35a5-48d0-ae0e-ec598de439a1" providerId="AD" clId="Web-{1AC3BAC6-3A28-E8CA-4B25-3EC562C5B08E}" dt="2024-09-27T18:56:35.298" v="383" actId="1076"/>
          <ac:picMkLst>
            <pc:docMk/>
            <pc:sldMk cId="645275160" sldId="261"/>
            <ac:picMk id="4" creationId="{EE73A0EF-728D-EA48-8FA6-1F7D91BF8080}"/>
          </ac:picMkLst>
        </pc:picChg>
        <pc:picChg chg="mod">
          <ac:chgData name="Ismail Ahmed Ismail" userId="S::iismail@nu.edu.eg::9e56d85b-35a5-48d0-ae0e-ec598de439a1" providerId="AD" clId="Web-{1AC3BAC6-3A28-E8CA-4B25-3EC562C5B08E}" dt="2024-09-27T17:41:42.897" v="81" actId="1076"/>
          <ac:picMkLst>
            <pc:docMk/>
            <pc:sldMk cId="645275160" sldId="261"/>
            <ac:picMk id="6" creationId="{915790F9-19F9-E020-B9FE-255F7FF637CE}"/>
          </ac:picMkLst>
        </pc:picChg>
      </pc:sldChg>
      <pc:sldChg chg="addSp delSp modSp mod setBg addAnim">
        <pc:chgData name="Ismail Ahmed Ismail" userId="S::iismail@nu.edu.eg::9e56d85b-35a5-48d0-ae0e-ec598de439a1" providerId="AD" clId="Web-{1AC3BAC6-3A28-E8CA-4B25-3EC562C5B08E}" dt="2024-09-27T18:49:46.594" v="335" actId="14100"/>
        <pc:sldMkLst>
          <pc:docMk/>
          <pc:sldMk cId="0" sldId="262"/>
        </pc:sldMkLst>
        <pc:spChg chg="mod">
          <ac:chgData name="Ismail Ahmed Ismail" userId="S::iismail@nu.edu.eg::9e56d85b-35a5-48d0-ae0e-ec598de439a1" providerId="AD" clId="Web-{1AC3BAC6-3A28-E8CA-4B25-3EC562C5B08E}" dt="2024-09-27T18:49:03.733" v="322" actId="1076"/>
          <ac:spMkLst>
            <pc:docMk/>
            <pc:sldMk cId="0" sldId="262"/>
            <ac:spMk id="3" creationId="{00000000-0000-0000-0000-000000000000}"/>
          </ac:spMkLst>
        </pc:spChg>
        <pc:spChg chg="del">
          <ac:chgData name="Ismail Ahmed Ismail" userId="S::iismail@nu.edu.eg::9e56d85b-35a5-48d0-ae0e-ec598de439a1" providerId="AD" clId="Web-{1AC3BAC6-3A28-E8CA-4B25-3EC562C5B08E}" dt="2024-09-27T18:45:06.348" v="286"/>
          <ac:spMkLst>
            <pc:docMk/>
            <pc:sldMk cId="0" sldId="262"/>
            <ac:spMk id="6" creationId="{00000000-0000-0000-0000-000000000000}"/>
          </ac:spMkLst>
        </pc:spChg>
        <pc:spChg chg="del">
          <ac:chgData name="Ismail Ahmed Ismail" userId="S::iismail@nu.edu.eg::9e56d85b-35a5-48d0-ae0e-ec598de439a1" providerId="AD" clId="Web-{1AC3BAC6-3A28-E8CA-4B25-3EC562C5B08E}" dt="2024-09-27T18:48:53.311" v="321"/>
          <ac:spMkLst>
            <pc:docMk/>
            <pc:sldMk cId="0" sldId="262"/>
            <ac:spMk id="7" creationId="{00000000-0000-0000-0000-000000000000}"/>
          </ac:spMkLst>
        </pc:spChg>
        <pc:spChg chg="mod">
          <ac:chgData name="Ismail Ahmed Ismail" userId="S::iismail@nu.edu.eg::9e56d85b-35a5-48d0-ae0e-ec598de439a1" providerId="AD" clId="Web-{1AC3BAC6-3A28-E8CA-4B25-3EC562C5B08E}" dt="2024-09-27T18:49:03.749" v="323" actId="1076"/>
          <ac:spMkLst>
            <pc:docMk/>
            <pc:sldMk cId="0" sldId="262"/>
            <ac:spMk id="13" creationId="{00000000-0000-0000-0000-000000000000}"/>
          </ac:spMkLst>
        </pc:spChg>
        <pc:spChg chg="mod">
          <ac:chgData name="Ismail Ahmed Ismail" userId="S::iismail@nu.edu.eg::9e56d85b-35a5-48d0-ae0e-ec598de439a1" providerId="AD" clId="Web-{1AC3BAC6-3A28-E8CA-4B25-3EC562C5B08E}" dt="2024-09-27T18:49:03.749" v="324" actId="1076"/>
          <ac:spMkLst>
            <pc:docMk/>
            <pc:sldMk cId="0" sldId="262"/>
            <ac:spMk id="14" creationId="{00000000-0000-0000-0000-000000000000}"/>
          </ac:spMkLst>
        </pc:spChg>
        <pc:picChg chg="add">
          <ac:chgData name="Ismail Ahmed Ismail" userId="S::iismail@nu.edu.eg::9e56d85b-35a5-48d0-ae0e-ec598de439a1" providerId="AD" clId="Web-{1AC3BAC6-3A28-E8CA-4B25-3EC562C5B08E}" dt="2024-09-27T18:46:19.820" v="287"/>
          <ac:picMkLst>
            <pc:docMk/>
            <pc:sldMk cId="0" sldId="262"/>
            <ac:picMk id="4" creationId="{870EB4BA-EE3B-464A-9B90-4B5350946E31}"/>
          </ac:picMkLst>
        </pc:picChg>
        <pc:picChg chg="add mod">
          <ac:chgData name="Ismail Ahmed Ismail" userId="S::iismail@nu.edu.eg::9e56d85b-35a5-48d0-ae0e-ec598de439a1" providerId="AD" clId="Web-{1AC3BAC6-3A28-E8CA-4B25-3EC562C5B08E}" dt="2024-09-27T18:49:14.234" v="331" actId="1076"/>
          <ac:picMkLst>
            <pc:docMk/>
            <pc:sldMk cId="0" sldId="262"/>
            <ac:picMk id="8" creationId="{7270E415-FEC6-162C-3DE7-817B4BAEA5AA}"/>
          </ac:picMkLst>
        </pc:picChg>
        <pc:picChg chg="add mod">
          <ac:chgData name="Ismail Ahmed Ismail" userId="S::iismail@nu.edu.eg::9e56d85b-35a5-48d0-ae0e-ec598de439a1" providerId="AD" clId="Web-{1AC3BAC6-3A28-E8CA-4B25-3EC562C5B08E}" dt="2024-09-27T18:49:46.594" v="335" actId="14100"/>
          <ac:picMkLst>
            <pc:docMk/>
            <pc:sldMk cId="0" sldId="262"/>
            <ac:picMk id="10" creationId="{E31C9FFE-CDA6-BF64-8F72-8CD7804DF44D}"/>
          </ac:picMkLst>
        </pc:picChg>
        <pc:cxnChg chg="mod">
          <ac:chgData name="Ismail Ahmed Ismail" userId="S::iismail@nu.edu.eg::9e56d85b-35a5-48d0-ae0e-ec598de439a1" providerId="AD" clId="Web-{1AC3BAC6-3A28-E8CA-4B25-3EC562C5B08E}" dt="2024-09-27T18:49:03.749" v="325" actId="1076"/>
          <ac:cxnSpMkLst>
            <pc:docMk/>
            <pc:sldMk cId="0" sldId="262"/>
            <ac:cxnSpMk id="16" creationId="{00000000-0000-0000-0000-000000000000}"/>
          </ac:cxnSpMkLst>
        </pc:cxnChg>
        <pc:cxnChg chg="mod">
          <ac:chgData name="Ismail Ahmed Ismail" userId="S::iismail@nu.edu.eg::9e56d85b-35a5-48d0-ae0e-ec598de439a1" providerId="AD" clId="Web-{1AC3BAC6-3A28-E8CA-4B25-3EC562C5B08E}" dt="2024-09-27T18:49:03.749" v="326" actId="1076"/>
          <ac:cxnSpMkLst>
            <pc:docMk/>
            <pc:sldMk cId="0" sldId="262"/>
            <ac:cxnSpMk id="17" creationId="{00000000-0000-0000-0000-000000000000}"/>
          </ac:cxnSpMkLst>
        </pc:cxnChg>
        <pc:cxnChg chg="mod">
          <ac:chgData name="Ismail Ahmed Ismail" userId="S::iismail@nu.edu.eg::9e56d85b-35a5-48d0-ae0e-ec598de439a1" providerId="AD" clId="Web-{1AC3BAC6-3A28-E8CA-4B25-3EC562C5B08E}" dt="2024-09-27T18:49:03.765" v="327" actId="1076"/>
          <ac:cxnSpMkLst>
            <pc:docMk/>
            <pc:sldMk cId="0" sldId="262"/>
            <ac:cxnSpMk id="19" creationId="{00000000-0000-0000-0000-000000000000}"/>
          </ac:cxnSpMkLst>
        </pc:cxnChg>
        <pc:cxnChg chg="mod">
          <ac:chgData name="Ismail Ahmed Ismail" userId="S::iismail@nu.edu.eg::9e56d85b-35a5-48d0-ae0e-ec598de439a1" providerId="AD" clId="Web-{1AC3BAC6-3A28-E8CA-4B25-3EC562C5B08E}" dt="2024-09-27T18:49:03.765" v="328" actId="1076"/>
          <ac:cxnSpMkLst>
            <pc:docMk/>
            <pc:sldMk cId="0" sldId="262"/>
            <ac:cxnSpMk id="20" creationId="{00000000-0000-0000-0000-000000000000}"/>
          </ac:cxnSpMkLst>
        </pc:cxnChg>
      </pc:sldChg>
      <pc:sldChg chg="del">
        <pc:chgData name="Ismail Ahmed Ismail" userId="S::iismail@nu.edu.eg::9e56d85b-35a5-48d0-ae0e-ec598de439a1" providerId="AD" clId="Web-{1AC3BAC6-3A28-E8CA-4B25-3EC562C5B08E}" dt="2024-09-27T17:35:02.792" v="33"/>
        <pc:sldMkLst>
          <pc:docMk/>
          <pc:sldMk cId="1809092586" sldId="262"/>
        </pc:sldMkLst>
      </pc:sldChg>
      <pc:sldChg chg="del">
        <pc:chgData name="Ismail Ahmed Ismail" userId="S::iismail@nu.edu.eg::9e56d85b-35a5-48d0-ae0e-ec598de439a1" providerId="AD" clId="Web-{1AC3BAC6-3A28-E8CA-4B25-3EC562C5B08E}" dt="2024-09-27T17:34:22.228" v="31"/>
        <pc:sldMkLst>
          <pc:docMk/>
          <pc:sldMk cId="1096579893" sldId="263"/>
        </pc:sldMkLst>
      </pc:sldChg>
      <pc:sldChg chg="del">
        <pc:chgData name="Ismail Ahmed Ismail" userId="S::iismail@nu.edu.eg::9e56d85b-35a5-48d0-ae0e-ec598de439a1" providerId="AD" clId="Web-{1AC3BAC6-3A28-E8CA-4B25-3EC562C5B08E}" dt="2024-09-27T17:35:04.745" v="34"/>
        <pc:sldMkLst>
          <pc:docMk/>
          <pc:sldMk cId="235956053" sldId="264"/>
        </pc:sldMkLst>
      </pc:sldChg>
      <pc:sldChg chg="del">
        <pc:chgData name="Ismail Ahmed Ismail" userId="S::iismail@nu.edu.eg::9e56d85b-35a5-48d0-ae0e-ec598de439a1" providerId="AD" clId="Web-{1AC3BAC6-3A28-E8CA-4B25-3EC562C5B08E}" dt="2024-09-27T17:34:20.244" v="30"/>
        <pc:sldMkLst>
          <pc:docMk/>
          <pc:sldMk cId="1714076095" sldId="265"/>
        </pc:sldMkLst>
      </pc:sldChg>
      <pc:sldChg chg="del">
        <pc:chgData name="Ismail Ahmed Ismail" userId="S::iismail@nu.edu.eg::9e56d85b-35a5-48d0-ae0e-ec598de439a1" providerId="AD" clId="Web-{1AC3BAC6-3A28-E8CA-4B25-3EC562C5B08E}" dt="2024-09-27T17:34:18.056" v="29"/>
        <pc:sldMkLst>
          <pc:docMk/>
          <pc:sldMk cId="2166588540" sldId="266"/>
        </pc:sldMkLst>
      </pc:sldChg>
      <pc:sldChg chg="del">
        <pc:chgData name="Ismail Ahmed Ismail" userId="S::iismail@nu.edu.eg::9e56d85b-35a5-48d0-ae0e-ec598de439a1" providerId="AD" clId="Web-{1AC3BAC6-3A28-E8CA-4B25-3EC562C5B08E}" dt="2024-09-27T17:34:28.197" v="32"/>
        <pc:sldMkLst>
          <pc:docMk/>
          <pc:sldMk cId="3996191412" sldId="268"/>
        </pc:sldMkLst>
      </pc:sldChg>
      <pc:sldChg chg="addSp">
        <pc:chgData name="Ismail Ahmed Ismail" userId="S::iismail@nu.edu.eg::9e56d85b-35a5-48d0-ae0e-ec598de439a1" providerId="AD" clId="Web-{1AC3BAC6-3A28-E8CA-4B25-3EC562C5B08E}" dt="2024-09-27T19:19:21.992" v="469"/>
        <pc:sldMkLst>
          <pc:docMk/>
          <pc:sldMk cId="2315154683" sldId="270"/>
        </pc:sldMkLst>
        <pc:picChg chg="add">
          <ac:chgData name="Ismail Ahmed Ismail" userId="S::iismail@nu.edu.eg::9e56d85b-35a5-48d0-ae0e-ec598de439a1" providerId="AD" clId="Web-{1AC3BAC6-3A28-E8CA-4B25-3EC562C5B08E}" dt="2024-09-27T19:19:21.992" v="469"/>
          <ac:picMkLst>
            <pc:docMk/>
            <pc:sldMk cId="2315154683" sldId="270"/>
            <ac:picMk id="4" creationId="{BE7E7A4D-8F3A-DDB3-BBAD-03387E25FF65}"/>
          </ac:picMkLst>
        </pc:picChg>
      </pc:sldChg>
      <pc:sldChg chg="addSp delSp modSp add replId">
        <pc:chgData name="Ismail Ahmed Ismail" userId="S::iismail@nu.edu.eg::9e56d85b-35a5-48d0-ae0e-ec598de439a1" providerId="AD" clId="Web-{1AC3BAC6-3A28-E8CA-4B25-3EC562C5B08E}" dt="2024-09-27T19:00:28.151" v="451" actId="1076"/>
        <pc:sldMkLst>
          <pc:docMk/>
          <pc:sldMk cId="439676746" sldId="271"/>
        </pc:sldMkLst>
        <pc:spChg chg="mod">
          <ac:chgData name="Ismail Ahmed Ismail" userId="S::iismail@nu.edu.eg::9e56d85b-35a5-48d0-ae0e-ec598de439a1" providerId="AD" clId="Web-{1AC3BAC6-3A28-E8CA-4B25-3EC562C5B08E}" dt="2024-09-27T17:43:32.760" v="118" actId="20577"/>
          <ac:spMkLst>
            <pc:docMk/>
            <pc:sldMk cId="439676746" sldId="271"/>
            <ac:spMk id="2" creationId="{B3D14417-187F-A726-877D-6070CEA9218D}"/>
          </ac:spMkLst>
        </pc:spChg>
        <pc:spChg chg="del">
          <ac:chgData name="Ismail Ahmed Ismail" userId="S::iismail@nu.edu.eg::9e56d85b-35a5-48d0-ae0e-ec598de439a1" providerId="AD" clId="Web-{1AC3BAC6-3A28-E8CA-4B25-3EC562C5B08E}" dt="2024-09-27T17:42:42.352" v="87"/>
          <ac:spMkLst>
            <pc:docMk/>
            <pc:sldMk cId="439676746" sldId="271"/>
            <ac:spMk id="5" creationId="{93C130EE-243B-EAEA-1B5A-C649F1833857}"/>
          </ac:spMkLst>
        </pc:spChg>
        <pc:picChg chg="add mod">
          <ac:chgData name="Ismail Ahmed Ismail" userId="S::iismail@nu.edu.eg::9e56d85b-35a5-48d0-ae0e-ec598de439a1" providerId="AD" clId="Web-{1AC3BAC6-3A28-E8CA-4B25-3EC562C5B08E}" dt="2024-09-27T19:00:28.151" v="451" actId="1076"/>
          <ac:picMkLst>
            <pc:docMk/>
            <pc:sldMk cId="439676746" sldId="271"/>
            <ac:picMk id="3" creationId="{A42EBCE3-C0F7-7540-A449-45BEF4F1AAA4}"/>
          </ac:picMkLst>
        </pc:picChg>
      </pc:sldChg>
      <pc:sldChg chg="addSp delSp modSp add replId">
        <pc:chgData name="Ismail Ahmed Ismail" userId="S::iismail@nu.edu.eg::9e56d85b-35a5-48d0-ae0e-ec598de439a1" providerId="AD" clId="Web-{1AC3BAC6-3A28-E8CA-4B25-3EC562C5B08E}" dt="2024-09-27T18:51:23.020" v="373"/>
        <pc:sldMkLst>
          <pc:docMk/>
          <pc:sldMk cId="3367086426" sldId="272"/>
        </pc:sldMkLst>
        <pc:spChg chg="mod">
          <ac:chgData name="Ismail Ahmed Ismail" userId="S::iismail@nu.edu.eg::9e56d85b-35a5-48d0-ae0e-ec598de439a1" providerId="AD" clId="Web-{1AC3BAC6-3A28-E8CA-4B25-3EC562C5B08E}" dt="2024-09-27T18:51:23.020" v="373"/>
          <ac:spMkLst>
            <pc:docMk/>
            <pc:sldMk cId="3367086426" sldId="272"/>
            <ac:spMk id="2" creationId="{B3D14417-187F-A726-877D-6070CEA9218D}"/>
          </ac:spMkLst>
        </pc:spChg>
        <pc:spChg chg="del">
          <ac:chgData name="Ismail Ahmed Ismail" userId="S::iismail@nu.edu.eg::9e56d85b-35a5-48d0-ae0e-ec598de439a1" providerId="AD" clId="Web-{1AC3BAC6-3A28-E8CA-4B25-3EC562C5B08E}" dt="2024-09-27T17:45:21.450" v="134"/>
          <ac:spMkLst>
            <pc:docMk/>
            <pc:sldMk cId="3367086426" sldId="272"/>
            <ac:spMk id="5" creationId="{93C130EE-243B-EAEA-1B5A-C649F1833857}"/>
          </ac:spMkLst>
        </pc:spChg>
        <pc:picChg chg="add mod">
          <ac:chgData name="Ismail Ahmed Ismail" userId="S::iismail@nu.edu.eg::9e56d85b-35a5-48d0-ae0e-ec598de439a1" providerId="AD" clId="Web-{1AC3BAC6-3A28-E8CA-4B25-3EC562C5B08E}" dt="2024-09-27T17:47:13.500" v="140" actId="1076"/>
          <ac:picMkLst>
            <pc:docMk/>
            <pc:sldMk cId="3367086426" sldId="272"/>
            <ac:picMk id="3" creationId="{D8F24C0F-B79C-5B9C-CE5E-5AE8312ADDC3}"/>
          </ac:picMkLst>
        </pc:picChg>
      </pc:sldChg>
      <pc:sldChg chg="add replId">
        <pc:chgData name="Ismail Ahmed Ismail" userId="S::iismail@nu.edu.eg::9e56d85b-35a5-48d0-ae0e-ec598de439a1" providerId="AD" clId="Web-{1AC3BAC6-3A28-E8CA-4B25-3EC562C5B08E}" dt="2024-09-27T17:35:21.464" v="50"/>
        <pc:sldMkLst>
          <pc:docMk/>
          <pc:sldMk cId="1027471331" sldId="273"/>
        </pc:sldMkLst>
      </pc:sldChg>
      <pc:sldChg chg="add replId">
        <pc:chgData name="Ismail Ahmed Ismail" userId="S::iismail@nu.edu.eg::9e56d85b-35a5-48d0-ae0e-ec598de439a1" providerId="AD" clId="Web-{1AC3BAC6-3A28-E8CA-4B25-3EC562C5B08E}" dt="2024-09-27T17:35:21.558" v="51"/>
        <pc:sldMkLst>
          <pc:docMk/>
          <pc:sldMk cId="832622890" sldId="274"/>
        </pc:sldMkLst>
      </pc:sldChg>
      <pc:sldChg chg="add replId">
        <pc:chgData name="Ismail Ahmed Ismail" userId="S::iismail@nu.edu.eg::9e56d85b-35a5-48d0-ae0e-ec598de439a1" providerId="AD" clId="Web-{1AC3BAC6-3A28-E8CA-4B25-3EC562C5B08E}" dt="2024-09-27T17:35:22.730" v="52"/>
        <pc:sldMkLst>
          <pc:docMk/>
          <pc:sldMk cId="1108095721" sldId="275"/>
        </pc:sldMkLst>
      </pc:sldChg>
      <pc:sldChg chg="add replId">
        <pc:chgData name="Ismail Ahmed Ismail" userId="S::iismail@nu.edu.eg::9e56d85b-35a5-48d0-ae0e-ec598de439a1" providerId="AD" clId="Web-{1AC3BAC6-3A28-E8CA-4B25-3EC562C5B08E}" dt="2024-09-27T17:35:22.808" v="53"/>
        <pc:sldMkLst>
          <pc:docMk/>
          <pc:sldMk cId="3451940834" sldId="276"/>
        </pc:sldMkLst>
      </pc:sldChg>
      <pc:sldChg chg="add replId">
        <pc:chgData name="Ismail Ahmed Ismail" userId="S::iismail@nu.edu.eg::9e56d85b-35a5-48d0-ae0e-ec598de439a1" providerId="AD" clId="Web-{1AC3BAC6-3A28-E8CA-4B25-3EC562C5B08E}" dt="2024-09-27T17:35:22.902" v="54"/>
        <pc:sldMkLst>
          <pc:docMk/>
          <pc:sldMk cId="3784516381" sldId="277"/>
        </pc:sldMkLst>
      </pc:sldChg>
      <pc:sldChg chg="addSp delSp modSp add del replId">
        <pc:chgData name="Ismail Ahmed Ismail" userId="S::iismail@nu.edu.eg::9e56d85b-35a5-48d0-ae0e-ec598de439a1" providerId="AD" clId="Web-{1AC3BAC6-3A28-E8CA-4B25-3EC562C5B08E}" dt="2024-09-27T19:20:03.056" v="476"/>
        <pc:sldMkLst>
          <pc:docMk/>
          <pc:sldMk cId="2804704146" sldId="278"/>
        </pc:sldMkLst>
        <pc:spChg chg="del mod">
          <ac:chgData name="Ismail Ahmed Ismail" userId="S::iismail@nu.edu.eg::9e56d85b-35a5-48d0-ae0e-ec598de439a1" providerId="AD" clId="Web-{1AC3BAC6-3A28-E8CA-4B25-3EC562C5B08E}" dt="2024-09-27T18:40:39.557" v="270"/>
          <ac:spMkLst>
            <pc:docMk/>
            <pc:sldMk cId="2804704146" sldId="278"/>
            <ac:spMk id="15" creationId="{5AD9F924-052F-3A36-758C-2E6382AD44E9}"/>
          </ac:spMkLst>
        </pc:spChg>
        <pc:graphicFrameChg chg="add mod modGraphic">
          <ac:chgData name="Ismail Ahmed Ismail" userId="S::iismail@nu.edu.eg::9e56d85b-35a5-48d0-ae0e-ec598de439a1" providerId="AD" clId="Web-{1AC3BAC6-3A28-E8CA-4B25-3EC562C5B08E}" dt="2024-09-27T18:47:33.480" v="304" actId="1076"/>
          <ac:graphicFrameMkLst>
            <pc:docMk/>
            <pc:sldMk cId="2804704146" sldId="278"/>
            <ac:graphicFrameMk id="4" creationId="{5B9EE773-51EA-A0FE-7DB8-05C3CE3AB907}"/>
          </ac:graphicFrameMkLst>
        </pc:graphicFrameChg>
      </pc:sldChg>
      <pc:sldChg chg="addSp delSp modSp mod setBg">
        <pc:chgData name="Ismail Ahmed Ismail" userId="S::iismail@nu.edu.eg::9e56d85b-35a5-48d0-ae0e-ec598de439a1" providerId="AD" clId="Web-{1AC3BAC6-3A28-E8CA-4B25-3EC562C5B08E}" dt="2024-09-27T19:00:56.886" v="453" actId="20577"/>
        <pc:sldMkLst>
          <pc:docMk/>
          <pc:sldMk cId="2446495100" sldId="279"/>
        </pc:sldMkLst>
        <pc:spChg chg="mod">
          <ac:chgData name="Ismail Ahmed Ismail" userId="S::iismail@nu.edu.eg::9e56d85b-35a5-48d0-ae0e-ec598de439a1" providerId="AD" clId="Web-{1AC3BAC6-3A28-E8CA-4B25-3EC562C5B08E}" dt="2024-09-27T19:00:50.323" v="452" actId="20577"/>
          <ac:spMkLst>
            <pc:docMk/>
            <pc:sldMk cId="2446495100" sldId="279"/>
            <ac:spMk id="2" creationId="{00000000-0000-0000-0000-000000000000}"/>
          </ac:spMkLst>
        </pc:spChg>
        <pc:spChg chg="del">
          <ac:chgData name="Ismail Ahmed Ismail" userId="S::iismail@nu.edu.eg::9e56d85b-35a5-48d0-ae0e-ec598de439a1" providerId="AD" clId="Web-{1AC3BAC6-3A28-E8CA-4B25-3EC562C5B08E}" dt="2024-09-27T18:42:53.374" v="277"/>
          <ac:spMkLst>
            <pc:docMk/>
            <pc:sldMk cId="2446495100" sldId="279"/>
            <ac:spMk id="6" creationId="{00000000-0000-0000-0000-000000000000}"/>
          </ac:spMkLst>
        </pc:spChg>
        <pc:spChg chg="mod">
          <ac:chgData name="Ismail Ahmed Ismail" userId="S::iismail@nu.edu.eg::9e56d85b-35a5-48d0-ae0e-ec598de439a1" providerId="AD" clId="Web-{1AC3BAC6-3A28-E8CA-4B25-3EC562C5B08E}" dt="2024-09-27T18:51:30.099" v="374"/>
          <ac:spMkLst>
            <pc:docMk/>
            <pc:sldMk cId="2446495100" sldId="279"/>
            <ac:spMk id="7" creationId="{00000000-0000-0000-0000-000000000000}"/>
          </ac:spMkLst>
        </pc:spChg>
        <pc:spChg chg="mod">
          <ac:chgData name="Ismail Ahmed Ismail" userId="S::iismail@nu.edu.eg::9e56d85b-35a5-48d0-ae0e-ec598de439a1" providerId="AD" clId="Web-{1AC3BAC6-3A28-E8CA-4B25-3EC562C5B08E}" dt="2024-09-27T19:00:56.886" v="453" actId="20577"/>
          <ac:spMkLst>
            <pc:docMk/>
            <pc:sldMk cId="2446495100" sldId="279"/>
            <ac:spMk id="17" creationId="{00000000-0000-0000-0000-000000000000}"/>
          </ac:spMkLst>
        </pc:spChg>
        <pc:picChg chg="add">
          <ac:chgData name="Ismail Ahmed Ismail" userId="S::iismail@nu.edu.eg::9e56d85b-35a5-48d0-ae0e-ec598de439a1" providerId="AD" clId="Web-{1AC3BAC6-3A28-E8CA-4B25-3EC562C5B08E}" dt="2024-09-27T18:46:28.039" v="288"/>
          <ac:picMkLst>
            <pc:docMk/>
            <pc:sldMk cId="2446495100" sldId="279"/>
            <ac:picMk id="24" creationId="{DB7CC86C-4C0A-77EA-B68B-4F51A5883372}"/>
          </ac:picMkLst>
        </pc:picChg>
      </pc:sldChg>
      <pc:sldChg chg="addSp delSp modSp del">
        <pc:chgData name="Ismail Ahmed Ismail" userId="S::iismail@nu.edu.eg::9e56d85b-35a5-48d0-ae0e-ec598de439a1" providerId="AD" clId="Web-{1AC3BAC6-3A28-E8CA-4B25-3EC562C5B08E}" dt="2024-09-27T17:55:50.234" v="208"/>
        <pc:sldMkLst>
          <pc:docMk/>
          <pc:sldMk cId="3775983829" sldId="279"/>
        </pc:sldMkLst>
        <pc:spChg chg="add del mod">
          <ac:chgData name="Ismail Ahmed Ismail" userId="S::iismail@nu.edu.eg::9e56d85b-35a5-48d0-ae0e-ec598de439a1" providerId="AD" clId="Web-{1AC3BAC6-3A28-E8CA-4B25-3EC562C5B08E}" dt="2024-09-27T17:54:07.231" v="188"/>
          <ac:spMkLst>
            <pc:docMk/>
            <pc:sldMk cId="3775983829" sldId="279"/>
            <ac:spMk id="8" creationId="{577DBE21-DB10-817A-9254-891A82A0C6B3}"/>
          </ac:spMkLst>
        </pc:spChg>
        <pc:spChg chg="add del mod">
          <ac:chgData name="Ismail Ahmed Ismail" userId="S::iismail@nu.edu.eg::9e56d85b-35a5-48d0-ae0e-ec598de439a1" providerId="AD" clId="Web-{1AC3BAC6-3A28-E8CA-4B25-3EC562C5B08E}" dt="2024-09-27T17:54:07.231" v="187"/>
          <ac:spMkLst>
            <pc:docMk/>
            <pc:sldMk cId="3775983829" sldId="279"/>
            <ac:spMk id="10" creationId="{E1DE96E1-0328-59EF-261B-C3FD1769CA4A}"/>
          </ac:spMkLst>
        </pc:spChg>
        <pc:spChg chg="add del mod">
          <ac:chgData name="Ismail Ahmed Ismail" userId="S::iismail@nu.edu.eg::9e56d85b-35a5-48d0-ae0e-ec598de439a1" providerId="AD" clId="Web-{1AC3BAC6-3A28-E8CA-4B25-3EC562C5B08E}" dt="2024-09-27T17:54:28.107" v="196"/>
          <ac:spMkLst>
            <pc:docMk/>
            <pc:sldMk cId="3775983829" sldId="279"/>
            <ac:spMk id="21" creationId="{D20968AB-563E-68C4-AC87-CCBF757C4079}"/>
          </ac:spMkLst>
        </pc:spChg>
        <pc:spChg chg="add del mod">
          <ac:chgData name="Ismail Ahmed Ismail" userId="S::iismail@nu.edu.eg::9e56d85b-35a5-48d0-ae0e-ec598de439a1" providerId="AD" clId="Web-{1AC3BAC6-3A28-E8CA-4B25-3EC562C5B08E}" dt="2024-09-27T17:54:28.107" v="195"/>
          <ac:spMkLst>
            <pc:docMk/>
            <pc:sldMk cId="3775983829" sldId="279"/>
            <ac:spMk id="31" creationId="{5A0824A3-304C-C6B3-ED93-16AFC1266576}"/>
          </ac:spMkLst>
        </pc:spChg>
        <pc:spChg chg="add mod">
          <ac:chgData name="Ismail Ahmed Ismail" userId="S::iismail@nu.edu.eg::9e56d85b-35a5-48d0-ae0e-ec598de439a1" providerId="AD" clId="Web-{1AC3BAC6-3A28-E8CA-4B25-3EC562C5B08E}" dt="2024-09-27T17:54:57.279" v="197"/>
          <ac:spMkLst>
            <pc:docMk/>
            <pc:sldMk cId="3775983829" sldId="279"/>
            <ac:spMk id="41" creationId="{2534E7D6-68D2-14AB-5C78-E2077FA0A74F}"/>
          </ac:spMkLst>
        </pc:spChg>
        <pc:spChg chg="add mod">
          <ac:chgData name="Ismail Ahmed Ismail" userId="S::iismail@nu.edu.eg::9e56d85b-35a5-48d0-ae0e-ec598de439a1" providerId="AD" clId="Web-{1AC3BAC6-3A28-E8CA-4B25-3EC562C5B08E}" dt="2024-09-27T17:55:14.452" v="201"/>
          <ac:spMkLst>
            <pc:docMk/>
            <pc:sldMk cId="3775983829" sldId="279"/>
            <ac:spMk id="52" creationId="{27FAF7B7-95AA-E40E-A976-B78143299980}"/>
          </ac:spMkLst>
        </pc:spChg>
        <pc:picChg chg="add del mod">
          <ac:chgData name="Ismail Ahmed Ismail" userId="S::iismail@nu.edu.eg::9e56d85b-35a5-48d0-ae0e-ec598de439a1" providerId="AD" clId="Web-{1AC3BAC6-3A28-E8CA-4B25-3EC562C5B08E}" dt="2024-09-27T17:54:57.279" v="197"/>
          <ac:picMkLst>
            <pc:docMk/>
            <pc:sldMk cId="3775983829" sldId="279"/>
            <ac:picMk id="5" creationId="{6054E04C-E835-A155-2167-11F0DC074EAC}"/>
          </ac:picMkLst>
        </pc:picChg>
        <pc:picChg chg="add del">
          <ac:chgData name="Ismail Ahmed Ismail" userId="S::iismail@nu.edu.eg::9e56d85b-35a5-48d0-ae0e-ec598de439a1" providerId="AD" clId="Web-{1AC3BAC6-3A28-E8CA-4B25-3EC562C5B08E}" dt="2024-09-27T17:55:14.452" v="201"/>
          <ac:picMkLst>
            <pc:docMk/>
            <pc:sldMk cId="3775983829" sldId="279"/>
            <ac:picMk id="6" creationId="{78C9A508-5B53-E147-32FF-790D551ABA72}"/>
          </ac:picMkLst>
        </pc:picChg>
      </pc:sldChg>
      <pc:sldChg chg="addSp delSp modSp mod setBg">
        <pc:chgData name="Ismail Ahmed Ismail" userId="S::iismail@nu.edu.eg::9e56d85b-35a5-48d0-ae0e-ec598de439a1" providerId="AD" clId="Web-{1AC3BAC6-3A28-E8CA-4B25-3EC562C5B08E}" dt="2024-09-27T19:01:21.934" v="454" actId="20577"/>
        <pc:sldMkLst>
          <pc:docMk/>
          <pc:sldMk cId="2989128476" sldId="280"/>
        </pc:sldMkLst>
        <pc:spChg chg="del">
          <ac:chgData name="Ismail Ahmed Ismail" userId="S::iismail@nu.edu.eg::9e56d85b-35a5-48d0-ae0e-ec598de439a1" providerId="AD" clId="Web-{1AC3BAC6-3A28-E8CA-4B25-3EC562C5B08E}" dt="2024-09-27T18:42:59.296" v="278"/>
          <ac:spMkLst>
            <pc:docMk/>
            <pc:sldMk cId="2989128476" sldId="280"/>
            <ac:spMk id="6" creationId="{00000000-0000-0000-0000-000000000000}"/>
          </ac:spMkLst>
        </pc:spChg>
        <pc:spChg chg="mod">
          <ac:chgData name="Ismail Ahmed Ismail" userId="S::iismail@nu.edu.eg::9e56d85b-35a5-48d0-ae0e-ec598de439a1" providerId="AD" clId="Web-{1AC3BAC6-3A28-E8CA-4B25-3EC562C5B08E}" dt="2024-09-27T18:51:46.552" v="375"/>
          <ac:spMkLst>
            <pc:docMk/>
            <pc:sldMk cId="2989128476" sldId="280"/>
            <ac:spMk id="7" creationId="{00000000-0000-0000-0000-000000000000}"/>
          </ac:spMkLst>
        </pc:spChg>
        <pc:spChg chg="mod">
          <ac:chgData name="Ismail Ahmed Ismail" userId="S::iismail@nu.edu.eg::9e56d85b-35a5-48d0-ae0e-ec598de439a1" providerId="AD" clId="Web-{1AC3BAC6-3A28-E8CA-4B25-3EC562C5B08E}" dt="2024-09-27T19:01:21.934" v="454" actId="20577"/>
          <ac:spMkLst>
            <pc:docMk/>
            <pc:sldMk cId="2989128476" sldId="280"/>
            <ac:spMk id="17" creationId="{00000000-0000-0000-0000-000000000000}"/>
          </ac:spMkLst>
        </pc:spChg>
        <pc:picChg chg="add">
          <ac:chgData name="Ismail Ahmed Ismail" userId="S::iismail@nu.edu.eg::9e56d85b-35a5-48d0-ae0e-ec598de439a1" providerId="AD" clId="Web-{1AC3BAC6-3A28-E8CA-4B25-3EC562C5B08E}" dt="2024-09-27T18:46:32.492" v="289"/>
          <ac:picMkLst>
            <pc:docMk/>
            <pc:sldMk cId="2989128476" sldId="280"/>
            <ac:picMk id="3" creationId="{0B42A024-43D0-EAD2-9231-CB5B6978BEBD}"/>
          </ac:picMkLst>
        </pc:picChg>
      </pc:sldChg>
      <pc:sldChg chg="addSp delSp modSp mod setBg">
        <pc:chgData name="Ismail Ahmed Ismail" userId="S::iismail@nu.edu.eg::9e56d85b-35a5-48d0-ae0e-ec598de439a1" providerId="AD" clId="Web-{1AC3BAC6-3A28-E8CA-4B25-3EC562C5B08E}" dt="2024-09-27T19:23:53.773" v="477" actId="20577"/>
        <pc:sldMkLst>
          <pc:docMk/>
          <pc:sldMk cId="1162979731" sldId="281"/>
        </pc:sldMkLst>
        <pc:spChg chg="mod">
          <ac:chgData name="Ismail Ahmed Ismail" userId="S::iismail@nu.edu.eg::9e56d85b-35a5-48d0-ae0e-ec598de439a1" providerId="AD" clId="Web-{1AC3BAC6-3A28-E8CA-4B25-3EC562C5B08E}" dt="2024-09-27T19:23:53.773" v="477" actId="20577"/>
          <ac:spMkLst>
            <pc:docMk/>
            <pc:sldMk cId="1162979731" sldId="281"/>
            <ac:spMk id="5" creationId="{00000000-0000-0000-0000-000000000000}"/>
          </ac:spMkLst>
        </pc:spChg>
        <pc:spChg chg="del">
          <ac:chgData name="Ismail Ahmed Ismail" userId="S::iismail@nu.edu.eg::9e56d85b-35a5-48d0-ae0e-ec598de439a1" providerId="AD" clId="Web-{1AC3BAC6-3A28-E8CA-4B25-3EC562C5B08E}" dt="2024-09-27T18:43:05.890" v="279"/>
          <ac:spMkLst>
            <pc:docMk/>
            <pc:sldMk cId="1162979731" sldId="281"/>
            <ac:spMk id="6" creationId="{00000000-0000-0000-0000-000000000000}"/>
          </ac:spMkLst>
        </pc:spChg>
        <pc:spChg chg="mod">
          <ac:chgData name="Ismail Ahmed Ismail" userId="S::iismail@nu.edu.eg::9e56d85b-35a5-48d0-ae0e-ec598de439a1" providerId="AD" clId="Web-{1AC3BAC6-3A28-E8CA-4B25-3EC562C5B08E}" dt="2024-09-27T18:52:53.446" v="376"/>
          <ac:spMkLst>
            <pc:docMk/>
            <pc:sldMk cId="1162979731" sldId="281"/>
            <ac:spMk id="7" creationId="{00000000-0000-0000-0000-000000000000}"/>
          </ac:spMkLst>
        </pc:spChg>
        <pc:picChg chg="add">
          <ac:chgData name="Ismail Ahmed Ismail" userId="S::iismail@nu.edu.eg::9e56d85b-35a5-48d0-ae0e-ec598de439a1" providerId="AD" clId="Web-{1AC3BAC6-3A28-E8CA-4B25-3EC562C5B08E}" dt="2024-09-27T18:46:36.992" v="290"/>
          <ac:picMkLst>
            <pc:docMk/>
            <pc:sldMk cId="1162979731" sldId="281"/>
            <ac:picMk id="3" creationId="{146807B2-8675-B1E1-1D01-0F62302EDB08}"/>
          </ac:picMkLst>
        </pc:picChg>
      </pc:sldChg>
      <pc:sldChg chg="addSp delSp modSp mod setBg">
        <pc:chgData name="Ismail Ahmed Ismail" userId="S::iismail@nu.edu.eg::9e56d85b-35a5-48d0-ae0e-ec598de439a1" providerId="AD" clId="Web-{1AC3BAC6-3A28-E8CA-4B25-3EC562C5B08E}" dt="2024-09-27T19:19:51.509" v="475" actId="1076"/>
        <pc:sldMkLst>
          <pc:docMk/>
          <pc:sldMk cId="0" sldId="289"/>
        </pc:sldMkLst>
        <pc:spChg chg="del">
          <ac:chgData name="Ismail Ahmed Ismail" userId="S::iismail@nu.edu.eg::9e56d85b-35a5-48d0-ae0e-ec598de439a1" providerId="AD" clId="Web-{1AC3BAC6-3A28-E8CA-4B25-3EC562C5B08E}" dt="2024-09-27T18:43:11.672" v="280"/>
          <ac:spMkLst>
            <pc:docMk/>
            <pc:sldMk cId="0" sldId="289"/>
            <ac:spMk id="6" creationId="{00000000-0000-0000-0000-000000000000}"/>
          </ac:spMkLst>
        </pc:spChg>
        <pc:spChg chg="mod">
          <ac:chgData name="Ismail Ahmed Ismail" userId="S::iismail@nu.edu.eg::9e56d85b-35a5-48d0-ae0e-ec598de439a1" providerId="AD" clId="Web-{1AC3BAC6-3A28-E8CA-4B25-3EC562C5B08E}" dt="2024-09-27T18:53:06.571" v="377"/>
          <ac:spMkLst>
            <pc:docMk/>
            <pc:sldMk cId="0" sldId="289"/>
            <ac:spMk id="7" creationId="{00000000-0000-0000-0000-000000000000}"/>
          </ac:spMkLst>
        </pc:spChg>
        <pc:picChg chg="mod">
          <ac:chgData name="Ismail Ahmed Ismail" userId="S::iismail@nu.edu.eg::9e56d85b-35a5-48d0-ae0e-ec598de439a1" providerId="AD" clId="Web-{1AC3BAC6-3A28-E8CA-4B25-3EC562C5B08E}" dt="2024-09-27T19:19:51.509" v="475" actId="1076"/>
          <ac:picMkLst>
            <pc:docMk/>
            <pc:sldMk cId="0" sldId="289"/>
            <ac:picMk id="3" creationId="{00000000-0000-0000-0000-000000000000}"/>
          </ac:picMkLst>
        </pc:picChg>
        <pc:picChg chg="add">
          <ac:chgData name="Ismail Ahmed Ismail" userId="S::iismail@nu.edu.eg::9e56d85b-35a5-48d0-ae0e-ec598de439a1" providerId="AD" clId="Web-{1AC3BAC6-3A28-E8CA-4B25-3EC562C5B08E}" dt="2024-09-27T19:19:41.383" v="473"/>
          <ac:picMkLst>
            <pc:docMk/>
            <pc:sldMk cId="0" sldId="289"/>
            <ac:picMk id="6" creationId="{4757BDA8-00EC-8308-6C07-FC76B9F28560}"/>
          </ac:picMkLst>
        </pc:picChg>
      </pc:sldChg>
      <pc:sldChg chg="addSp delSp modSp mod setBg">
        <pc:chgData name="Ismail Ahmed Ismail" userId="S::iismail@nu.edu.eg::9e56d85b-35a5-48d0-ae0e-ec598de439a1" providerId="AD" clId="Web-{1AC3BAC6-3A28-E8CA-4B25-3EC562C5B08E}" dt="2024-09-27T19:19:34.852" v="472"/>
        <pc:sldMkLst>
          <pc:docMk/>
          <pc:sldMk cId="0" sldId="290"/>
        </pc:sldMkLst>
        <pc:spChg chg="del">
          <ac:chgData name="Ismail Ahmed Ismail" userId="S::iismail@nu.edu.eg::9e56d85b-35a5-48d0-ae0e-ec598de439a1" providerId="AD" clId="Web-{1AC3BAC6-3A28-E8CA-4B25-3EC562C5B08E}" dt="2024-09-27T18:43:21.672" v="281"/>
          <ac:spMkLst>
            <pc:docMk/>
            <pc:sldMk cId="0" sldId="290"/>
            <ac:spMk id="6" creationId="{00000000-0000-0000-0000-000000000000}"/>
          </ac:spMkLst>
        </pc:spChg>
        <pc:spChg chg="mod">
          <ac:chgData name="Ismail Ahmed Ismail" userId="S::iismail@nu.edu.eg::9e56d85b-35a5-48d0-ae0e-ec598de439a1" providerId="AD" clId="Web-{1AC3BAC6-3A28-E8CA-4B25-3EC562C5B08E}" dt="2024-09-27T18:57:34.816" v="386" actId="20577"/>
          <ac:spMkLst>
            <pc:docMk/>
            <pc:sldMk cId="0" sldId="290"/>
            <ac:spMk id="7" creationId="{00000000-0000-0000-0000-000000000000}"/>
          </ac:spMkLst>
        </pc:spChg>
        <pc:picChg chg="add">
          <ac:chgData name="Ismail Ahmed Ismail" userId="S::iismail@nu.edu.eg::9e56d85b-35a5-48d0-ae0e-ec598de439a1" providerId="AD" clId="Web-{1AC3BAC6-3A28-E8CA-4B25-3EC562C5B08E}" dt="2024-09-27T19:19:34.852" v="472"/>
          <ac:picMkLst>
            <pc:docMk/>
            <pc:sldMk cId="0" sldId="290"/>
            <ac:picMk id="15" creationId="{E3D1D2A0-3546-90F8-8BF0-491F1B509808}"/>
          </ac:picMkLst>
        </pc:picChg>
      </pc:sldChg>
      <pc:sldChg chg="delSp modSp mod setBg">
        <pc:chgData name="Ismail Ahmed Ismail" userId="S::iismail@nu.edu.eg::9e56d85b-35a5-48d0-ae0e-ec598de439a1" providerId="AD" clId="Web-{1AC3BAC6-3A28-E8CA-4B25-3EC562C5B08E}" dt="2024-09-27T18:57:30.503" v="385" actId="20577"/>
        <pc:sldMkLst>
          <pc:docMk/>
          <pc:sldMk cId="0" sldId="291"/>
        </pc:sldMkLst>
        <pc:spChg chg="del">
          <ac:chgData name="Ismail Ahmed Ismail" userId="S::iismail@nu.edu.eg::9e56d85b-35a5-48d0-ae0e-ec598de439a1" providerId="AD" clId="Web-{1AC3BAC6-3A28-E8CA-4B25-3EC562C5B08E}" dt="2024-09-27T18:43:26.969" v="282"/>
          <ac:spMkLst>
            <pc:docMk/>
            <pc:sldMk cId="0" sldId="291"/>
            <ac:spMk id="6" creationId="{00000000-0000-0000-0000-000000000000}"/>
          </ac:spMkLst>
        </pc:spChg>
        <pc:spChg chg="mod">
          <ac:chgData name="Ismail Ahmed Ismail" userId="S::iismail@nu.edu.eg::9e56d85b-35a5-48d0-ae0e-ec598de439a1" providerId="AD" clId="Web-{1AC3BAC6-3A28-E8CA-4B25-3EC562C5B08E}" dt="2024-09-27T18:57:30.503" v="385" actId="20577"/>
          <ac:spMkLst>
            <pc:docMk/>
            <pc:sldMk cId="0" sldId="291"/>
            <ac:spMk id="7" creationId="{00000000-0000-0000-0000-000000000000}"/>
          </ac:spMkLst>
        </pc:spChg>
        <pc:picChg chg="mod">
          <ac:chgData name="Ismail Ahmed Ismail" userId="S::iismail@nu.edu.eg::9e56d85b-35a5-48d0-ae0e-ec598de439a1" providerId="AD" clId="Web-{1AC3BAC6-3A28-E8CA-4B25-3EC562C5B08E}" dt="2024-09-27T18:57:18.518" v="384" actId="1076"/>
          <ac:picMkLst>
            <pc:docMk/>
            <pc:sldMk cId="0" sldId="291"/>
            <ac:picMk id="5" creationId="{00000000-0000-0000-0000-000000000000}"/>
          </ac:picMkLst>
        </pc:picChg>
      </pc:sldChg>
      <pc:sldChg chg="addSp delSp modSp mod setBg">
        <pc:chgData name="Ismail Ahmed Ismail" userId="S::iismail@nu.edu.eg::9e56d85b-35a5-48d0-ae0e-ec598de439a1" providerId="AD" clId="Web-{1AC3BAC6-3A28-E8CA-4B25-3EC562C5B08E}" dt="2024-09-27T19:19:26.367" v="470"/>
        <pc:sldMkLst>
          <pc:docMk/>
          <pc:sldMk cId="0" sldId="292"/>
        </pc:sldMkLst>
        <pc:spChg chg="del">
          <ac:chgData name="Ismail Ahmed Ismail" userId="S::iismail@nu.edu.eg::9e56d85b-35a5-48d0-ae0e-ec598de439a1" providerId="AD" clId="Web-{1AC3BAC6-3A28-E8CA-4B25-3EC562C5B08E}" dt="2024-09-27T18:43:35.954" v="284"/>
          <ac:spMkLst>
            <pc:docMk/>
            <pc:sldMk cId="0" sldId="292"/>
            <ac:spMk id="6" creationId="{00000000-0000-0000-0000-000000000000}"/>
          </ac:spMkLst>
        </pc:spChg>
        <pc:spChg chg="mod">
          <ac:chgData name="Ismail Ahmed Ismail" userId="S::iismail@nu.edu.eg::9e56d85b-35a5-48d0-ae0e-ec598de439a1" providerId="AD" clId="Web-{1AC3BAC6-3A28-E8CA-4B25-3EC562C5B08E}" dt="2024-09-27T18:57:52.301" v="388" actId="20577"/>
          <ac:spMkLst>
            <pc:docMk/>
            <pc:sldMk cId="0" sldId="292"/>
            <ac:spMk id="7" creationId="{00000000-0000-0000-0000-000000000000}"/>
          </ac:spMkLst>
        </pc:spChg>
        <pc:picChg chg="add">
          <ac:chgData name="Ismail Ahmed Ismail" userId="S::iismail@nu.edu.eg::9e56d85b-35a5-48d0-ae0e-ec598de439a1" providerId="AD" clId="Web-{1AC3BAC6-3A28-E8CA-4B25-3EC562C5B08E}" dt="2024-09-27T19:19:26.367" v="470"/>
          <ac:picMkLst>
            <pc:docMk/>
            <pc:sldMk cId="0" sldId="292"/>
            <ac:picMk id="16" creationId="{202CB15A-879B-DA32-9E3F-BE88F0A2B9DD}"/>
          </ac:picMkLst>
        </pc:picChg>
      </pc:sldChg>
      <pc:sldChg chg="addSp delSp modSp mod setBg">
        <pc:chgData name="Ismail Ahmed Ismail" userId="S::iismail@nu.edu.eg::9e56d85b-35a5-48d0-ae0e-ec598de439a1" providerId="AD" clId="Web-{1AC3BAC6-3A28-E8CA-4B25-3EC562C5B08E}" dt="2024-09-27T19:19:30.039" v="471"/>
        <pc:sldMkLst>
          <pc:docMk/>
          <pc:sldMk cId="0" sldId="294"/>
        </pc:sldMkLst>
        <pc:spChg chg="del">
          <ac:chgData name="Ismail Ahmed Ismail" userId="S::iismail@nu.edu.eg::9e56d85b-35a5-48d0-ae0e-ec598de439a1" providerId="AD" clId="Web-{1AC3BAC6-3A28-E8CA-4B25-3EC562C5B08E}" dt="2024-09-27T18:43:31.673" v="283"/>
          <ac:spMkLst>
            <pc:docMk/>
            <pc:sldMk cId="0" sldId="294"/>
            <ac:spMk id="6" creationId="{00000000-0000-0000-0000-000000000000}"/>
          </ac:spMkLst>
        </pc:spChg>
        <pc:spChg chg="mod">
          <ac:chgData name="Ismail Ahmed Ismail" userId="S::iismail@nu.edu.eg::9e56d85b-35a5-48d0-ae0e-ec598de439a1" providerId="AD" clId="Web-{1AC3BAC6-3A28-E8CA-4B25-3EC562C5B08E}" dt="2024-09-27T18:57:42.347" v="387" actId="20577"/>
          <ac:spMkLst>
            <pc:docMk/>
            <pc:sldMk cId="0" sldId="294"/>
            <ac:spMk id="7" creationId="{00000000-0000-0000-0000-000000000000}"/>
          </ac:spMkLst>
        </pc:spChg>
        <pc:picChg chg="add">
          <ac:chgData name="Ismail Ahmed Ismail" userId="S::iismail@nu.edu.eg::9e56d85b-35a5-48d0-ae0e-ec598de439a1" providerId="AD" clId="Web-{1AC3BAC6-3A28-E8CA-4B25-3EC562C5B08E}" dt="2024-09-27T19:19:30.039" v="471"/>
          <ac:picMkLst>
            <pc:docMk/>
            <pc:sldMk cId="0" sldId="294"/>
            <ac:picMk id="3" creationId="{4E7B10F4-09EC-9C8A-D5D6-A4D1DEB98621}"/>
          </ac:picMkLst>
        </pc:picChg>
      </pc:sldChg>
      <pc:sldChg chg="addSp delSp modSp add replId">
        <pc:chgData name="Ismail Ahmed Ismail" userId="S::iismail@nu.edu.eg::9e56d85b-35a5-48d0-ae0e-ec598de439a1" providerId="AD" clId="Web-{1AC3BAC6-3A28-E8CA-4B25-3EC562C5B08E}" dt="2024-09-27T19:16:22.938" v="468" actId="1076"/>
        <pc:sldMkLst>
          <pc:docMk/>
          <pc:sldMk cId="2977237981" sldId="295"/>
        </pc:sldMkLst>
        <pc:graphicFrameChg chg="mod">
          <ac:chgData name="Ismail Ahmed Ismail" userId="S::iismail@nu.edu.eg::9e56d85b-35a5-48d0-ae0e-ec598de439a1" providerId="AD" clId="Web-{1AC3BAC6-3A28-E8CA-4B25-3EC562C5B08E}" dt="2024-09-27T19:16:07.781" v="467" actId="1076"/>
          <ac:graphicFrameMkLst>
            <pc:docMk/>
            <pc:sldMk cId="2977237981" sldId="295"/>
            <ac:graphicFrameMk id="4" creationId="{5B9EE773-51EA-A0FE-7DB8-05C3CE3AB907}"/>
          </ac:graphicFrameMkLst>
        </pc:graphicFrameChg>
        <pc:picChg chg="del">
          <ac:chgData name="Ismail Ahmed Ismail" userId="S::iismail@nu.edu.eg::9e56d85b-35a5-48d0-ae0e-ec598de439a1" providerId="AD" clId="Web-{1AC3BAC6-3A28-E8CA-4B25-3EC562C5B08E}" dt="2024-09-27T19:13:45.260" v="456"/>
          <ac:picMkLst>
            <pc:docMk/>
            <pc:sldMk cId="2977237981" sldId="295"/>
            <ac:picMk id="3" creationId="{FC503D6C-9D21-AE39-DE71-B9A03E6FA225}"/>
          </ac:picMkLst>
        </pc:picChg>
        <pc:picChg chg="add mod">
          <ac:chgData name="Ismail Ahmed Ismail" userId="S::iismail@nu.edu.eg::9e56d85b-35a5-48d0-ae0e-ec598de439a1" providerId="AD" clId="Web-{1AC3BAC6-3A28-E8CA-4B25-3EC562C5B08E}" dt="2024-09-27T19:16:22.938" v="468" actId="1076"/>
          <ac:picMkLst>
            <pc:docMk/>
            <pc:sldMk cId="2977237981" sldId="295"/>
            <ac:picMk id="5" creationId="{F34E3DD3-0C7A-BEF7-D88E-3CAA60F25EC2}"/>
          </ac:picMkLst>
        </pc:picChg>
        <pc:picChg chg="add mod">
          <ac:chgData name="Ismail Ahmed Ismail" userId="S::iismail@nu.edu.eg::9e56d85b-35a5-48d0-ae0e-ec598de439a1" providerId="AD" clId="Web-{1AC3BAC6-3A28-E8CA-4B25-3EC562C5B08E}" dt="2024-09-27T19:15:58.359" v="466" actId="1076"/>
          <ac:picMkLst>
            <pc:docMk/>
            <pc:sldMk cId="2977237981" sldId="295"/>
            <ac:picMk id="7" creationId="{86CA4B9A-97A8-74D9-BF65-434595A5D53A}"/>
          </ac:picMkLst>
        </pc:picChg>
      </pc:sldChg>
    </pc:docChg>
  </pc:docChgLst>
  <pc:docChgLst>
    <pc:chgData name="Lamiaa Omar Hassan" userId="S::lomar@nu.edu.eg::3d1ed4c4-d1b7-4cc2-ab77-ccc95fd511be" providerId="AD" clId="Web-{1C9F9389-ED5F-424F-995D-9E7E9715040C}"/>
    <pc:docChg chg="modSld">
      <pc:chgData name="Lamiaa Omar Hassan" userId="S::lomar@nu.edu.eg::3d1ed4c4-d1b7-4cc2-ab77-ccc95fd511be" providerId="AD" clId="Web-{1C9F9389-ED5F-424F-995D-9E7E9715040C}" dt="2024-09-27T17:37:47.452" v="101" actId="1076"/>
      <pc:docMkLst>
        <pc:docMk/>
      </pc:docMkLst>
      <pc:sldChg chg="modSp">
        <pc:chgData name="Lamiaa Omar Hassan" userId="S::lomar@nu.edu.eg::3d1ed4c4-d1b7-4cc2-ab77-ccc95fd511be" providerId="AD" clId="Web-{1C9F9389-ED5F-424F-995D-9E7E9715040C}" dt="2024-09-27T15:58:08.396" v="19" actId="20577"/>
        <pc:sldMkLst>
          <pc:docMk/>
          <pc:sldMk cId="109857222" sldId="256"/>
        </pc:sldMkLst>
        <pc:spChg chg="mod">
          <ac:chgData name="Lamiaa Omar Hassan" userId="S::lomar@nu.edu.eg::3d1ed4c4-d1b7-4cc2-ab77-ccc95fd511be" providerId="AD" clId="Web-{1C9F9389-ED5F-424F-995D-9E7E9715040C}" dt="2024-09-27T15:58:08.396" v="19" actId="20577"/>
          <ac:spMkLst>
            <pc:docMk/>
            <pc:sldMk cId="109857222" sldId="256"/>
            <ac:spMk id="2" creationId="{00000000-0000-0000-0000-000000000000}"/>
          </ac:spMkLst>
        </pc:spChg>
      </pc:sldChg>
      <pc:sldChg chg="addSp delSp modSp">
        <pc:chgData name="Lamiaa Omar Hassan" userId="S::lomar@nu.edu.eg::3d1ed4c4-d1b7-4cc2-ab77-ccc95fd511be" providerId="AD" clId="Web-{1C9F9389-ED5F-424F-995D-9E7E9715040C}" dt="2024-09-27T17:37:47.452" v="101" actId="1076"/>
        <pc:sldMkLst>
          <pc:docMk/>
          <pc:sldMk cId="910422792" sldId="257"/>
        </pc:sldMkLst>
        <pc:spChg chg="add del mod">
          <ac:chgData name="Lamiaa Omar Hassan" userId="S::lomar@nu.edu.eg::3d1ed4c4-d1b7-4cc2-ab77-ccc95fd511be" providerId="AD" clId="Web-{1C9F9389-ED5F-424F-995D-9E7E9715040C}" dt="2024-09-27T17:37:47.452" v="101" actId="1076"/>
          <ac:spMkLst>
            <pc:docMk/>
            <pc:sldMk cId="910422792" sldId="257"/>
            <ac:spMk id="3" creationId="{99075BA3-C08A-1D55-DD8A-3CED79CA1492}"/>
          </ac:spMkLst>
        </pc:spChg>
      </pc:sldChg>
    </pc:docChg>
  </pc:docChgLst>
  <pc:docChgLst>
    <pc:chgData name="Ismail Ahmed Ismail" userId="S::iismail@nu.edu.eg::9e56d85b-35a5-48d0-ae0e-ec598de439a1" providerId="AD" clId="Web-{963EB4C9-250F-A472-A25D-A77AA262C8E4}"/>
    <pc:docChg chg="modSld">
      <pc:chgData name="Ismail Ahmed Ismail" userId="S::iismail@nu.edu.eg::9e56d85b-35a5-48d0-ae0e-ec598de439a1" providerId="AD" clId="Web-{963EB4C9-250F-A472-A25D-A77AA262C8E4}" dt="2024-09-27T19:04:50.365" v="33" actId="1076"/>
      <pc:docMkLst>
        <pc:docMk/>
      </pc:docMkLst>
      <pc:sldChg chg="modSp mod setBg">
        <pc:chgData name="Ismail Ahmed Ismail" userId="S::iismail@nu.edu.eg::9e56d85b-35a5-48d0-ae0e-ec598de439a1" providerId="AD" clId="Web-{963EB4C9-250F-A472-A25D-A77AA262C8E4}" dt="2024-09-27T18:32:10.978" v="27"/>
        <pc:sldMkLst>
          <pc:docMk/>
          <pc:sldMk cId="910422792" sldId="257"/>
        </pc:sldMkLst>
        <pc:spChg chg="mod">
          <ac:chgData name="Ismail Ahmed Ismail" userId="S::iismail@nu.edu.eg::9e56d85b-35a5-48d0-ae0e-ec598de439a1" providerId="AD" clId="Web-{963EB4C9-250F-A472-A25D-A77AA262C8E4}" dt="2024-09-27T18:29:47.676" v="19" actId="20577"/>
          <ac:spMkLst>
            <pc:docMk/>
            <pc:sldMk cId="910422792" sldId="257"/>
            <ac:spMk id="3" creationId="{99075BA3-C08A-1D55-DD8A-3CED79CA1492}"/>
          </ac:spMkLst>
        </pc:spChg>
      </pc:sldChg>
      <pc:sldChg chg="addSp delSp modSp">
        <pc:chgData name="Ismail Ahmed Ismail" userId="S::iismail@nu.edu.eg::9e56d85b-35a5-48d0-ae0e-ec598de439a1" providerId="AD" clId="Web-{963EB4C9-250F-A472-A25D-A77AA262C8E4}" dt="2024-09-27T19:04:50.365" v="33" actId="1076"/>
        <pc:sldMkLst>
          <pc:docMk/>
          <pc:sldMk cId="2804704146" sldId="278"/>
        </pc:sldMkLst>
        <pc:spChg chg="mod">
          <ac:chgData name="Ismail Ahmed Ismail" userId="S::iismail@nu.edu.eg::9e56d85b-35a5-48d0-ae0e-ec598de439a1" providerId="AD" clId="Web-{963EB4C9-250F-A472-A25D-A77AA262C8E4}" dt="2024-09-27T18:28:52.518" v="9" actId="20577"/>
          <ac:spMkLst>
            <pc:docMk/>
            <pc:sldMk cId="2804704146" sldId="278"/>
            <ac:spMk id="2" creationId="{B3D14417-187F-A726-877D-6070CEA9218D}"/>
          </ac:spMkLst>
        </pc:spChg>
        <pc:graphicFrameChg chg="add del mod modGraphic">
          <ac:chgData name="Ismail Ahmed Ismail" userId="S::iismail@nu.edu.eg::9e56d85b-35a5-48d0-ae0e-ec598de439a1" providerId="AD" clId="Web-{963EB4C9-250F-A472-A25D-A77AA262C8E4}" dt="2024-09-27T18:36:37.518" v="32"/>
          <ac:graphicFrameMkLst>
            <pc:docMk/>
            <pc:sldMk cId="2804704146" sldId="278"/>
            <ac:graphicFrameMk id="7" creationId="{A62B500C-C8E9-A5B7-558D-2B26AA02B390}"/>
          </ac:graphicFrameMkLst>
        </pc:graphicFrameChg>
        <pc:picChg chg="mod">
          <ac:chgData name="Ismail Ahmed Ismail" userId="S::iismail@nu.edu.eg::9e56d85b-35a5-48d0-ae0e-ec598de439a1" providerId="AD" clId="Web-{963EB4C9-250F-A472-A25D-A77AA262C8E4}" dt="2024-09-27T19:04:50.365" v="33" actId="1076"/>
          <ac:picMkLst>
            <pc:docMk/>
            <pc:sldMk cId="2804704146" sldId="278"/>
            <ac:picMk id="3" creationId="{FC503D6C-9D21-AE39-DE71-B9A03E6FA225}"/>
          </ac:picMkLst>
        </pc:picChg>
      </pc:sldChg>
    </pc:docChg>
  </pc:docChgLst>
  <pc:docChgLst>
    <pc:chgData name="Ismail Ahmed Ismail" userId="S::iismail@nu.edu.eg::9e56d85b-35a5-48d0-ae0e-ec598de439a1" providerId="AD" clId="Web-{48273C5B-6637-AB5C-49D9-1693A701F9CD}"/>
    <pc:docChg chg="addSld delSld modSld sldOrd addMainMaster delMainMaster">
      <pc:chgData name="Ismail Ahmed Ismail" userId="S::iismail@nu.edu.eg::9e56d85b-35a5-48d0-ae0e-ec598de439a1" providerId="AD" clId="Web-{48273C5B-6637-AB5C-49D9-1693A701F9CD}" dt="2024-09-27T13:21:17.546" v="462" actId="20577"/>
      <pc:docMkLst>
        <pc:docMk/>
      </pc:docMkLst>
      <pc:sldChg chg="addSp modSp mod setBg modClrScheme chgLayout">
        <pc:chgData name="Ismail Ahmed Ismail" userId="S::iismail@nu.edu.eg::9e56d85b-35a5-48d0-ae0e-ec598de439a1" providerId="AD" clId="Web-{48273C5B-6637-AB5C-49D9-1693A701F9CD}" dt="2024-09-27T12:35:36.542" v="50" actId="20577"/>
        <pc:sldMkLst>
          <pc:docMk/>
          <pc:sldMk cId="109857222" sldId="256"/>
        </pc:sldMkLst>
        <pc:spChg chg="mod">
          <ac:chgData name="Ismail Ahmed Ismail" userId="S::iismail@nu.edu.eg::9e56d85b-35a5-48d0-ae0e-ec598de439a1" providerId="AD" clId="Web-{48273C5B-6637-AB5C-49D9-1693A701F9CD}" dt="2024-09-27T12:35:36.542" v="50" actId="20577"/>
          <ac:spMkLst>
            <pc:docMk/>
            <pc:sldMk cId="109857222" sldId="256"/>
            <ac:spMk id="2" creationId="{00000000-0000-0000-0000-000000000000}"/>
          </ac:spMkLst>
        </pc:spChg>
        <pc:spChg chg="mod">
          <ac:chgData name="Ismail Ahmed Ismail" userId="S::iismail@nu.edu.eg::9e56d85b-35a5-48d0-ae0e-ec598de439a1" providerId="AD" clId="Web-{48273C5B-6637-AB5C-49D9-1693A701F9CD}" dt="2024-09-27T12:30:42.202" v="0"/>
          <ac:spMkLst>
            <pc:docMk/>
            <pc:sldMk cId="109857222" sldId="256"/>
            <ac:spMk id="3" creationId="{00000000-0000-0000-0000-000000000000}"/>
          </ac:spMkLst>
        </pc:spChg>
        <pc:spChg chg="add">
          <ac:chgData name="Ismail Ahmed Ismail" userId="S::iismail@nu.edu.eg::9e56d85b-35a5-48d0-ae0e-ec598de439a1" providerId="AD" clId="Web-{48273C5B-6637-AB5C-49D9-1693A701F9CD}" dt="2024-09-27T12:30:42.202" v="0"/>
          <ac:spMkLst>
            <pc:docMk/>
            <pc:sldMk cId="109857222" sldId="256"/>
            <ac:spMk id="9" creationId="{A5D0B0D3-D735-4619-AA45-B57B791E1744}"/>
          </ac:spMkLst>
        </pc:spChg>
        <pc:spChg chg="add">
          <ac:chgData name="Ismail Ahmed Ismail" userId="S::iismail@nu.edu.eg::9e56d85b-35a5-48d0-ae0e-ec598de439a1" providerId="AD" clId="Web-{48273C5B-6637-AB5C-49D9-1693A701F9CD}" dt="2024-09-27T12:30:42.202" v="0"/>
          <ac:spMkLst>
            <pc:docMk/>
            <pc:sldMk cId="109857222" sldId="256"/>
            <ac:spMk id="11" creationId="{752C2BA4-3BBE-4D22-A0D9-8D2A7B8F1C71}"/>
          </ac:spMkLst>
        </pc:spChg>
        <pc:spChg chg="add">
          <ac:chgData name="Ismail Ahmed Ismail" userId="S::iismail@nu.edu.eg::9e56d85b-35a5-48d0-ae0e-ec598de439a1" providerId="AD" clId="Web-{48273C5B-6637-AB5C-49D9-1693A701F9CD}" dt="2024-09-27T12:30:42.202" v="0"/>
          <ac:spMkLst>
            <pc:docMk/>
            <pc:sldMk cId="109857222" sldId="256"/>
            <ac:spMk id="13" creationId="{82AA7049-B18D-49D6-AD7D-DBB9E19FBB78}"/>
          </ac:spMkLst>
        </pc:spChg>
        <pc:grpChg chg="add">
          <ac:chgData name="Ismail Ahmed Ismail" userId="S::iismail@nu.edu.eg::9e56d85b-35a5-48d0-ae0e-ec598de439a1" providerId="AD" clId="Web-{48273C5B-6637-AB5C-49D9-1693A701F9CD}" dt="2024-09-27T12:30:42.202" v="0"/>
          <ac:grpSpMkLst>
            <pc:docMk/>
            <pc:sldMk cId="109857222" sldId="256"/>
            <ac:grpSpMk id="15" creationId="{3850DB66-16D1-4953-A6E3-FCA3DC5F276F}"/>
          </ac:grpSpMkLst>
        </pc:grpChg>
        <pc:grpChg chg="add">
          <ac:chgData name="Ismail Ahmed Ismail" userId="S::iismail@nu.edu.eg::9e56d85b-35a5-48d0-ae0e-ec598de439a1" providerId="AD" clId="Web-{48273C5B-6637-AB5C-49D9-1693A701F9CD}" dt="2024-09-27T12:30:42.202" v="0"/>
          <ac:grpSpMkLst>
            <pc:docMk/>
            <pc:sldMk cId="109857222" sldId="256"/>
            <ac:grpSpMk id="22" creationId="{06B4C967-D337-479B-87CA-7587B7FCFF5E}"/>
          </ac:grpSpMkLst>
        </pc:grpChg>
        <pc:picChg chg="add mod modCrop">
          <ac:chgData name="Ismail Ahmed Ismail" userId="S::iismail@nu.edu.eg::9e56d85b-35a5-48d0-ae0e-ec598de439a1" providerId="AD" clId="Web-{48273C5B-6637-AB5C-49D9-1693A701F9CD}" dt="2024-09-27T12:35:10.307" v="48"/>
          <ac:picMkLst>
            <pc:docMk/>
            <pc:sldMk cId="109857222" sldId="256"/>
            <ac:picMk id="4" creationId="{0493479A-C482-5B3D-7AD2-9C4F30F09575}"/>
          </ac:picMkLst>
        </pc:picChg>
      </pc:sldChg>
      <pc:sldChg chg="addSp modSp new">
        <pc:chgData name="Ismail Ahmed Ismail" userId="S::iismail@nu.edu.eg::9e56d85b-35a5-48d0-ae0e-ec598de439a1" providerId="AD" clId="Web-{48273C5B-6637-AB5C-49D9-1693A701F9CD}" dt="2024-09-27T13:06:13.071" v="164" actId="20577"/>
        <pc:sldMkLst>
          <pc:docMk/>
          <pc:sldMk cId="910422792" sldId="257"/>
        </pc:sldMkLst>
        <pc:spChg chg="add mod">
          <ac:chgData name="Ismail Ahmed Ismail" userId="S::iismail@nu.edu.eg::9e56d85b-35a5-48d0-ae0e-ec598de439a1" providerId="AD" clId="Web-{48273C5B-6637-AB5C-49D9-1693A701F9CD}" dt="2024-09-27T12:59:09.100" v="97" actId="1076"/>
          <ac:spMkLst>
            <pc:docMk/>
            <pc:sldMk cId="910422792" sldId="257"/>
            <ac:spMk id="2" creationId="{B3D14417-187F-A726-877D-6070CEA9218D}"/>
          </ac:spMkLst>
        </pc:spChg>
        <pc:spChg chg="add mod">
          <ac:chgData name="Ismail Ahmed Ismail" userId="S::iismail@nu.edu.eg::9e56d85b-35a5-48d0-ae0e-ec598de439a1" providerId="AD" clId="Web-{48273C5B-6637-AB5C-49D9-1693A701F9CD}" dt="2024-09-27T13:06:13.071" v="164" actId="20577"/>
          <ac:spMkLst>
            <pc:docMk/>
            <pc:sldMk cId="910422792" sldId="257"/>
            <ac:spMk id="3" creationId="{99075BA3-C08A-1D55-DD8A-3CED79CA1492}"/>
          </ac:spMkLst>
        </pc:spChg>
      </pc:sldChg>
      <pc:sldChg chg="modSp new del">
        <pc:chgData name="Ismail Ahmed Ismail" userId="S::iismail@nu.edu.eg::9e56d85b-35a5-48d0-ae0e-ec598de439a1" providerId="AD" clId="Web-{48273C5B-6637-AB5C-49D9-1693A701F9CD}" dt="2024-09-27T12:33:21.490" v="9"/>
        <pc:sldMkLst>
          <pc:docMk/>
          <pc:sldMk cId="1632662011" sldId="257"/>
        </pc:sldMkLst>
        <pc:spChg chg="mod">
          <ac:chgData name="Ismail Ahmed Ismail" userId="S::iismail@nu.edu.eg::9e56d85b-35a5-48d0-ae0e-ec598de439a1" providerId="AD" clId="Web-{48273C5B-6637-AB5C-49D9-1693A701F9CD}" dt="2024-09-27T12:32:48.598" v="8" actId="14100"/>
          <ac:spMkLst>
            <pc:docMk/>
            <pc:sldMk cId="1632662011" sldId="257"/>
            <ac:spMk id="2" creationId="{8E112C01-3F97-BA76-223F-2AD7BB940E2D}"/>
          </ac:spMkLst>
        </pc:spChg>
      </pc:sldChg>
      <pc:sldChg chg="addSp modSp ord">
        <pc:chgData name="Ismail Ahmed Ismail" userId="S::iismail@nu.edu.eg::9e56d85b-35a5-48d0-ae0e-ec598de439a1" providerId="AD" clId="Web-{48273C5B-6637-AB5C-49D9-1693A701F9CD}" dt="2024-09-27T13:15:54.532" v="275"/>
        <pc:sldMkLst>
          <pc:docMk/>
          <pc:sldMk cId="1482708469" sldId="258"/>
        </pc:sldMkLst>
        <pc:spChg chg="add mod">
          <ac:chgData name="Ismail Ahmed Ismail" userId="S::iismail@nu.edu.eg::9e56d85b-35a5-48d0-ae0e-ec598de439a1" providerId="AD" clId="Web-{48273C5B-6637-AB5C-49D9-1693A701F9CD}" dt="2024-09-27T13:15:07.859" v="267" actId="20577"/>
          <ac:spMkLst>
            <pc:docMk/>
            <pc:sldMk cId="1482708469" sldId="258"/>
            <ac:spMk id="4" creationId="{9F019FFD-26E2-C802-E2BF-AECD9F9229A1}"/>
          </ac:spMkLst>
        </pc:spChg>
        <pc:picChg chg="add mod">
          <ac:chgData name="Ismail Ahmed Ismail" userId="S::iismail@nu.edu.eg::9e56d85b-35a5-48d0-ae0e-ec598de439a1" providerId="AD" clId="Web-{48273C5B-6637-AB5C-49D9-1693A701F9CD}" dt="2024-09-27T13:05:25.757" v="151" actId="1076"/>
          <ac:picMkLst>
            <pc:docMk/>
            <pc:sldMk cId="1482708469" sldId="258"/>
            <ac:picMk id="2" creationId="{112FAC93-EB4A-443D-6C52-3F7920F2FE08}"/>
          </ac:picMkLst>
        </pc:picChg>
      </pc:sldChg>
      <pc:sldChg chg="del">
        <pc:chgData name="Ismail Ahmed Ismail" userId="S::iismail@nu.edu.eg::9e56d85b-35a5-48d0-ae0e-ec598de439a1" providerId="AD" clId="Web-{48273C5B-6637-AB5C-49D9-1693A701F9CD}" dt="2024-09-27T13:15:35.922" v="268"/>
        <pc:sldMkLst>
          <pc:docMk/>
          <pc:sldMk cId="4108384050" sldId="259"/>
        </pc:sldMkLst>
      </pc:sldChg>
      <pc:sldChg chg="addSp modSp add ord replId">
        <pc:chgData name="Ismail Ahmed Ismail" userId="S::iismail@nu.edu.eg::9e56d85b-35a5-48d0-ae0e-ec598de439a1" providerId="AD" clId="Web-{48273C5B-6637-AB5C-49D9-1693A701F9CD}" dt="2024-09-27T13:16:51.285" v="309" actId="1076"/>
        <pc:sldMkLst>
          <pc:docMk/>
          <pc:sldMk cId="589337138" sldId="260"/>
        </pc:sldMkLst>
        <pc:spChg chg="mod">
          <ac:chgData name="Ismail Ahmed Ismail" userId="S::iismail@nu.edu.eg::9e56d85b-35a5-48d0-ae0e-ec598de439a1" providerId="AD" clId="Web-{48273C5B-6637-AB5C-49D9-1693A701F9CD}" dt="2024-09-27T13:06:31.478" v="184" actId="20577"/>
          <ac:spMkLst>
            <pc:docMk/>
            <pc:sldMk cId="589337138" sldId="260"/>
            <ac:spMk id="2" creationId="{B3D14417-187F-A726-877D-6070CEA9218D}"/>
          </ac:spMkLst>
        </pc:spChg>
        <pc:spChg chg="mod">
          <ac:chgData name="Ismail Ahmed Ismail" userId="S::iismail@nu.edu.eg::9e56d85b-35a5-48d0-ae0e-ec598de439a1" providerId="AD" clId="Web-{48273C5B-6637-AB5C-49D9-1693A701F9CD}" dt="2024-09-27T13:06:39.806" v="186" actId="20577"/>
          <ac:spMkLst>
            <pc:docMk/>
            <pc:sldMk cId="589337138" sldId="260"/>
            <ac:spMk id="3" creationId="{99075BA3-C08A-1D55-DD8A-3CED79CA1492}"/>
          </ac:spMkLst>
        </pc:spChg>
        <pc:spChg chg="add mod">
          <ac:chgData name="Ismail Ahmed Ismail" userId="S::iismail@nu.edu.eg::9e56d85b-35a5-48d0-ae0e-ec598de439a1" providerId="AD" clId="Web-{48273C5B-6637-AB5C-49D9-1693A701F9CD}" dt="2024-09-27T13:16:51.285" v="309" actId="1076"/>
          <ac:spMkLst>
            <pc:docMk/>
            <pc:sldMk cId="589337138" sldId="260"/>
            <ac:spMk id="5" creationId="{456D9026-B750-503D-D663-BCEF007A68F0}"/>
          </ac:spMkLst>
        </pc:spChg>
      </pc:sldChg>
      <pc:sldChg chg="addSp delSp modSp add replId">
        <pc:chgData name="Ismail Ahmed Ismail" userId="S::iismail@nu.edu.eg::9e56d85b-35a5-48d0-ae0e-ec598de439a1" providerId="AD" clId="Web-{48273C5B-6637-AB5C-49D9-1693A701F9CD}" dt="2024-09-27T13:21:17.546" v="462" actId="20577"/>
        <pc:sldMkLst>
          <pc:docMk/>
          <pc:sldMk cId="645275160" sldId="261"/>
        </pc:sldMkLst>
        <pc:spChg chg="mod">
          <ac:chgData name="Ismail Ahmed Ismail" userId="S::iismail@nu.edu.eg::9e56d85b-35a5-48d0-ae0e-ec598de439a1" providerId="AD" clId="Web-{48273C5B-6637-AB5C-49D9-1693A701F9CD}" dt="2024-09-27T13:17:31.240" v="355" actId="20577"/>
          <ac:spMkLst>
            <pc:docMk/>
            <pc:sldMk cId="645275160" sldId="261"/>
            <ac:spMk id="2" creationId="{B3D14417-187F-A726-877D-6070CEA9218D}"/>
          </ac:spMkLst>
        </pc:spChg>
        <pc:spChg chg="del mod">
          <ac:chgData name="Ismail Ahmed Ismail" userId="S::iismail@nu.edu.eg::9e56d85b-35a5-48d0-ae0e-ec598de439a1" providerId="AD" clId="Web-{48273C5B-6637-AB5C-49D9-1693A701F9CD}" dt="2024-09-27T13:17:21.114" v="337"/>
          <ac:spMkLst>
            <pc:docMk/>
            <pc:sldMk cId="645275160" sldId="261"/>
            <ac:spMk id="3" creationId="{99075BA3-C08A-1D55-DD8A-3CED79CA1492}"/>
          </ac:spMkLst>
        </pc:spChg>
        <pc:spChg chg="add mod">
          <ac:chgData name="Ismail Ahmed Ismail" userId="S::iismail@nu.edu.eg::9e56d85b-35a5-48d0-ae0e-ec598de439a1" providerId="AD" clId="Web-{48273C5B-6637-AB5C-49D9-1693A701F9CD}" dt="2024-09-27T13:21:17.546" v="462" actId="20577"/>
          <ac:spMkLst>
            <pc:docMk/>
            <pc:sldMk cId="645275160" sldId="261"/>
            <ac:spMk id="5" creationId="{93C130EE-243B-EAEA-1B5A-C649F1833857}"/>
          </ac:spMkLst>
        </pc:spChg>
      </pc:sldChg>
      <pc:sldChg chg="del">
        <pc:chgData name="Ismail Ahmed Ismail" userId="S::iismail@nu.edu.eg::9e56d85b-35a5-48d0-ae0e-ec598de439a1" providerId="AD" clId="Web-{48273C5B-6637-AB5C-49D9-1693A701F9CD}" dt="2024-09-27T13:15:38.188" v="269"/>
        <pc:sldMkLst>
          <pc:docMk/>
          <pc:sldMk cId="2820488515" sldId="261"/>
        </pc:sldMkLst>
      </pc:sldChg>
      <pc:sldChg chg="del">
        <pc:chgData name="Ismail Ahmed Ismail" userId="S::iismail@nu.edu.eg::9e56d85b-35a5-48d0-ae0e-ec598de439a1" providerId="AD" clId="Web-{48273C5B-6637-AB5C-49D9-1693A701F9CD}" dt="2024-09-27T13:15:38.969" v="270"/>
        <pc:sldMkLst>
          <pc:docMk/>
          <pc:sldMk cId="506999673" sldId="262"/>
        </pc:sldMkLst>
      </pc:sldChg>
      <pc:sldChg chg="add replId">
        <pc:chgData name="Ismail Ahmed Ismail" userId="S::iismail@nu.edu.eg::9e56d85b-35a5-48d0-ae0e-ec598de439a1" providerId="AD" clId="Web-{48273C5B-6637-AB5C-49D9-1693A701F9CD}" dt="2024-09-27T13:15:47.860" v="272"/>
        <pc:sldMkLst>
          <pc:docMk/>
          <pc:sldMk cId="1809092586" sldId="262"/>
        </pc:sldMkLst>
      </pc:sldChg>
      <pc:sldChg chg="add replId">
        <pc:chgData name="Ismail Ahmed Ismail" userId="S::iismail@nu.edu.eg::9e56d85b-35a5-48d0-ae0e-ec598de439a1" providerId="AD" clId="Web-{48273C5B-6637-AB5C-49D9-1693A701F9CD}" dt="2024-09-27T13:15:47.970" v="273"/>
        <pc:sldMkLst>
          <pc:docMk/>
          <pc:sldMk cId="1096579893" sldId="263"/>
        </pc:sldMkLst>
      </pc:sldChg>
      <pc:sldMasterChg chg="del delSldLayout">
        <pc:chgData name="Ismail Ahmed Ismail" userId="S::iismail@nu.edu.eg::9e56d85b-35a5-48d0-ae0e-ec598de439a1" providerId="AD" clId="Web-{48273C5B-6637-AB5C-49D9-1693A701F9CD}" dt="2024-09-27T12:30:42.202" v="0"/>
        <pc:sldMasterMkLst>
          <pc:docMk/>
          <pc:sldMasterMk cId="2460954070" sldId="2147483660"/>
        </pc:sldMasterMkLst>
        <pc:sldLayoutChg chg="del">
          <pc:chgData name="Ismail Ahmed Ismail" userId="S::iismail@nu.edu.eg::9e56d85b-35a5-48d0-ae0e-ec598de439a1" providerId="AD" clId="Web-{48273C5B-6637-AB5C-49D9-1693A701F9CD}" dt="2024-09-27T12:30:42.202" v="0"/>
          <pc:sldLayoutMkLst>
            <pc:docMk/>
            <pc:sldMasterMk cId="2460954070" sldId="2147483660"/>
            <pc:sldLayoutMk cId="2385387890" sldId="2147483661"/>
          </pc:sldLayoutMkLst>
        </pc:sldLayoutChg>
        <pc:sldLayoutChg chg="del">
          <pc:chgData name="Ismail Ahmed Ismail" userId="S::iismail@nu.edu.eg::9e56d85b-35a5-48d0-ae0e-ec598de439a1" providerId="AD" clId="Web-{48273C5B-6637-AB5C-49D9-1693A701F9CD}" dt="2024-09-27T12:30:42.202" v="0"/>
          <pc:sldLayoutMkLst>
            <pc:docMk/>
            <pc:sldMasterMk cId="2460954070" sldId="2147483660"/>
            <pc:sldLayoutMk cId="949138452" sldId="2147483662"/>
          </pc:sldLayoutMkLst>
        </pc:sldLayoutChg>
        <pc:sldLayoutChg chg="del">
          <pc:chgData name="Ismail Ahmed Ismail" userId="S::iismail@nu.edu.eg::9e56d85b-35a5-48d0-ae0e-ec598de439a1" providerId="AD" clId="Web-{48273C5B-6637-AB5C-49D9-1693A701F9CD}" dt="2024-09-27T12:30:42.202" v="0"/>
          <pc:sldLayoutMkLst>
            <pc:docMk/>
            <pc:sldMasterMk cId="2460954070" sldId="2147483660"/>
            <pc:sldLayoutMk cId="2591524520" sldId="2147483663"/>
          </pc:sldLayoutMkLst>
        </pc:sldLayoutChg>
        <pc:sldLayoutChg chg="del">
          <pc:chgData name="Ismail Ahmed Ismail" userId="S::iismail@nu.edu.eg::9e56d85b-35a5-48d0-ae0e-ec598de439a1" providerId="AD" clId="Web-{48273C5B-6637-AB5C-49D9-1693A701F9CD}" dt="2024-09-27T12:30:42.202" v="0"/>
          <pc:sldLayoutMkLst>
            <pc:docMk/>
            <pc:sldMasterMk cId="2460954070" sldId="2147483660"/>
            <pc:sldLayoutMk cId="1203092039" sldId="2147483664"/>
          </pc:sldLayoutMkLst>
        </pc:sldLayoutChg>
        <pc:sldLayoutChg chg="del">
          <pc:chgData name="Ismail Ahmed Ismail" userId="S::iismail@nu.edu.eg::9e56d85b-35a5-48d0-ae0e-ec598de439a1" providerId="AD" clId="Web-{48273C5B-6637-AB5C-49D9-1693A701F9CD}" dt="2024-09-27T12:30:42.202" v="0"/>
          <pc:sldLayoutMkLst>
            <pc:docMk/>
            <pc:sldMasterMk cId="2460954070" sldId="2147483660"/>
            <pc:sldLayoutMk cId="3733172339" sldId="2147483665"/>
          </pc:sldLayoutMkLst>
        </pc:sldLayoutChg>
        <pc:sldLayoutChg chg="del">
          <pc:chgData name="Ismail Ahmed Ismail" userId="S::iismail@nu.edu.eg::9e56d85b-35a5-48d0-ae0e-ec598de439a1" providerId="AD" clId="Web-{48273C5B-6637-AB5C-49D9-1693A701F9CD}" dt="2024-09-27T12:30:42.202" v="0"/>
          <pc:sldLayoutMkLst>
            <pc:docMk/>
            <pc:sldMasterMk cId="2460954070" sldId="2147483660"/>
            <pc:sldLayoutMk cId="3210312558" sldId="2147483666"/>
          </pc:sldLayoutMkLst>
        </pc:sldLayoutChg>
        <pc:sldLayoutChg chg="del">
          <pc:chgData name="Ismail Ahmed Ismail" userId="S::iismail@nu.edu.eg::9e56d85b-35a5-48d0-ae0e-ec598de439a1" providerId="AD" clId="Web-{48273C5B-6637-AB5C-49D9-1693A701F9CD}" dt="2024-09-27T12:30:42.202" v="0"/>
          <pc:sldLayoutMkLst>
            <pc:docMk/>
            <pc:sldMasterMk cId="2460954070" sldId="2147483660"/>
            <pc:sldLayoutMk cId="3146388984" sldId="2147483667"/>
          </pc:sldLayoutMkLst>
        </pc:sldLayoutChg>
        <pc:sldLayoutChg chg="del">
          <pc:chgData name="Ismail Ahmed Ismail" userId="S::iismail@nu.edu.eg::9e56d85b-35a5-48d0-ae0e-ec598de439a1" providerId="AD" clId="Web-{48273C5B-6637-AB5C-49D9-1693A701F9CD}" dt="2024-09-27T12:30:42.202" v="0"/>
          <pc:sldLayoutMkLst>
            <pc:docMk/>
            <pc:sldMasterMk cId="2460954070" sldId="2147483660"/>
            <pc:sldLayoutMk cId="3171841454" sldId="2147483668"/>
          </pc:sldLayoutMkLst>
        </pc:sldLayoutChg>
        <pc:sldLayoutChg chg="del">
          <pc:chgData name="Ismail Ahmed Ismail" userId="S::iismail@nu.edu.eg::9e56d85b-35a5-48d0-ae0e-ec598de439a1" providerId="AD" clId="Web-{48273C5B-6637-AB5C-49D9-1693A701F9CD}" dt="2024-09-27T12:30:42.202" v="0"/>
          <pc:sldLayoutMkLst>
            <pc:docMk/>
            <pc:sldMasterMk cId="2460954070" sldId="2147483660"/>
            <pc:sldLayoutMk cId="1718958274" sldId="2147483669"/>
          </pc:sldLayoutMkLst>
        </pc:sldLayoutChg>
        <pc:sldLayoutChg chg="del">
          <pc:chgData name="Ismail Ahmed Ismail" userId="S::iismail@nu.edu.eg::9e56d85b-35a5-48d0-ae0e-ec598de439a1" providerId="AD" clId="Web-{48273C5B-6637-AB5C-49D9-1693A701F9CD}" dt="2024-09-27T12:30:42.202" v="0"/>
          <pc:sldLayoutMkLst>
            <pc:docMk/>
            <pc:sldMasterMk cId="2460954070" sldId="2147483660"/>
            <pc:sldLayoutMk cId="2202905451" sldId="2147483670"/>
          </pc:sldLayoutMkLst>
        </pc:sldLayoutChg>
        <pc:sldLayoutChg chg="del">
          <pc:chgData name="Ismail Ahmed Ismail" userId="S::iismail@nu.edu.eg::9e56d85b-35a5-48d0-ae0e-ec598de439a1" providerId="AD" clId="Web-{48273C5B-6637-AB5C-49D9-1693A701F9CD}" dt="2024-09-27T12:30:42.202" v="0"/>
          <pc:sldLayoutMkLst>
            <pc:docMk/>
            <pc:sldMasterMk cId="2460954070" sldId="2147483660"/>
            <pc:sldLayoutMk cId="3479445657" sldId="2147483671"/>
          </pc:sldLayoutMkLst>
        </pc:sldLayoutChg>
      </pc:sldMasterChg>
      <pc:sldMasterChg chg="add addSldLayout">
        <pc:chgData name="Ismail Ahmed Ismail" userId="S::iismail@nu.edu.eg::9e56d85b-35a5-48d0-ae0e-ec598de439a1" providerId="AD" clId="Web-{48273C5B-6637-AB5C-49D9-1693A701F9CD}" dt="2024-09-27T12:30:42.202" v="0"/>
        <pc:sldMasterMkLst>
          <pc:docMk/>
          <pc:sldMasterMk cId="2960874013" sldId="2147483751"/>
        </pc:sldMasterMkLst>
        <pc:sldLayoutChg chg="add">
          <pc:chgData name="Ismail Ahmed Ismail" userId="S::iismail@nu.edu.eg::9e56d85b-35a5-48d0-ae0e-ec598de439a1" providerId="AD" clId="Web-{48273C5B-6637-AB5C-49D9-1693A701F9CD}" dt="2024-09-27T12:30:42.202" v="0"/>
          <pc:sldLayoutMkLst>
            <pc:docMk/>
            <pc:sldMasterMk cId="2960874013" sldId="2147483751"/>
            <pc:sldLayoutMk cId="2714850561" sldId="2147483740"/>
          </pc:sldLayoutMkLst>
        </pc:sldLayoutChg>
        <pc:sldLayoutChg chg="add">
          <pc:chgData name="Ismail Ahmed Ismail" userId="S::iismail@nu.edu.eg::9e56d85b-35a5-48d0-ae0e-ec598de439a1" providerId="AD" clId="Web-{48273C5B-6637-AB5C-49D9-1693A701F9CD}" dt="2024-09-27T12:30:42.202" v="0"/>
          <pc:sldLayoutMkLst>
            <pc:docMk/>
            <pc:sldMasterMk cId="2960874013" sldId="2147483751"/>
            <pc:sldLayoutMk cId="1439219103" sldId="2147483741"/>
          </pc:sldLayoutMkLst>
        </pc:sldLayoutChg>
        <pc:sldLayoutChg chg="add">
          <pc:chgData name="Ismail Ahmed Ismail" userId="S::iismail@nu.edu.eg::9e56d85b-35a5-48d0-ae0e-ec598de439a1" providerId="AD" clId="Web-{48273C5B-6637-AB5C-49D9-1693A701F9CD}" dt="2024-09-27T12:30:42.202" v="0"/>
          <pc:sldLayoutMkLst>
            <pc:docMk/>
            <pc:sldMasterMk cId="2960874013" sldId="2147483751"/>
            <pc:sldLayoutMk cId="464979070" sldId="2147483742"/>
          </pc:sldLayoutMkLst>
        </pc:sldLayoutChg>
        <pc:sldLayoutChg chg="add">
          <pc:chgData name="Ismail Ahmed Ismail" userId="S::iismail@nu.edu.eg::9e56d85b-35a5-48d0-ae0e-ec598de439a1" providerId="AD" clId="Web-{48273C5B-6637-AB5C-49D9-1693A701F9CD}" dt="2024-09-27T12:30:42.202" v="0"/>
          <pc:sldLayoutMkLst>
            <pc:docMk/>
            <pc:sldMasterMk cId="2960874013" sldId="2147483751"/>
            <pc:sldLayoutMk cId="2537865966" sldId="2147483743"/>
          </pc:sldLayoutMkLst>
        </pc:sldLayoutChg>
        <pc:sldLayoutChg chg="add">
          <pc:chgData name="Ismail Ahmed Ismail" userId="S::iismail@nu.edu.eg::9e56d85b-35a5-48d0-ae0e-ec598de439a1" providerId="AD" clId="Web-{48273C5B-6637-AB5C-49D9-1693A701F9CD}" dt="2024-09-27T12:30:42.202" v="0"/>
          <pc:sldLayoutMkLst>
            <pc:docMk/>
            <pc:sldMasterMk cId="2960874013" sldId="2147483751"/>
            <pc:sldLayoutMk cId="94315395" sldId="2147483744"/>
          </pc:sldLayoutMkLst>
        </pc:sldLayoutChg>
        <pc:sldLayoutChg chg="add">
          <pc:chgData name="Ismail Ahmed Ismail" userId="S::iismail@nu.edu.eg::9e56d85b-35a5-48d0-ae0e-ec598de439a1" providerId="AD" clId="Web-{48273C5B-6637-AB5C-49D9-1693A701F9CD}" dt="2024-09-27T12:30:42.202" v="0"/>
          <pc:sldLayoutMkLst>
            <pc:docMk/>
            <pc:sldMasterMk cId="2960874013" sldId="2147483751"/>
            <pc:sldLayoutMk cId="2655911541" sldId="2147483745"/>
          </pc:sldLayoutMkLst>
        </pc:sldLayoutChg>
        <pc:sldLayoutChg chg="add">
          <pc:chgData name="Ismail Ahmed Ismail" userId="S::iismail@nu.edu.eg::9e56d85b-35a5-48d0-ae0e-ec598de439a1" providerId="AD" clId="Web-{48273C5B-6637-AB5C-49D9-1693A701F9CD}" dt="2024-09-27T12:30:42.202" v="0"/>
          <pc:sldLayoutMkLst>
            <pc:docMk/>
            <pc:sldMasterMk cId="2960874013" sldId="2147483751"/>
            <pc:sldLayoutMk cId="3081132632" sldId="2147483746"/>
          </pc:sldLayoutMkLst>
        </pc:sldLayoutChg>
        <pc:sldLayoutChg chg="add">
          <pc:chgData name="Ismail Ahmed Ismail" userId="S::iismail@nu.edu.eg::9e56d85b-35a5-48d0-ae0e-ec598de439a1" providerId="AD" clId="Web-{48273C5B-6637-AB5C-49D9-1693A701F9CD}" dt="2024-09-27T12:30:42.202" v="0"/>
          <pc:sldLayoutMkLst>
            <pc:docMk/>
            <pc:sldMasterMk cId="2960874013" sldId="2147483751"/>
            <pc:sldLayoutMk cId="2201446519" sldId="2147483747"/>
          </pc:sldLayoutMkLst>
        </pc:sldLayoutChg>
        <pc:sldLayoutChg chg="add">
          <pc:chgData name="Ismail Ahmed Ismail" userId="S::iismail@nu.edu.eg::9e56d85b-35a5-48d0-ae0e-ec598de439a1" providerId="AD" clId="Web-{48273C5B-6637-AB5C-49D9-1693A701F9CD}" dt="2024-09-27T12:30:42.202" v="0"/>
          <pc:sldLayoutMkLst>
            <pc:docMk/>
            <pc:sldMasterMk cId="2960874013" sldId="2147483751"/>
            <pc:sldLayoutMk cId="2349036415" sldId="2147483748"/>
          </pc:sldLayoutMkLst>
        </pc:sldLayoutChg>
        <pc:sldLayoutChg chg="add">
          <pc:chgData name="Ismail Ahmed Ismail" userId="S::iismail@nu.edu.eg::9e56d85b-35a5-48d0-ae0e-ec598de439a1" providerId="AD" clId="Web-{48273C5B-6637-AB5C-49D9-1693A701F9CD}" dt="2024-09-27T12:30:42.202" v="0"/>
          <pc:sldLayoutMkLst>
            <pc:docMk/>
            <pc:sldMasterMk cId="2960874013" sldId="2147483751"/>
            <pc:sldLayoutMk cId="1431007761" sldId="2147483749"/>
          </pc:sldLayoutMkLst>
        </pc:sldLayoutChg>
        <pc:sldLayoutChg chg="add">
          <pc:chgData name="Ismail Ahmed Ismail" userId="S::iismail@nu.edu.eg::9e56d85b-35a5-48d0-ae0e-ec598de439a1" providerId="AD" clId="Web-{48273C5B-6637-AB5C-49D9-1693A701F9CD}" dt="2024-09-27T12:30:42.202" v="0"/>
          <pc:sldLayoutMkLst>
            <pc:docMk/>
            <pc:sldMasterMk cId="2960874013" sldId="2147483751"/>
            <pc:sldLayoutMk cId="3891919366" sldId="2147483750"/>
          </pc:sldLayoutMkLst>
        </pc:sldLayoutChg>
      </pc:sldMasterChg>
    </pc:docChg>
  </pc:docChgLst>
  <pc:docChgLst>
    <pc:chgData name="Ismail Ahmed Ismail" userId="S::iismail@nu.edu.eg::9e56d85b-35a5-48d0-ae0e-ec598de439a1" providerId="AD" clId="Web-{CBFE1D28-149E-31E9-2EC0-2B41BC7FA8E0}"/>
    <pc:docChg chg="addSld delSld modSld sldOrd">
      <pc:chgData name="Ismail Ahmed Ismail" userId="S::iismail@nu.edu.eg::9e56d85b-35a5-48d0-ae0e-ec598de439a1" providerId="AD" clId="Web-{CBFE1D28-149E-31E9-2EC0-2B41BC7FA8E0}" dt="2024-09-27T15:38:59.317" v="455" actId="14100"/>
      <pc:docMkLst>
        <pc:docMk/>
      </pc:docMkLst>
      <pc:sldChg chg="modSp">
        <pc:chgData name="Ismail Ahmed Ismail" userId="S::iismail@nu.edu.eg::9e56d85b-35a5-48d0-ae0e-ec598de439a1" providerId="AD" clId="Web-{CBFE1D28-149E-31E9-2EC0-2B41BC7FA8E0}" dt="2024-09-27T15:38:59.317" v="455" actId="14100"/>
        <pc:sldMkLst>
          <pc:docMk/>
          <pc:sldMk cId="109857222" sldId="256"/>
        </pc:sldMkLst>
        <pc:spChg chg="mod">
          <ac:chgData name="Ismail Ahmed Ismail" userId="S::iismail@nu.edu.eg::9e56d85b-35a5-48d0-ae0e-ec598de439a1" providerId="AD" clId="Web-{CBFE1D28-149E-31E9-2EC0-2B41BC7FA8E0}" dt="2024-09-27T15:38:59.317" v="455" actId="14100"/>
          <ac:spMkLst>
            <pc:docMk/>
            <pc:sldMk cId="109857222" sldId="256"/>
            <ac:spMk id="2" creationId="{00000000-0000-0000-0000-000000000000}"/>
          </ac:spMkLst>
        </pc:spChg>
        <pc:spChg chg="mod">
          <ac:chgData name="Ismail Ahmed Ismail" userId="S::iismail@nu.edu.eg::9e56d85b-35a5-48d0-ae0e-ec598de439a1" providerId="AD" clId="Web-{CBFE1D28-149E-31E9-2EC0-2B41BC7FA8E0}" dt="2024-09-27T15:38:28.816" v="451" actId="14100"/>
          <ac:spMkLst>
            <pc:docMk/>
            <pc:sldMk cId="109857222" sldId="256"/>
            <ac:spMk id="3" creationId="{00000000-0000-0000-0000-000000000000}"/>
          </ac:spMkLst>
        </pc:spChg>
      </pc:sldChg>
      <pc:sldChg chg="addSp delSp modSp">
        <pc:chgData name="Ismail Ahmed Ismail" userId="S::iismail@nu.edu.eg::9e56d85b-35a5-48d0-ae0e-ec598de439a1" providerId="AD" clId="Web-{CBFE1D28-149E-31E9-2EC0-2B41BC7FA8E0}" dt="2024-09-27T15:18:15.785" v="314"/>
        <pc:sldMkLst>
          <pc:docMk/>
          <pc:sldMk cId="910422792" sldId="257"/>
        </pc:sldMkLst>
        <pc:spChg chg="mod">
          <ac:chgData name="Ismail Ahmed Ismail" userId="S::iismail@nu.edu.eg::9e56d85b-35a5-48d0-ae0e-ec598de439a1" providerId="AD" clId="Web-{CBFE1D28-149E-31E9-2EC0-2B41BC7FA8E0}" dt="2024-09-27T14:10:57.186" v="5" actId="20577"/>
          <ac:spMkLst>
            <pc:docMk/>
            <pc:sldMk cId="910422792" sldId="257"/>
            <ac:spMk id="2" creationId="{B3D14417-187F-A726-877D-6070CEA9218D}"/>
          </ac:spMkLst>
        </pc:spChg>
        <pc:picChg chg="del mod">
          <ac:chgData name="Ismail Ahmed Ismail" userId="S::iismail@nu.edu.eg::9e56d85b-35a5-48d0-ae0e-ec598de439a1" providerId="AD" clId="Web-{CBFE1D28-149E-31E9-2EC0-2B41BC7FA8E0}" dt="2024-09-27T15:16:01.749" v="296"/>
          <ac:picMkLst>
            <pc:docMk/>
            <pc:sldMk cId="910422792" sldId="257"/>
            <ac:picMk id="4" creationId="{AECDAE79-8D81-1FCF-A069-A0B96EDE09A2}"/>
          </ac:picMkLst>
        </pc:picChg>
        <pc:picChg chg="add">
          <ac:chgData name="Ismail Ahmed Ismail" userId="S::iismail@nu.edu.eg::9e56d85b-35a5-48d0-ae0e-ec598de439a1" providerId="AD" clId="Web-{CBFE1D28-149E-31E9-2EC0-2B41BC7FA8E0}" dt="2024-09-27T15:18:15.785" v="314"/>
          <ac:picMkLst>
            <pc:docMk/>
            <pc:sldMk cId="910422792" sldId="257"/>
            <ac:picMk id="6" creationId="{D7C1E104-EDA1-D1C7-5F99-ED42C5970EFD}"/>
          </ac:picMkLst>
        </pc:picChg>
      </pc:sldChg>
      <pc:sldChg chg="addSp delSp modSp">
        <pc:chgData name="Ismail Ahmed Ismail" userId="S::iismail@nu.edu.eg::9e56d85b-35a5-48d0-ae0e-ec598de439a1" providerId="AD" clId="Web-{CBFE1D28-149E-31E9-2EC0-2B41BC7FA8E0}" dt="2024-09-27T15:18:20.160" v="315"/>
        <pc:sldMkLst>
          <pc:docMk/>
          <pc:sldMk cId="1482708469" sldId="258"/>
        </pc:sldMkLst>
        <pc:picChg chg="mod">
          <ac:chgData name="Ismail Ahmed Ismail" userId="S::iismail@nu.edu.eg::9e56d85b-35a5-48d0-ae0e-ec598de439a1" providerId="AD" clId="Web-{CBFE1D28-149E-31E9-2EC0-2B41BC7FA8E0}" dt="2024-09-27T15:16:09.046" v="298" actId="1076"/>
          <ac:picMkLst>
            <pc:docMk/>
            <pc:sldMk cId="1482708469" sldId="258"/>
            <ac:picMk id="2" creationId="{112FAC93-EB4A-443D-6C52-3F7920F2FE08}"/>
          </ac:picMkLst>
        </pc:picChg>
        <pc:picChg chg="del">
          <ac:chgData name="Ismail Ahmed Ismail" userId="S::iismail@nu.edu.eg::9e56d85b-35a5-48d0-ae0e-ec598de439a1" providerId="AD" clId="Web-{CBFE1D28-149E-31E9-2EC0-2B41BC7FA8E0}" dt="2024-09-27T15:16:06.327" v="297"/>
          <ac:picMkLst>
            <pc:docMk/>
            <pc:sldMk cId="1482708469" sldId="258"/>
            <ac:picMk id="5" creationId="{E23C646D-E823-912B-E54E-4C0EEDCFB258}"/>
          </ac:picMkLst>
        </pc:picChg>
        <pc:picChg chg="add">
          <ac:chgData name="Ismail Ahmed Ismail" userId="S::iismail@nu.edu.eg::9e56d85b-35a5-48d0-ae0e-ec598de439a1" providerId="AD" clId="Web-{CBFE1D28-149E-31E9-2EC0-2B41BC7FA8E0}" dt="2024-09-27T15:18:20.160" v="315"/>
          <ac:picMkLst>
            <pc:docMk/>
            <pc:sldMk cId="1482708469" sldId="258"/>
            <ac:picMk id="6" creationId="{5FD1F648-CD98-344C-111C-6D151F59E1CF}"/>
          </ac:picMkLst>
        </pc:picChg>
      </pc:sldChg>
      <pc:sldChg chg="addSp delSp">
        <pc:chgData name="Ismail Ahmed Ismail" userId="S::iismail@nu.edu.eg::9e56d85b-35a5-48d0-ae0e-ec598de439a1" providerId="AD" clId="Web-{CBFE1D28-149E-31E9-2EC0-2B41BC7FA8E0}" dt="2024-09-27T15:18:24.598" v="316"/>
        <pc:sldMkLst>
          <pc:docMk/>
          <pc:sldMk cId="589337138" sldId="260"/>
        </pc:sldMkLst>
        <pc:picChg chg="del">
          <ac:chgData name="Ismail Ahmed Ismail" userId="S::iismail@nu.edu.eg::9e56d85b-35a5-48d0-ae0e-ec598de439a1" providerId="AD" clId="Web-{CBFE1D28-149E-31E9-2EC0-2B41BC7FA8E0}" dt="2024-09-27T15:16:12.499" v="299"/>
          <ac:picMkLst>
            <pc:docMk/>
            <pc:sldMk cId="589337138" sldId="260"/>
            <ac:picMk id="4" creationId="{04EF2C83-095E-189D-B760-FF2002BBD903}"/>
          </ac:picMkLst>
        </pc:picChg>
        <pc:picChg chg="add">
          <ac:chgData name="Ismail Ahmed Ismail" userId="S::iismail@nu.edu.eg::9e56d85b-35a5-48d0-ae0e-ec598de439a1" providerId="AD" clId="Web-{CBFE1D28-149E-31E9-2EC0-2B41BC7FA8E0}" dt="2024-09-27T15:18:24.598" v="316"/>
          <ac:picMkLst>
            <pc:docMk/>
            <pc:sldMk cId="589337138" sldId="260"/>
            <ac:picMk id="6" creationId="{F1026FB7-CDEB-C657-9C9B-E073AF119764}"/>
          </ac:picMkLst>
        </pc:picChg>
      </pc:sldChg>
      <pc:sldChg chg="addSp delSp modSp">
        <pc:chgData name="Ismail Ahmed Ismail" userId="S::iismail@nu.edu.eg::9e56d85b-35a5-48d0-ae0e-ec598de439a1" providerId="AD" clId="Web-{CBFE1D28-149E-31E9-2EC0-2B41BC7FA8E0}" dt="2024-09-27T15:18:30.629" v="317"/>
        <pc:sldMkLst>
          <pc:docMk/>
          <pc:sldMk cId="645275160" sldId="261"/>
        </pc:sldMkLst>
        <pc:spChg chg="mod">
          <ac:chgData name="Ismail Ahmed Ismail" userId="S::iismail@nu.edu.eg::9e56d85b-35a5-48d0-ae0e-ec598de439a1" providerId="AD" clId="Web-{CBFE1D28-149E-31E9-2EC0-2B41BC7FA8E0}" dt="2024-09-27T14:22:39.045" v="62" actId="20577"/>
          <ac:spMkLst>
            <pc:docMk/>
            <pc:sldMk cId="645275160" sldId="261"/>
            <ac:spMk id="5" creationId="{93C130EE-243B-EAEA-1B5A-C649F1833857}"/>
          </ac:spMkLst>
        </pc:spChg>
        <pc:picChg chg="del">
          <ac:chgData name="Ismail Ahmed Ismail" userId="S::iismail@nu.edu.eg::9e56d85b-35a5-48d0-ae0e-ec598de439a1" providerId="AD" clId="Web-{CBFE1D28-149E-31E9-2EC0-2B41BC7FA8E0}" dt="2024-09-27T15:16:17.483" v="300"/>
          <ac:picMkLst>
            <pc:docMk/>
            <pc:sldMk cId="645275160" sldId="261"/>
            <ac:picMk id="4" creationId="{2E2DD4EC-94DC-4A01-D3BD-7FB6A6FF5229}"/>
          </ac:picMkLst>
        </pc:picChg>
        <pc:picChg chg="add">
          <ac:chgData name="Ismail Ahmed Ismail" userId="S::iismail@nu.edu.eg::9e56d85b-35a5-48d0-ae0e-ec598de439a1" providerId="AD" clId="Web-{CBFE1D28-149E-31E9-2EC0-2B41BC7FA8E0}" dt="2024-09-27T15:18:30.629" v="317"/>
          <ac:picMkLst>
            <pc:docMk/>
            <pc:sldMk cId="645275160" sldId="261"/>
            <ac:picMk id="6" creationId="{915790F9-19F9-E020-B9FE-255F7FF637CE}"/>
          </ac:picMkLst>
        </pc:picChg>
      </pc:sldChg>
      <pc:sldChg chg="addSp delSp modSp">
        <pc:chgData name="Ismail Ahmed Ismail" userId="S::iismail@nu.edu.eg::9e56d85b-35a5-48d0-ae0e-ec598de439a1" providerId="AD" clId="Web-{CBFE1D28-149E-31E9-2EC0-2B41BC7FA8E0}" dt="2024-09-27T15:18:41.036" v="319"/>
        <pc:sldMkLst>
          <pc:docMk/>
          <pc:sldMk cId="1809092586" sldId="262"/>
        </pc:sldMkLst>
        <pc:spChg chg="mod">
          <ac:chgData name="Ismail Ahmed Ismail" userId="S::iismail@nu.edu.eg::9e56d85b-35a5-48d0-ae0e-ec598de439a1" providerId="AD" clId="Web-{CBFE1D28-149E-31E9-2EC0-2B41BC7FA8E0}" dt="2024-09-27T14:30:56.025" v="96" actId="20577"/>
          <ac:spMkLst>
            <pc:docMk/>
            <pc:sldMk cId="1809092586" sldId="262"/>
            <ac:spMk id="2" creationId="{B3D14417-187F-A726-877D-6070CEA9218D}"/>
          </ac:spMkLst>
        </pc:spChg>
        <pc:spChg chg="mod">
          <ac:chgData name="Ismail Ahmed Ismail" userId="S::iismail@nu.edu.eg::9e56d85b-35a5-48d0-ae0e-ec598de439a1" providerId="AD" clId="Web-{CBFE1D28-149E-31E9-2EC0-2B41BC7FA8E0}" dt="2024-09-27T14:58:47.475" v="126" actId="20577"/>
          <ac:spMkLst>
            <pc:docMk/>
            <pc:sldMk cId="1809092586" sldId="262"/>
            <ac:spMk id="3" creationId="{99075BA3-C08A-1D55-DD8A-3CED79CA1492}"/>
          </ac:spMkLst>
        </pc:spChg>
        <pc:picChg chg="del">
          <ac:chgData name="Ismail Ahmed Ismail" userId="S::iismail@nu.edu.eg::9e56d85b-35a5-48d0-ae0e-ec598de439a1" providerId="AD" clId="Web-{CBFE1D28-149E-31E9-2EC0-2B41BC7FA8E0}" dt="2024-09-27T15:16:25.249" v="302"/>
          <ac:picMkLst>
            <pc:docMk/>
            <pc:sldMk cId="1809092586" sldId="262"/>
            <ac:picMk id="5" creationId="{EEBCE891-E0EE-D1CB-FD8F-9412C25F6B07}"/>
          </ac:picMkLst>
        </pc:picChg>
        <pc:picChg chg="add">
          <ac:chgData name="Ismail Ahmed Ismail" userId="S::iismail@nu.edu.eg::9e56d85b-35a5-48d0-ae0e-ec598de439a1" providerId="AD" clId="Web-{CBFE1D28-149E-31E9-2EC0-2B41BC7FA8E0}" dt="2024-09-27T15:18:41.036" v="319"/>
          <ac:picMkLst>
            <pc:docMk/>
            <pc:sldMk cId="1809092586" sldId="262"/>
            <ac:picMk id="6" creationId="{D4CC7DAB-EDA0-2C42-E421-2E7732A55C9E}"/>
          </ac:picMkLst>
        </pc:picChg>
      </pc:sldChg>
      <pc:sldChg chg="addSp delSp modSp ord">
        <pc:chgData name="Ismail Ahmed Ismail" userId="S::iismail@nu.edu.eg::9e56d85b-35a5-48d0-ae0e-ec598de439a1" providerId="AD" clId="Web-{CBFE1D28-149E-31E9-2EC0-2B41BC7FA8E0}" dt="2024-09-27T15:18:52.786" v="321"/>
        <pc:sldMkLst>
          <pc:docMk/>
          <pc:sldMk cId="1096579893" sldId="263"/>
        </pc:sldMkLst>
        <pc:spChg chg="mod">
          <ac:chgData name="Ismail Ahmed Ismail" userId="S::iismail@nu.edu.eg::9e56d85b-35a5-48d0-ae0e-ec598de439a1" providerId="AD" clId="Web-{CBFE1D28-149E-31E9-2EC0-2B41BC7FA8E0}" dt="2024-09-27T14:59:14.288" v="132" actId="20577"/>
          <ac:spMkLst>
            <pc:docMk/>
            <pc:sldMk cId="1096579893" sldId="263"/>
            <ac:spMk id="2" creationId="{B3D14417-187F-A726-877D-6070CEA9218D}"/>
          </ac:spMkLst>
        </pc:spChg>
        <pc:spChg chg="del">
          <ac:chgData name="Ismail Ahmed Ismail" userId="S::iismail@nu.edu.eg::9e56d85b-35a5-48d0-ae0e-ec598de439a1" providerId="AD" clId="Web-{CBFE1D28-149E-31E9-2EC0-2B41BC7FA8E0}" dt="2024-09-27T14:59:09.382" v="127"/>
          <ac:spMkLst>
            <pc:docMk/>
            <pc:sldMk cId="1096579893" sldId="263"/>
            <ac:spMk id="3" creationId="{99075BA3-C08A-1D55-DD8A-3CED79CA1492}"/>
          </ac:spMkLst>
        </pc:spChg>
        <pc:spChg chg="add mod">
          <ac:chgData name="Ismail Ahmed Ismail" userId="S::iismail@nu.edu.eg::9e56d85b-35a5-48d0-ae0e-ec598de439a1" providerId="AD" clId="Web-{CBFE1D28-149E-31E9-2EC0-2B41BC7FA8E0}" dt="2024-09-27T15:09:07.514" v="279" actId="1076"/>
          <ac:spMkLst>
            <pc:docMk/>
            <pc:sldMk cId="1096579893" sldId="263"/>
            <ac:spMk id="4" creationId="{9B6026BF-3F42-A453-AA30-3BAE0BFE62EE}"/>
          </ac:spMkLst>
        </pc:spChg>
        <pc:picChg chg="add mod">
          <ac:chgData name="Ismail Ahmed Ismail" userId="S::iismail@nu.edu.eg::9e56d85b-35a5-48d0-ae0e-ec598de439a1" providerId="AD" clId="Web-{CBFE1D28-149E-31E9-2EC0-2B41BC7FA8E0}" dt="2024-09-27T15:09:23.311" v="281" actId="14100"/>
          <ac:picMkLst>
            <pc:docMk/>
            <pc:sldMk cId="1096579893" sldId="263"/>
            <ac:picMk id="5" creationId="{8B8CBA9A-4B23-288B-CB45-F1887C4CEE00}"/>
          </ac:picMkLst>
        </pc:picChg>
        <pc:picChg chg="add mod">
          <ac:chgData name="Ismail Ahmed Ismail" userId="S::iismail@nu.edu.eg::9e56d85b-35a5-48d0-ae0e-ec598de439a1" providerId="AD" clId="Web-{CBFE1D28-149E-31E9-2EC0-2B41BC7FA8E0}" dt="2024-09-27T15:09:28.405" v="282" actId="1076"/>
          <ac:picMkLst>
            <pc:docMk/>
            <pc:sldMk cId="1096579893" sldId="263"/>
            <ac:picMk id="6" creationId="{67C3F38D-AF37-AEB9-2057-BBA4E1CAB7DD}"/>
          </ac:picMkLst>
        </pc:picChg>
        <pc:picChg chg="add mod">
          <ac:chgData name="Ismail Ahmed Ismail" userId="S::iismail@nu.edu.eg::9e56d85b-35a5-48d0-ae0e-ec598de439a1" providerId="AD" clId="Web-{CBFE1D28-149E-31E9-2EC0-2B41BC7FA8E0}" dt="2024-09-27T15:09:33.202" v="283" actId="1076"/>
          <ac:picMkLst>
            <pc:docMk/>
            <pc:sldMk cId="1096579893" sldId="263"/>
            <ac:picMk id="7" creationId="{1539F006-ECA9-25F8-DE85-FC416639BEF8}"/>
          </ac:picMkLst>
        </pc:picChg>
        <pc:picChg chg="add mod">
          <ac:chgData name="Ismail Ahmed Ismail" userId="S::iismail@nu.edu.eg::9e56d85b-35a5-48d0-ae0e-ec598de439a1" providerId="AD" clId="Web-{CBFE1D28-149E-31E9-2EC0-2B41BC7FA8E0}" dt="2024-09-27T15:09:43.609" v="284" actId="1076"/>
          <ac:picMkLst>
            <pc:docMk/>
            <pc:sldMk cId="1096579893" sldId="263"/>
            <ac:picMk id="8" creationId="{DCEC30D9-339E-B2DD-0D7F-3F4290AD7365}"/>
          </ac:picMkLst>
        </pc:picChg>
        <pc:picChg chg="del">
          <ac:chgData name="Ismail Ahmed Ismail" userId="S::iismail@nu.edu.eg::9e56d85b-35a5-48d0-ae0e-ec598de439a1" providerId="AD" clId="Web-{CBFE1D28-149E-31E9-2EC0-2B41BC7FA8E0}" dt="2024-09-27T15:16:29.046" v="303"/>
          <ac:picMkLst>
            <pc:docMk/>
            <pc:sldMk cId="1096579893" sldId="263"/>
            <ac:picMk id="9" creationId="{FD00B338-541F-EDE1-BDBD-A61D5D84B8F4}"/>
          </ac:picMkLst>
        </pc:picChg>
        <pc:picChg chg="add">
          <ac:chgData name="Ismail Ahmed Ismail" userId="S::iismail@nu.edu.eg::9e56d85b-35a5-48d0-ae0e-ec598de439a1" providerId="AD" clId="Web-{CBFE1D28-149E-31E9-2EC0-2B41BC7FA8E0}" dt="2024-09-27T15:18:52.786" v="321"/>
          <ac:picMkLst>
            <pc:docMk/>
            <pc:sldMk cId="1096579893" sldId="263"/>
            <ac:picMk id="11" creationId="{76F0FD59-7647-F626-B4E8-32038A8378F8}"/>
          </ac:picMkLst>
        </pc:picChg>
      </pc:sldChg>
      <pc:sldChg chg="addSp delSp modSp">
        <pc:chgData name="Ismail Ahmed Ismail" userId="S::iismail@nu.edu.eg::9e56d85b-35a5-48d0-ae0e-ec598de439a1" providerId="AD" clId="Web-{CBFE1D28-149E-31E9-2EC0-2B41BC7FA8E0}" dt="2024-09-27T15:18:36.286" v="318"/>
        <pc:sldMkLst>
          <pc:docMk/>
          <pc:sldMk cId="235956053" sldId="264"/>
        </pc:sldMkLst>
        <pc:spChg chg="mod">
          <ac:chgData name="Ismail Ahmed Ismail" userId="S::iismail@nu.edu.eg::9e56d85b-35a5-48d0-ae0e-ec598de439a1" providerId="AD" clId="Web-{CBFE1D28-149E-31E9-2EC0-2B41BC7FA8E0}" dt="2024-09-27T14:11:49.031" v="31" actId="20577"/>
          <ac:spMkLst>
            <pc:docMk/>
            <pc:sldMk cId="235956053" sldId="264"/>
            <ac:spMk id="2" creationId="{B3D14417-187F-A726-877D-6070CEA9218D}"/>
          </ac:spMkLst>
        </pc:spChg>
        <pc:spChg chg="mod">
          <ac:chgData name="Ismail Ahmed Ismail" userId="S::iismail@nu.edu.eg::9e56d85b-35a5-48d0-ae0e-ec598de439a1" providerId="AD" clId="Web-{CBFE1D28-149E-31E9-2EC0-2B41BC7FA8E0}" dt="2024-09-27T14:22:17.232" v="59" actId="20577"/>
          <ac:spMkLst>
            <pc:docMk/>
            <pc:sldMk cId="235956053" sldId="264"/>
            <ac:spMk id="5" creationId="{93C130EE-243B-EAEA-1B5A-C649F1833857}"/>
          </ac:spMkLst>
        </pc:spChg>
        <pc:picChg chg="del">
          <ac:chgData name="Ismail Ahmed Ismail" userId="S::iismail@nu.edu.eg::9e56d85b-35a5-48d0-ae0e-ec598de439a1" providerId="AD" clId="Web-{CBFE1D28-149E-31E9-2EC0-2B41BC7FA8E0}" dt="2024-09-27T15:16:20.984" v="301"/>
          <ac:picMkLst>
            <pc:docMk/>
            <pc:sldMk cId="235956053" sldId="264"/>
            <ac:picMk id="4" creationId="{A5489369-2AB1-C97E-23D1-36D69141F172}"/>
          </ac:picMkLst>
        </pc:picChg>
        <pc:picChg chg="add">
          <ac:chgData name="Ismail Ahmed Ismail" userId="S::iismail@nu.edu.eg::9e56d85b-35a5-48d0-ae0e-ec598de439a1" providerId="AD" clId="Web-{CBFE1D28-149E-31E9-2EC0-2B41BC7FA8E0}" dt="2024-09-27T15:18:36.286" v="318"/>
          <ac:picMkLst>
            <pc:docMk/>
            <pc:sldMk cId="235956053" sldId="264"/>
            <ac:picMk id="6" creationId="{C913C2CC-637E-953F-BDD1-64CEEE4DCC05}"/>
          </ac:picMkLst>
        </pc:picChg>
      </pc:sldChg>
      <pc:sldChg chg="addSp delSp modSp add ord replId">
        <pc:chgData name="Ismail Ahmed Ismail" userId="S::iismail@nu.edu.eg::9e56d85b-35a5-48d0-ae0e-ec598de439a1" providerId="AD" clId="Web-{CBFE1D28-149E-31E9-2EC0-2B41BC7FA8E0}" dt="2024-09-27T15:18:04.550" v="313" actId="1076"/>
        <pc:sldMkLst>
          <pc:docMk/>
          <pc:sldMk cId="1714076095" sldId="265"/>
        </pc:sldMkLst>
        <pc:spChg chg="mod">
          <ac:chgData name="Ismail Ahmed Ismail" userId="S::iismail@nu.edu.eg::9e56d85b-35a5-48d0-ae0e-ec598de439a1" providerId="AD" clId="Web-{CBFE1D28-149E-31E9-2EC0-2B41BC7FA8E0}" dt="2024-09-27T15:03:51.658" v="173" actId="20577"/>
          <ac:spMkLst>
            <pc:docMk/>
            <pc:sldMk cId="1714076095" sldId="265"/>
            <ac:spMk id="2" creationId="{B3D14417-187F-A726-877D-6070CEA9218D}"/>
          </ac:spMkLst>
        </pc:spChg>
        <pc:spChg chg="del">
          <ac:chgData name="Ismail Ahmed Ismail" userId="S::iismail@nu.edu.eg::9e56d85b-35a5-48d0-ae0e-ec598de439a1" providerId="AD" clId="Web-{CBFE1D28-149E-31E9-2EC0-2B41BC7FA8E0}" dt="2024-09-27T15:04:35.363" v="178"/>
          <ac:spMkLst>
            <pc:docMk/>
            <pc:sldMk cId="1714076095" sldId="265"/>
            <ac:spMk id="3" creationId="{99075BA3-C08A-1D55-DD8A-3CED79CA1492}"/>
          </ac:spMkLst>
        </pc:spChg>
        <pc:spChg chg="add mod">
          <ac:chgData name="Ismail Ahmed Ismail" userId="S::iismail@nu.edu.eg::9e56d85b-35a5-48d0-ae0e-ec598de439a1" providerId="AD" clId="Web-{CBFE1D28-149E-31E9-2EC0-2B41BC7FA8E0}" dt="2024-09-27T15:10:31.392" v="286" actId="14100"/>
          <ac:spMkLst>
            <pc:docMk/>
            <pc:sldMk cId="1714076095" sldId="265"/>
            <ac:spMk id="5" creationId="{BC6786FE-8C1C-3C89-9BD2-C80E42C31189}"/>
          </ac:spMkLst>
        </pc:spChg>
        <pc:picChg chg="del mod">
          <ac:chgData name="Ismail Ahmed Ismail" userId="S::iismail@nu.edu.eg::9e56d85b-35a5-48d0-ae0e-ec598de439a1" providerId="AD" clId="Web-{CBFE1D28-149E-31E9-2EC0-2B41BC7FA8E0}" dt="2024-09-27T15:10:47.377" v="288"/>
          <ac:picMkLst>
            <pc:docMk/>
            <pc:sldMk cId="1714076095" sldId="265"/>
            <ac:picMk id="4" creationId="{0B031FF0-76B7-D678-FA35-213B5A12C099}"/>
          </ac:picMkLst>
        </pc:picChg>
        <pc:picChg chg="add mod">
          <ac:chgData name="Ismail Ahmed Ismail" userId="S::iismail@nu.edu.eg::9e56d85b-35a5-48d0-ae0e-ec598de439a1" providerId="AD" clId="Web-{CBFE1D28-149E-31E9-2EC0-2B41BC7FA8E0}" dt="2024-09-27T15:18:04.550" v="313" actId="1076"/>
          <ac:picMkLst>
            <pc:docMk/>
            <pc:sldMk cId="1714076095" sldId="265"/>
            <ac:picMk id="6" creationId="{1A1FD5F2-6623-01C0-8EFF-BF9449B7FFFC}"/>
          </ac:picMkLst>
        </pc:picChg>
      </pc:sldChg>
      <pc:sldChg chg="addSp delSp modSp add ord replId">
        <pc:chgData name="Ismail Ahmed Ismail" userId="S::iismail@nu.edu.eg::9e56d85b-35a5-48d0-ae0e-ec598de439a1" providerId="AD" clId="Web-{CBFE1D28-149E-31E9-2EC0-2B41BC7FA8E0}" dt="2024-09-27T15:19:19.803" v="324" actId="1076"/>
        <pc:sldMkLst>
          <pc:docMk/>
          <pc:sldMk cId="2166588540" sldId="266"/>
        </pc:sldMkLst>
        <pc:spChg chg="mod">
          <ac:chgData name="Ismail Ahmed Ismail" userId="S::iismail@nu.edu.eg::9e56d85b-35a5-48d0-ae0e-ec598de439a1" providerId="AD" clId="Web-{CBFE1D28-149E-31E9-2EC0-2B41BC7FA8E0}" dt="2024-09-27T15:05:18.427" v="212" actId="20577"/>
          <ac:spMkLst>
            <pc:docMk/>
            <pc:sldMk cId="2166588540" sldId="266"/>
            <ac:spMk id="2" creationId="{B3D14417-187F-A726-877D-6070CEA9218D}"/>
          </ac:spMkLst>
        </pc:spChg>
        <pc:spChg chg="del">
          <ac:chgData name="Ismail Ahmed Ismail" userId="S::iismail@nu.edu.eg::9e56d85b-35a5-48d0-ae0e-ec598de439a1" providerId="AD" clId="Web-{CBFE1D28-149E-31E9-2EC0-2B41BC7FA8E0}" dt="2024-09-27T15:05:22.896" v="213"/>
          <ac:spMkLst>
            <pc:docMk/>
            <pc:sldMk cId="2166588540" sldId="266"/>
            <ac:spMk id="3" creationId="{99075BA3-C08A-1D55-DD8A-3CED79CA1492}"/>
          </ac:spMkLst>
        </pc:spChg>
        <pc:spChg chg="add mod">
          <ac:chgData name="Ismail Ahmed Ismail" userId="S::iismail@nu.edu.eg::9e56d85b-35a5-48d0-ae0e-ec598de439a1" providerId="AD" clId="Web-{CBFE1D28-149E-31E9-2EC0-2B41BC7FA8E0}" dt="2024-09-27T15:07:10.353" v="268" actId="20577"/>
          <ac:spMkLst>
            <pc:docMk/>
            <pc:sldMk cId="2166588540" sldId="266"/>
            <ac:spMk id="4" creationId="{790BEBD8-2EFB-5E4A-6144-9F572F2B2EA3}"/>
          </ac:spMkLst>
        </pc:spChg>
        <pc:picChg chg="add mod">
          <ac:chgData name="Ismail Ahmed Ismail" userId="S::iismail@nu.edu.eg::9e56d85b-35a5-48d0-ae0e-ec598de439a1" providerId="AD" clId="Web-{CBFE1D28-149E-31E9-2EC0-2B41BC7FA8E0}" dt="2024-09-27T15:19:19.803" v="324" actId="1076"/>
          <ac:picMkLst>
            <pc:docMk/>
            <pc:sldMk cId="2166588540" sldId="266"/>
            <ac:picMk id="5" creationId="{DE09B9D8-49B9-0C77-E2F6-F593E2012393}"/>
          </ac:picMkLst>
        </pc:picChg>
        <pc:picChg chg="add">
          <ac:chgData name="Ismail Ahmed Ismail" userId="S::iismail@nu.edu.eg::9e56d85b-35a5-48d0-ae0e-ec598de439a1" providerId="AD" clId="Web-{CBFE1D28-149E-31E9-2EC0-2B41BC7FA8E0}" dt="2024-09-27T15:19:15.725" v="323"/>
          <ac:picMkLst>
            <pc:docMk/>
            <pc:sldMk cId="2166588540" sldId="266"/>
            <ac:picMk id="8" creationId="{4FE8716F-60E4-533F-DDF3-5D4E9F54B799}"/>
          </ac:picMkLst>
        </pc:picChg>
      </pc:sldChg>
      <pc:sldChg chg="del">
        <pc:chgData name="Ismail Ahmed Ismail" userId="S::iismail@nu.edu.eg::9e56d85b-35a5-48d0-ae0e-ec598de439a1" providerId="AD" clId="Web-{CBFE1D28-149E-31E9-2EC0-2B41BC7FA8E0}" dt="2024-09-27T15:19:07.240" v="322"/>
        <pc:sldMkLst>
          <pc:docMk/>
          <pc:sldMk cId="209065618" sldId="267"/>
        </pc:sldMkLst>
      </pc:sldChg>
      <pc:sldChg chg="addSp delSp modSp">
        <pc:chgData name="Ismail Ahmed Ismail" userId="S::iismail@nu.edu.eg::9e56d85b-35a5-48d0-ae0e-ec598de439a1" providerId="AD" clId="Web-{CBFE1D28-149E-31E9-2EC0-2B41BC7FA8E0}" dt="2024-09-27T15:25:10.301" v="359" actId="20577"/>
        <pc:sldMkLst>
          <pc:docMk/>
          <pc:sldMk cId="3996191412" sldId="268"/>
        </pc:sldMkLst>
        <pc:spChg chg="mod">
          <ac:chgData name="Ismail Ahmed Ismail" userId="S::iismail@nu.edu.eg::9e56d85b-35a5-48d0-ae0e-ec598de439a1" providerId="AD" clId="Web-{CBFE1D28-149E-31E9-2EC0-2B41BC7FA8E0}" dt="2024-09-27T15:25:10.301" v="359" actId="20577"/>
          <ac:spMkLst>
            <pc:docMk/>
            <pc:sldMk cId="3996191412" sldId="268"/>
            <ac:spMk id="4" creationId="{9B6026BF-3F42-A453-AA30-3BAE0BFE62EE}"/>
          </ac:spMkLst>
        </pc:spChg>
        <pc:picChg chg="del mod">
          <ac:chgData name="Ismail Ahmed Ismail" userId="S::iismail@nu.edu.eg::9e56d85b-35a5-48d0-ae0e-ec598de439a1" providerId="AD" clId="Web-{CBFE1D28-149E-31E9-2EC0-2B41BC7FA8E0}" dt="2024-09-27T15:15:56.608" v="295"/>
          <ac:picMkLst>
            <pc:docMk/>
            <pc:sldMk cId="3996191412" sldId="268"/>
            <ac:picMk id="9" creationId="{33D5189D-44FD-CADE-CF80-0A127AC449D9}"/>
          </ac:picMkLst>
        </pc:picChg>
        <pc:picChg chg="add">
          <ac:chgData name="Ismail Ahmed Ismail" userId="S::iismail@nu.edu.eg::9e56d85b-35a5-48d0-ae0e-ec598de439a1" providerId="AD" clId="Web-{CBFE1D28-149E-31E9-2EC0-2B41BC7FA8E0}" dt="2024-09-27T15:18:46.724" v="320"/>
          <ac:picMkLst>
            <pc:docMk/>
            <pc:sldMk cId="3996191412" sldId="268"/>
            <ac:picMk id="10" creationId="{7F62CFE1-A302-35D1-645B-850CFEE6B6AE}"/>
          </ac:picMkLst>
        </pc:picChg>
        <pc:picChg chg="add mod">
          <ac:chgData name="Ismail Ahmed Ismail" userId="S::iismail@nu.edu.eg::9e56d85b-35a5-48d0-ae0e-ec598de439a1" providerId="AD" clId="Web-{CBFE1D28-149E-31E9-2EC0-2B41BC7FA8E0}" dt="2024-09-27T15:24:55.675" v="357" actId="14100"/>
          <ac:picMkLst>
            <pc:docMk/>
            <pc:sldMk cId="3996191412" sldId="268"/>
            <ac:picMk id="11" creationId="{6A454C5F-C345-EBF8-B799-C53C20C52F8E}"/>
          </ac:picMkLst>
        </pc:picChg>
        <pc:picChg chg="add mod">
          <ac:chgData name="Ismail Ahmed Ismail" userId="S::iismail@nu.edu.eg::9e56d85b-35a5-48d0-ae0e-ec598de439a1" providerId="AD" clId="Web-{CBFE1D28-149E-31E9-2EC0-2B41BC7FA8E0}" dt="2024-09-27T15:22:27.107" v="343" actId="14100"/>
          <ac:picMkLst>
            <pc:docMk/>
            <pc:sldMk cId="3996191412" sldId="268"/>
            <ac:picMk id="12" creationId="{77F3E009-3C9A-AB29-0BBA-69D3F8B55898}"/>
          </ac:picMkLst>
        </pc:picChg>
        <pc:picChg chg="add mod modCrop">
          <ac:chgData name="Ismail Ahmed Ismail" userId="S::iismail@nu.edu.eg::9e56d85b-35a5-48d0-ae0e-ec598de439a1" providerId="AD" clId="Web-{CBFE1D28-149E-31E9-2EC0-2B41BC7FA8E0}" dt="2024-09-27T15:23:53.923" v="356" actId="14100"/>
          <ac:picMkLst>
            <pc:docMk/>
            <pc:sldMk cId="3996191412" sldId="268"/>
            <ac:picMk id="13" creationId="{2FC93945-23D6-6CAB-8B47-1443EAA95C20}"/>
          </ac:picMkLst>
        </pc:picChg>
      </pc:sldChg>
      <pc:sldChg chg="new del">
        <pc:chgData name="Ismail Ahmed Ismail" userId="S::iismail@nu.edu.eg::9e56d85b-35a5-48d0-ae0e-ec598de439a1" providerId="AD" clId="Web-{CBFE1D28-149E-31E9-2EC0-2B41BC7FA8E0}" dt="2024-09-27T15:30:29.657" v="402"/>
        <pc:sldMkLst>
          <pc:docMk/>
          <pc:sldMk cId="3780642467" sldId="269"/>
        </pc:sldMkLst>
      </pc:sldChg>
      <pc:sldChg chg="addSp delSp modSp new">
        <pc:chgData name="Ismail Ahmed Ismail" userId="S::iismail@nu.edu.eg::9e56d85b-35a5-48d0-ae0e-ec598de439a1" providerId="AD" clId="Web-{CBFE1D28-149E-31E9-2EC0-2B41BC7FA8E0}" dt="2024-09-27T15:30:11.640" v="401"/>
        <pc:sldMkLst>
          <pc:docMk/>
          <pc:sldMk cId="2315154683" sldId="270"/>
        </pc:sldMkLst>
        <pc:spChg chg="mod">
          <ac:chgData name="Ismail Ahmed Ismail" userId="S::iismail@nu.edu.eg::9e56d85b-35a5-48d0-ae0e-ec598de439a1" providerId="AD" clId="Web-{CBFE1D28-149E-31E9-2EC0-2B41BC7FA8E0}" dt="2024-09-27T15:27:36.791" v="384" actId="14100"/>
          <ac:spMkLst>
            <pc:docMk/>
            <pc:sldMk cId="2315154683" sldId="270"/>
            <ac:spMk id="2" creationId="{5EB1F063-8AF6-145A-79F3-7A95DED11792}"/>
          </ac:spMkLst>
        </pc:spChg>
        <pc:spChg chg="del">
          <ac:chgData name="Ismail Ahmed Ismail" userId="S::iismail@nu.edu.eg::9e56d85b-35a5-48d0-ae0e-ec598de439a1" providerId="AD" clId="Web-{CBFE1D28-149E-31E9-2EC0-2B41BC7FA8E0}" dt="2024-09-27T15:27:01.617" v="362"/>
          <ac:spMkLst>
            <pc:docMk/>
            <pc:sldMk cId="2315154683" sldId="270"/>
            <ac:spMk id="3" creationId="{BA104143-9A02-3F1D-84FA-00BE7BCDE2DA}"/>
          </ac:spMkLst>
        </pc:spChg>
        <pc:spChg chg="add del mod">
          <ac:chgData name="Ismail Ahmed Ismail" userId="S::iismail@nu.edu.eg::9e56d85b-35a5-48d0-ae0e-ec598de439a1" providerId="AD" clId="Web-{CBFE1D28-149E-31E9-2EC0-2B41BC7FA8E0}" dt="2024-09-27T15:28:02.104" v="389"/>
          <ac:spMkLst>
            <pc:docMk/>
            <pc:sldMk cId="2315154683" sldId="270"/>
            <ac:spMk id="6" creationId="{51AA825B-899F-0DEE-4D31-35F7C7864A57}"/>
          </ac:spMkLst>
        </pc:spChg>
        <pc:spChg chg="add del mod">
          <ac:chgData name="Ismail Ahmed Ismail" userId="S::iismail@nu.edu.eg::9e56d85b-35a5-48d0-ae0e-ec598de439a1" providerId="AD" clId="Web-{CBFE1D28-149E-31E9-2EC0-2B41BC7FA8E0}" dt="2024-09-27T15:29:30.389" v="392"/>
          <ac:spMkLst>
            <pc:docMk/>
            <pc:sldMk cId="2315154683" sldId="270"/>
            <ac:spMk id="9" creationId="{0A4700DE-DE92-0316-1BAA-2844B364A915}"/>
          </ac:spMkLst>
        </pc:spChg>
        <pc:picChg chg="add del mod ord">
          <ac:chgData name="Ismail Ahmed Ismail" userId="S::iismail@nu.edu.eg::9e56d85b-35a5-48d0-ae0e-ec598de439a1" providerId="AD" clId="Web-{CBFE1D28-149E-31E9-2EC0-2B41BC7FA8E0}" dt="2024-09-27T15:27:47.260" v="388"/>
          <ac:picMkLst>
            <pc:docMk/>
            <pc:sldMk cId="2315154683" sldId="270"/>
            <ac:picMk id="4" creationId="{12CE0786-470B-0816-F657-57373B79D99F}"/>
          </ac:picMkLst>
        </pc:picChg>
        <pc:picChg chg="add del mod ord">
          <ac:chgData name="Ismail Ahmed Ismail" userId="S::iismail@nu.edu.eg::9e56d85b-35a5-48d0-ae0e-ec598de439a1" providerId="AD" clId="Web-{CBFE1D28-149E-31E9-2EC0-2B41BC7FA8E0}" dt="2024-09-27T15:29:05.544" v="391"/>
          <ac:picMkLst>
            <pc:docMk/>
            <pc:sldMk cId="2315154683" sldId="270"/>
            <ac:picMk id="7" creationId="{2301FB14-6749-265A-4781-39E2F13A6586}"/>
          </ac:picMkLst>
        </pc:picChg>
        <pc:picChg chg="add mod ord">
          <ac:chgData name="Ismail Ahmed Ismail" userId="S::iismail@nu.edu.eg::9e56d85b-35a5-48d0-ae0e-ec598de439a1" providerId="AD" clId="Web-{CBFE1D28-149E-31E9-2EC0-2B41BC7FA8E0}" dt="2024-09-27T15:30:11.640" v="401"/>
          <ac:picMkLst>
            <pc:docMk/>
            <pc:sldMk cId="2315154683" sldId="270"/>
            <ac:picMk id="10" creationId="{E487242C-9AFB-290B-68A1-850BB4EEB0C0}"/>
          </ac:picMkLst>
        </pc:picChg>
      </pc:sldChg>
    </pc:docChg>
  </pc:docChgLst>
  <pc:docChgLst>
    <pc:chgData name="Ismail Ahmed Ismail" userId="S::iismail@nu.edu.eg::9e56d85b-35a5-48d0-ae0e-ec598de439a1" providerId="AD" clId="Web-{0A9DDD6E-0D67-1CA6-3003-B668BF94C82D}"/>
    <pc:docChg chg="delSld modSld">
      <pc:chgData name="Ismail Ahmed Ismail" userId="S::iismail@nu.edu.eg::9e56d85b-35a5-48d0-ae0e-ec598de439a1" providerId="AD" clId="Web-{0A9DDD6E-0D67-1CA6-3003-B668BF94C82D}" dt="2024-09-27T20:26:33.441" v="25" actId="20577"/>
      <pc:docMkLst>
        <pc:docMk/>
      </pc:docMkLst>
      <pc:sldChg chg="modSp">
        <pc:chgData name="Ismail Ahmed Ismail" userId="S::iismail@nu.edu.eg::9e56d85b-35a5-48d0-ae0e-ec598de439a1" providerId="AD" clId="Web-{0A9DDD6E-0D67-1CA6-3003-B668BF94C82D}" dt="2024-09-27T20:25:02.298" v="1" actId="20577"/>
        <pc:sldMkLst>
          <pc:docMk/>
          <pc:sldMk cId="109857222" sldId="256"/>
        </pc:sldMkLst>
        <pc:spChg chg="mod">
          <ac:chgData name="Ismail Ahmed Ismail" userId="S::iismail@nu.edu.eg::9e56d85b-35a5-48d0-ae0e-ec598de439a1" providerId="AD" clId="Web-{0A9DDD6E-0D67-1CA6-3003-B668BF94C82D}" dt="2024-09-27T20:25:02.298" v="1" actId="20577"/>
          <ac:spMkLst>
            <pc:docMk/>
            <pc:sldMk cId="109857222" sldId="256"/>
            <ac:spMk id="2" creationId="{00000000-0000-0000-0000-000000000000}"/>
          </ac:spMkLst>
        </pc:spChg>
      </pc:sldChg>
      <pc:sldChg chg="modSp">
        <pc:chgData name="Ismail Ahmed Ismail" userId="S::iismail@nu.edu.eg::9e56d85b-35a5-48d0-ae0e-ec598de439a1" providerId="AD" clId="Web-{0A9DDD6E-0D67-1CA6-3003-B668BF94C82D}" dt="2024-09-27T20:26:33.441" v="25" actId="20577"/>
        <pc:sldMkLst>
          <pc:docMk/>
          <pc:sldMk cId="910422792" sldId="257"/>
        </pc:sldMkLst>
        <pc:spChg chg="mod">
          <ac:chgData name="Ismail Ahmed Ismail" userId="S::iismail@nu.edu.eg::9e56d85b-35a5-48d0-ae0e-ec598de439a1" providerId="AD" clId="Web-{0A9DDD6E-0D67-1CA6-3003-B668BF94C82D}" dt="2024-09-27T20:26:33.441" v="25" actId="20577"/>
          <ac:spMkLst>
            <pc:docMk/>
            <pc:sldMk cId="910422792" sldId="257"/>
            <ac:spMk id="3" creationId="{99075BA3-C08A-1D55-DD8A-3CED79CA1492}"/>
          </ac:spMkLst>
        </pc:spChg>
      </pc:sldChg>
      <pc:sldChg chg="del">
        <pc:chgData name="Ismail Ahmed Ismail" userId="S::iismail@nu.edu.eg::9e56d85b-35a5-48d0-ae0e-ec598de439a1" providerId="AD" clId="Web-{0A9DDD6E-0D67-1CA6-3003-B668BF94C82D}" dt="2024-09-27T20:25:50.081" v="3"/>
        <pc:sldMkLst>
          <pc:docMk/>
          <pc:sldMk cId="1482708469" sldId="258"/>
        </pc:sldMkLst>
      </pc:sldChg>
      <pc:sldChg chg="del">
        <pc:chgData name="Ismail Ahmed Ismail" userId="S::iismail@nu.edu.eg::9e56d85b-35a5-48d0-ae0e-ec598de439a1" providerId="AD" clId="Web-{0A9DDD6E-0D67-1CA6-3003-B668BF94C82D}" dt="2024-09-27T20:25:50.862" v="4"/>
        <pc:sldMkLst>
          <pc:docMk/>
          <pc:sldMk cId="645275160" sldId="261"/>
        </pc:sldMkLst>
      </pc:sldChg>
      <pc:sldChg chg="del">
        <pc:chgData name="Ismail Ahmed Ismail" userId="S::iismail@nu.edu.eg::9e56d85b-35a5-48d0-ae0e-ec598de439a1" providerId="AD" clId="Web-{0A9DDD6E-0D67-1CA6-3003-B668BF94C82D}" dt="2024-09-27T20:25:48.534" v="2"/>
        <pc:sldMkLst>
          <pc:docMk/>
          <pc:sldMk cId="0" sldId="262"/>
        </pc:sldMkLst>
      </pc:sldChg>
      <pc:sldChg chg="del">
        <pc:chgData name="Ismail Ahmed Ismail" userId="S::iismail@nu.edu.eg::9e56d85b-35a5-48d0-ae0e-ec598de439a1" providerId="AD" clId="Web-{0A9DDD6E-0D67-1CA6-3003-B668BF94C82D}" dt="2024-09-27T20:25:51.659" v="5"/>
        <pc:sldMkLst>
          <pc:docMk/>
          <pc:sldMk cId="439676746" sldId="271"/>
        </pc:sldMkLst>
      </pc:sldChg>
      <pc:sldChg chg="del">
        <pc:chgData name="Ismail Ahmed Ismail" userId="S::iismail@nu.edu.eg::9e56d85b-35a5-48d0-ae0e-ec598de439a1" providerId="AD" clId="Web-{0A9DDD6E-0D67-1CA6-3003-B668BF94C82D}" dt="2024-09-27T20:25:52.315" v="6"/>
        <pc:sldMkLst>
          <pc:docMk/>
          <pc:sldMk cId="3367086426" sldId="272"/>
        </pc:sldMkLst>
      </pc:sldChg>
      <pc:sldChg chg="del">
        <pc:chgData name="Ismail Ahmed Ismail" userId="S::iismail@nu.edu.eg::9e56d85b-35a5-48d0-ae0e-ec598de439a1" providerId="AD" clId="Web-{0A9DDD6E-0D67-1CA6-3003-B668BF94C82D}" dt="2024-09-27T20:25:52.987" v="7"/>
        <pc:sldMkLst>
          <pc:docMk/>
          <pc:sldMk cId="2446495100" sldId="279"/>
        </pc:sldMkLst>
      </pc:sldChg>
      <pc:sldChg chg="del">
        <pc:chgData name="Ismail Ahmed Ismail" userId="S::iismail@nu.edu.eg::9e56d85b-35a5-48d0-ae0e-ec598de439a1" providerId="AD" clId="Web-{0A9DDD6E-0D67-1CA6-3003-B668BF94C82D}" dt="2024-09-27T20:25:53.753" v="8"/>
        <pc:sldMkLst>
          <pc:docMk/>
          <pc:sldMk cId="2989128476" sldId="280"/>
        </pc:sldMkLst>
      </pc:sldChg>
      <pc:sldChg chg="del">
        <pc:chgData name="Ismail Ahmed Ismail" userId="S::iismail@nu.edu.eg::9e56d85b-35a5-48d0-ae0e-ec598de439a1" providerId="AD" clId="Web-{0A9DDD6E-0D67-1CA6-3003-B668BF94C82D}" dt="2024-09-27T20:25:54.565" v="9"/>
        <pc:sldMkLst>
          <pc:docMk/>
          <pc:sldMk cId="1162979731" sldId="281"/>
        </pc:sldMkLst>
      </pc:sldChg>
      <pc:sldChg chg="del">
        <pc:chgData name="Ismail Ahmed Ismail" userId="S::iismail@nu.edu.eg::9e56d85b-35a5-48d0-ae0e-ec598de439a1" providerId="AD" clId="Web-{0A9DDD6E-0D67-1CA6-3003-B668BF94C82D}" dt="2024-09-27T20:25:55.269" v="10"/>
        <pc:sldMkLst>
          <pc:docMk/>
          <pc:sldMk cId="0" sldId="289"/>
        </pc:sldMkLst>
      </pc:sldChg>
      <pc:sldChg chg="del">
        <pc:chgData name="Ismail Ahmed Ismail" userId="S::iismail@nu.edu.eg::9e56d85b-35a5-48d0-ae0e-ec598de439a1" providerId="AD" clId="Web-{0A9DDD6E-0D67-1CA6-3003-B668BF94C82D}" dt="2024-09-27T20:25:56.112" v="11"/>
        <pc:sldMkLst>
          <pc:docMk/>
          <pc:sldMk cId="0" sldId="290"/>
        </pc:sldMkLst>
      </pc:sldChg>
      <pc:sldChg chg="del">
        <pc:chgData name="Ismail Ahmed Ismail" userId="S::iismail@nu.edu.eg::9e56d85b-35a5-48d0-ae0e-ec598de439a1" providerId="AD" clId="Web-{0A9DDD6E-0D67-1CA6-3003-B668BF94C82D}" dt="2024-09-27T20:25:56.612" v="12"/>
        <pc:sldMkLst>
          <pc:docMk/>
          <pc:sldMk cId="0" sldId="291"/>
        </pc:sldMkLst>
      </pc:sldChg>
      <pc:sldChg chg="del">
        <pc:chgData name="Ismail Ahmed Ismail" userId="S::iismail@nu.edu.eg::9e56d85b-35a5-48d0-ae0e-ec598de439a1" providerId="AD" clId="Web-{0A9DDD6E-0D67-1CA6-3003-B668BF94C82D}" dt="2024-09-27T20:25:57.894" v="14"/>
        <pc:sldMkLst>
          <pc:docMk/>
          <pc:sldMk cId="0" sldId="292"/>
        </pc:sldMkLst>
      </pc:sldChg>
      <pc:sldChg chg="del">
        <pc:chgData name="Ismail Ahmed Ismail" userId="S::iismail@nu.edu.eg::9e56d85b-35a5-48d0-ae0e-ec598de439a1" providerId="AD" clId="Web-{0A9DDD6E-0D67-1CA6-3003-B668BF94C82D}" dt="2024-09-27T20:25:57.347" v="13"/>
        <pc:sldMkLst>
          <pc:docMk/>
          <pc:sldMk cId="0" sldId="294"/>
        </pc:sldMkLst>
      </pc:sldChg>
      <pc:sldChg chg="del">
        <pc:chgData name="Ismail Ahmed Ismail" userId="S::iismail@nu.edu.eg::9e56d85b-35a5-48d0-ae0e-ec598de439a1" providerId="AD" clId="Web-{0A9DDD6E-0D67-1CA6-3003-B668BF94C82D}" dt="2024-09-27T20:25:59.347" v="15"/>
        <pc:sldMkLst>
          <pc:docMk/>
          <pc:sldMk cId="2977237981" sldId="295"/>
        </pc:sldMkLst>
      </pc:sldChg>
    </pc:docChg>
  </pc:docChgLst>
  <pc:docChgLst>
    <pc:chgData name="Lamiaa Omar Hassan" userId="S::lomar@nu.edu.eg::3d1ed4c4-d1b7-4cc2-ab77-ccc95fd511be" providerId="AD" clId="Web-{1CE2E6D6-E062-76C6-60C4-6E8D3C231DF6}"/>
    <pc:docChg chg="addSld modSld">
      <pc:chgData name="Lamiaa Omar Hassan" userId="S::lomar@nu.edu.eg::3d1ed4c4-d1b7-4cc2-ab77-ccc95fd511be" providerId="AD" clId="Web-{1CE2E6D6-E062-76C6-60C4-6E8D3C231DF6}" dt="2024-09-27T12:59:52.933" v="16" actId="20577"/>
      <pc:docMkLst>
        <pc:docMk/>
      </pc:docMkLst>
      <pc:sldChg chg="modSp">
        <pc:chgData name="Lamiaa Omar Hassan" userId="S::lomar@nu.edu.eg::3d1ed4c4-d1b7-4cc2-ab77-ccc95fd511be" providerId="AD" clId="Web-{1CE2E6D6-E062-76C6-60C4-6E8D3C231DF6}" dt="2024-09-27T12:59:52.933" v="16" actId="20577"/>
        <pc:sldMkLst>
          <pc:docMk/>
          <pc:sldMk cId="109857222" sldId="256"/>
        </pc:sldMkLst>
        <pc:spChg chg="mod">
          <ac:chgData name="Lamiaa Omar Hassan" userId="S::lomar@nu.edu.eg::3d1ed4c4-d1b7-4cc2-ab77-ccc95fd511be" providerId="AD" clId="Web-{1CE2E6D6-E062-76C6-60C4-6E8D3C231DF6}" dt="2024-09-27T12:58:34.399" v="3" actId="20577"/>
          <ac:spMkLst>
            <pc:docMk/>
            <pc:sldMk cId="109857222" sldId="256"/>
            <ac:spMk id="2" creationId="{00000000-0000-0000-0000-000000000000}"/>
          </ac:spMkLst>
        </pc:spChg>
        <pc:spChg chg="mod">
          <ac:chgData name="Lamiaa Omar Hassan" userId="S::lomar@nu.edu.eg::3d1ed4c4-d1b7-4cc2-ab77-ccc95fd511be" providerId="AD" clId="Web-{1CE2E6D6-E062-76C6-60C4-6E8D3C231DF6}" dt="2024-09-27T12:59:52.933" v="16" actId="20577"/>
          <ac:spMkLst>
            <pc:docMk/>
            <pc:sldMk cId="109857222" sldId="256"/>
            <ac:spMk id="3" creationId="{00000000-0000-0000-0000-000000000000}"/>
          </ac:spMkLst>
        </pc:spChg>
      </pc:sldChg>
      <pc:sldChg chg="new">
        <pc:chgData name="Lamiaa Omar Hassan" userId="S::lomar@nu.edu.eg::3d1ed4c4-d1b7-4cc2-ab77-ccc95fd511be" providerId="AD" clId="Web-{1CE2E6D6-E062-76C6-60C4-6E8D3C231DF6}" dt="2024-09-27T12:59:27.745" v="11"/>
        <pc:sldMkLst>
          <pc:docMk/>
          <pc:sldMk cId="1482708469" sldId="258"/>
        </pc:sldMkLst>
      </pc:sldChg>
    </pc:docChg>
  </pc:docChgLst>
  <pc:docChgLst>
    <pc:chgData name="Lamiaa Omar Hassan" userId="S::lomar@nu.edu.eg::3d1ed4c4-d1b7-4cc2-ab77-ccc95fd511be" providerId="AD" clId="Web-{E683F4EF-5F46-4815-F105-81AA9A8C0875}"/>
    <pc:docChg chg="addSld modSld modMainMaster">
      <pc:chgData name="Lamiaa Omar Hassan" userId="S::lomar@nu.edu.eg::3d1ed4c4-d1b7-4cc2-ab77-ccc95fd511be" providerId="AD" clId="Web-{E683F4EF-5F46-4815-F105-81AA9A8C0875}" dt="2024-09-27T18:23:24.770" v="98" actId="1076"/>
      <pc:docMkLst>
        <pc:docMk/>
      </pc:docMkLst>
      <pc:sldChg chg="modTransition">
        <pc:chgData name="Lamiaa Omar Hassan" userId="S::lomar@nu.edu.eg::3d1ed4c4-d1b7-4cc2-ab77-ccc95fd511be" providerId="AD" clId="Web-{E683F4EF-5F46-4815-F105-81AA9A8C0875}" dt="2024-09-27T18:02:24.804" v="83"/>
        <pc:sldMkLst>
          <pc:docMk/>
          <pc:sldMk cId="109857222" sldId="256"/>
        </pc:sldMkLst>
      </pc:sldChg>
      <pc:sldChg chg="modSp modTransition">
        <pc:chgData name="Lamiaa Omar Hassan" userId="S::lomar@nu.edu.eg::3d1ed4c4-d1b7-4cc2-ab77-ccc95fd511be" providerId="AD" clId="Web-{E683F4EF-5F46-4815-F105-81AA9A8C0875}" dt="2024-09-27T18:02:24.804" v="83"/>
        <pc:sldMkLst>
          <pc:docMk/>
          <pc:sldMk cId="910422792" sldId="257"/>
        </pc:sldMkLst>
        <pc:spChg chg="mod">
          <ac:chgData name="Lamiaa Omar Hassan" userId="S::lomar@nu.edu.eg::3d1ed4c4-d1b7-4cc2-ab77-ccc95fd511be" providerId="AD" clId="Web-{E683F4EF-5F46-4815-F105-81AA9A8C0875}" dt="2024-09-27T17:53:52.736" v="72" actId="20577"/>
          <ac:spMkLst>
            <pc:docMk/>
            <pc:sldMk cId="910422792" sldId="257"/>
            <ac:spMk id="3" creationId="{99075BA3-C08A-1D55-DD8A-3CED79CA1492}"/>
          </ac:spMkLst>
        </pc:spChg>
      </pc:sldChg>
      <pc:sldChg chg="modSp modTransition">
        <pc:chgData name="Lamiaa Omar Hassan" userId="S::lomar@nu.edu.eg::3d1ed4c4-d1b7-4cc2-ab77-ccc95fd511be" providerId="AD" clId="Web-{E683F4EF-5F46-4815-F105-81AA9A8C0875}" dt="2024-09-27T18:02:24.804" v="83"/>
        <pc:sldMkLst>
          <pc:docMk/>
          <pc:sldMk cId="1482708469" sldId="258"/>
        </pc:sldMkLst>
        <pc:spChg chg="mod">
          <ac:chgData name="Lamiaa Omar Hassan" userId="S::lomar@nu.edu.eg::3d1ed4c4-d1b7-4cc2-ab77-ccc95fd511be" providerId="AD" clId="Web-{E683F4EF-5F46-4815-F105-81AA9A8C0875}" dt="2024-09-27T17:43:46.139" v="52" actId="20577"/>
          <ac:spMkLst>
            <pc:docMk/>
            <pc:sldMk cId="1482708469" sldId="258"/>
            <ac:spMk id="4" creationId="{9F019FFD-26E2-C802-E2BF-AECD9F9229A1}"/>
          </ac:spMkLst>
        </pc:spChg>
      </pc:sldChg>
      <pc:sldChg chg="addSp delSp modSp modTransition addAnim modAnim">
        <pc:chgData name="Lamiaa Omar Hassan" userId="S::lomar@nu.edu.eg::3d1ed4c4-d1b7-4cc2-ab77-ccc95fd511be" providerId="AD" clId="Web-{E683F4EF-5F46-4815-F105-81AA9A8C0875}" dt="2024-09-27T18:02:24.804" v="83"/>
        <pc:sldMkLst>
          <pc:docMk/>
          <pc:sldMk cId="589337138" sldId="260"/>
        </pc:sldMkLst>
        <pc:spChg chg="mod">
          <ac:chgData name="Lamiaa Omar Hassan" userId="S::lomar@nu.edu.eg::3d1ed4c4-d1b7-4cc2-ab77-ccc95fd511be" providerId="AD" clId="Web-{E683F4EF-5F46-4815-F105-81AA9A8C0875}" dt="2024-09-27T17:41:55.167" v="48" actId="20577"/>
          <ac:spMkLst>
            <pc:docMk/>
            <pc:sldMk cId="589337138" sldId="260"/>
            <ac:spMk id="2" creationId="{B3D14417-187F-A726-877D-6070CEA9218D}"/>
          </ac:spMkLst>
        </pc:spChg>
        <pc:spChg chg="add del mod">
          <ac:chgData name="Lamiaa Omar Hassan" userId="S::lomar@nu.edu.eg::3d1ed4c4-d1b7-4cc2-ab77-ccc95fd511be" providerId="AD" clId="Web-{E683F4EF-5F46-4815-F105-81AA9A8C0875}" dt="2024-09-27T17:45:49.018" v="56"/>
          <ac:spMkLst>
            <pc:docMk/>
            <pc:sldMk cId="589337138" sldId="260"/>
            <ac:spMk id="5" creationId="{456D9026-B750-503D-D663-BCEF007A68F0}"/>
          </ac:spMkLst>
        </pc:spChg>
      </pc:sldChg>
      <pc:sldChg chg="modSp modTransition">
        <pc:chgData name="Lamiaa Omar Hassan" userId="S::lomar@nu.edu.eg::3d1ed4c4-d1b7-4cc2-ab77-ccc95fd511be" providerId="AD" clId="Web-{E683F4EF-5F46-4815-F105-81AA9A8C0875}" dt="2024-09-27T18:02:24.804" v="83"/>
        <pc:sldMkLst>
          <pc:docMk/>
          <pc:sldMk cId="645275160" sldId="261"/>
        </pc:sldMkLst>
        <pc:spChg chg="mod">
          <ac:chgData name="Lamiaa Omar Hassan" userId="S::lomar@nu.edu.eg::3d1ed4c4-d1b7-4cc2-ab77-ccc95fd511be" providerId="AD" clId="Web-{E683F4EF-5F46-4815-F105-81AA9A8C0875}" dt="2024-09-27T17:43:51.624" v="54" actId="20577"/>
          <ac:spMkLst>
            <pc:docMk/>
            <pc:sldMk cId="645275160" sldId="261"/>
            <ac:spMk id="2" creationId="{B3D14417-187F-A726-877D-6070CEA9218D}"/>
          </ac:spMkLst>
        </pc:spChg>
      </pc:sldChg>
      <pc:sldChg chg="modTransition">
        <pc:chgData name="Lamiaa Omar Hassan" userId="S::lomar@nu.edu.eg::3d1ed4c4-d1b7-4cc2-ab77-ccc95fd511be" providerId="AD" clId="Web-{E683F4EF-5F46-4815-F105-81AA9A8C0875}" dt="2024-09-27T18:02:24.804" v="83"/>
        <pc:sldMkLst>
          <pc:docMk/>
          <pc:sldMk cId="2315154683" sldId="270"/>
        </pc:sldMkLst>
      </pc:sldChg>
      <pc:sldChg chg="modSp modTransition">
        <pc:chgData name="Lamiaa Omar Hassan" userId="S::lomar@nu.edu.eg::3d1ed4c4-d1b7-4cc2-ab77-ccc95fd511be" providerId="AD" clId="Web-{E683F4EF-5F46-4815-F105-81AA9A8C0875}" dt="2024-09-27T18:02:24.804" v="83"/>
        <pc:sldMkLst>
          <pc:docMk/>
          <pc:sldMk cId="439676746" sldId="271"/>
        </pc:sldMkLst>
        <pc:picChg chg="mod">
          <ac:chgData name="Lamiaa Omar Hassan" userId="S::lomar@nu.edu.eg::3d1ed4c4-d1b7-4cc2-ab77-ccc95fd511be" providerId="AD" clId="Web-{E683F4EF-5F46-4815-F105-81AA9A8C0875}" dt="2024-09-27T17:49:13.040" v="66" actId="1076"/>
          <ac:picMkLst>
            <pc:docMk/>
            <pc:sldMk cId="439676746" sldId="271"/>
            <ac:picMk id="3" creationId="{A42EBCE3-C0F7-7540-A449-45BEF4F1AAA4}"/>
          </ac:picMkLst>
        </pc:picChg>
      </pc:sldChg>
      <pc:sldChg chg="modTransition">
        <pc:chgData name="Lamiaa Omar Hassan" userId="S::lomar@nu.edu.eg::3d1ed4c4-d1b7-4cc2-ab77-ccc95fd511be" providerId="AD" clId="Web-{E683F4EF-5F46-4815-F105-81AA9A8C0875}" dt="2024-09-27T18:02:24.804" v="83"/>
        <pc:sldMkLst>
          <pc:docMk/>
          <pc:sldMk cId="3367086426" sldId="272"/>
        </pc:sldMkLst>
      </pc:sldChg>
      <pc:sldChg chg="modTransition">
        <pc:chgData name="Lamiaa Omar Hassan" userId="S::lomar@nu.edu.eg::3d1ed4c4-d1b7-4cc2-ab77-ccc95fd511be" providerId="AD" clId="Web-{E683F4EF-5F46-4815-F105-81AA9A8C0875}" dt="2024-09-27T18:02:24.804" v="83"/>
        <pc:sldMkLst>
          <pc:docMk/>
          <pc:sldMk cId="1027471331" sldId="273"/>
        </pc:sldMkLst>
      </pc:sldChg>
      <pc:sldChg chg="addSp delSp modSp modTransition">
        <pc:chgData name="Lamiaa Omar Hassan" userId="S::lomar@nu.edu.eg::3d1ed4c4-d1b7-4cc2-ab77-ccc95fd511be" providerId="AD" clId="Web-{E683F4EF-5F46-4815-F105-81AA9A8C0875}" dt="2024-09-27T18:23:24.770" v="98" actId="1076"/>
        <pc:sldMkLst>
          <pc:docMk/>
          <pc:sldMk cId="832622890" sldId="274"/>
        </pc:sldMkLst>
        <pc:spChg chg="mod">
          <ac:chgData name="Lamiaa Omar Hassan" userId="S::lomar@nu.edu.eg::3d1ed4c4-d1b7-4cc2-ab77-ccc95fd511be" providerId="AD" clId="Web-{E683F4EF-5F46-4815-F105-81AA9A8C0875}" dt="2024-09-27T18:23:24.770" v="98" actId="1076"/>
          <ac:spMkLst>
            <pc:docMk/>
            <pc:sldMk cId="832622890" sldId="274"/>
            <ac:spMk id="2" creationId="{B3D14417-187F-A726-877D-6070CEA9218D}"/>
          </ac:spMkLst>
        </pc:spChg>
        <pc:grpChg chg="add">
          <ac:chgData name="Lamiaa Omar Hassan" userId="S::lomar@nu.edu.eg::3d1ed4c4-d1b7-4cc2-ab77-ccc95fd511be" providerId="AD" clId="Web-{E683F4EF-5F46-4815-F105-81AA9A8C0875}" dt="2024-09-27T18:22:22.221" v="90"/>
          <ac:grpSpMkLst>
            <pc:docMk/>
            <pc:sldMk cId="832622890" sldId="274"/>
            <ac:grpSpMk id="14" creationId="{608E2983-7E0B-4E52-12F0-A7BB5A6E77D7}"/>
          </ac:grpSpMkLst>
        </pc:grpChg>
        <pc:grpChg chg="add mod">
          <ac:chgData name="Lamiaa Omar Hassan" userId="S::lomar@nu.edu.eg::3d1ed4c4-d1b7-4cc2-ab77-ccc95fd511be" providerId="AD" clId="Web-{E683F4EF-5F46-4815-F105-81AA9A8C0875}" dt="2024-09-27T18:22:56.894" v="96" actId="1076"/>
          <ac:grpSpMkLst>
            <pc:docMk/>
            <pc:sldMk cId="832622890" sldId="274"/>
            <ac:grpSpMk id="24" creationId="{DDF6A2B4-C819-96C0-9A09-B95D4993F1B6}"/>
          </ac:grpSpMkLst>
        </pc:grpChg>
        <pc:cxnChg chg="add del">
          <ac:chgData name="Lamiaa Omar Hassan" userId="S::lomar@nu.edu.eg::3d1ed4c4-d1b7-4cc2-ab77-ccc95fd511be" providerId="AD" clId="Web-{E683F4EF-5F46-4815-F105-81AA9A8C0875}" dt="2024-09-27T18:23:12.707" v="97"/>
          <ac:cxnSpMkLst>
            <pc:docMk/>
            <pc:sldMk cId="832622890" sldId="274"/>
            <ac:cxnSpMk id="26" creationId="{1E649507-EA83-B306-8E6A-FC5B03CDB930}"/>
          </ac:cxnSpMkLst>
        </pc:cxnChg>
      </pc:sldChg>
      <pc:sldChg chg="modTransition">
        <pc:chgData name="Lamiaa Omar Hassan" userId="S::lomar@nu.edu.eg::3d1ed4c4-d1b7-4cc2-ab77-ccc95fd511be" providerId="AD" clId="Web-{E683F4EF-5F46-4815-F105-81AA9A8C0875}" dt="2024-09-27T18:02:24.804" v="83"/>
        <pc:sldMkLst>
          <pc:docMk/>
          <pc:sldMk cId="1108095721" sldId="275"/>
        </pc:sldMkLst>
      </pc:sldChg>
      <pc:sldChg chg="modTransition">
        <pc:chgData name="Lamiaa Omar Hassan" userId="S::lomar@nu.edu.eg::3d1ed4c4-d1b7-4cc2-ab77-ccc95fd511be" providerId="AD" clId="Web-{E683F4EF-5F46-4815-F105-81AA9A8C0875}" dt="2024-09-27T18:02:24.804" v="83"/>
        <pc:sldMkLst>
          <pc:docMk/>
          <pc:sldMk cId="3451940834" sldId="276"/>
        </pc:sldMkLst>
      </pc:sldChg>
      <pc:sldChg chg="modTransition">
        <pc:chgData name="Lamiaa Omar Hassan" userId="S::lomar@nu.edu.eg::3d1ed4c4-d1b7-4cc2-ab77-ccc95fd511be" providerId="AD" clId="Web-{E683F4EF-5F46-4815-F105-81AA9A8C0875}" dt="2024-09-27T18:02:24.804" v="83"/>
        <pc:sldMkLst>
          <pc:docMk/>
          <pc:sldMk cId="3784516381" sldId="277"/>
        </pc:sldMkLst>
      </pc:sldChg>
      <pc:sldChg chg="modTransition">
        <pc:chgData name="Lamiaa Omar Hassan" userId="S::lomar@nu.edu.eg::3d1ed4c4-d1b7-4cc2-ab77-ccc95fd511be" providerId="AD" clId="Web-{E683F4EF-5F46-4815-F105-81AA9A8C0875}" dt="2024-09-27T18:02:24.804" v="83"/>
        <pc:sldMkLst>
          <pc:docMk/>
          <pc:sldMk cId="2804704146" sldId="278"/>
        </pc:sldMkLst>
      </pc:sldChg>
      <pc:sldChg chg="addSp delSp modSp new mod setBg">
        <pc:chgData name="Lamiaa Omar Hassan" userId="S::lomar@nu.edu.eg::3d1ed4c4-d1b7-4cc2-ab77-ccc95fd511be" providerId="AD" clId="Web-{E683F4EF-5F46-4815-F105-81AA9A8C0875}" dt="2024-09-27T17:49:36.635" v="68" actId="14100"/>
        <pc:sldMkLst>
          <pc:docMk/>
          <pc:sldMk cId="3775983829" sldId="279"/>
        </pc:sldMkLst>
        <pc:spChg chg="mod">
          <ac:chgData name="Lamiaa Omar Hassan" userId="S::lomar@nu.edu.eg::3d1ed4c4-d1b7-4cc2-ab77-ccc95fd511be" providerId="AD" clId="Web-{E683F4EF-5F46-4815-F105-81AA9A8C0875}" dt="2024-09-27T17:48:38.805" v="65"/>
          <ac:spMkLst>
            <pc:docMk/>
            <pc:sldMk cId="3775983829" sldId="279"/>
            <ac:spMk id="2" creationId="{19549A08-16C8-3994-61F3-2FB3B143E915}"/>
          </ac:spMkLst>
        </pc:spChg>
        <pc:spChg chg="del">
          <ac:chgData name="Lamiaa Omar Hassan" userId="S::lomar@nu.edu.eg::3d1ed4c4-d1b7-4cc2-ab77-ccc95fd511be" providerId="AD" clId="Web-{E683F4EF-5F46-4815-F105-81AA9A8C0875}" dt="2024-09-27T17:47:47.334" v="61"/>
          <ac:spMkLst>
            <pc:docMk/>
            <pc:sldMk cId="3775983829" sldId="279"/>
            <ac:spMk id="3" creationId="{A1E856DB-6A60-DCBF-BEBE-4EEA4E2344E3}"/>
          </ac:spMkLst>
        </pc:spChg>
        <pc:spChg chg="del">
          <ac:chgData name="Lamiaa Omar Hassan" userId="S::lomar@nu.edu.eg::3d1ed4c4-d1b7-4cc2-ab77-ccc95fd511be" providerId="AD" clId="Web-{E683F4EF-5F46-4815-F105-81AA9A8C0875}" dt="2024-09-27T17:48:27.789" v="63"/>
          <ac:spMkLst>
            <pc:docMk/>
            <pc:sldMk cId="3775983829" sldId="279"/>
            <ac:spMk id="4" creationId="{6E3B65D4-DDBE-2456-8BC8-92DC557C8CA5}"/>
          </ac:spMkLst>
        </pc:spChg>
        <pc:spChg chg="add del">
          <ac:chgData name="Lamiaa Omar Hassan" userId="S::lomar@nu.edu.eg::3d1ed4c4-d1b7-4cc2-ab77-ccc95fd511be" providerId="AD" clId="Web-{E683F4EF-5F46-4815-F105-81AA9A8C0875}" dt="2024-09-27T17:49:29.181" v="67"/>
          <ac:spMkLst>
            <pc:docMk/>
            <pc:sldMk cId="3775983829" sldId="279"/>
            <ac:spMk id="11" creationId="{435959F4-53DA-47FF-BC24-1E5B75C69876}"/>
          </ac:spMkLst>
        </pc:spChg>
        <pc:spChg chg="add del">
          <ac:chgData name="Lamiaa Omar Hassan" userId="S::lomar@nu.edu.eg::3d1ed4c4-d1b7-4cc2-ab77-ccc95fd511be" providerId="AD" clId="Web-{E683F4EF-5F46-4815-F105-81AA9A8C0875}" dt="2024-09-27T17:49:29.181" v="67"/>
          <ac:spMkLst>
            <pc:docMk/>
            <pc:sldMk cId="3775983829" sldId="279"/>
            <ac:spMk id="22" creationId="{59226104-0061-4319-8237-9C001BF85D49}"/>
          </ac:spMkLst>
        </pc:spChg>
        <pc:spChg chg="add del">
          <ac:chgData name="Lamiaa Omar Hassan" userId="S::lomar@nu.edu.eg::3d1ed4c4-d1b7-4cc2-ab77-ccc95fd511be" providerId="AD" clId="Web-{E683F4EF-5F46-4815-F105-81AA9A8C0875}" dt="2024-09-27T17:49:29.181" v="67"/>
          <ac:spMkLst>
            <pc:docMk/>
            <pc:sldMk cId="3775983829" sldId="279"/>
            <ac:spMk id="32" creationId="{E20BB609-EF92-42DB-836C-0699A590B5CF}"/>
          </ac:spMkLst>
        </pc:spChg>
        <pc:spChg chg="add del">
          <ac:chgData name="Lamiaa Omar Hassan" userId="S::lomar@nu.edu.eg::3d1ed4c4-d1b7-4cc2-ab77-ccc95fd511be" providerId="AD" clId="Web-{E683F4EF-5F46-4815-F105-81AA9A8C0875}" dt="2024-09-27T17:49:29.181" v="67"/>
          <ac:spMkLst>
            <pc:docMk/>
            <pc:sldMk cId="3775983829" sldId="279"/>
            <ac:spMk id="42" creationId="{11E84B46-9597-410B-A51F-E2E0F2FAFB5B}"/>
          </ac:spMkLst>
        </pc:spChg>
        <pc:spChg chg="add">
          <ac:chgData name="Lamiaa Omar Hassan" userId="S::lomar@nu.edu.eg::3d1ed4c4-d1b7-4cc2-ab77-ccc95fd511be" providerId="AD" clId="Web-{E683F4EF-5F46-4815-F105-81AA9A8C0875}" dt="2024-09-27T17:49:29.181" v="67"/>
          <ac:spMkLst>
            <pc:docMk/>
            <pc:sldMk cId="3775983829" sldId="279"/>
            <ac:spMk id="56" creationId="{435959F4-53DA-47FF-BC24-1E5B75C69876}"/>
          </ac:spMkLst>
        </pc:spChg>
        <pc:spChg chg="add">
          <ac:chgData name="Lamiaa Omar Hassan" userId="S::lomar@nu.edu.eg::3d1ed4c4-d1b7-4cc2-ab77-ccc95fd511be" providerId="AD" clId="Web-{E683F4EF-5F46-4815-F105-81AA9A8C0875}" dt="2024-09-27T17:49:29.181" v="67"/>
          <ac:spMkLst>
            <pc:docMk/>
            <pc:sldMk cId="3775983829" sldId="279"/>
            <ac:spMk id="67" creationId="{59226104-0061-4319-8237-9C001BF85D49}"/>
          </ac:spMkLst>
        </pc:spChg>
        <pc:spChg chg="add">
          <ac:chgData name="Lamiaa Omar Hassan" userId="S::lomar@nu.edu.eg::3d1ed4c4-d1b7-4cc2-ab77-ccc95fd511be" providerId="AD" clId="Web-{E683F4EF-5F46-4815-F105-81AA9A8C0875}" dt="2024-09-27T17:49:29.181" v="67"/>
          <ac:spMkLst>
            <pc:docMk/>
            <pc:sldMk cId="3775983829" sldId="279"/>
            <ac:spMk id="77" creationId="{E20BB609-EF92-42DB-836C-0699A590B5CF}"/>
          </ac:spMkLst>
        </pc:spChg>
        <pc:grpChg chg="add del">
          <ac:chgData name="Lamiaa Omar Hassan" userId="S::lomar@nu.edu.eg::3d1ed4c4-d1b7-4cc2-ab77-ccc95fd511be" providerId="AD" clId="Web-{E683F4EF-5F46-4815-F105-81AA9A8C0875}" dt="2024-09-27T17:49:29.181" v="67"/>
          <ac:grpSpMkLst>
            <pc:docMk/>
            <pc:sldMk cId="3775983829" sldId="279"/>
            <ac:grpSpMk id="13" creationId="{A7CF83E8-F6F0-41E3-B580-7412A04DDFB5}"/>
          </ac:grpSpMkLst>
        </pc:grpChg>
        <pc:grpChg chg="add del">
          <ac:chgData name="Lamiaa Omar Hassan" userId="S::lomar@nu.edu.eg::3d1ed4c4-d1b7-4cc2-ab77-ccc95fd511be" providerId="AD" clId="Web-{E683F4EF-5F46-4815-F105-81AA9A8C0875}" dt="2024-09-27T17:49:29.181" v="67"/>
          <ac:grpSpMkLst>
            <pc:docMk/>
            <pc:sldMk cId="3775983829" sldId="279"/>
            <ac:grpSpMk id="24" creationId="{51B01909-73B8-4486-A749-C643B1D7E361}"/>
          </ac:grpSpMkLst>
        </pc:grpChg>
        <pc:grpChg chg="add del">
          <ac:chgData name="Lamiaa Omar Hassan" userId="S::lomar@nu.edu.eg::3d1ed4c4-d1b7-4cc2-ab77-ccc95fd511be" providerId="AD" clId="Web-{E683F4EF-5F46-4815-F105-81AA9A8C0875}" dt="2024-09-27T17:49:29.181" v="67"/>
          <ac:grpSpMkLst>
            <pc:docMk/>
            <pc:sldMk cId="3775983829" sldId="279"/>
            <ac:grpSpMk id="34" creationId="{674FBD09-398F-4886-8D52-3CCAB16ED12F}"/>
          </ac:grpSpMkLst>
        </pc:grpChg>
        <pc:grpChg chg="add del">
          <ac:chgData name="Lamiaa Omar Hassan" userId="S::lomar@nu.edu.eg::3d1ed4c4-d1b7-4cc2-ab77-ccc95fd511be" providerId="AD" clId="Web-{E683F4EF-5F46-4815-F105-81AA9A8C0875}" dt="2024-09-27T17:49:29.181" v="67"/>
          <ac:grpSpMkLst>
            <pc:docMk/>
            <pc:sldMk cId="3775983829" sldId="279"/>
            <ac:grpSpMk id="44" creationId="{3D4FD378-E29E-4996-A8B0-11E2368A6E83}"/>
          </ac:grpSpMkLst>
        </pc:grpChg>
        <pc:grpChg chg="add">
          <ac:chgData name="Lamiaa Omar Hassan" userId="S::lomar@nu.edu.eg::3d1ed4c4-d1b7-4cc2-ab77-ccc95fd511be" providerId="AD" clId="Web-{E683F4EF-5F46-4815-F105-81AA9A8C0875}" dt="2024-09-27T17:49:29.181" v="67"/>
          <ac:grpSpMkLst>
            <pc:docMk/>
            <pc:sldMk cId="3775983829" sldId="279"/>
            <ac:grpSpMk id="58" creationId="{A7CF83E8-F6F0-41E3-B580-7412A04DDFB5}"/>
          </ac:grpSpMkLst>
        </pc:grpChg>
        <pc:grpChg chg="add">
          <ac:chgData name="Lamiaa Omar Hassan" userId="S::lomar@nu.edu.eg::3d1ed4c4-d1b7-4cc2-ab77-ccc95fd511be" providerId="AD" clId="Web-{E683F4EF-5F46-4815-F105-81AA9A8C0875}" dt="2024-09-27T17:49:29.181" v="67"/>
          <ac:grpSpMkLst>
            <pc:docMk/>
            <pc:sldMk cId="3775983829" sldId="279"/>
            <ac:grpSpMk id="69" creationId="{51B01909-73B8-4486-A749-C643B1D7E361}"/>
          </ac:grpSpMkLst>
        </pc:grpChg>
        <pc:grpChg chg="add">
          <ac:chgData name="Lamiaa Omar Hassan" userId="S::lomar@nu.edu.eg::3d1ed4c4-d1b7-4cc2-ab77-ccc95fd511be" providerId="AD" clId="Web-{E683F4EF-5F46-4815-F105-81AA9A8C0875}" dt="2024-09-27T17:49:29.181" v="67"/>
          <ac:grpSpMkLst>
            <pc:docMk/>
            <pc:sldMk cId="3775983829" sldId="279"/>
            <ac:grpSpMk id="79" creationId="{674FBD09-398F-4886-8D52-3CCAB16ED12F}"/>
          </ac:grpSpMkLst>
        </pc:grpChg>
        <pc:picChg chg="add mod ord">
          <ac:chgData name="Lamiaa Omar Hassan" userId="S::lomar@nu.edu.eg::3d1ed4c4-d1b7-4cc2-ab77-ccc95fd511be" providerId="AD" clId="Web-{E683F4EF-5F46-4815-F105-81AA9A8C0875}" dt="2024-09-27T17:49:29.181" v="67"/>
          <ac:picMkLst>
            <pc:docMk/>
            <pc:sldMk cId="3775983829" sldId="279"/>
            <ac:picMk id="5" creationId="{6054E04C-E835-A155-2167-11F0DC074EAC}"/>
          </ac:picMkLst>
        </pc:picChg>
        <pc:picChg chg="add mod ord">
          <ac:chgData name="Lamiaa Omar Hassan" userId="S::lomar@nu.edu.eg::3d1ed4c4-d1b7-4cc2-ab77-ccc95fd511be" providerId="AD" clId="Web-{E683F4EF-5F46-4815-F105-81AA9A8C0875}" dt="2024-09-27T17:49:36.635" v="68" actId="14100"/>
          <ac:picMkLst>
            <pc:docMk/>
            <pc:sldMk cId="3775983829" sldId="279"/>
            <ac:picMk id="6" creationId="{78C9A508-5B53-E147-32FF-790D551ABA72}"/>
          </ac:picMkLst>
        </pc:picChg>
      </pc:sldChg>
      <pc:sldMasterChg chg="modTransition modSldLayout">
        <pc:chgData name="Lamiaa Omar Hassan" userId="S::lomar@nu.edu.eg::3d1ed4c4-d1b7-4cc2-ab77-ccc95fd511be" providerId="AD" clId="Web-{E683F4EF-5F46-4815-F105-81AA9A8C0875}" dt="2024-09-27T18:02:24.804" v="83"/>
        <pc:sldMasterMkLst>
          <pc:docMk/>
          <pc:sldMasterMk cId="2960874013" sldId="2147483751"/>
        </pc:sldMasterMkLst>
        <pc:sldLayoutChg chg="modTransition">
          <pc:chgData name="Lamiaa Omar Hassan" userId="S::lomar@nu.edu.eg::3d1ed4c4-d1b7-4cc2-ab77-ccc95fd511be" providerId="AD" clId="Web-{E683F4EF-5F46-4815-F105-81AA9A8C0875}" dt="2024-09-27T18:02:24.804" v="83"/>
          <pc:sldLayoutMkLst>
            <pc:docMk/>
            <pc:sldMasterMk cId="2960874013" sldId="2147483751"/>
            <pc:sldLayoutMk cId="2714850561" sldId="2147483740"/>
          </pc:sldLayoutMkLst>
        </pc:sldLayoutChg>
        <pc:sldLayoutChg chg="modTransition">
          <pc:chgData name="Lamiaa Omar Hassan" userId="S::lomar@nu.edu.eg::3d1ed4c4-d1b7-4cc2-ab77-ccc95fd511be" providerId="AD" clId="Web-{E683F4EF-5F46-4815-F105-81AA9A8C0875}" dt="2024-09-27T18:02:24.804" v="83"/>
          <pc:sldLayoutMkLst>
            <pc:docMk/>
            <pc:sldMasterMk cId="2960874013" sldId="2147483751"/>
            <pc:sldLayoutMk cId="1439219103" sldId="2147483741"/>
          </pc:sldLayoutMkLst>
        </pc:sldLayoutChg>
        <pc:sldLayoutChg chg="modTransition">
          <pc:chgData name="Lamiaa Omar Hassan" userId="S::lomar@nu.edu.eg::3d1ed4c4-d1b7-4cc2-ab77-ccc95fd511be" providerId="AD" clId="Web-{E683F4EF-5F46-4815-F105-81AA9A8C0875}" dt="2024-09-27T18:02:24.804" v="83"/>
          <pc:sldLayoutMkLst>
            <pc:docMk/>
            <pc:sldMasterMk cId="2960874013" sldId="2147483751"/>
            <pc:sldLayoutMk cId="464979070" sldId="2147483742"/>
          </pc:sldLayoutMkLst>
        </pc:sldLayoutChg>
        <pc:sldLayoutChg chg="modTransition">
          <pc:chgData name="Lamiaa Omar Hassan" userId="S::lomar@nu.edu.eg::3d1ed4c4-d1b7-4cc2-ab77-ccc95fd511be" providerId="AD" clId="Web-{E683F4EF-5F46-4815-F105-81AA9A8C0875}" dt="2024-09-27T18:02:24.804" v="83"/>
          <pc:sldLayoutMkLst>
            <pc:docMk/>
            <pc:sldMasterMk cId="2960874013" sldId="2147483751"/>
            <pc:sldLayoutMk cId="2537865966" sldId="2147483743"/>
          </pc:sldLayoutMkLst>
        </pc:sldLayoutChg>
        <pc:sldLayoutChg chg="modTransition">
          <pc:chgData name="Lamiaa Omar Hassan" userId="S::lomar@nu.edu.eg::3d1ed4c4-d1b7-4cc2-ab77-ccc95fd511be" providerId="AD" clId="Web-{E683F4EF-5F46-4815-F105-81AA9A8C0875}" dt="2024-09-27T18:02:24.804" v="83"/>
          <pc:sldLayoutMkLst>
            <pc:docMk/>
            <pc:sldMasterMk cId="2960874013" sldId="2147483751"/>
            <pc:sldLayoutMk cId="94315395" sldId="2147483744"/>
          </pc:sldLayoutMkLst>
        </pc:sldLayoutChg>
        <pc:sldLayoutChg chg="modTransition">
          <pc:chgData name="Lamiaa Omar Hassan" userId="S::lomar@nu.edu.eg::3d1ed4c4-d1b7-4cc2-ab77-ccc95fd511be" providerId="AD" clId="Web-{E683F4EF-5F46-4815-F105-81AA9A8C0875}" dt="2024-09-27T18:02:24.804" v="83"/>
          <pc:sldLayoutMkLst>
            <pc:docMk/>
            <pc:sldMasterMk cId="2960874013" sldId="2147483751"/>
            <pc:sldLayoutMk cId="2655911541" sldId="2147483745"/>
          </pc:sldLayoutMkLst>
        </pc:sldLayoutChg>
        <pc:sldLayoutChg chg="modTransition">
          <pc:chgData name="Lamiaa Omar Hassan" userId="S::lomar@nu.edu.eg::3d1ed4c4-d1b7-4cc2-ab77-ccc95fd511be" providerId="AD" clId="Web-{E683F4EF-5F46-4815-F105-81AA9A8C0875}" dt="2024-09-27T18:02:24.804" v="83"/>
          <pc:sldLayoutMkLst>
            <pc:docMk/>
            <pc:sldMasterMk cId="2960874013" sldId="2147483751"/>
            <pc:sldLayoutMk cId="3081132632" sldId="2147483746"/>
          </pc:sldLayoutMkLst>
        </pc:sldLayoutChg>
        <pc:sldLayoutChg chg="modTransition">
          <pc:chgData name="Lamiaa Omar Hassan" userId="S::lomar@nu.edu.eg::3d1ed4c4-d1b7-4cc2-ab77-ccc95fd511be" providerId="AD" clId="Web-{E683F4EF-5F46-4815-F105-81AA9A8C0875}" dt="2024-09-27T18:02:24.804" v="83"/>
          <pc:sldLayoutMkLst>
            <pc:docMk/>
            <pc:sldMasterMk cId="2960874013" sldId="2147483751"/>
            <pc:sldLayoutMk cId="2201446519" sldId="2147483747"/>
          </pc:sldLayoutMkLst>
        </pc:sldLayoutChg>
        <pc:sldLayoutChg chg="modTransition">
          <pc:chgData name="Lamiaa Omar Hassan" userId="S::lomar@nu.edu.eg::3d1ed4c4-d1b7-4cc2-ab77-ccc95fd511be" providerId="AD" clId="Web-{E683F4EF-5F46-4815-F105-81AA9A8C0875}" dt="2024-09-27T18:02:24.804" v="83"/>
          <pc:sldLayoutMkLst>
            <pc:docMk/>
            <pc:sldMasterMk cId="2960874013" sldId="2147483751"/>
            <pc:sldLayoutMk cId="2349036415" sldId="2147483748"/>
          </pc:sldLayoutMkLst>
        </pc:sldLayoutChg>
        <pc:sldLayoutChg chg="modTransition">
          <pc:chgData name="Lamiaa Omar Hassan" userId="S::lomar@nu.edu.eg::3d1ed4c4-d1b7-4cc2-ab77-ccc95fd511be" providerId="AD" clId="Web-{E683F4EF-5F46-4815-F105-81AA9A8C0875}" dt="2024-09-27T18:02:24.804" v="83"/>
          <pc:sldLayoutMkLst>
            <pc:docMk/>
            <pc:sldMasterMk cId="2960874013" sldId="2147483751"/>
            <pc:sldLayoutMk cId="1431007761" sldId="2147483749"/>
          </pc:sldLayoutMkLst>
        </pc:sldLayoutChg>
        <pc:sldLayoutChg chg="modTransition">
          <pc:chgData name="Lamiaa Omar Hassan" userId="S::lomar@nu.edu.eg::3d1ed4c4-d1b7-4cc2-ab77-ccc95fd511be" providerId="AD" clId="Web-{E683F4EF-5F46-4815-F105-81AA9A8C0875}" dt="2024-09-27T18:02:24.804" v="83"/>
          <pc:sldLayoutMkLst>
            <pc:docMk/>
            <pc:sldMasterMk cId="2960874013" sldId="2147483751"/>
            <pc:sldLayoutMk cId="3891919366" sldId="2147483750"/>
          </pc:sldLayoutMkLst>
        </pc:sldLayoutChg>
      </pc:sldMasterChg>
    </pc:docChg>
  </pc:docChgLst>
  <pc:docChgLst>
    <pc:chgData name="Ismail Ahmed Ismail" userId="S::iismail@nu.edu.eg::9e56d85b-35a5-48d0-ae0e-ec598de439a1" providerId="AD" clId="Web-{1590AC00-D7E1-CC23-1E7C-939DDAA93C3A}"/>
    <pc:docChg chg="addSld delSld modSld addMainMaster">
      <pc:chgData name="Ismail Ahmed Ismail" userId="S::iismail@nu.edu.eg::9e56d85b-35a5-48d0-ae0e-ec598de439a1" providerId="AD" clId="Web-{1590AC00-D7E1-CC23-1E7C-939DDAA93C3A}" dt="2024-09-27T18:28:04.580" v="20"/>
      <pc:docMkLst>
        <pc:docMk/>
      </pc:docMkLst>
      <pc:sldChg chg="modSp">
        <pc:chgData name="Ismail Ahmed Ismail" userId="S::iismail@nu.edu.eg::9e56d85b-35a5-48d0-ae0e-ec598de439a1" providerId="AD" clId="Web-{1590AC00-D7E1-CC23-1E7C-939DDAA93C3A}" dt="2024-09-27T18:00:12.070" v="0" actId="1076"/>
        <pc:sldMkLst>
          <pc:docMk/>
          <pc:sldMk cId="109857222" sldId="256"/>
        </pc:sldMkLst>
        <pc:spChg chg="mod">
          <ac:chgData name="Ismail Ahmed Ismail" userId="S::iismail@nu.edu.eg::9e56d85b-35a5-48d0-ae0e-ec598de439a1" providerId="AD" clId="Web-{1590AC00-D7E1-CC23-1E7C-939DDAA93C3A}" dt="2024-09-27T18:00:12.070" v="0" actId="1076"/>
          <ac:spMkLst>
            <pc:docMk/>
            <pc:sldMk cId="109857222" sldId="256"/>
            <ac:spMk id="3" creationId="{00000000-0000-0000-0000-000000000000}"/>
          </ac:spMkLst>
        </pc:spChg>
      </pc:sldChg>
      <pc:sldChg chg="add">
        <pc:chgData name="Ismail Ahmed Ismail" userId="S::iismail@nu.edu.eg::9e56d85b-35a5-48d0-ae0e-ec598de439a1" providerId="AD" clId="Web-{1590AC00-D7E1-CC23-1E7C-939DDAA93C3A}" dt="2024-09-27T18:26:05.841" v="18"/>
        <pc:sldMkLst>
          <pc:docMk/>
          <pc:sldMk cId="0" sldId="262"/>
        </pc:sldMkLst>
      </pc:sldChg>
      <pc:sldChg chg="addSp delSp modSp del">
        <pc:chgData name="Ismail Ahmed Ismail" userId="S::iismail@nu.edu.eg::9e56d85b-35a5-48d0-ae0e-ec598de439a1" providerId="AD" clId="Web-{1590AC00-D7E1-CC23-1E7C-939DDAA93C3A}" dt="2024-09-27T18:28:04.580" v="20"/>
        <pc:sldMkLst>
          <pc:docMk/>
          <pc:sldMk cId="1027471331" sldId="273"/>
        </pc:sldMkLst>
        <pc:picChg chg="add del mod">
          <ac:chgData name="Ismail Ahmed Ismail" userId="S::iismail@nu.edu.eg::9e56d85b-35a5-48d0-ae0e-ec598de439a1" providerId="AD" clId="Web-{1590AC00-D7E1-CC23-1E7C-939DDAA93C3A}" dt="2024-09-27T18:06:29.678" v="2"/>
          <ac:picMkLst>
            <pc:docMk/>
            <pc:sldMk cId="1027471331" sldId="273"/>
            <ac:picMk id="3" creationId="{44B11788-3C2B-FEB2-D8FB-089E7D149CD6}"/>
          </ac:picMkLst>
        </pc:picChg>
      </pc:sldChg>
      <pc:sldChg chg="del">
        <pc:chgData name="Ismail Ahmed Ismail" userId="S::iismail@nu.edu.eg::9e56d85b-35a5-48d0-ae0e-ec598de439a1" providerId="AD" clId="Web-{1590AC00-D7E1-CC23-1E7C-939DDAA93C3A}" dt="2024-09-27T18:26:32.498" v="19"/>
        <pc:sldMkLst>
          <pc:docMk/>
          <pc:sldMk cId="832622890" sldId="274"/>
        </pc:sldMkLst>
      </pc:sldChg>
      <pc:sldChg chg="del">
        <pc:chgData name="Ismail Ahmed Ismail" userId="S::iismail@nu.edu.eg::9e56d85b-35a5-48d0-ae0e-ec598de439a1" providerId="AD" clId="Web-{1590AC00-D7E1-CC23-1E7C-939DDAA93C3A}" dt="2024-09-27T18:25:12.277" v="17"/>
        <pc:sldMkLst>
          <pc:docMk/>
          <pc:sldMk cId="1108095721" sldId="275"/>
        </pc:sldMkLst>
      </pc:sldChg>
      <pc:sldChg chg="del">
        <pc:chgData name="Ismail Ahmed Ismail" userId="S::iismail@nu.edu.eg::9e56d85b-35a5-48d0-ae0e-ec598de439a1" providerId="AD" clId="Web-{1590AC00-D7E1-CC23-1E7C-939DDAA93C3A}" dt="2024-09-27T18:24:59.417" v="15"/>
        <pc:sldMkLst>
          <pc:docMk/>
          <pc:sldMk cId="3451940834" sldId="276"/>
        </pc:sldMkLst>
      </pc:sldChg>
      <pc:sldChg chg="del">
        <pc:chgData name="Ismail Ahmed Ismail" userId="S::iismail@nu.edu.eg::9e56d85b-35a5-48d0-ae0e-ec598de439a1" providerId="AD" clId="Web-{1590AC00-D7E1-CC23-1E7C-939DDAA93C3A}" dt="2024-09-27T18:25:01.261" v="16"/>
        <pc:sldMkLst>
          <pc:docMk/>
          <pc:sldMk cId="3784516381" sldId="277"/>
        </pc:sldMkLst>
      </pc:sldChg>
      <pc:sldChg chg="add del">
        <pc:chgData name="Ismail Ahmed Ismail" userId="S::iismail@nu.edu.eg::9e56d85b-35a5-48d0-ae0e-ec598de439a1" providerId="AD" clId="Web-{1590AC00-D7E1-CC23-1E7C-939DDAA93C3A}" dt="2024-09-27T18:19:57.905" v="6"/>
        <pc:sldMkLst>
          <pc:docMk/>
          <pc:sldMk cId="1749075657" sldId="279"/>
        </pc:sldMkLst>
      </pc:sldChg>
      <pc:sldChg chg="add">
        <pc:chgData name="Ismail Ahmed Ismail" userId="S::iismail@nu.edu.eg::9e56d85b-35a5-48d0-ae0e-ec598de439a1" providerId="AD" clId="Web-{1590AC00-D7E1-CC23-1E7C-939DDAA93C3A}" dt="2024-09-27T18:20:21.671" v="7"/>
        <pc:sldMkLst>
          <pc:docMk/>
          <pc:sldMk cId="2446495100" sldId="279"/>
        </pc:sldMkLst>
      </pc:sldChg>
      <pc:sldChg chg="add del">
        <pc:chgData name="Ismail Ahmed Ismail" userId="S::iismail@nu.edu.eg::9e56d85b-35a5-48d0-ae0e-ec598de439a1" providerId="AD" clId="Web-{1590AC00-D7E1-CC23-1E7C-939DDAA93C3A}" dt="2024-09-27T18:17:26.711" v="4"/>
        <pc:sldMkLst>
          <pc:docMk/>
          <pc:sldMk cId="3023149508" sldId="279"/>
        </pc:sldMkLst>
      </pc:sldChg>
      <pc:sldChg chg="add">
        <pc:chgData name="Ismail Ahmed Ismail" userId="S::iismail@nu.edu.eg::9e56d85b-35a5-48d0-ae0e-ec598de439a1" providerId="AD" clId="Web-{1590AC00-D7E1-CC23-1E7C-939DDAA93C3A}" dt="2024-09-27T18:22:02.957" v="8"/>
        <pc:sldMkLst>
          <pc:docMk/>
          <pc:sldMk cId="2989128476" sldId="280"/>
        </pc:sldMkLst>
      </pc:sldChg>
      <pc:sldChg chg="add">
        <pc:chgData name="Ismail Ahmed Ismail" userId="S::iismail@nu.edu.eg::9e56d85b-35a5-48d0-ae0e-ec598de439a1" providerId="AD" clId="Web-{1590AC00-D7E1-CC23-1E7C-939DDAA93C3A}" dt="2024-09-27T18:24:44.072" v="9"/>
        <pc:sldMkLst>
          <pc:docMk/>
          <pc:sldMk cId="1162979731" sldId="281"/>
        </pc:sldMkLst>
      </pc:sldChg>
      <pc:sldChg chg="add">
        <pc:chgData name="Ismail Ahmed Ismail" userId="S::iismail@nu.edu.eg::9e56d85b-35a5-48d0-ae0e-ec598de439a1" providerId="AD" clId="Web-{1590AC00-D7E1-CC23-1E7C-939DDAA93C3A}" dt="2024-09-27T18:24:44.088" v="10"/>
        <pc:sldMkLst>
          <pc:docMk/>
          <pc:sldMk cId="0" sldId="289"/>
        </pc:sldMkLst>
      </pc:sldChg>
      <pc:sldChg chg="add">
        <pc:chgData name="Ismail Ahmed Ismail" userId="S::iismail@nu.edu.eg::9e56d85b-35a5-48d0-ae0e-ec598de439a1" providerId="AD" clId="Web-{1590AC00-D7E1-CC23-1E7C-939DDAA93C3A}" dt="2024-09-27T18:24:44.104" v="11"/>
        <pc:sldMkLst>
          <pc:docMk/>
          <pc:sldMk cId="0" sldId="290"/>
        </pc:sldMkLst>
      </pc:sldChg>
      <pc:sldChg chg="add">
        <pc:chgData name="Ismail Ahmed Ismail" userId="S::iismail@nu.edu.eg::9e56d85b-35a5-48d0-ae0e-ec598de439a1" providerId="AD" clId="Web-{1590AC00-D7E1-CC23-1E7C-939DDAA93C3A}" dt="2024-09-27T18:24:44.119" v="12"/>
        <pc:sldMkLst>
          <pc:docMk/>
          <pc:sldMk cId="0" sldId="291"/>
        </pc:sldMkLst>
      </pc:sldChg>
      <pc:sldChg chg="add">
        <pc:chgData name="Ismail Ahmed Ismail" userId="S::iismail@nu.edu.eg::9e56d85b-35a5-48d0-ae0e-ec598de439a1" providerId="AD" clId="Web-{1590AC00-D7E1-CC23-1E7C-939DDAA93C3A}" dt="2024-09-27T18:24:44.135" v="14"/>
        <pc:sldMkLst>
          <pc:docMk/>
          <pc:sldMk cId="0" sldId="292"/>
        </pc:sldMkLst>
      </pc:sldChg>
      <pc:sldChg chg="add">
        <pc:chgData name="Ismail Ahmed Ismail" userId="S::iismail@nu.edu.eg::9e56d85b-35a5-48d0-ae0e-ec598de439a1" providerId="AD" clId="Web-{1590AC00-D7E1-CC23-1E7C-939DDAA93C3A}" dt="2024-09-27T18:24:44.119" v="13"/>
        <pc:sldMkLst>
          <pc:docMk/>
          <pc:sldMk cId="0" sldId="294"/>
        </pc:sldMkLst>
      </pc:sldChg>
      <pc:sldMasterChg chg="add addSldLayout">
        <pc:chgData name="Ismail Ahmed Ismail" userId="S::iismail@nu.edu.eg::9e56d85b-35a5-48d0-ae0e-ec598de439a1" providerId="AD" clId="Web-{1590AC00-D7E1-CC23-1E7C-939DDAA93C3A}" dt="2024-09-27T18:20:21.671" v="7"/>
        <pc:sldMasterMkLst>
          <pc:docMk/>
          <pc:sldMasterMk cId="0" sldId="2147483648"/>
        </pc:sldMasterMkLst>
        <pc:sldLayoutChg chg="add">
          <pc:chgData name="Ismail Ahmed Ismail" userId="S::iismail@nu.edu.eg::9e56d85b-35a5-48d0-ae0e-ec598de439a1" providerId="AD" clId="Web-{1590AC00-D7E1-CC23-1E7C-939DDAA93C3A}" dt="2024-09-27T18:20:21.671" v="7"/>
          <pc:sldLayoutMkLst>
            <pc:docMk/>
            <pc:sldMasterMk cId="0" sldId="2147483648"/>
            <pc:sldLayoutMk cId="0" sldId="2147483649"/>
          </pc:sldLayoutMkLst>
        </pc:sldLayoutChg>
        <pc:sldLayoutChg chg="add">
          <pc:chgData name="Ismail Ahmed Ismail" userId="S::iismail@nu.edu.eg::9e56d85b-35a5-48d0-ae0e-ec598de439a1" providerId="AD" clId="Web-{1590AC00-D7E1-CC23-1E7C-939DDAA93C3A}" dt="2024-09-27T18:20:21.671" v="7"/>
          <pc:sldLayoutMkLst>
            <pc:docMk/>
            <pc:sldMasterMk cId="0" sldId="2147483648"/>
            <pc:sldLayoutMk cId="0" sldId="2147483650"/>
          </pc:sldLayoutMkLst>
        </pc:sldLayoutChg>
        <pc:sldLayoutChg chg="add">
          <pc:chgData name="Ismail Ahmed Ismail" userId="S::iismail@nu.edu.eg::9e56d85b-35a5-48d0-ae0e-ec598de439a1" providerId="AD" clId="Web-{1590AC00-D7E1-CC23-1E7C-939DDAA93C3A}" dt="2024-09-27T18:20:21.671" v="7"/>
          <pc:sldLayoutMkLst>
            <pc:docMk/>
            <pc:sldMasterMk cId="0" sldId="2147483648"/>
            <pc:sldLayoutMk cId="0" sldId="2147483651"/>
          </pc:sldLayoutMkLst>
        </pc:sldLayoutChg>
        <pc:sldLayoutChg chg="add">
          <pc:chgData name="Ismail Ahmed Ismail" userId="S::iismail@nu.edu.eg::9e56d85b-35a5-48d0-ae0e-ec598de439a1" providerId="AD" clId="Web-{1590AC00-D7E1-CC23-1E7C-939DDAA93C3A}" dt="2024-09-27T18:20:21.671" v="7"/>
          <pc:sldLayoutMkLst>
            <pc:docMk/>
            <pc:sldMasterMk cId="0" sldId="2147483648"/>
            <pc:sldLayoutMk cId="0" sldId="2147483652"/>
          </pc:sldLayoutMkLst>
        </pc:sldLayoutChg>
        <pc:sldLayoutChg chg="add">
          <pc:chgData name="Ismail Ahmed Ismail" userId="S::iismail@nu.edu.eg::9e56d85b-35a5-48d0-ae0e-ec598de439a1" providerId="AD" clId="Web-{1590AC00-D7E1-CC23-1E7C-939DDAA93C3A}" dt="2024-09-27T18:20:21.671" v="7"/>
          <pc:sldLayoutMkLst>
            <pc:docMk/>
            <pc:sldMasterMk cId="0" sldId="2147483648"/>
            <pc:sldLayoutMk cId="0" sldId="2147483653"/>
          </pc:sldLayoutMkLst>
        </pc:sldLayoutChg>
        <pc:sldLayoutChg chg="add">
          <pc:chgData name="Ismail Ahmed Ismail" userId="S::iismail@nu.edu.eg::9e56d85b-35a5-48d0-ae0e-ec598de439a1" providerId="AD" clId="Web-{1590AC00-D7E1-CC23-1E7C-939DDAA93C3A}" dt="2024-09-27T18:20:21.671" v="7"/>
          <pc:sldLayoutMkLst>
            <pc:docMk/>
            <pc:sldMasterMk cId="0" sldId="2147483648"/>
            <pc:sldLayoutMk cId="0" sldId="2147483654"/>
          </pc:sldLayoutMkLst>
        </pc:sldLayoutChg>
        <pc:sldLayoutChg chg="add">
          <pc:chgData name="Ismail Ahmed Ismail" userId="S::iismail@nu.edu.eg::9e56d85b-35a5-48d0-ae0e-ec598de439a1" providerId="AD" clId="Web-{1590AC00-D7E1-CC23-1E7C-939DDAA93C3A}" dt="2024-09-27T18:20:21.671" v="7"/>
          <pc:sldLayoutMkLst>
            <pc:docMk/>
            <pc:sldMasterMk cId="0" sldId="2147483648"/>
            <pc:sldLayoutMk cId="0" sldId="2147483655"/>
          </pc:sldLayoutMkLst>
        </pc:sldLayoutChg>
        <pc:sldLayoutChg chg="add">
          <pc:chgData name="Ismail Ahmed Ismail" userId="S::iismail@nu.edu.eg::9e56d85b-35a5-48d0-ae0e-ec598de439a1" providerId="AD" clId="Web-{1590AC00-D7E1-CC23-1E7C-939DDAA93C3A}" dt="2024-09-27T18:20:21.671" v="7"/>
          <pc:sldLayoutMkLst>
            <pc:docMk/>
            <pc:sldMasterMk cId="0" sldId="2147483648"/>
            <pc:sldLayoutMk cId="0" sldId="2147483656"/>
          </pc:sldLayoutMkLst>
        </pc:sldLayoutChg>
        <pc:sldLayoutChg chg="add">
          <pc:chgData name="Ismail Ahmed Ismail" userId="S::iismail@nu.edu.eg::9e56d85b-35a5-48d0-ae0e-ec598de439a1" providerId="AD" clId="Web-{1590AC00-D7E1-CC23-1E7C-939DDAA93C3A}" dt="2024-09-27T18:20:21.671" v="7"/>
          <pc:sldLayoutMkLst>
            <pc:docMk/>
            <pc:sldMasterMk cId="0" sldId="2147483648"/>
            <pc:sldLayoutMk cId="0" sldId="2147483657"/>
          </pc:sldLayoutMkLst>
        </pc:sldLayoutChg>
        <pc:sldLayoutChg chg="add">
          <pc:chgData name="Ismail Ahmed Ismail" userId="S::iismail@nu.edu.eg::9e56d85b-35a5-48d0-ae0e-ec598de439a1" providerId="AD" clId="Web-{1590AC00-D7E1-CC23-1E7C-939DDAA93C3A}" dt="2024-09-27T18:20:21.671" v="7"/>
          <pc:sldLayoutMkLst>
            <pc:docMk/>
            <pc:sldMasterMk cId="0" sldId="2147483648"/>
            <pc:sldLayoutMk cId="0" sldId="2147483658"/>
          </pc:sldLayoutMkLst>
        </pc:sldLayoutChg>
        <pc:sldLayoutChg chg="add">
          <pc:chgData name="Ismail Ahmed Ismail" userId="S::iismail@nu.edu.eg::9e56d85b-35a5-48d0-ae0e-ec598de439a1" providerId="AD" clId="Web-{1590AC00-D7E1-CC23-1E7C-939DDAA93C3A}" dt="2024-09-27T18:20:21.671" v="7"/>
          <pc:sldLayoutMkLst>
            <pc:docMk/>
            <pc:sldMasterMk cId="0" sldId="2147483648"/>
            <pc:sldLayoutMk cId="0" sldId="2147483659"/>
          </pc:sldLayoutMkLst>
        </pc:sldLayoutChg>
        <pc:sldLayoutChg chg="add">
          <pc:chgData name="Ismail Ahmed Ismail" userId="S::iismail@nu.edu.eg::9e56d85b-35a5-48d0-ae0e-ec598de439a1" providerId="AD" clId="Web-{1590AC00-D7E1-CC23-1E7C-939DDAA93C3A}" dt="2024-09-27T18:20:21.671" v="7"/>
          <pc:sldLayoutMkLst>
            <pc:docMk/>
            <pc:sldMasterMk cId="0" sldId="2147483648"/>
            <pc:sldLayoutMk cId="0" sldId="2147483660"/>
          </pc:sldLayoutMkLst>
        </pc:sldLayoutChg>
      </pc:sldMasterChg>
    </pc:docChg>
  </pc:docChgLst>
  <pc:docChgLst>
    <pc:chgData name="Lamiaa Omar Hassan" userId="S::lomar@nu.edu.eg::3d1ed4c4-d1b7-4cc2-ab77-ccc95fd511be" providerId="AD" clId="Web-{DD7266AC-AE05-4560-4C06-3E6E8C6A992D}"/>
    <pc:docChg chg="modSld">
      <pc:chgData name="Lamiaa Omar Hassan" userId="S::lomar@nu.edu.eg::3d1ed4c4-d1b7-4cc2-ab77-ccc95fd511be" providerId="AD" clId="Web-{DD7266AC-AE05-4560-4C06-3E6E8C6A992D}" dt="2024-09-27T18:57:56.560" v="153"/>
      <pc:docMkLst>
        <pc:docMk/>
      </pc:docMkLst>
      <pc:sldChg chg="addAnim modAnim">
        <pc:chgData name="Lamiaa Omar Hassan" userId="S::lomar@nu.edu.eg::3d1ed4c4-d1b7-4cc2-ab77-ccc95fd511be" providerId="AD" clId="Web-{DD7266AC-AE05-4560-4C06-3E6E8C6A992D}" dt="2024-09-27T18:51:06.721" v="118"/>
        <pc:sldMkLst>
          <pc:docMk/>
          <pc:sldMk cId="1482708469" sldId="258"/>
        </pc:sldMkLst>
      </pc:sldChg>
      <pc:sldChg chg="addAnim delAnim modAnim">
        <pc:chgData name="Lamiaa Omar Hassan" userId="S::lomar@nu.edu.eg::3d1ed4c4-d1b7-4cc2-ab77-ccc95fd511be" providerId="AD" clId="Web-{DD7266AC-AE05-4560-4C06-3E6E8C6A992D}" dt="2024-09-27T18:51:43.503" v="121"/>
        <pc:sldMkLst>
          <pc:docMk/>
          <pc:sldMk cId="645275160" sldId="261"/>
        </pc:sldMkLst>
      </pc:sldChg>
      <pc:sldChg chg="addAnim delAnim modAnim">
        <pc:chgData name="Lamiaa Omar Hassan" userId="S::lomar@nu.edu.eg::3d1ed4c4-d1b7-4cc2-ab77-ccc95fd511be" providerId="AD" clId="Web-{DD7266AC-AE05-4560-4C06-3E6E8C6A992D}" dt="2024-09-27T18:50:46.798" v="116"/>
        <pc:sldMkLst>
          <pc:docMk/>
          <pc:sldMk cId="0" sldId="262"/>
        </pc:sldMkLst>
      </pc:sldChg>
      <pc:sldChg chg="modSp">
        <pc:chgData name="Lamiaa Omar Hassan" userId="S::lomar@nu.edu.eg::3d1ed4c4-d1b7-4cc2-ab77-ccc95fd511be" providerId="AD" clId="Web-{DD7266AC-AE05-4560-4C06-3E6E8C6A992D}" dt="2024-09-27T18:45:16.710" v="112"/>
        <pc:sldMkLst>
          <pc:docMk/>
          <pc:sldMk cId="2804704146" sldId="278"/>
        </pc:sldMkLst>
        <pc:spChg chg="mod">
          <ac:chgData name="Lamiaa Omar Hassan" userId="S::lomar@nu.edu.eg::3d1ed4c4-d1b7-4cc2-ab77-ccc95fd511be" providerId="AD" clId="Web-{DD7266AC-AE05-4560-4C06-3E6E8C6A992D}" dt="2024-09-27T18:38:37.433" v="22" actId="20577"/>
          <ac:spMkLst>
            <pc:docMk/>
            <pc:sldMk cId="2804704146" sldId="278"/>
            <ac:spMk id="15" creationId="{5AD9F924-052F-3A36-758C-2E6382AD44E9}"/>
          </ac:spMkLst>
        </pc:spChg>
        <pc:graphicFrameChg chg="mod modGraphic">
          <ac:chgData name="Lamiaa Omar Hassan" userId="S::lomar@nu.edu.eg::3d1ed4c4-d1b7-4cc2-ab77-ccc95fd511be" providerId="AD" clId="Web-{DD7266AC-AE05-4560-4C06-3E6E8C6A992D}" dt="2024-09-27T18:45:16.710" v="112"/>
          <ac:graphicFrameMkLst>
            <pc:docMk/>
            <pc:sldMk cId="2804704146" sldId="278"/>
            <ac:graphicFrameMk id="4" creationId="{5B9EE773-51EA-A0FE-7DB8-05C3CE3AB907}"/>
          </ac:graphicFrameMkLst>
        </pc:graphicFrameChg>
      </pc:sldChg>
      <pc:sldChg chg="addAnim delAnim modAnim">
        <pc:chgData name="Lamiaa Omar Hassan" userId="S::lomar@nu.edu.eg::3d1ed4c4-d1b7-4cc2-ab77-ccc95fd511be" providerId="AD" clId="Web-{DD7266AC-AE05-4560-4C06-3E6E8C6A992D}" dt="2024-09-27T18:57:56.560" v="153"/>
        <pc:sldMkLst>
          <pc:docMk/>
          <pc:sldMk cId="2446495100" sldId="279"/>
        </pc:sldMkLst>
      </pc:sldChg>
    </pc:docChg>
  </pc:docChgLst>
  <pc:docChgLst>
    <pc:chgData name="Lamiaa Omar Hassan" userId="S::lomar@nu.edu.eg::3d1ed4c4-d1b7-4cc2-ab77-ccc95fd511be" providerId="AD" clId="Web-{7D6E88B4-875D-45F5-BC3D-43E943D8303E}"/>
    <pc:docChg chg="modSld">
      <pc:chgData name="Lamiaa Omar Hassan" userId="S::lomar@nu.edu.eg::3d1ed4c4-d1b7-4cc2-ab77-ccc95fd511be" providerId="AD" clId="Web-{7D6E88B4-875D-45F5-BC3D-43E943D8303E}" dt="2024-09-27T18:37:11.670" v="50" actId="14100"/>
      <pc:docMkLst>
        <pc:docMk/>
      </pc:docMkLst>
      <pc:sldChg chg="delSp modSp">
        <pc:chgData name="Lamiaa Omar Hassan" userId="S::lomar@nu.edu.eg::3d1ed4c4-d1b7-4cc2-ab77-ccc95fd511be" providerId="AD" clId="Web-{7D6E88B4-875D-45F5-BC3D-43E943D8303E}" dt="2024-09-27T18:25:46.897" v="12"/>
        <pc:sldMkLst>
          <pc:docMk/>
          <pc:sldMk cId="832622890" sldId="274"/>
        </pc:sldMkLst>
        <pc:spChg chg="del mod">
          <ac:chgData name="Lamiaa Omar Hassan" userId="S::lomar@nu.edu.eg::3d1ed4c4-d1b7-4cc2-ab77-ccc95fd511be" providerId="AD" clId="Web-{7D6E88B4-875D-45F5-BC3D-43E943D8303E}" dt="2024-09-27T18:25:30.928" v="11"/>
          <ac:spMkLst>
            <pc:docMk/>
            <pc:sldMk cId="832622890" sldId="274"/>
            <ac:spMk id="8" creationId="{D356B4AC-98BC-BFCF-F4AB-F4CA9E3E91CE}"/>
          </ac:spMkLst>
        </pc:spChg>
        <pc:spChg chg="mod">
          <ac:chgData name="Lamiaa Omar Hassan" userId="S::lomar@nu.edu.eg::3d1ed4c4-d1b7-4cc2-ab77-ccc95fd511be" providerId="AD" clId="Web-{7D6E88B4-875D-45F5-BC3D-43E943D8303E}" dt="2024-09-27T18:25:12.146" v="2" actId="20577"/>
          <ac:spMkLst>
            <pc:docMk/>
            <pc:sldMk cId="832622890" sldId="274"/>
            <ac:spMk id="18" creationId="{BE2776C8-8EF1-E82E-C361-48CDE61C5154}"/>
          </ac:spMkLst>
        </pc:spChg>
        <pc:spChg chg="mod">
          <ac:chgData name="Lamiaa Omar Hassan" userId="S::lomar@nu.edu.eg::3d1ed4c4-d1b7-4cc2-ab77-ccc95fd511be" providerId="AD" clId="Web-{7D6E88B4-875D-45F5-BC3D-43E943D8303E}" dt="2024-09-27T18:25:24.334" v="8" actId="20577"/>
          <ac:spMkLst>
            <pc:docMk/>
            <pc:sldMk cId="832622890" sldId="274"/>
            <ac:spMk id="19" creationId="{DE323FBB-D476-82D7-EC1C-F163AF881075}"/>
          </ac:spMkLst>
        </pc:spChg>
        <pc:spChg chg="mod">
          <ac:chgData name="Lamiaa Omar Hassan" userId="S::lomar@nu.edu.eg::3d1ed4c4-d1b7-4cc2-ab77-ccc95fd511be" providerId="AD" clId="Web-{7D6E88B4-875D-45F5-BC3D-43E943D8303E}" dt="2024-09-27T18:25:18.599" v="5" actId="20577"/>
          <ac:spMkLst>
            <pc:docMk/>
            <pc:sldMk cId="832622890" sldId="274"/>
            <ac:spMk id="20" creationId="{F883CE5E-4B97-525F-9BE2-B68D1F50CB43}"/>
          </ac:spMkLst>
        </pc:spChg>
        <pc:spChg chg="mod">
          <ac:chgData name="Lamiaa Omar Hassan" userId="S::lomar@nu.edu.eg::3d1ed4c4-d1b7-4cc2-ab77-ccc95fd511be" providerId="AD" clId="Web-{7D6E88B4-875D-45F5-BC3D-43E943D8303E}" dt="2024-09-27T18:25:14.380" v="4" actId="20577"/>
          <ac:spMkLst>
            <pc:docMk/>
            <pc:sldMk cId="832622890" sldId="274"/>
            <ac:spMk id="21" creationId="{C5BD37A5-B340-262F-1811-5F197BD13517}"/>
          </ac:spMkLst>
        </pc:spChg>
        <pc:grpChg chg="del">
          <ac:chgData name="Lamiaa Omar Hassan" userId="S::lomar@nu.edu.eg::3d1ed4c4-d1b7-4cc2-ab77-ccc95fd511be" providerId="AD" clId="Web-{7D6E88B4-875D-45F5-BC3D-43E943D8303E}" dt="2024-09-27T18:25:46.897" v="12"/>
          <ac:grpSpMkLst>
            <pc:docMk/>
            <pc:sldMk cId="832622890" sldId="274"/>
            <ac:grpSpMk id="14" creationId="{608E2983-7E0B-4E52-12F0-A7BB5A6E77D7}"/>
          </ac:grpSpMkLst>
        </pc:grpChg>
        <pc:grpChg chg="del">
          <ac:chgData name="Lamiaa Omar Hassan" userId="S::lomar@nu.edu.eg::3d1ed4c4-d1b7-4cc2-ab77-ccc95fd511be" providerId="AD" clId="Web-{7D6E88B4-875D-45F5-BC3D-43E943D8303E}" dt="2024-09-27T18:25:25.865" v="9"/>
          <ac:grpSpMkLst>
            <pc:docMk/>
            <pc:sldMk cId="832622890" sldId="274"/>
            <ac:grpSpMk id="24" creationId="{DDF6A2B4-C819-96C0-9A09-B95D4993F1B6}"/>
          </ac:grpSpMkLst>
        </pc:grpChg>
        <pc:cxnChg chg="mod">
          <ac:chgData name="Lamiaa Omar Hassan" userId="S::lomar@nu.edu.eg::3d1ed4c4-d1b7-4cc2-ab77-ccc95fd511be" providerId="AD" clId="Web-{7D6E88B4-875D-45F5-BC3D-43E943D8303E}" dt="2024-09-27T18:25:46.897" v="12"/>
          <ac:cxnSpMkLst>
            <pc:docMk/>
            <pc:sldMk cId="832622890" sldId="274"/>
            <ac:cxnSpMk id="13" creationId="{3667441A-5C47-A991-B0C1-CD621326C8FF}"/>
          </ac:cxnSpMkLst>
        </pc:cxnChg>
        <pc:cxnChg chg="mod">
          <ac:chgData name="Lamiaa Omar Hassan" userId="S::lomar@nu.edu.eg::3d1ed4c4-d1b7-4cc2-ab77-ccc95fd511be" providerId="AD" clId="Web-{7D6E88B4-875D-45F5-BC3D-43E943D8303E}" dt="2024-09-27T18:25:25.865" v="9"/>
          <ac:cxnSpMkLst>
            <pc:docMk/>
            <pc:sldMk cId="832622890" sldId="274"/>
            <ac:cxnSpMk id="23" creationId="{A6266A32-36BB-F07F-36E1-95C1CE154858}"/>
          </ac:cxnSpMkLst>
        </pc:cxnChg>
      </pc:sldChg>
      <pc:sldChg chg="addSp delSp modSp">
        <pc:chgData name="Lamiaa Omar Hassan" userId="S::lomar@nu.edu.eg::3d1ed4c4-d1b7-4cc2-ab77-ccc95fd511be" providerId="AD" clId="Web-{7D6E88B4-875D-45F5-BC3D-43E943D8303E}" dt="2024-09-27T18:37:11.670" v="50" actId="14100"/>
        <pc:sldMkLst>
          <pc:docMk/>
          <pc:sldMk cId="2804704146" sldId="278"/>
        </pc:sldMkLst>
        <pc:spChg chg="add del">
          <ac:chgData name="Lamiaa Omar Hassan" userId="S::lomar@nu.edu.eg::3d1ed4c4-d1b7-4cc2-ab77-ccc95fd511be" providerId="AD" clId="Web-{7D6E88B4-875D-45F5-BC3D-43E943D8303E}" dt="2024-09-27T18:31:54.784" v="24"/>
          <ac:spMkLst>
            <pc:docMk/>
            <pc:sldMk cId="2804704146" sldId="278"/>
            <ac:spMk id="4" creationId="{8849850E-2E01-DEDE-9579-75DC9441FF57}"/>
          </ac:spMkLst>
        </pc:spChg>
        <pc:spChg chg="del mod">
          <ac:chgData name="Lamiaa Omar Hassan" userId="S::lomar@nu.edu.eg::3d1ed4c4-d1b7-4cc2-ab77-ccc95fd511be" providerId="AD" clId="Web-{7D6E88B4-875D-45F5-BC3D-43E943D8303E}" dt="2024-09-27T18:30:06.749" v="21"/>
          <ac:spMkLst>
            <pc:docMk/>
            <pc:sldMk cId="2804704146" sldId="278"/>
            <ac:spMk id="5" creationId="{93C130EE-243B-EAEA-1B5A-C649F1833857}"/>
          </ac:spMkLst>
        </pc:spChg>
        <pc:spChg chg="add del">
          <ac:chgData name="Lamiaa Omar Hassan" userId="S::lomar@nu.edu.eg::3d1ed4c4-d1b7-4cc2-ab77-ccc95fd511be" providerId="AD" clId="Web-{7D6E88B4-875D-45F5-BC3D-43E943D8303E}" dt="2024-09-27T18:31:54.831" v="26"/>
          <ac:spMkLst>
            <pc:docMk/>
            <pc:sldMk cId="2804704146" sldId="278"/>
            <ac:spMk id="7" creationId="{E4BEBF0A-B1A5-A836-7938-C4176A05119A}"/>
          </ac:spMkLst>
        </pc:spChg>
        <pc:spChg chg="add del">
          <ac:chgData name="Lamiaa Omar Hassan" userId="S::lomar@nu.edu.eg::3d1ed4c4-d1b7-4cc2-ab77-ccc95fd511be" providerId="AD" clId="Web-{7D6E88B4-875D-45F5-BC3D-43E943D8303E}" dt="2024-09-27T18:32:08.613" v="28"/>
          <ac:spMkLst>
            <pc:docMk/>
            <pc:sldMk cId="2804704146" sldId="278"/>
            <ac:spMk id="8" creationId="{38607A49-F98C-476E-6F99-5C47761A11F0}"/>
          </ac:spMkLst>
        </pc:spChg>
        <pc:spChg chg="add del">
          <ac:chgData name="Lamiaa Omar Hassan" userId="S::lomar@nu.edu.eg::3d1ed4c4-d1b7-4cc2-ab77-ccc95fd511be" providerId="AD" clId="Web-{7D6E88B4-875D-45F5-BC3D-43E943D8303E}" dt="2024-09-27T18:32:51.599" v="32"/>
          <ac:spMkLst>
            <pc:docMk/>
            <pc:sldMk cId="2804704146" sldId="278"/>
            <ac:spMk id="9" creationId="{DFEB6085-6EBD-CFEF-64A0-3FBDE57204BC}"/>
          </ac:spMkLst>
        </pc:spChg>
        <pc:spChg chg="add del">
          <ac:chgData name="Lamiaa Omar Hassan" userId="S::lomar@nu.edu.eg::3d1ed4c4-d1b7-4cc2-ab77-ccc95fd511be" providerId="AD" clId="Web-{7D6E88B4-875D-45F5-BC3D-43E943D8303E}" dt="2024-09-27T18:32:51.645" v="34"/>
          <ac:spMkLst>
            <pc:docMk/>
            <pc:sldMk cId="2804704146" sldId="278"/>
            <ac:spMk id="10" creationId="{08FCF89B-57B0-7B65-AC3C-AC1462E3678B}"/>
          </ac:spMkLst>
        </pc:spChg>
        <pc:spChg chg="add del">
          <ac:chgData name="Lamiaa Omar Hassan" userId="S::lomar@nu.edu.eg::3d1ed4c4-d1b7-4cc2-ab77-ccc95fd511be" providerId="AD" clId="Web-{7D6E88B4-875D-45F5-BC3D-43E943D8303E}" dt="2024-09-27T18:33:01.818" v="36"/>
          <ac:spMkLst>
            <pc:docMk/>
            <pc:sldMk cId="2804704146" sldId="278"/>
            <ac:spMk id="11" creationId="{5F88A9A4-D63E-238E-B1E7-8D86DECE76BB}"/>
          </ac:spMkLst>
        </pc:spChg>
        <pc:spChg chg="add del">
          <ac:chgData name="Lamiaa Omar Hassan" userId="S::lomar@nu.edu.eg::3d1ed4c4-d1b7-4cc2-ab77-ccc95fd511be" providerId="AD" clId="Web-{7D6E88B4-875D-45F5-BC3D-43E943D8303E}" dt="2024-09-27T18:36:05.746" v="40"/>
          <ac:spMkLst>
            <pc:docMk/>
            <pc:sldMk cId="2804704146" sldId="278"/>
            <ac:spMk id="13" creationId="{C8E52428-5E64-B310-BE73-EE9A5F6CF6F7}"/>
          </ac:spMkLst>
        </pc:spChg>
        <pc:spChg chg="add del">
          <ac:chgData name="Lamiaa Omar Hassan" userId="S::lomar@nu.edu.eg::3d1ed4c4-d1b7-4cc2-ab77-ccc95fd511be" providerId="AD" clId="Web-{7D6E88B4-875D-45F5-BC3D-43E943D8303E}" dt="2024-09-27T18:36:29.575" v="47"/>
          <ac:spMkLst>
            <pc:docMk/>
            <pc:sldMk cId="2804704146" sldId="278"/>
            <ac:spMk id="14" creationId="{130F31BA-61D4-DFC0-903C-D2AB59CE2D5E}"/>
          </ac:spMkLst>
        </pc:spChg>
        <pc:spChg chg="add mod">
          <ac:chgData name="Lamiaa Omar Hassan" userId="S::lomar@nu.edu.eg::3d1ed4c4-d1b7-4cc2-ab77-ccc95fd511be" providerId="AD" clId="Web-{7D6E88B4-875D-45F5-BC3D-43E943D8303E}" dt="2024-09-27T18:37:11.670" v="50" actId="14100"/>
          <ac:spMkLst>
            <pc:docMk/>
            <pc:sldMk cId="2804704146" sldId="278"/>
            <ac:spMk id="15" creationId="{5AD9F924-052F-3A36-758C-2E6382AD44E9}"/>
          </ac:spMkLst>
        </pc:spChg>
        <pc:picChg chg="add mod">
          <ac:chgData name="Lamiaa Omar Hassan" userId="S::lomar@nu.edu.eg::3d1ed4c4-d1b7-4cc2-ab77-ccc95fd511be" providerId="AD" clId="Web-{7D6E88B4-875D-45F5-BC3D-43E943D8303E}" dt="2024-09-27T18:32:15.050" v="30" actId="1076"/>
          <ac:picMkLst>
            <pc:docMk/>
            <pc:sldMk cId="2804704146" sldId="278"/>
            <ac:picMk id="3" creationId="{FC503D6C-9D21-AE39-DE71-B9A03E6FA225}"/>
          </ac:picMkLst>
        </pc:picChg>
        <pc:picChg chg="add del mod">
          <ac:chgData name="Lamiaa Omar Hassan" userId="S::lomar@nu.edu.eg::3d1ed4c4-d1b7-4cc2-ab77-ccc95fd511be" providerId="AD" clId="Web-{7D6E88B4-875D-45F5-BC3D-43E943D8303E}" dt="2024-09-27T18:34:32.914" v="38"/>
          <ac:picMkLst>
            <pc:docMk/>
            <pc:sldMk cId="2804704146" sldId="278"/>
            <ac:picMk id="12" creationId="{EA52C216-E1F8-90D4-45C3-DE67592ED7CC}"/>
          </ac:picMkLst>
        </pc:picChg>
      </pc:sldChg>
      <pc:sldChg chg="modSp">
        <pc:chgData name="Lamiaa Omar Hassan" userId="S::lomar@nu.edu.eg::3d1ed4c4-d1b7-4cc2-ab77-ccc95fd511be" providerId="AD" clId="Web-{7D6E88B4-875D-45F5-BC3D-43E943D8303E}" dt="2024-09-27T18:25:55.694" v="14" actId="1076"/>
        <pc:sldMkLst>
          <pc:docMk/>
          <pc:sldMk cId="0" sldId="290"/>
        </pc:sldMkLst>
        <pc:picChg chg="mod">
          <ac:chgData name="Lamiaa Omar Hassan" userId="S::lomar@nu.edu.eg::3d1ed4c4-d1b7-4cc2-ab77-ccc95fd511be" providerId="AD" clId="Web-{7D6E88B4-875D-45F5-BC3D-43E943D8303E}" dt="2024-09-27T18:25:55.694" v="14" actId="1076"/>
          <ac:picMkLst>
            <pc:docMk/>
            <pc:sldMk cId="0" sldId="290"/>
            <ac:picMk id="3" creationId="{00000000-0000-0000-0000-000000000000}"/>
          </ac:picMkLst>
        </pc:picChg>
      </pc:sldChg>
    </pc:docChg>
  </pc:docChgLst>
  <pc:docChgLst>
    <pc:chgData name="Lamiaa Omar Hassan" userId="S::lomar@nu.edu.eg::3d1ed4c4-d1b7-4cc2-ab77-ccc95fd511be" providerId="AD" clId="Web-{A919EADC-A8D5-BA05-7B8B-65D2FE071219}"/>
    <pc:docChg chg="addSld modSld sldOrd">
      <pc:chgData name="Lamiaa Omar Hassan" userId="S::lomar@nu.edu.eg::3d1ed4c4-d1b7-4cc2-ab77-ccc95fd511be" providerId="AD" clId="Web-{A919EADC-A8D5-BA05-7B8B-65D2FE071219}" dt="2024-09-27T15:06:45.196" v="171"/>
      <pc:docMkLst>
        <pc:docMk/>
      </pc:docMkLst>
      <pc:sldChg chg="addSp modSp ord">
        <pc:chgData name="Lamiaa Omar Hassan" userId="S::lomar@nu.edu.eg::3d1ed4c4-d1b7-4cc2-ab77-ccc95fd511be" providerId="AD" clId="Web-{A919EADC-A8D5-BA05-7B8B-65D2FE071219}" dt="2024-09-27T15:05:21.193" v="161" actId="14100"/>
        <pc:sldMkLst>
          <pc:docMk/>
          <pc:sldMk cId="910422792" sldId="257"/>
        </pc:sldMkLst>
        <pc:picChg chg="add mod">
          <ac:chgData name="Lamiaa Omar Hassan" userId="S::lomar@nu.edu.eg::3d1ed4c4-d1b7-4cc2-ab77-ccc95fd511be" providerId="AD" clId="Web-{A919EADC-A8D5-BA05-7B8B-65D2FE071219}" dt="2024-09-27T15:05:21.193" v="161" actId="14100"/>
          <ac:picMkLst>
            <pc:docMk/>
            <pc:sldMk cId="910422792" sldId="257"/>
            <ac:picMk id="4" creationId="{AECDAE79-8D81-1FCF-A069-A0B96EDE09A2}"/>
          </ac:picMkLst>
        </pc:picChg>
      </pc:sldChg>
      <pc:sldChg chg="addSp">
        <pc:chgData name="Lamiaa Omar Hassan" userId="S::lomar@nu.edu.eg::3d1ed4c4-d1b7-4cc2-ab77-ccc95fd511be" providerId="AD" clId="Web-{A919EADC-A8D5-BA05-7B8B-65D2FE071219}" dt="2024-09-27T15:05:27.850" v="162"/>
        <pc:sldMkLst>
          <pc:docMk/>
          <pc:sldMk cId="1482708469" sldId="258"/>
        </pc:sldMkLst>
        <pc:picChg chg="add">
          <ac:chgData name="Lamiaa Omar Hassan" userId="S::lomar@nu.edu.eg::3d1ed4c4-d1b7-4cc2-ab77-ccc95fd511be" providerId="AD" clId="Web-{A919EADC-A8D5-BA05-7B8B-65D2FE071219}" dt="2024-09-27T15:05:27.850" v="162"/>
          <ac:picMkLst>
            <pc:docMk/>
            <pc:sldMk cId="1482708469" sldId="258"/>
            <ac:picMk id="5" creationId="{E23C646D-E823-912B-E54E-4C0EEDCFB258}"/>
          </ac:picMkLst>
        </pc:picChg>
      </pc:sldChg>
      <pc:sldChg chg="new">
        <pc:chgData name="Lamiaa Omar Hassan" userId="S::lomar@nu.edu.eg::3d1ed4c4-d1b7-4cc2-ab77-ccc95fd511be" providerId="AD" clId="Web-{A919EADC-A8D5-BA05-7B8B-65D2FE071219}" dt="2024-09-27T13:06:09.185" v="0"/>
        <pc:sldMkLst>
          <pc:docMk/>
          <pc:sldMk cId="4108384050" sldId="259"/>
        </pc:sldMkLst>
      </pc:sldChg>
      <pc:sldChg chg="addSp delSp modSp">
        <pc:chgData name="Lamiaa Omar Hassan" userId="S::lomar@nu.edu.eg::3d1ed4c4-d1b7-4cc2-ab77-ccc95fd511be" providerId="AD" clId="Web-{A919EADC-A8D5-BA05-7B8B-65D2FE071219}" dt="2024-09-27T15:05:34.256" v="163"/>
        <pc:sldMkLst>
          <pc:docMk/>
          <pc:sldMk cId="589337138" sldId="260"/>
        </pc:sldMkLst>
        <pc:spChg chg="del">
          <ac:chgData name="Lamiaa Omar Hassan" userId="S::lomar@nu.edu.eg::3d1ed4c4-d1b7-4cc2-ab77-ccc95fd511be" providerId="AD" clId="Web-{A919EADC-A8D5-BA05-7B8B-65D2FE071219}" dt="2024-09-27T13:07:10.953" v="2"/>
          <ac:spMkLst>
            <pc:docMk/>
            <pc:sldMk cId="589337138" sldId="260"/>
            <ac:spMk id="3" creationId="{99075BA3-C08A-1D55-DD8A-3CED79CA1492}"/>
          </ac:spMkLst>
        </pc:spChg>
        <pc:spChg chg="mod">
          <ac:chgData name="Lamiaa Omar Hassan" userId="S::lomar@nu.edu.eg::3d1ed4c4-d1b7-4cc2-ab77-ccc95fd511be" providerId="AD" clId="Web-{A919EADC-A8D5-BA05-7B8B-65D2FE071219}" dt="2024-09-27T13:14:38.814" v="114" actId="20577"/>
          <ac:spMkLst>
            <pc:docMk/>
            <pc:sldMk cId="589337138" sldId="260"/>
            <ac:spMk id="5" creationId="{456D9026-B750-503D-D663-BCEF007A68F0}"/>
          </ac:spMkLst>
        </pc:spChg>
        <pc:picChg chg="add">
          <ac:chgData name="Lamiaa Omar Hassan" userId="S::lomar@nu.edu.eg::3d1ed4c4-d1b7-4cc2-ab77-ccc95fd511be" providerId="AD" clId="Web-{A919EADC-A8D5-BA05-7B8B-65D2FE071219}" dt="2024-09-27T15:05:34.256" v="163"/>
          <ac:picMkLst>
            <pc:docMk/>
            <pc:sldMk cId="589337138" sldId="260"/>
            <ac:picMk id="4" creationId="{04EF2C83-095E-189D-B760-FF2002BBD903}"/>
          </ac:picMkLst>
        </pc:picChg>
      </pc:sldChg>
      <pc:sldChg chg="addSp modSp">
        <pc:chgData name="Lamiaa Omar Hassan" userId="S::lomar@nu.edu.eg::3d1ed4c4-d1b7-4cc2-ab77-ccc95fd511be" providerId="AD" clId="Web-{A919EADC-A8D5-BA05-7B8B-65D2FE071219}" dt="2024-09-27T15:05:44.913" v="164"/>
        <pc:sldMkLst>
          <pc:docMk/>
          <pc:sldMk cId="645275160" sldId="261"/>
        </pc:sldMkLst>
        <pc:spChg chg="mod">
          <ac:chgData name="Lamiaa Omar Hassan" userId="S::lomar@nu.edu.eg::3d1ed4c4-d1b7-4cc2-ab77-ccc95fd511be" providerId="AD" clId="Web-{A919EADC-A8D5-BA05-7B8B-65D2FE071219}" dt="2024-09-27T14:52:19.272" v="152" actId="20577"/>
          <ac:spMkLst>
            <pc:docMk/>
            <pc:sldMk cId="645275160" sldId="261"/>
            <ac:spMk id="5" creationId="{93C130EE-243B-EAEA-1B5A-C649F1833857}"/>
          </ac:spMkLst>
        </pc:spChg>
        <pc:picChg chg="add">
          <ac:chgData name="Lamiaa Omar Hassan" userId="S::lomar@nu.edu.eg::3d1ed4c4-d1b7-4cc2-ab77-ccc95fd511be" providerId="AD" clId="Web-{A919EADC-A8D5-BA05-7B8B-65D2FE071219}" dt="2024-09-27T15:05:44.913" v="164"/>
          <ac:picMkLst>
            <pc:docMk/>
            <pc:sldMk cId="645275160" sldId="261"/>
            <ac:picMk id="4" creationId="{2E2DD4EC-94DC-4A01-D3BD-7FB6A6FF5229}"/>
          </ac:picMkLst>
        </pc:picChg>
      </pc:sldChg>
      <pc:sldChg chg="new">
        <pc:chgData name="Lamiaa Omar Hassan" userId="S::lomar@nu.edu.eg::3d1ed4c4-d1b7-4cc2-ab77-ccc95fd511be" providerId="AD" clId="Web-{A919EADC-A8D5-BA05-7B8B-65D2FE071219}" dt="2024-09-27T13:06:20.545" v="1"/>
        <pc:sldMkLst>
          <pc:docMk/>
          <pc:sldMk cId="2820488515" sldId="261"/>
        </pc:sldMkLst>
      </pc:sldChg>
      <pc:sldChg chg="modSp new">
        <pc:chgData name="Lamiaa Omar Hassan" userId="S::lomar@nu.edu.eg::3d1ed4c4-d1b7-4cc2-ab77-ccc95fd511be" providerId="AD" clId="Web-{A919EADC-A8D5-BA05-7B8B-65D2FE071219}" dt="2024-09-27T13:15:29.581" v="125" actId="20577"/>
        <pc:sldMkLst>
          <pc:docMk/>
          <pc:sldMk cId="506999673" sldId="262"/>
        </pc:sldMkLst>
        <pc:spChg chg="mod">
          <ac:chgData name="Lamiaa Omar Hassan" userId="S::lomar@nu.edu.eg::3d1ed4c4-d1b7-4cc2-ab77-ccc95fd511be" providerId="AD" clId="Web-{A919EADC-A8D5-BA05-7B8B-65D2FE071219}" dt="2024-09-27T13:15:14.456" v="116" actId="20577"/>
          <ac:spMkLst>
            <pc:docMk/>
            <pc:sldMk cId="506999673" sldId="262"/>
            <ac:spMk id="2" creationId="{589188DA-2250-F7AA-7B78-7F07B25B46CC}"/>
          </ac:spMkLst>
        </pc:spChg>
        <pc:spChg chg="mod">
          <ac:chgData name="Lamiaa Omar Hassan" userId="S::lomar@nu.edu.eg::3d1ed4c4-d1b7-4cc2-ab77-ccc95fd511be" providerId="AD" clId="Web-{A919EADC-A8D5-BA05-7B8B-65D2FE071219}" dt="2024-09-27T13:15:20.894" v="123" actId="20577"/>
          <ac:spMkLst>
            <pc:docMk/>
            <pc:sldMk cId="506999673" sldId="262"/>
            <ac:spMk id="3" creationId="{583DBA77-489A-2FE0-B8E6-C8F4EF4531F9}"/>
          </ac:spMkLst>
        </pc:spChg>
        <pc:spChg chg="mod">
          <ac:chgData name="Lamiaa Omar Hassan" userId="S::lomar@nu.edu.eg::3d1ed4c4-d1b7-4cc2-ab77-ccc95fd511be" providerId="AD" clId="Web-{A919EADC-A8D5-BA05-7B8B-65D2FE071219}" dt="2024-09-27T13:15:29.581" v="125" actId="20577"/>
          <ac:spMkLst>
            <pc:docMk/>
            <pc:sldMk cId="506999673" sldId="262"/>
            <ac:spMk id="4" creationId="{14024581-5195-D746-5317-056EDB96B0AF}"/>
          </ac:spMkLst>
        </pc:spChg>
      </pc:sldChg>
      <pc:sldChg chg="modSp">
        <pc:chgData name="Lamiaa Omar Hassan" userId="S::lomar@nu.edu.eg::3d1ed4c4-d1b7-4cc2-ab77-ccc95fd511be" providerId="AD" clId="Web-{A919EADC-A8D5-BA05-7B8B-65D2FE071219}" dt="2024-09-27T13:18:50.261" v="149" actId="20577"/>
        <pc:sldMkLst>
          <pc:docMk/>
          <pc:sldMk cId="1809092586" sldId="262"/>
        </pc:sldMkLst>
        <pc:spChg chg="mod">
          <ac:chgData name="Lamiaa Omar Hassan" userId="S::lomar@nu.edu.eg::3d1ed4c4-d1b7-4cc2-ab77-ccc95fd511be" providerId="AD" clId="Web-{A919EADC-A8D5-BA05-7B8B-65D2FE071219}" dt="2024-09-27T13:18:27.885" v="142" actId="20577"/>
          <ac:spMkLst>
            <pc:docMk/>
            <pc:sldMk cId="1809092586" sldId="262"/>
            <ac:spMk id="2" creationId="{B3D14417-187F-A726-877D-6070CEA9218D}"/>
          </ac:spMkLst>
        </pc:spChg>
        <pc:spChg chg="mod">
          <ac:chgData name="Lamiaa Omar Hassan" userId="S::lomar@nu.edu.eg::3d1ed4c4-d1b7-4cc2-ab77-ccc95fd511be" providerId="AD" clId="Web-{A919EADC-A8D5-BA05-7B8B-65D2FE071219}" dt="2024-09-27T13:18:50.261" v="149" actId="20577"/>
          <ac:spMkLst>
            <pc:docMk/>
            <pc:sldMk cId="1809092586" sldId="262"/>
            <ac:spMk id="3" creationId="{99075BA3-C08A-1D55-DD8A-3CED79CA1492}"/>
          </ac:spMkLst>
        </pc:spChg>
      </pc:sldChg>
      <pc:sldChg chg="modSp">
        <pc:chgData name="Lamiaa Omar Hassan" userId="S::lomar@nu.edu.eg::3d1ed4c4-d1b7-4cc2-ab77-ccc95fd511be" providerId="AD" clId="Web-{A919EADC-A8D5-BA05-7B8B-65D2FE071219}" dt="2024-09-27T15:06:40.524" v="170" actId="20577"/>
        <pc:sldMkLst>
          <pc:docMk/>
          <pc:sldMk cId="1096579893" sldId="263"/>
        </pc:sldMkLst>
        <pc:spChg chg="mod">
          <ac:chgData name="Lamiaa Omar Hassan" userId="S::lomar@nu.edu.eg::3d1ed4c4-d1b7-4cc2-ab77-ccc95fd511be" providerId="AD" clId="Web-{A919EADC-A8D5-BA05-7B8B-65D2FE071219}" dt="2024-09-27T15:06:40.524" v="170" actId="20577"/>
          <ac:spMkLst>
            <pc:docMk/>
            <pc:sldMk cId="1096579893" sldId="263"/>
            <ac:spMk id="2" creationId="{B3D14417-187F-A726-877D-6070CEA9218D}"/>
          </ac:spMkLst>
        </pc:spChg>
        <pc:spChg chg="mod">
          <ac:chgData name="Lamiaa Omar Hassan" userId="S::lomar@nu.edu.eg::3d1ed4c4-d1b7-4cc2-ab77-ccc95fd511be" providerId="AD" clId="Web-{A919EADC-A8D5-BA05-7B8B-65D2FE071219}" dt="2024-09-27T15:00:20.759" v="153" actId="1076"/>
          <ac:spMkLst>
            <pc:docMk/>
            <pc:sldMk cId="1096579893" sldId="263"/>
            <ac:spMk id="4" creationId="{9B6026BF-3F42-A453-AA30-3BAE0BFE62EE}"/>
          </ac:spMkLst>
        </pc:spChg>
      </pc:sldChg>
      <pc:sldChg chg="addSp add replId">
        <pc:chgData name="Lamiaa Omar Hassan" userId="S::lomar@nu.edu.eg::3d1ed4c4-d1b7-4cc2-ab77-ccc95fd511be" providerId="AD" clId="Web-{A919EADC-A8D5-BA05-7B8B-65D2FE071219}" dt="2024-09-27T15:05:59.601" v="165"/>
        <pc:sldMkLst>
          <pc:docMk/>
          <pc:sldMk cId="235956053" sldId="264"/>
        </pc:sldMkLst>
        <pc:picChg chg="add">
          <ac:chgData name="Lamiaa Omar Hassan" userId="S::lomar@nu.edu.eg::3d1ed4c4-d1b7-4cc2-ab77-ccc95fd511be" providerId="AD" clId="Web-{A919EADC-A8D5-BA05-7B8B-65D2FE071219}" dt="2024-09-27T15:05:59.601" v="165"/>
          <ac:picMkLst>
            <pc:docMk/>
            <pc:sldMk cId="235956053" sldId="264"/>
            <ac:picMk id="4" creationId="{A5489369-2AB1-C97E-23D1-36D69141F172}"/>
          </ac:picMkLst>
        </pc:picChg>
      </pc:sldChg>
      <pc:sldChg chg="addSp modSp">
        <pc:chgData name="Lamiaa Omar Hassan" userId="S::lomar@nu.edu.eg::3d1ed4c4-d1b7-4cc2-ab77-ccc95fd511be" providerId="AD" clId="Web-{A919EADC-A8D5-BA05-7B8B-65D2FE071219}" dt="2024-09-27T15:04:31.207" v="156" actId="1076"/>
        <pc:sldMkLst>
          <pc:docMk/>
          <pc:sldMk cId="1714076095" sldId="265"/>
        </pc:sldMkLst>
        <pc:picChg chg="add mod">
          <ac:chgData name="Lamiaa Omar Hassan" userId="S::lomar@nu.edu.eg::3d1ed4c4-d1b7-4cc2-ab77-ccc95fd511be" providerId="AD" clId="Web-{A919EADC-A8D5-BA05-7B8B-65D2FE071219}" dt="2024-09-27T15:04:31.207" v="156" actId="1076"/>
          <ac:picMkLst>
            <pc:docMk/>
            <pc:sldMk cId="1714076095" sldId="265"/>
            <ac:picMk id="4" creationId="{0B031FF0-76B7-D678-FA35-213B5A12C099}"/>
          </ac:picMkLst>
        </pc:picChg>
      </pc:sldChg>
      <pc:sldChg chg="add replId">
        <pc:chgData name="Lamiaa Omar Hassan" userId="S::lomar@nu.edu.eg::3d1ed4c4-d1b7-4cc2-ab77-ccc95fd511be" providerId="AD" clId="Web-{A919EADC-A8D5-BA05-7B8B-65D2FE071219}" dt="2024-09-27T15:06:45.196" v="171"/>
        <pc:sldMkLst>
          <pc:docMk/>
          <pc:sldMk cId="209065618" sldId="267"/>
        </pc:sldMkLst>
      </pc:sldChg>
    </pc:docChg>
  </pc:docChgLst>
  <pc:docChgLst>
    <pc:chgData name="Lamiaa Omar Hassan" userId="S::lomar@nu.edu.eg::3d1ed4c4-d1b7-4cc2-ab77-ccc95fd511be" providerId="AD" clId="Web-{459570AB-B1A5-3A89-C4D5-8D1C959EDD19}"/>
    <pc:docChg chg="addSld modSld sldOrd">
      <pc:chgData name="Lamiaa Omar Hassan" userId="S::lomar@nu.edu.eg::3d1ed4c4-d1b7-4cc2-ab77-ccc95fd511be" providerId="AD" clId="Web-{459570AB-B1A5-3A89-C4D5-8D1C959EDD19}" dt="2024-09-27T15:46:06.220" v="106"/>
      <pc:docMkLst>
        <pc:docMk/>
      </pc:docMkLst>
      <pc:sldChg chg="addSp delSp modSp">
        <pc:chgData name="Lamiaa Omar Hassan" userId="S::lomar@nu.edu.eg::3d1ed4c4-d1b7-4cc2-ab77-ccc95fd511be" providerId="AD" clId="Web-{459570AB-B1A5-3A89-C4D5-8D1C959EDD19}" dt="2024-09-27T15:46:06.220" v="106"/>
        <pc:sldMkLst>
          <pc:docMk/>
          <pc:sldMk cId="109857222" sldId="256"/>
        </pc:sldMkLst>
        <pc:spChg chg="mod">
          <ac:chgData name="Lamiaa Omar Hassan" userId="S::lomar@nu.edu.eg::3d1ed4c4-d1b7-4cc2-ab77-ccc95fd511be" providerId="AD" clId="Web-{459570AB-B1A5-3A89-C4D5-8D1C959EDD19}" dt="2024-09-27T15:46:06.220" v="106"/>
          <ac:spMkLst>
            <pc:docMk/>
            <pc:sldMk cId="109857222" sldId="256"/>
            <ac:spMk id="2" creationId="{00000000-0000-0000-0000-000000000000}"/>
          </ac:spMkLst>
        </pc:spChg>
        <pc:spChg chg="mod">
          <ac:chgData name="Lamiaa Omar Hassan" userId="S::lomar@nu.edu.eg::3d1ed4c4-d1b7-4cc2-ab77-ccc95fd511be" providerId="AD" clId="Web-{459570AB-B1A5-3A89-C4D5-8D1C959EDD19}" dt="2024-09-27T15:46:06.220" v="106"/>
          <ac:spMkLst>
            <pc:docMk/>
            <pc:sldMk cId="109857222" sldId="256"/>
            <ac:spMk id="3" creationId="{00000000-0000-0000-0000-000000000000}"/>
          </ac:spMkLst>
        </pc:spChg>
        <pc:spChg chg="del">
          <ac:chgData name="Lamiaa Omar Hassan" userId="S::lomar@nu.edu.eg::3d1ed4c4-d1b7-4cc2-ab77-ccc95fd511be" providerId="AD" clId="Web-{459570AB-B1A5-3A89-C4D5-8D1C959EDD19}" dt="2024-09-27T15:32:00.939" v="85"/>
          <ac:spMkLst>
            <pc:docMk/>
            <pc:sldMk cId="109857222" sldId="256"/>
            <ac:spMk id="9" creationId="{A5D0B0D3-D735-4619-AA45-B57B791E1744}"/>
          </ac:spMkLst>
        </pc:spChg>
        <pc:spChg chg="del">
          <ac:chgData name="Lamiaa Omar Hassan" userId="S::lomar@nu.edu.eg::3d1ed4c4-d1b7-4cc2-ab77-ccc95fd511be" providerId="AD" clId="Web-{459570AB-B1A5-3A89-C4D5-8D1C959EDD19}" dt="2024-09-27T15:32:00.939" v="85"/>
          <ac:spMkLst>
            <pc:docMk/>
            <pc:sldMk cId="109857222" sldId="256"/>
            <ac:spMk id="11" creationId="{752C2BA4-3BBE-4D22-A0D9-8D2A7B8F1C71}"/>
          </ac:spMkLst>
        </pc:spChg>
        <pc:spChg chg="del">
          <ac:chgData name="Lamiaa Omar Hassan" userId="S::lomar@nu.edu.eg::3d1ed4c4-d1b7-4cc2-ab77-ccc95fd511be" providerId="AD" clId="Web-{459570AB-B1A5-3A89-C4D5-8D1C959EDD19}" dt="2024-09-27T15:32:00.939" v="85"/>
          <ac:spMkLst>
            <pc:docMk/>
            <pc:sldMk cId="109857222" sldId="256"/>
            <ac:spMk id="13" creationId="{82AA7049-B18D-49D6-AD7D-DBB9E19FBB78}"/>
          </ac:spMkLst>
        </pc:spChg>
        <pc:spChg chg="add del">
          <ac:chgData name="Lamiaa Omar Hassan" userId="S::lomar@nu.edu.eg::3d1ed4c4-d1b7-4cc2-ab77-ccc95fd511be" providerId="AD" clId="Web-{459570AB-B1A5-3A89-C4D5-8D1C959EDD19}" dt="2024-09-27T15:39:12.986" v="92"/>
          <ac:spMkLst>
            <pc:docMk/>
            <pc:sldMk cId="109857222" sldId="256"/>
            <ac:spMk id="33" creationId="{A5D0B0D3-D735-4619-AA45-B57B791E1744}"/>
          </ac:spMkLst>
        </pc:spChg>
        <pc:spChg chg="add del">
          <ac:chgData name="Lamiaa Omar Hassan" userId="S::lomar@nu.edu.eg::3d1ed4c4-d1b7-4cc2-ab77-ccc95fd511be" providerId="AD" clId="Web-{459570AB-B1A5-3A89-C4D5-8D1C959EDD19}" dt="2024-09-27T15:39:12.986" v="92"/>
          <ac:spMkLst>
            <pc:docMk/>
            <pc:sldMk cId="109857222" sldId="256"/>
            <ac:spMk id="35" creationId="{752C2BA4-3BBE-4D22-A0D9-8D2A7B8F1C71}"/>
          </ac:spMkLst>
        </pc:spChg>
        <pc:spChg chg="add del">
          <ac:chgData name="Lamiaa Omar Hassan" userId="S::lomar@nu.edu.eg::3d1ed4c4-d1b7-4cc2-ab77-ccc95fd511be" providerId="AD" clId="Web-{459570AB-B1A5-3A89-C4D5-8D1C959EDD19}" dt="2024-09-27T15:39:12.986" v="92"/>
          <ac:spMkLst>
            <pc:docMk/>
            <pc:sldMk cId="109857222" sldId="256"/>
            <ac:spMk id="37" creationId="{82AA7049-B18D-49D6-AD7D-DBB9E19FBB78}"/>
          </ac:spMkLst>
        </pc:spChg>
        <pc:spChg chg="add del">
          <ac:chgData name="Lamiaa Omar Hassan" userId="S::lomar@nu.edu.eg::3d1ed4c4-d1b7-4cc2-ab77-ccc95fd511be" providerId="AD" clId="Web-{459570AB-B1A5-3A89-C4D5-8D1C959EDD19}" dt="2024-09-27T15:39:12.955" v="91"/>
          <ac:spMkLst>
            <pc:docMk/>
            <pc:sldMk cId="109857222" sldId="256"/>
            <ac:spMk id="57" creationId="{A5D0B0D3-D735-4619-AA45-B57B791E1744}"/>
          </ac:spMkLst>
        </pc:spChg>
        <pc:spChg chg="add del">
          <ac:chgData name="Lamiaa Omar Hassan" userId="S::lomar@nu.edu.eg::3d1ed4c4-d1b7-4cc2-ab77-ccc95fd511be" providerId="AD" clId="Web-{459570AB-B1A5-3A89-C4D5-8D1C959EDD19}" dt="2024-09-27T15:39:12.955" v="91"/>
          <ac:spMkLst>
            <pc:docMk/>
            <pc:sldMk cId="109857222" sldId="256"/>
            <ac:spMk id="59" creationId="{8972B65B-8AFA-4B5C-BFC6-E443F37775FF}"/>
          </ac:spMkLst>
        </pc:spChg>
        <pc:spChg chg="add del">
          <ac:chgData name="Lamiaa Omar Hassan" userId="S::lomar@nu.edu.eg::3d1ed4c4-d1b7-4cc2-ab77-ccc95fd511be" providerId="AD" clId="Web-{459570AB-B1A5-3A89-C4D5-8D1C959EDD19}" dt="2024-09-27T15:39:12.955" v="91"/>
          <ac:spMkLst>
            <pc:docMk/>
            <pc:sldMk cId="109857222" sldId="256"/>
            <ac:spMk id="69" creationId="{286E5E1D-FD49-448F-83C8-E06466BE54BB}"/>
          </ac:spMkLst>
        </pc:spChg>
        <pc:spChg chg="add del">
          <ac:chgData name="Lamiaa Omar Hassan" userId="S::lomar@nu.edu.eg::3d1ed4c4-d1b7-4cc2-ab77-ccc95fd511be" providerId="AD" clId="Web-{459570AB-B1A5-3A89-C4D5-8D1C959EDD19}" dt="2024-09-27T15:41:07.381" v="97"/>
          <ac:spMkLst>
            <pc:docMk/>
            <pc:sldMk cId="109857222" sldId="256"/>
            <ac:spMk id="80" creationId="{A5D0B0D3-D735-4619-AA45-B57B791E1744}"/>
          </ac:spMkLst>
        </pc:spChg>
        <pc:spChg chg="add del">
          <ac:chgData name="Lamiaa Omar Hassan" userId="S::lomar@nu.edu.eg::3d1ed4c4-d1b7-4cc2-ab77-ccc95fd511be" providerId="AD" clId="Web-{459570AB-B1A5-3A89-C4D5-8D1C959EDD19}" dt="2024-09-27T15:41:07.381" v="97"/>
          <ac:spMkLst>
            <pc:docMk/>
            <pc:sldMk cId="109857222" sldId="256"/>
            <ac:spMk id="81" creationId="{752C2BA4-3BBE-4D22-A0D9-8D2A7B8F1C71}"/>
          </ac:spMkLst>
        </pc:spChg>
        <pc:spChg chg="add del">
          <ac:chgData name="Lamiaa Omar Hassan" userId="S::lomar@nu.edu.eg::3d1ed4c4-d1b7-4cc2-ab77-ccc95fd511be" providerId="AD" clId="Web-{459570AB-B1A5-3A89-C4D5-8D1C959EDD19}" dt="2024-09-27T15:41:07.381" v="97"/>
          <ac:spMkLst>
            <pc:docMk/>
            <pc:sldMk cId="109857222" sldId="256"/>
            <ac:spMk id="82" creationId="{82AA7049-B18D-49D6-AD7D-DBB9E19FBB78}"/>
          </ac:spMkLst>
        </pc:spChg>
        <pc:spChg chg="add del">
          <ac:chgData name="Lamiaa Omar Hassan" userId="S::lomar@nu.edu.eg::3d1ed4c4-d1b7-4cc2-ab77-ccc95fd511be" providerId="AD" clId="Web-{459570AB-B1A5-3A89-C4D5-8D1C959EDD19}" dt="2024-09-27T15:41:07.381" v="96"/>
          <ac:spMkLst>
            <pc:docMk/>
            <pc:sldMk cId="109857222" sldId="256"/>
            <ac:spMk id="88" creationId="{A5D0B0D3-D735-4619-AA45-B57B791E1744}"/>
          </ac:spMkLst>
        </pc:spChg>
        <pc:spChg chg="add del">
          <ac:chgData name="Lamiaa Omar Hassan" userId="S::lomar@nu.edu.eg::3d1ed4c4-d1b7-4cc2-ab77-ccc95fd511be" providerId="AD" clId="Web-{459570AB-B1A5-3A89-C4D5-8D1C959EDD19}" dt="2024-09-27T15:41:07.381" v="96"/>
          <ac:spMkLst>
            <pc:docMk/>
            <pc:sldMk cId="109857222" sldId="256"/>
            <ac:spMk id="90" creationId="{8972B65B-8AFA-4B5C-BFC6-E443F37775FF}"/>
          </ac:spMkLst>
        </pc:spChg>
        <pc:spChg chg="add del">
          <ac:chgData name="Lamiaa Omar Hassan" userId="S::lomar@nu.edu.eg::3d1ed4c4-d1b7-4cc2-ab77-ccc95fd511be" providerId="AD" clId="Web-{459570AB-B1A5-3A89-C4D5-8D1C959EDD19}" dt="2024-09-27T15:41:07.381" v="96"/>
          <ac:spMkLst>
            <pc:docMk/>
            <pc:sldMk cId="109857222" sldId="256"/>
            <ac:spMk id="100" creationId="{286E5E1D-FD49-448F-83C8-E06466BE54BB}"/>
          </ac:spMkLst>
        </pc:spChg>
        <pc:spChg chg="add del">
          <ac:chgData name="Lamiaa Omar Hassan" userId="S::lomar@nu.edu.eg::3d1ed4c4-d1b7-4cc2-ab77-ccc95fd511be" providerId="AD" clId="Web-{459570AB-B1A5-3A89-C4D5-8D1C959EDD19}" dt="2024-09-27T15:46:06.220" v="106"/>
          <ac:spMkLst>
            <pc:docMk/>
            <pc:sldMk cId="109857222" sldId="256"/>
            <ac:spMk id="111" creationId="{A5D0B0D3-D735-4619-AA45-B57B791E1744}"/>
          </ac:spMkLst>
        </pc:spChg>
        <pc:spChg chg="add del">
          <ac:chgData name="Lamiaa Omar Hassan" userId="S::lomar@nu.edu.eg::3d1ed4c4-d1b7-4cc2-ab77-ccc95fd511be" providerId="AD" clId="Web-{459570AB-B1A5-3A89-C4D5-8D1C959EDD19}" dt="2024-09-27T15:46:06.220" v="106"/>
          <ac:spMkLst>
            <pc:docMk/>
            <pc:sldMk cId="109857222" sldId="256"/>
            <ac:spMk id="112" creationId="{752C2BA4-3BBE-4D22-A0D9-8D2A7B8F1C71}"/>
          </ac:spMkLst>
        </pc:spChg>
        <pc:spChg chg="add del">
          <ac:chgData name="Lamiaa Omar Hassan" userId="S::lomar@nu.edu.eg::3d1ed4c4-d1b7-4cc2-ab77-ccc95fd511be" providerId="AD" clId="Web-{459570AB-B1A5-3A89-C4D5-8D1C959EDD19}" dt="2024-09-27T15:46:06.220" v="106"/>
          <ac:spMkLst>
            <pc:docMk/>
            <pc:sldMk cId="109857222" sldId="256"/>
            <ac:spMk id="113" creationId="{82AA7049-B18D-49D6-AD7D-DBB9E19FBB78}"/>
          </ac:spMkLst>
        </pc:spChg>
        <pc:spChg chg="add">
          <ac:chgData name="Lamiaa Omar Hassan" userId="S::lomar@nu.edu.eg::3d1ed4c4-d1b7-4cc2-ab77-ccc95fd511be" providerId="AD" clId="Web-{459570AB-B1A5-3A89-C4D5-8D1C959EDD19}" dt="2024-09-27T15:46:06.220" v="106"/>
          <ac:spMkLst>
            <pc:docMk/>
            <pc:sldMk cId="109857222" sldId="256"/>
            <ac:spMk id="119" creationId="{A5D0B0D3-D735-4619-AA45-B57B791E1744}"/>
          </ac:spMkLst>
        </pc:spChg>
        <pc:spChg chg="add">
          <ac:chgData name="Lamiaa Omar Hassan" userId="S::lomar@nu.edu.eg::3d1ed4c4-d1b7-4cc2-ab77-ccc95fd511be" providerId="AD" clId="Web-{459570AB-B1A5-3A89-C4D5-8D1C959EDD19}" dt="2024-09-27T15:46:06.220" v="106"/>
          <ac:spMkLst>
            <pc:docMk/>
            <pc:sldMk cId="109857222" sldId="256"/>
            <ac:spMk id="121" creationId="{948AEA76-67F2-4344-A189-9BFFE0076388}"/>
          </ac:spMkLst>
        </pc:spChg>
        <pc:grpChg chg="del">
          <ac:chgData name="Lamiaa Omar Hassan" userId="S::lomar@nu.edu.eg::3d1ed4c4-d1b7-4cc2-ab77-ccc95fd511be" providerId="AD" clId="Web-{459570AB-B1A5-3A89-C4D5-8D1C959EDD19}" dt="2024-09-27T15:32:00.939" v="85"/>
          <ac:grpSpMkLst>
            <pc:docMk/>
            <pc:sldMk cId="109857222" sldId="256"/>
            <ac:grpSpMk id="15" creationId="{3850DB66-16D1-4953-A6E3-FCA3DC5F276F}"/>
          </ac:grpSpMkLst>
        </pc:grpChg>
        <pc:grpChg chg="del">
          <ac:chgData name="Lamiaa Omar Hassan" userId="S::lomar@nu.edu.eg::3d1ed4c4-d1b7-4cc2-ab77-ccc95fd511be" providerId="AD" clId="Web-{459570AB-B1A5-3A89-C4D5-8D1C959EDD19}" dt="2024-09-27T15:32:00.939" v="85"/>
          <ac:grpSpMkLst>
            <pc:docMk/>
            <pc:sldMk cId="109857222" sldId="256"/>
            <ac:grpSpMk id="22" creationId="{06B4C967-D337-479B-87CA-7587B7FCFF5E}"/>
          </ac:grpSpMkLst>
        </pc:grpChg>
        <pc:grpChg chg="add del">
          <ac:chgData name="Lamiaa Omar Hassan" userId="S::lomar@nu.edu.eg::3d1ed4c4-d1b7-4cc2-ab77-ccc95fd511be" providerId="AD" clId="Web-{459570AB-B1A5-3A89-C4D5-8D1C959EDD19}" dt="2024-09-27T15:39:12.986" v="92"/>
          <ac:grpSpMkLst>
            <pc:docMk/>
            <pc:sldMk cId="109857222" sldId="256"/>
            <ac:grpSpMk id="39" creationId="{3850DB66-16D1-4953-A6E3-FCA3DC5F276F}"/>
          </ac:grpSpMkLst>
        </pc:grpChg>
        <pc:grpChg chg="add del">
          <ac:chgData name="Lamiaa Omar Hassan" userId="S::lomar@nu.edu.eg::3d1ed4c4-d1b7-4cc2-ab77-ccc95fd511be" providerId="AD" clId="Web-{459570AB-B1A5-3A89-C4D5-8D1C959EDD19}" dt="2024-09-27T15:39:12.986" v="92"/>
          <ac:grpSpMkLst>
            <pc:docMk/>
            <pc:sldMk cId="109857222" sldId="256"/>
            <ac:grpSpMk id="46" creationId="{06B4C967-D337-479B-87CA-7587B7FCFF5E}"/>
          </ac:grpSpMkLst>
        </pc:grpChg>
        <pc:grpChg chg="add del">
          <ac:chgData name="Lamiaa Omar Hassan" userId="S::lomar@nu.edu.eg::3d1ed4c4-d1b7-4cc2-ab77-ccc95fd511be" providerId="AD" clId="Web-{459570AB-B1A5-3A89-C4D5-8D1C959EDD19}" dt="2024-09-27T15:39:12.955" v="91"/>
          <ac:grpSpMkLst>
            <pc:docMk/>
            <pc:sldMk cId="109857222" sldId="256"/>
            <ac:grpSpMk id="61" creationId="{8B32F32D-2578-47BA-A8C8-B9CC3F8A0958}"/>
          </ac:grpSpMkLst>
        </pc:grpChg>
        <pc:grpChg chg="add del">
          <ac:chgData name="Lamiaa Omar Hassan" userId="S::lomar@nu.edu.eg::3d1ed4c4-d1b7-4cc2-ab77-ccc95fd511be" providerId="AD" clId="Web-{459570AB-B1A5-3A89-C4D5-8D1C959EDD19}" dt="2024-09-27T15:41:07.381" v="97"/>
          <ac:grpSpMkLst>
            <pc:docMk/>
            <pc:sldMk cId="109857222" sldId="256"/>
            <ac:grpSpMk id="63" creationId="{3850DB66-16D1-4953-A6E3-FCA3DC5F276F}"/>
          </ac:grpSpMkLst>
        </pc:grpChg>
        <pc:grpChg chg="add del">
          <ac:chgData name="Lamiaa Omar Hassan" userId="S::lomar@nu.edu.eg::3d1ed4c4-d1b7-4cc2-ab77-ccc95fd511be" providerId="AD" clId="Web-{459570AB-B1A5-3A89-C4D5-8D1C959EDD19}" dt="2024-09-27T15:41:07.381" v="97"/>
          <ac:grpSpMkLst>
            <pc:docMk/>
            <pc:sldMk cId="109857222" sldId="256"/>
            <ac:grpSpMk id="70" creationId="{06B4C967-D337-479B-87CA-7587B7FCFF5E}"/>
          </ac:grpSpMkLst>
        </pc:grpChg>
        <pc:grpChg chg="add del">
          <ac:chgData name="Lamiaa Omar Hassan" userId="S::lomar@nu.edu.eg::3d1ed4c4-d1b7-4cc2-ab77-ccc95fd511be" providerId="AD" clId="Web-{459570AB-B1A5-3A89-C4D5-8D1C959EDD19}" dt="2024-09-27T15:39:12.955" v="91"/>
          <ac:grpSpMkLst>
            <pc:docMk/>
            <pc:sldMk cId="109857222" sldId="256"/>
            <ac:grpSpMk id="71" creationId="{D82E7BA0-A7BA-4C61-9D6F-5345A540569F}"/>
          </ac:grpSpMkLst>
        </pc:grpChg>
        <pc:grpChg chg="add del">
          <ac:chgData name="Lamiaa Omar Hassan" userId="S::lomar@nu.edu.eg::3d1ed4c4-d1b7-4cc2-ab77-ccc95fd511be" providerId="AD" clId="Web-{459570AB-B1A5-3A89-C4D5-8D1C959EDD19}" dt="2024-09-27T15:41:07.381" v="96"/>
          <ac:grpSpMkLst>
            <pc:docMk/>
            <pc:sldMk cId="109857222" sldId="256"/>
            <ac:grpSpMk id="92" creationId="{8B32F32D-2578-47BA-A8C8-B9CC3F8A0958}"/>
          </ac:grpSpMkLst>
        </pc:grpChg>
        <pc:grpChg chg="add del">
          <ac:chgData name="Lamiaa Omar Hassan" userId="S::lomar@nu.edu.eg::3d1ed4c4-d1b7-4cc2-ab77-ccc95fd511be" providerId="AD" clId="Web-{459570AB-B1A5-3A89-C4D5-8D1C959EDD19}" dt="2024-09-27T15:46:06.220" v="106"/>
          <ac:grpSpMkLst>
            <pc:docMk/>
            <pc:sldMk cId="109857222" sldId="256"/>
            <ac:grpSpMk id="94" creationId="{3850DB66-16D1-4953-A6E3-FCA3DC5F276F}"/>
          </ac:grpSpMkLst>
        </pc:grpChg>
        <pc:grpChg chg="add del">
          <ac:chgData name="Lamiaa Omar Hassan" userId="S::lomar@nu.edu.eg::3d1ed4c4-d1b7-4cc2-ab77-ccc95fd511be" providerId="AD" clId="Web-{459570AB-B1A5-3A89-C4D5-8D1C959EDD19}" dt="2024-09-27T15:46:06.220" v="106"/>
          <ac:grpSpMkLst>
            <pc:docMk/>
            <pc:sldMk cId="109857222" sldId="256"/>
            <ac:grpSpMk id="101" creationId="{06B4C967-D337-479B-87CA-7587B7FCFF5E}"/>
          </ac:grpSpMkLst>
        </pc:grpChg>
        <pc:grpChg chg="add del">
          <ac:chgData name="Lamiaa Omar Hassan" userId="S::lomar@nu.edu.eg::3d1ed4c4-d1b7-4cc2-ab77-ccc95fd511be" providerId="AD" clId="Web-{459570AB-B1A5-3A89-C4D5-8D1C959EDD19}" dt="2024-09-27T15:41:07.381" v="96"/>
          <ac:grpSpMkLst>
            <pc:docMk/>
            <pc:sldMk cId="109857222" sldId="256"/>
            <ac:grpSpMk id="102" creationId="{D82E7BA0-A7BA-4C61-9D6F-5345A540569F}"/>
          </ac:grpSpMkLst>
        </pc:grpChg>
        <pc:grpChg chg="add">
          <ac:chgData name="Lamiaa Omar Hassan" userId="S::lomar@nu.edu.eg::3d1ed4c4-d1b7-4cc2-ab77-ccc95fd511be" providerId="AD" clId="Web-{459570AB-B1A5-3A89-C4D5-8D1C959EDD19}" dt="2024-09-27T15:46:06.220" v="106"/>
          <ac:grpSpMkLst>
            <pc:docMk/>
            <pc:sldMk cId="109857222" sldId="256"/>
            <ac:grpSpMk id="123" creationId="{DBBA0A0D-8F6A-400A-9E49-8C008E2C7DB1}"/>
          </ac:grpSpMkLst>
        </pc:grpChg>
        <pc:picChg chg="del">
          <ac:chgData name="Lamiaa Omar Hassan" userId="S::lomar@nu.edu.eg::3d1ed4c4-d1b7-4cc2-ab77-ccc95fd511be" providerId="AD" clId="Web-{459570AB-B1A5-3A89-C4D5-8D1C959EDD19}" dt="2024-09-27T15:31:51.157" v="83"/>
          <ac:picMkLst>
            <pc:docMk/>
            <pc:sldMk cId="109857222" sldId="256"/>
            <ac:picMk id="4" creationId="{0493479A-C482-5B3D-7AD2-9C4F30F09575}"/>
          </ac:picMkLst>
        </pc:picChg>
        <pc:picChg chg="add del mod">
          <ac:chgData name="Lamiaa Omar Hassan" userId="S::lomar@nu.edu.eg::3d1ed4c4-d1b7-4cc2-ab77-ccc95fd511be" providerId="AD" clId="Web-{459570AB-B1A5-3A89-C4D5-8D1C959EDD19}" dt="2024-09-27T15:38:34" v="86"/>
          <ac:picMkLst>
            <pc:docMk/>
            <pc:sldMk cId="109857222" sldId="256"/>
            <ac:picMk id="5" creationId="{C7DD849A-C3ED-BAC5-74EB-627F96747612}"/>
          </ac:picMkLst>
        </pc:picChg>
        <pc:picChg chg="add del mod">
          <ac:chgData name="Lamiaa Omar Hassan" userId="S::lomar@nu.edu.eg::3d1ed4c4-d1b7-4cc2-ab77-ccc95fd511be" providerId="AD" clId="Web-{459570AB-B1A5-3A89-C4D5-8D1C959EDD19}" dt="2024-09-27T15:38:40.141" v="88"/>
          <ac:picMkLst>
            <pc:docMk/>
            <pc:sldMk cId="109857222" sldId="256"/>
            <ac:picMk id="6" creationId="{FF7F9B77-711C-395F-3F01-BBD1D0239CCF}"/>
          </ac:picMkLst>
        </pc:picChg>
        <pc:picChg chg="add del mod">
          <ac:chgData name="Lamiaa Omar Hassan" userId="S::lomar@nu.edu.eg::3d1ed4c4-d1b7-4cc2-ab77-ccc95fd511be" providerId="AD" clId="Web-{459570AB-B1A5-3A89-C4D5-8D1C959EDD19}" dt="2024-09-27T15:40:47.193" v="93"/>
          <ac:picMkLst>
            <pc:docMk/>
            <pc:sldMk cId="109857222" sldId="256"/>
            <ac:picMk id="7" creationId="{A28DB64E-6790-B166-1F74-EB744C01A1D2}"/>
          </ac:picMkLst>
        </pc:picChg>
        <pc:picChg chg="add del mod">
          <ac:chgData name="Lamiaa Omar Hassan" userId="S::lomar@nu.edu.eg::3d1ed4c4-d1b7-4cc2-ab77-ccc95fd511be" providerId="AD" clId="Web-{459570AB-B1A5-3A89-C4D5-8D1C959EDD19}" dt="2024-09-27T15:44:27.451" v="98"/>
          <ac:picMkLst>
            <pc:docMk/>
            <pc:sldMk cId="109857222" sldId="256"/>
            <ac:picMk id="8" creationId="{5611358D-DD7E-4AC1-0F4F-BCEAE1E6E77C}"/>
          </ac:picMkLst>
        </pc:picChg>
        <pc:picChg chg="add del mod">
          <ac:chgData name="Lamiaa Omar Hassan" userId="S::lomar@nu.edu.eg::3d1ed4c4-d1b7-4cc2-ab77-ccc95fd511be" providerId="AD" clId="Web-{459570AB-B1A5-3A89-C4D5-8D1C959EDD19}" dt="2024-09-27T15:44:36.733" v="100"/>
          <ac:picMkLst>
            <pc:docMk/>
            <pc:sldMk cId="109857222" sldId="256"/>
            <ac:picMk id="10" creationId="{1D0E7954-0CDF-EA94-F99B-4033EF58F851}"/>
          </ac:picMkLst>
        </pc:picChg>
        <pc:picChg chg="add del mod">
          <ac:chgData name="Lamiaa Omar Hassan" userId="S::lomar@nu.edu.eg::3d1ed4c4-d1b7-4cc2-ab77-ccc95fd511be" providerId="AD" clId="Web-{459570AB-B1A5-3A89-C4D5-8D1C959EDD19}" dt="2024-09-27T15:45:29.922" v="103"/>
          <ac:picMkLst>
            <pc:docMk/>
            <pc:sldMk cId="109857222" sldId="256"/>
            <ac:picMk id="12" creationId="{C0636537-9AB4-9051-BF67-877D462C30FD}"/>
          </ac:picMkLst>
        </pc:picChg>
        <pc:picChg chg="add mod ord">
          <ac:chgData name="Lamiaa Omar Hassan" userId="S::lomar@nu.edu.eg::3d1ed4c4-d1b7-4cc2-ab77-ccc95fd511be" providerId="AD" clId="Web-{459570AB-B1A5-3A89-C4D5-8D1C959EDD19}" dt="2024-09-27T15:46:06.220" v="106"/>
          <ac:picMkLst>
            <pc:docMk/>
            <pc:sldMk cId="109857222" sldId="256"/>
            <ac:picMk id="14" creationId="{E4C0CA2C-CAC4-1C29-DAD5-95CBCC316A16}"/>
          </ac:picMkLst>
        </pc:picChg>
      </pc:sldChg>
      <pc:sldChg chg="modSp">
        <pc:chgData name="Lamiaa Omar Hassan" userId="S::lomar@nu.edu.eg::3d1ed4c4-d1b7-4cc2-ab77-ccc95fd511be" providerId="AD" clId="Web-{459570AB-B1A5-3A89-C4D5-8D1C959EDD19}" dt="2024-09-27T15:18:36.409" v="81" actId="1076"/>
        <pc:sldMkLst>
          <pc:docMk/>
          <pc:sldMk cId="1482708469" sldId="258"/>
        </pc:sldMkLst>
        <pc:picChg chg="mod">
          <ac:chgData name="Lamiaa Omar Hassan" userId="S::lomar@nu.edu.eg::3d1ed4c4-d1b7-4cc2-ab77-ccc95fd511be" providerId="AD" clId="Web-{459570AB-B1A5-3A89-C4D5-8D1C959EDD19}" dt="2024-09-27T15:18:36.409" v="81" actId="1076"/>
          <ac:picMkLst>
            <pc:docMk/>
            <pc:sldMk cId="1482708469" sldId="258"/>
            <ac:picMk id="2" creationId="{112FAC93-EB4A-443D-6C52-3F7920F2FE08}"/>
          </ac:picMkLst>
        </pc:picChg>
      </pc:sldChg>
      <pc:sldChg chg="addSp modSp">
        <pc:chgData name="Lamiaa Omar Hassan" userId="S::lomar@nu.edu.eg::3d1ed4c4-d1b7-4cc2-ab77-ccc95fd511be" providerId="AD" clId="Web-{459570AB-B1A5-3A89-C4D5-8D1C959EDD19}" dt="2024-09-27T15:12:23.442" v="53" actId="20577"/>
        <pc:sldMkLst>
          <pc:docMk/>
          <pc:sldMk cId="1809092586" sldId="262"/>
        </pc:sldMkLst>
        <pc:spChg chg="mod">
          <ac:chgData name="Lamiaa Omar Hassan" userId="S::lomar@nu.edu.eg::3d1ed4c4-d1b7-4cc2-ab77-ccc95fd511be" providerId="AD" clId="Web-{459570AB-B1A5-3A89-C4D5-8D1C959EDD19}" dt="2024-09-27T15:12:23.442" v="53" actId="20577"/>
          <ac:spMkLst>
            <pc:docMk/>
            <pc:sldMk cId="1809092586" sldId="262"/>
            <ac:spMk id="3" creationId="{99075BA3-C08A-1D55-DD8A-3CED79CA1492}"/>
          </ac:spMkLst>
        </pc:spChg>
        <pc:picChg chg="add">
          <ac:chgData name="Lamiaa Omar Hassan" userId="S::lomar@nu.edu.eg::3d1ed4c4-d1b7-4cc2-ab77-ccc95fd511be" providerId="AD" clId="Web-{459570AB-B1A5-3A89-C4D5-8D1C959EDD19}" dt="2024-09-27T15:09:29.341" v="1"/>
          <ac:picMkLst>
            <pc:docMk/>
            <pc:sldMk cId="1809092586" sldId="262"/>
            <ac:picMk id="5" creationId="{EEBCE891-E0EE-D1CB-FD8F-9412C25F6B07}"/>
          </ac:picMkLst>
        </pc:picChg>
      </pc:sldChg>
      <pc:sldChg chg="addSp modSp ord">
        <pc:chgData name="Lamiaa Omar Hassan" userId="S::lomar@nu.edu.eg::3d1ed4c4-d1b7-4cc2-ab77-ccc95fd511be" providerId="AD" clId="Web-{459570AB-B1A5-3A89-C4D5-8D1C959EDD19}" dt="2024-09-27T15:17:29.437" v="80"/>
        <pc:sldMkLst>
          <pc:docMk/>
          <pc:sldMk cId="1096579893" sldId="263"/>
        </pc:sldMkLst>
        <pc:spChg chg="mod">
          <ac:chgData name="Lamiaa Omar Hassan" userId="S::lomar@nu.edu.eg::3d1ed4c4-d1b7-4cc2-ab77-ccc95fd511be" providerId="AD" clId="Web-{459570AB-B1A5-3A89-C4D5-8D1C959EDD19}" dt="2024-09-27T15:12:23.473" v="54" actId="20577"/>
          <ac:spMkLst>
            <pc:docMk/>
            <pc:sldMk cId="1096579893" sldId="263"/>
            <ac:spMk id="2" creationId="{B3D14417-187F-A726-877D-6070CEA9218D}"/>
          </ac:spMkLst>
        </pc:spChg>
        <pc:picChg chg="add">
          <ac:chgData name="Lamiaa Omar Hassan" userId="S::lomar@nu.edu.eg::3d1ed4c4-d1b7-4cc2-ab77-ccc95fd511be" providerId="AD" clId="Web-{459570AB-B1A5-3A89-C4D5-8D1C959EDD19}" dt="2024-09-27T15:11:58.800" v="42"/>
          <ac:picMkLst>
            <pc:docMk/>
            <pc:sldMk cId="1096579893" sldId="263"/>
            <ac:picMk id="9" creationId="{FD00B338-541F-EDE1-BDBD-A61D5D84B8F4}"/>
          </ac:picMkLst>
        </pc:picChg>
      </pc:sldChg>
      <pc:sldChg chg="addSp modSp">
        <pc:chgData name="Lamiaa Omar Hassan" userId="S::lomar@nu.edu.eg::3d1ed4c4-d1b7-4cc2-ab77-ccc95fd511be" providerId="AD" clId="Web-{459570AB-B1A5-3A89-C4D5-8D1C959EDD19}" dt="2024-09-27T15:17:18.953" v="79" actId="1076"/>
        <pc:sldMkLst>
          <pc:docMk/>
          <pc:sldMk cId="2166588540" sldId="266"/>
        </pc:sldMkLst>
        <pc:spChg chg="mod">
          <ac:chgData name="Lamiaa Omar Hassan" userId="S::lomar@nu.edu.eg::3d1ed4c4-d1b7-4cc2-ab77-ccc95fd511be" providerId="AD" clId="Web-{459570AB-B1A5-3A89-C4D5-8D1C959EDD19}" dt="2024-09-27T15:16:05.731" v="74" actId="1076"/>
          <ac:spMkLst>
            <pc:docMk/>
            <pc:sldMk cId="2166588540" sldId="266"/>
            <ac:spMk id="4" creationId="{790BEBD8-2EFB-5E4A-6144-9F572F2B2EA3}"/>
          </ac:spMkLst>
        </pc:spChg>
        <pc:picChg chg="add mod">
          <ac:chgData name="Lamiaa Omar Hassan" userId="S::lomar@nu.edu.eg::3d1ed4c4-d1b7-4cc2-ab77-ccc95fd511be" providerId="AD" clId="Web-{459570AB-B1A5-3A89-C4D5-8D1C959EDD19}" dt="2024-09-27T15:17:18.953" v="79" actId="1076"/>
          <ac:picMkLst>
            <pc:docMk/>
            <pc:sldMk cId="2166588540" sldId="266"/>
            <ac:picMk id="3" creationId="{D12250C7-C957-88E2-6226-52CB6A525DF2}"/>
          </ac:picMkLst>
        </pc:picChg>
        <pc:picChg chg="mod">
          <ac:chgData name="Lamiaa Omar Hassan" userId="S::lomar@nu.edu.eg::3d1ed4c4-d1b7-4cc2-ab77-ccc95fd511be" providerId="AD" clId="Web-{459570AB-B1A5-3A89-C4D5-8D1C959EDD19}" dt="2024-09-27T15:16:14.138" v="76" actId="1076"/>
          <ac:picMkLst>
            <pc:docMk/>
            <pc:sldMk cId="2166588540" sldId="266"/>
            <ac:picMk id="5" creationId="{DE09B9D8-49B9-0C77-E2F6-F593E2012393}"/>
          </ac:picMkLst>
        </pc:picChg>
        <pc:picChg chg="add mod">
          <ac:chgData name="Lamiaa Omar Hassan" userId="S::lomar@nu.edu.eg::3d1ed4c4-d1b7-4cc2-ab77-ccc95fd511be" providerId="AD" clId="Web-{459570AB-B1A5-3A89-C4D5-8D1C959EDD19}" dt="2024-09-27T15:16:05.778" v="75" actId="1076"/>
          <ac:picMkLst>
            <pc:docMk/>
            <pc:sldMk cId="2166588540" sldId="266"/>
            <ac:picMk id="6" creationId="{8138EC68-2FC8-E81C-99C1-8DA1F66B3307}"/>
          </ac:picMkLst>
        </pc:picChg>
      </pc:sldChg>
      <pc:sldChg chg="addSp delSp modSp add">
        <pc:chgData name="Lamiaa Omar Hassan" userId="S::lomar@nu.edu.eg::3d1ed4c4-d1b7-4cc2-ab77-ccc95fd511be" providerId="AD" clId="Web-{459570AB-B1A5-3A89-C4D5-8D1C959EDD19}" dt="2024-09-27T15:19:39.630" v="82" actId="20577"/>
        <pc:sldMkLst>
          <pc:docMk/>
          <pc:sldMk cId="3996191412" sldId="268"/>
        </pc:sldMkLst>
        <pc:spChg chg="mod">
          <ac:chgData name="Lamiaa Omar Hassan" userId="S::lomar@nu.edu.eg::3d1ed4c4-d1b7-4cc2-ab77-ccc95fd511be" providerId="AD" clId="Web-{459570AB-B1A5-3A89-C4D5-8D1C959EDD19}" dt="2024-09-27T15:10:47.969" v="26" actId="20577"/>
          <ac:spMkLst>
            <pc:docMk/>
            <pc:sldMk cId="3996191412" sldId="268"/>
            <ac:spMk id="2" creationId="{B3D14417-187F-A726-877D-6070CEA9218D}"/>
          </ac:spMkLst>
        </pc:spChg>
        <pc:spChg chg="mod">
          <ac:chgData name="Lamiaa Omar Hassan" userId="S::lomar@nu.edu.eg::3d1ed4c4-d1b7-4cc2-ab77-ccc95fd511be" providerId="AD" clId="Web-{459570AB-B1A5-3A89-C4D5-8D1C959EDD19}" dt="2024-09-27T15:19:39.630" v="82" actId="20577"/>
          <ac:spMkLst>
            <pc:docMk/>
            <pc:sldMk cId="3996191412" sldId="268"/>
            <ac:spMk id="4" creationId="{9B6026BF-3F42-A453-AA30-3BAE0BFE62EE}"/>
          </ac:spMkLst>
        </pc:spChg>
        <pc:picChg chg="del">
          <ac:chgData name="Lamiaa Omar Hassan" userId="S::lomar@nu.edu.eg::3d1ed4c4-d1b7-4cc2-ab77-ccc95fd511be" providerId="AD" clId="Web-{459570AB-B1A5-3A89-C4D5-8D1C959EDD19}" dt="2024-09-27T15:11:37.299" v="38"/>
          <ac:picMkLst>
            <pc:docMk/>
            <pc:sldMk cId="3996191412" sldId="268"/>
            <ac:picMk id="5" creationId="{8B8CBA9A-4B23-288B-CB45-F1887C4CEE00}"/>
          </ac:picMkLst>
        </pc:picChg>
        <pc:picChg chg="del">
          <ac:chgData name="Lamiaa Omar Hassan" userId="S::lomar@nu.edu.eg::3d1ed4c4-d1b7-4cc2-ab77-ccc95fd511be" providerId="AD" clId="Web-{459570AB-B1A5-3A89-C4D5-8D1C959EDD19}" dt="2024-09-27T15:11:37.315" v="39"/>
          <ac:picMkLst>
            <pc:docMk/>
            <pc:sldMk cId="3996191412" sldId="268"/>
            <ac:picMk id="6" creationId="{67C3F38D-AF37-AEB9-2057-BBA4E1CAB7DD}"/>
          </ac:picMkLst>
        </pc:picChg>
        <pc:picChg chg="del">
          <ac:chgData name="Lamiaa Omar Hassan" userId="S::lomar@nu.edu.eg::3d1ed4c4-d1b7-4cc2-ab77-ccc95fd511be" providerId="AD" clId="Web-{459570AB-B1A5-3A89-C4D5-8D1C959EDD19}" dt="2024-09-27T15:11:37.346" v="40"/>
          <ac:picMkLst>
            <pc:docMk/>
            <pc:sldMk cId="3996191412" sldId="268"/>
            <ac:picMk id="7" creationId="{1539F006-ECA9-25F8-DE85-FC416639BEF8}"/>
          </ac:picMkLst>
        </pc:picChg>
        <pc:picChg chg="del">
          <ac:chgData name="Lamiaa Omar Hassan" userId="S::lomar@nu.edu.eg::3d1ed4c4-d1b7-4cc2-ab77-ccc95fd511be" providerId="AD" clId="Web-{459570AB-B1A5-3A89-C4D5-8D1C959EDD19}" dt="2024-09-27T15:11:37.362" v="41"/>
          <ac:picMkLst>
            <pc:docMk/>
            <pc:sldMk cId="3996191412" sldId="268"/>
            <ac:picMk id="8" creationId="{DCEC30D9-339E-B2DD-0D7F-3F4290AD7365}"/>
          </ac:picMkLst>
        </pc:picChg>
        <pc:picChg chg="add">
          <ac:chgData name="Lamiaa Omar Hassan" userId="S::lomar@nu.edu.eg::3d1ed4c4-d1b7-4cc2-ab77-ccc95fd511be" providerId="AD" clId="Web-{459570AB-B1A5-3A89-C4D5-8D1C959EDD19}" dt="2024-09-27T15:09:30.013" v="2"/>
          <ac:picMkLst>
            <pc:docMk/>
            <pc:sldMk cId="3996191412" sldId="268"/>
            <ac:picMk id="9" creationId="{33D5189D-44FD-CADE-CF80-0A127AC449D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xmlns=""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11/10/2024</a:t>
            </a:fld>
            <a:endParaRPr lang="en-US"/>
          </a:p>
        </p:txBody>
      </p:sp>
      <p:sp>
        <p:nvSpPr>
          <p:cNvPr id="5" name="Footer Placeholder 4">
            <a:extLst>
              <a:ext uri="{FF2B5EF4-FFF2-40B4-BE49-F238E27FC236}">
                <a16:creationId xmlns:a16="http://schemas.microsoft.com/office/drawing/2014/main" xmlns=""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xmlns=""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xmlns="" id="{51B01909-73B8-4486-A749-C643B1D7E361}"/>
              </a:ext>
              <a:ext uri="{C183D7F6-B498-43B3-948B-1728B52AA6E4}">
                <adec:decorative xmlns:adec="http://schemas.microsoft.com/office/drawing/2017/decorative" xmlns=""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xmlns=""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xmlns=""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xmlns=""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xmlns=""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8113263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29F2C5-A3FC-44EF-BA15-CEC83C83D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0B2B07A-258E-42DD-9A68-2C76F7D54040}"/>
              </a:ext>
            </a:extLst>
          </p:cNvPr>
          <p:cNvSpPr>
            <a:spLocks noGrp="1"/>
          </p:cNvSpPr>
          <p:nvPr>
            <p:ph type="dt" sz="half" idx="10"/>
          </p:nvPr>
        </p:nvSpPr>
        <p:spPr/>
        <p:txBody>
          <a:bodyPr/>
          <a:lstStyle/>
          <a:p>
            <a:fld id="{A4649BD0-10DB-43E7-8F22-40B3D51B8FC3}" type="datetime1">
              <a:rPr lang="en-US" smtClean="0"/>
              <a:t>11/10/2024</a:t>
            </a:fld>
            <a:endParaRPr lang="en-US"/>
          </a:p>
        </p:txBody>
      </p:sp>
      <p:sp>
        <p:nvSpPr>
          <p:cNvPr id="5" name="Footer Placeholder 4">
            <a:extLst>
              <a:ext uri="{FF2B5EF4-FFF2-40B4-BE49-F238E27FC236}">
                <a16:creationId xmlns:a16="http://schemas.microsoft.com/office/drawing/2014/main" xmlns=""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xmlns="" id="{12EF7969-DB38-4989-A65C-9D190A245515}"/>
              </a:ext>
              <a:ext uri="{C183D7F6-B498-43B3-948B-1728B52AA6E4}">
                <adec:decorative xmlns:adec="http://schemas.microsoft.com/office/drawing/2017/decorative" xmlns=""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xmlns=""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xmlns=""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xmlns=""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xmlns=""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3786596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4988CF8-397F-485E-8081-AFA4DADD440C}"/>
              </a:ext>
            </a:extLst>
          </p:cNvPr>
          <p:cNvSpPr>
            <a:spLocks noGrp="1"/>
          </p:cNvSpPr>
          <p:nvPr>
            <p:ph type="dt" sz="half" idx="10"/>
          </p:nvPr>
        </p:nvSpPr>
        <p:spPr/>
        <p:txBody>
          <a:bodyPr/>
          <a:lstStyle/>
          <a:p>
            <a:fld id="{0A16C79C-F566-427A-93F6-434A4E613134}" type="datetime1">
              <a:rPr lang="en-US" smtClean="0"/>
              <a:t>11/10/2024</a:t>
            </a:fld>
            <a:endParaRPr lang="en-US"/>
          </a:p>
        </p:txBody>
      </p:sp>
      <p:sp>
        <p:nvSpPr>
          <p:cNvPr id="5" name="Footer Placeholder 4">
            <a:extLst>
              <a:ext uri="{FF2B5EF4-FFF2-40B4-BE49-F238E27FC236}">
                <a16:creationId xmlns:a16="http://schemas.microsoft.com/office/drawing/2014/main" xmlns=""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xmlns="" id="{588F505F-2957-41FC-9AAA-962853A6719E}"/>
              </a:ext>
              <a:ext uri="{C183D7F6-B498-43B3-948B-1728B52AA6E4}">
                <adec:decorative xmlns:adec="http://schemas.microsoft.com/office/drawing/2017/decorative" xmlns=""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xmlns=""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xmlns=""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xmlns=""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xmlns=""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65591154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E7B4A7-C566-48F4-B4B8-3A5E7B6C5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11/10/2024</a:t>
            </a:fld>
            <a:endParaRPr lang="en-US"/>
          </a:p>
        </p:txBody>
      </p:sp>
      <p:sp>
        <p:nvSpPr>
          <p:cNvPr id="5" name="Footer Placeholder 4">
            <a:extLst>
              <a:ext uri="{FF2B5EF4-FFF2-40B4-BE49-F238E27FC236}">
                <a16:creationId xmlns:a16="http://schemas.microsoft.com/office/drawing/2014/main" xmlns=""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xmlns="" id="{AC552FEA-472E-4E74-B31D-531852C1908D}"/>
              </a:ext>
              <a:ext uri="{C183D7F6-B498-43B3-948B-1728B52AA6E4}">
                <adec:decorative xmlns:adec="http://schemas.microsoft.com/office/drawing/2017/decorative" xmlns=""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xmlns=""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xmlns=""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xmlns=""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xmlns=""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20144651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xmlns=""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2A37CAB-B545-4E42-BB5A-F1DAA9335033}"/>
              </a:ext>
            </a:extLst>
          </p:cNvPr>
          <p:cNvSpPr>
            <a:spLocks noGrp="1"/>
          </p:cNvSpPr>
          <p:nvPr>
            <p:ph type="dt" sz="half" idx="10"/>
          </p:nvPr>
        </p:nvSpPr>
        <p:spPr/>
        <p:txBody>
          <a:bodyPr/>
          <a:lstStyle/>
          <a:p>
            <a:fld id="{6C5677DE-DD04-48CC-9C18-7BE9FF2DEB6B}" type="datetime1">
              <a:rPr lang="en-US" smtClean="0"/>
              <a:t>11/10/2024</a:t>
            </a:fld>
            <a:endParaRPr lang="en-US"/>
          </a:p>
        </p:txBody>
      </p:sp>
      <p:sp>
        <p:nvSpPr>
          <p:cNvPr id="5" name="Footer Placeholder 4">
            <a:extLst>
              <a:ext uri="{FF2B5EF4-FFF2-40B4-BE49-F238E27FC236}">
                <a16:creationId xmlns:a16="http://schemas.microsoft.com/office/drawing/2014/main" xmlns=""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xmlns="" id="{37B4CDD2-E09A-418A-9131-FBDEE440A1F1}"/>
              </a:ext>
              <a:ext uri="{C183D7F6-B498-43B3-948B-1728B52AA6E4}">
                <adec:decorative xmlns:adec="http://schemas.microsoft.com/office/drawing/2017/decorative" xmlns=""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xmlns=""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xmlns=""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xmlns=""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xmlns=""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34903641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D473D3-0F03-4BF4-831F-34E80BAC5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080B360-2ACA-4B93-9439-591B6D3FBC3F}"/>
              </a:ext>
            </a:extLst>
          </p:cNvPr>
          <p:cNvSpPr>
            <a:spLocks noGrp="1"/>
          </p:cNvSpPr>
          <p:nvPr>
            <p:ph type="dt" sz="half" idx="10"/>
          </p:nvPr>
        </p:nvSpPr>
        <p:spPr/>
        <p:txBody>
          <a:bodyPr/>
          <a:lstStyle/>
          <a:p>
            <a:fld id="{463255ED-7101-4D18-A8AE-3B5E4CB87EA5}" type="datetime1">
              <a:rPr lang="en-US" smtClean="0"/>
              <a:t>11/10/2024</a:t>
            </a:fld>
            <a:endParaRPr lang="en-US"/>
          </a:p>
        </p:txBody>
      </p:sp>
      <p:sp>
        <p:nvSpPr>
          <p:cNvPr id="6" name="Footer Placeholder 5">
            <a:extLst>
              <a:ext uri="{FF2B5EF4-FFF2-40B4-BE49-F238E27FC236}">
                <a16:creationId xmlns:a16="http://schemas.microsoft.com/office/drawing/2014/main" xmlns=""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xmlns="" id="{0CB61A83-9419-49FC-8074-2AB3D34FA88B}"/>
              </a:ext>
              <a:ext uri="{C183D7F6-B498-43B3-948B-1728B52AA6E4}">
                <adec:decorative xmlns:adec="http://schemas.microsoft.com/office/drawing/2017/decorative" xmlns=""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xmlns=""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xmlns=""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xmlns=""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xmlns=""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3100776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D6F296B-429F-4DFC-ABC3-0A078EA99425}"/>
              </a:ext>
            </a:extLst>
          </p:cNvPr>
          <p:cNvSpPr>
            <a:spLocks noGrp="1"/>
          </p:cNvSpPr>
          <p:nvPr>
            <p:ph type="dt" sz="half" idx="10"/>
          </p:nvPr>
        </p:nvSpPr>
        <p:spPr/>
        <p:txBody>
          <a:bodyPr/>
          <a:lstStyle/>
          <a:p>
            <a:fld id="{CD52F23D-51F6-4C94-8CD5-B9ABBF67EE23}" type="datetime1">
              <a:rPr lang="en-US" smtClean="0"/>
              <a:t>11/10/2024</a:t>
            </a:fld>
            <a:endParaRPr lang="en-US"/>
          </a:p>
        </p:txBody>
      </p:sp>
      <p:sp>
        <p:nvSpPr>
          <p:cNvPr id="8" name="Footer Placeholder 7">
            <a:extLst>
              <a:ext uri="{FF2B5EF4-FFF2-40B4-BE49-F238E27FC236}">
                <a16:creationId xmlns:a16="http://schemas.microsoft.com/office/drawing/2014/main" xmlns=""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89191936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xmlns="" id="{3B5EE610-5457-4E8C-B568-B8D560773B5C}"/>
              </a:ext>
            </a:extLst>
          </p:cNvPr>
          <p:cNvSpPr>
            <a:spLocks noGrp="1"/>
          </p:cNvSpPr>
          <p:nvPr>
            <p:ph type="dt" sz="half" idx="10"/>
          </p:nvPr>
        </p:nvSpPr>
        <p:spPr/>
        <p:txBody>
          <a:bodyPr/>
          <a:lstStyle/>
          <a:p>
            <a:fld id="{D51A702F-6367-4FD1-89A8-3744BE6BA9A2}" type="datetime1">
              <a:rPr lang="en-US" smtClean="0"/>
              <a:t>11/10/2024</a:t>
            </a:fld>
            <a:endParaRPr lang="en-US"/>
          </a:p>
        </p:txBody>
      </p:sp>
      <p:sp>
        <p:nvSpPr>
          <p:cNvPr id="4" name="Footer Placeholder 3">
            <a:extLst>
              <a:ext uri="{FF2B5EF4-FFF2-40B4-BE49-F238E27FC236}">
                <a16:creationId xmlns:a16="http://schemas.microsoft.com/office/drawing/2014/main" xmlns=""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xmlns="" id="{AC45ECC6-E29C-40EF-A7C9-5A17DAFD4299}"/>
              </a:ext>
              <a:ext uri="{C183D7F6-B498-43B3-948B-1728B52AA6E4}">
                <adec:decorative xmlns:adec="http://schemas.microsoft.com/office/drawing/2017/decorative" xmlns=""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xmlns=""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xmlns=""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xmlns=""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xmlns=""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xmlns=""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431539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B7A339C-4093-4B40-8C90-52F005CA9A0E}"/>
              </a:ext>
            </a:extLst>
          </p:cNvPr>
          <p:cNvSpPr>
            <a:spLocks noGrp="1"/>
          </p:cNvSpPr>
          <p:nvPr>
            <p:ph type="dt" sz="half" idx="10"/>
          </p:nvPr>
        </p:nvSpPr>
        <p:spPr/>
        <p:txBody>
          <a:bodyPr/>
          <a:lstStyle/>
          <a:p>
            <a:fld id="{4A6E99BD-4B4F-4460-B452-0E8146ACCF8F}" type="datetime1">
              <a:rPr lang="en-US" smtClean="0"/>
              <a:t>11/10/2024</a:t>
            </a:fld>
            <a:endParaRPr lang="en-US"/>
          </a:p>
        </p:txBody>
      </p:sp>
      <p:sp>
        <p:nvSpPr>
          <p:cNvPr id="3" name="Footer Placeholder 2">
            <a:extLst>
              <a:ext uri="{FF2B5EF4-FFF2-40B4-BE49-F238E27FC236}">
                <a16:creationId xmlns:a16="http://schemas.microsoft.com/office/drawing/2014/main" xmlns=""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71485056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xmlns=""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45A0D65-0423-4E45-947A-E08C8569F15F}"/>
              </a:ext>
            </a:extLst>
          </p:cNvPr>
          <p:cNvSpPr>
            <a:spLocks noGrp="1"/>
          </p:cNvSpPr>
          <p:nvPr>
            <p:ph type="dt" sz="half" idx="10"/>
          </p:nvPr>
        </p:nvSpPr>
        <p:spPr/>
        <p:txBody>
          <a:bodyPr/>
          <a:lstStyle/>
          <a:p>
            <a:fld id="{EB6FD34C-1867-42A9-AC54-D15ADD8A65E7}" type="datetime1">
              <a:rPr lang="en-US" smtClean="0"/>
              <a:t>11/10/2024</a:t>
            </a:fld>
            <a:endParaRPr lang="en-US"/>
          </a:p>
        </p:txBody>
      </p:sp>
      <p:sp>
        <p:nvSpPr>
          <p:cNvPr id="6" name="Footer Placeholder 5">
            <a:extLst>
              <a:ext uri="{FF2B5EF4-FFF2-40B4-BE49-F238E27FC236}">
                <a16:creationId xmlns:a16="http://schemas.microsoft.com/office/drawing/2014/main" xmlns=""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xmlns="" id="{839DB371-B90D-44CB-A4AF-C7BDBFD0A877}"/>
              </a:ext>
              <a:ext uri="{C183D7F6-B498-43B3-948B-1728B52AA6E4}">
                <adec:decorative xmlns:adec="http://schemas.microsoft.com/office/drawing/2017/decorative" xmlns=""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xmlns=""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xmlns=""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xmlns=""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xmlns=""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3921910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xmlns=""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1C76474-31D4-4567-B4EC-B6AF24488AE7}"/>
              </a:ext>
            </a:extLst>
          </p:cNvPr>
          <p:cNvSpPr>
            <a:spLocks noGrp="1"/>
          </p:cNvSpPr>
          <p:nvPr>
            <p:ph type="dt" sz="half" idx="10"/>
          </p:nvPr>
        </p:nvSpPr>
        <p:spPr/>
        <p:txBody>
          <a:bodyPr/>
          <a:lstStyle/>
          <a:p>
            <a:fld id="{336133E9-A654-4C17-8C3C-DDCAC83D6EBF}" type="datetime1">
              <a:rPr lang="en-US" smtClean="0"/>
              <a:t>11/10/2024</a:t>
            </a:fld>
            <a:endParaRPr lang="en-US"/>
          </a:p>
        </p:txBody>
      </p:sp>
      <p:sp>
        <p:nvSpPr>
          <p:cNvPr id="6" name="Footer Placeholder 5">
            <a:extLst>
              <a:ext uri="{FF2B5EF4-FFF2-40B4-BE49-F238E27FC236}">
                <a16:creationId xmlns:a16="http://schemas.microsoft.com/office/drawing/2014/main" xmlns=""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xmlns="" id="{7627CBC2-9DC2-4EE8-A2D5-849E30F22017}"/>
              </a:ext>
              <a:ext uri="{C183D7F6-B498-43B3-948B-1728B52AA6E4}">
                <adec:decorative xmlns:adec="http://schemas.microsoft.com/office/drawing/2017/decorative" xmlns=""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xmlns=""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xmlns=""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xmlns=""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xmlns=""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6497907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xmlns=""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xmlns=""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xmlns=""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xmlns=""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xmlns=""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xmlns=""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xmlns=""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xmlns=""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xmlns=""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reeform: Shape 7">
            <a:extLst>
              <a:ext uri="{FF2B5EF4-FFF2-40B4-BE49-F238E27FC236}">
                <a16:creationId xmlns:a16="http://schemas.microsoft.com/office/drawing/2014/main" xmlns=""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xmlns=""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xmlns=""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11/10/2024</a:t>
            </a:fld>
            <a:endParaRPr lang="en-US"/>
          </a:p>
        </p:txBody>
      </p:sp>
      <p:sp>
        <p:nvSpPr>
          <p:cNvPr id="5" name="Footer Placeholder 4">
            <a:extLst>
              <a:ext uri="{FF2B5EF4-FFF2-40B4-BE49-F238E27FC236}">
                <a16:creationId xmlns:a16="http://schemas.microsoft.com/office/drawing/2014/main" xmlns=""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xmlns=""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96087401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mc:AlternateContent xmlns:mc="http://schemas.openxmlformats.org/markup-compatibility/2006" xmlns:p14="http://schemas.microsoft.com/office/powerpoint/2010/main">
    <mc:Choice Requires="p14">
      <p:transition p14:dur="10" advClick="0"/>
    </mc:Choice>
    <mc:Fallback xmlns="">
      <p:transition advClick="0"/>
    </mc:Fallback>
  </mc:AlternateConten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11/10/2024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1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gaia.cs.umass.edu/wireshark-labs/TCP-wireshark-file1.html" TargetMode="External"/><Relationship Id="rId2" Type="http://schemas.openxmlformats.org/officeDocument/2006/relationships/hyperlink" Target="http://gaia.cs.umass.edu/wireshark-labs/alice.txt"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xmlns="" id="{A5D0B0D3-D735-4619-AA45-B57B791E17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14" name="Picture 13" descr="Top network switches to use. When you set up on-premise digital… | by  MetricFire | Medium">
            <a:extLst>
              <a:ext uri="{FF2B5EF4-FFF2-40B4-BE49-F238E27FC236}">
                <a16:creationId xmlns:a16="http://schemas.microsoft.com/office/drawing/2014/main" xmlns="" id="{E4C0CA2C-CAC4-1C29-DAD5-95CBCC316A16}"/>
              </a:ext>
            </a:extLst>
          </p:cNvPr>
          <p:cNvPicPr>
            <a:picLocks noChangeAspect="1"/>
          </p:cNvPicPr>
          <p:nvPr/>
        </p:nvPicPr>
        <p:blipFill>
          <a:blip r:embed="rId2"/>
          <a:srcRect l="56"/>
          <a:stretch/>
        </p:blipFill>
        <p:spPr>
          <a:xfrm>
            <a:off x="20" y="10"/>
            <a:ext cx="12185156" cy="6857990"/>
          </a:xfrm>
          <a:prstGeom prst="rect">
            <a:avLst/>
          </a:prstGeom>
        </p:spPr>
      </p:pic>
      <p:sp>
        <p:nvSpPr>
          <p:cNvPr id="121" name="Rectangle 120">
            <a:extLst>
              <a:ext uri="{FF2B5EF4-FFF2-40B4-BE49-F238E27FC236}">
                <a16:creationId xmlns:a16="http://schemas.microsoft.com/office/drawing/2014/main" xmlns="" id="{948AEA76-67F2-4344-A189-9BFFE00763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0352" y="1119561"/>
            <a:ext cx="5565648" cy="2179601"/>
          </a:xfrm>
        </p:spPr>
        <p:txBody>
          <a:bodyPr vert="horz" lIns="91440" tIns="45720" rIns="91440" bIns="45720" rtlCol="0">
            <a:noAutofit/>
          </a:bodyPr>
          <a:lstStyle/>
          <a:p>
            <a:pPr>
              <a:lnSpc>
                <a:spcPct val="90000"/>
              </a:lnSpc>
            </a:pPr>
            <a:r>
              <a:rPr lang="en-US" sz="3600" dirty="0">
                <a:latin typeface="Calibri"/>
                <a:ea typeface="Calibri"/>
                <a:cs typeface="Calibri"/>
              </a:rPr>
              <a:t/>
            </a:r>
            <a:br>
              <a:rPr lang="en-US" sz="3600" dirty="0">
                <a:latin typeface="Calibri"/>
                <a:ea typeface="Calibri"/>
                <a:cs typeface="Calibri"/>
              </a:rPr>
            </a:br>
            <a:r>
              <a:rPr lang="en-US" sz="3600" dirty="0">
                <a:latin typeface="Calibri"/>
                <a:ea typeface="Calibri"/>
                <a:cs typeface="Calibri"/>
              </a:rPr>
              <a:t/>
            </a:r>
            <a:br>
              <a:rPr lang="en-US" sz="3600" dirty="0">
                <a:latin typeface="Calibri"/>
                <a:ea typeface="Calibri"/>
                <a:cs typeface="Calibri"/>
              </a:rPr>
            </a:br>
            <a:r>
              <a:rPr lang="en-US" sz="3600" dirty="0">
                <a:solidFill>
                  <a:srgbClr val="FFFFFF"/>
                </a:solidFill>
                <a:latin typeface="Calibri"/>
                <a:ea typeface="Calibri"/>
                <a:cs typeface="Calibri"/>
              </a:rPr>
              <a:t>Introduction to Computer Networks (CSCI463)</a:t>
            </a:r>
            <a:r>
              <a:rPr lang="en-US" sz="3600" dirty="0">
                <a:latin typeface="Calibri"/>
                <a:ea typeface="Calibri"/>
                <a:cs typeface="Calibri"/>
              </a:rPr>
              <a:t/>
            </a:r>
            <a:br>
              <a:rPr lang="en-US" sz="3600" dirty="0">
                <a:latin typeface="Calibri"/>
                <a:ea typeface="Calibri"/>
                <a:cs typeface="Calibri"/>
              </a:rPr>
            </a:br>
            <a:r>
              <a:rPr lang="en-US" sz="3600" dirty="0">
                <a:latin typeface="Calibri"/>
                <a:ea typeface="Calibri"/>
                <a:cs typeface="Calibri"/>
              </a:rPr>
              <a:t/>
            </a:r>
            <a:br>
              <a:rPr lang="en-US" sz="3600" dirty="0">
                <a:latin typeface="Calibri"/>
                <a:ea typeface="Calibri"/>
                <a:cs typeface="Calibri"/>
              </a:rPr>
            </a:br>
            <a:r>
              <a:rPr lang="en-US" sz="3600" dirty="0" smtClean="0">
                <a:solidFill>
                  <a:srgbClr val="FFFFFF"/>
                </a:solidFill>
                <a:latin typeface="Calibri"/>
                <a:ea typeface="Calibri"/>
                <a:cs typeface="Calibri"/>
              </a:rPr>
              <a:t>Lab_5</a:t>
            </a:r>
            <a:br>
              <a:rPr lang="en-US" sz="3600" dirty="0" smtClean="0">
                <a:solidFill>
                  <a:srgbClr val="FFFFFF"/>
                </a:solidFill>
                <a:latin typeface="Calibri"/>
                <a:ea typeface="Calibri"/>
                <a:cs typeface="Calibri"/>
              </a:rPr>
            </a:br>
            <a:r>
              <a:rPr lang="en-US" sz="3600" dirty="0" smtClean="0">
                <a:solidFill>
                  <a:srgbClr val="FFFFFF"/>
                </a:solidFill>
                <a:latin typeface="Calibri"/>
                <a:ea typeface="Calibri"/>
                <a:cs typeface="Calibri"/>
              </a:rPr>
              <a:t>TCP &amp; UDP</a:t>
            </a:r>
            <a:endParaRPr lang="en-US" sz="3600" dirty="0">
              <a:latin typeface="Calibri"/>
              <a:ea typeface="Calibri"/>
              <a:cs typeface="Calibri"/>
            </a:endParaRPr>
          </a:p>
        </p:txBody>
      </p:sp>
      <p:sp>
        <p:nvSpPr>
          <p:cNvPr id="3" name="Subtitle 2"/>
          <p:cNvSpPr>
            <a:spLocks noGrp="1"/>
          </p:cNvSpPr>
          <p:nvPr>
            <p:ph type="subTitle" idx="1"/>
          </p:nvPr>
        </p:nvSpPr>
        <p:spPr>
          <a:xfrm>
            <a:off x="530352" y="3945021"/>
            <a:ext cx="5565648" cy="1633040"/>
          </a:xfrm>
        </p:spPr>
        <p:txBody>
          <a:bodyPr vert="horz" lIns="91440" tIns="45720" rIns="91440" bIns="45720" rtlCol="0">
            <a:normAutofit/>
          </a:bodyPr>
          <a:lstStyle/>
          <a:p>
            <a:r>
              <a:rPr lang="en-US" sz="2400" dirty="0">
                <a:solidFill>
                  <a:srgbClr val="FFFFFF"/>
                </a:solidFill>
                <a:latin typeface="Calibri"/>
                <a:ea typeface="Calibri"/>
                <a:cs typeface="Calibri"/>
              </a:rPr>
              <a:t>Under Supervisors :</a:t>
            </a:r>
          </a:p>
          <a:p>
            <a:r>
              <a:rPr lang="en-US" sz="2400" dirty="0">
                <a:solidFill>
                  <a:srgbClr val="FFFFFF"/>
                </a:solidFill>
                <a:latin typeface="Calibri"/>
                <a:ea typeface="Calibri"/>
                <a:cs typeface="Calibri"/>
              </a:rPr>
              <a:t>  Eng. </a:t>
            </a:r>
            <a:r>
              <a:rPr lang="en-US" sz="2400" dirty="0" err="1">
                <a:solidFill>
                  <a:srgbClr val="FFFFFF"/>
                </a:solidFill>
                <a:latin typeface="Calibri"/>
                <a:ea typeface="Calibri"/>
                <a:cs typeface="Calibri"/>
              </a:rPr>
              <a:t>Lamiaa</a:t>
            </a:r>
            <a:r>
              <a:rPr lang="en-US" sz="2400" dirty="0">
                <a:solidFill>
                  <a:srgbClr val="FFFFFF"/>
                </a:solidFill>
                <a:latin typeface="Calibri"/>
                <a:ea typeface="Calibri"/>
                <a:cs typeface="Calibri"/>
              </a:rPr>
              <a:t> Omar</a:t>
            </a:r>
          </a:p>
          <a:p>
            <a:r>
              <a:rPr lang="en-US" sz="2400" dirty="0">
                <a:solidFill>
                  <a:srgbClr val="FFFFFF"/>
                </a:solidFill>
                <a:latin typeface="Calibri"/>
                <a:ea typeface="Calibri"/>
                <a:cs typeface="Calibri"/>
              </a:rPr>
              <a:t>  Eng. Ismail Abu-</a:t>
            </a:r>
            <a:r>
              <a:rPr lang="en-US" sz="2400" dirty="0" err="1">
                <a:solidFill>
                  <a:srgbClr val="FFFFFF"/>
                </a:solidFill>
                <a:latin typeface="Calibri"/>
                <a:ea typeface="Calibri"/>
                <a:cs typeface="Calibri"/>
              </a:rPr>
              <a:t>Krisha</a:t>
            </a:r>
            <a:endParaRPr lang="en-US" sz="2400" dirty="0">
              <a:solidFill>
                <a:srgbClr val="FFFFFF"/>
              </a:solidFill>
              <a:latin typeface="Calibri"/>
              <a:ea typeface="Calibri"/>
              <a:cs typeface="Calibri"/>
            </a:endParaRPr>
          </a:p>
        </p:txBody>
      </p:sp>
      <p:grpSp>
        <p:nvGrpSpPr>
          <p:cNvPr id="123" name="Graphic 78">
            <a:extLst>
              <a:ext uri="{FF2B5EF4-FFF2-40B4-BE49-F238E27FC236}">
                <a16:creationId xmlns:a16="http://schemas.microsoft.com/office/drawing/2014/main" xmlns="" id="{DBBA0A0D-8F6A-400A-9E49-8C008E2C7D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30225" y="3267662"/>
            <a:ext cx="972241" cy="45718"/>
            <a:chOff x="4886325" y="3371754"/>
            <a:chExt cx="2418492" cy="113728"/>
          </a:xfrm>
          <a:solidFill>
            <a:schemeClr val="accent1"/>
          </a:solidFill>
        </p:grpSpPr>
        <p:sp>
          <p:nvSpPr>
            <p:cNvPr id="124" name="Graphic 78">
              <a:extLst>
                <a:ext uri="{FF2B5EF4-FFF2-40B4-BE49-F238E27FC236}">
                  <a16:creationId xmlns:a16="http://schemas.microsoft.com/office/drawing/2014/main" xmlns="" id="{A5DD701E-4BC9-48E3-AF4F-013B52D63D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25" name="Graphic 78">
              <a:extLst>
                <a:ext uri="{FF2B5EF4-FFF2-40B4-BE49-F238E27FC236}">
                  <a16:creationId xmlns:a16="http://schemas.microsoft.com/office/drawing/2014/main" xmlns="" id="{FB658B62-664D-4B3B-BBDA-235666290B4A}"/>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4886709" y="3371754"/>
              <a:ext cx="2418108" cy="113728"/>
              <a:chOff x="4886709" y="3371754"/>
              <a:chExt cx="2418108" cy="113728"/>
            </a:xfrm>
            <a:grpFill/>
          </p:grpSpPr>
          <p:sp>
            <p:nvSpPr>
              <p:cNvPr id="126" name="Graphic 78">
                <a:extLst>
                  <a:ext uri="{FF2B5EF4-FFF2-40B4-BE49-F238E27FC236}">
                    <a16:creationId xmlns:a16="http://schemas.microsoft.com/office/drawing/2014/main" xmlns="" id="{B11F9D25-67B1-4BDB-A290-97B93A19DF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7" name="Graphic 78">
                <a:extLst>
                  <a:ext uri="{FF2B5EF4-FFF2-40B4-BE49-F238E27FC236}">
                    <a16:creationId xmlns:a16="http://schemas.microsoft.com/office/drawing/2014/main" xmlns="" id="{B9D5C40A-1B1B-4C25-9707-E8F1CF6EEC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8" name="Graphic 78">
                <a:extLst>
                  <a:ext uri="{FF2B5EF4-FFF2-40B4-BE49-F238E27FC236}">
                    <a16:creationId xmlns:a16="http://schemas.microsoft.com/office/drawing/2014/main" xmlns="" id="{2DD0C1D6-FF64-45AB-8775-83AB3C470B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9" name="Graphic 78">
                <a:extLst>
                  <a:ext uri="{FF2B5EF4-FFF2-40B4-BE49-F238E27FC236}">
                    <a16:creationId xmlns:a16="http://schemas.microsoft.com/office/drawing/2014/main" xmlns="" id="{15AFBB84-8485-4329-89FC-04663D985B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3D14417-187F-A726-877D-6070CEA9218D}"/>
              </a:ext>
            </a:extLst>
          </p:cNvPr>
          <p:cNvSpPr txBox="1"/>
          <p:nvPr/>
        </p:nvSpPr>
        <p:spPr>
          <a:xfrm>
            <a:off x="381000" y="375920"/>
            <a:ext cx="11252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smtClean="0">
                <a:latin typeface="Calibri"/>
                <a:cs typeface="Calibri"/>
              </a:rPr>
              <a:t>Summary</a:t>
            </a:r>
            <a:endParaRPr lang="en-US" sz="4400" b="1" dirty="0">
              <a:latin typeface="Calibri"/>
              <a:cs typeface="Calibri"/>
            </a:endParaRPr>
          </a:p>
        </p:txBody>
      </p:sp>
      <p:pic>
        <p:nvPicPr>
          <p:cNvPr id="6" name="Picture 5" descr="A blue and black logo&#10;&#10;Description automatically generated">
            <a:extLst>
              <a:ext uri="{FF2B5EF4-FFF2-40B4-BE49-F238E27FC236}">
                <a16:creationId xmlns:a16="http://schemas.microsoft.com/office/drawing/2014/main" xmlns="" id="{D7C1E104-EDA1-D1C7-5F99-ED42C5970EFD}"/>
              </a:ext>
            </a:extLst>
          </p:cNvPr>
          <p:cNvPicPr>
            <a:picLocks noChangeAspect="1"/>
          </p:cNvPicPr>
          <p:nvPr/>
        </p:nvPicPr>
        <p:blipFill>
          <a:blip r:embed="rId2"/>
          <a:stretch>
            <a:fillRect/>
          </a:stretch>
        </p:blipFill>
        <p:spPr>
          <a:xfrm>
            <a:off x="10564448" y="337229"/>
            <a:ext cx="1182461" cy="1168854"/>
          </a:xfrm>
          <a:prstGeom prst="rect">
            <a:avLst/>
          </a:prstGeom>
        </p:spPr>
      </p:pic>
      <p:pic>
        <p:nvPicPr>
          <p:cNvPr id="4" name="Picture 3"/>
          <p:cNvPicPr>
            <a:picLocks noChangeAspect="1"/>
          </p:cNvPicPr>
          <p:nvPr/>
        </p:nvPicPr>
        <p:blipFill>
          <a:blip r:embed="rId3"/>
          <a:stretch>
            <a:fillRect/>
          </a:stretch>
        </p:blipFill>
        <p:spPr>
          <a:xfrm>
            <a:off x="1690455" y="1741804"/>
            <a:ext cx="8792802" cy="4563112"/>
          </a:xfrm>
          <a:prstGeom prst="rect">
            <a:avLst/>
          </a:prstGeom>
        </p:spPr>
      </p:pic>
    </p:spTree>
    <p:extLst>
      <p:ext uri="{BB962C8B-B14F-4D97-AF65-F5344CB8AC3E}">
        <p14:creationId xmlns:p14="http://schemas.microsoft.com/office/powerpoint/2010/main" val="112086890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3D14417-187F-A726-877D-6070CEA9218D}"/>
              </a:ext>
            </a:extLst>
          </p:cNvPr>
          <p:cNvSpPr txBox="1"/>
          <p:nvPr/>
        </p:nvSpPr>
        <p:spPr>
          <a:xfrm>
            <a:off x="381000" y="375920"/>
            <a:ext cx="11252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smtClean="0">
                <a:latin typeface="Calibri"/>
                <a:cs typeface="Calibri"/>
              </a:rPr>
              <a:t>Lab Task</a:t>
            </a:r>
            <a:endParaRPr lang="en-US" sz="4400" b="1" dirty="0">
              <a:latin typeface="Calibri"/>
              <a:cs typeface="Calibri"/>
            </a:endParaRPr>
          </a:p>
        </p:txBody>
      </p:sp>
      <p:sp>
        <p:nvSpPr>
          <p:cNvPr id="3" name="TextBox 2">
            <a:extLst>
              <a:ext uri="{FF2B5EF4-FFF2-40B4-BE49-F238E27FC236}">
                <a16:creationId xmlns:a16="http://schemas.microsoft.com/office/drawing/2014/main" xmlns="" id="{99075BA3-C08A-1D55-DD8A-3CED79CA1492}"/>
              </a:ext>
            </a:extLst>
          </p:cNvPr>
          <p:cNvSpPr txBox="1"/>
          <p:nvPr/>
        </p:nvSpPr>
        <p:spPr>
          <a:xfrm>
            <a:off x="375769" y="1485899"/>
            <a:ext cx="901373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Start up your web browser. Go the </a:t>
            </a:r>
            <a:r>
              <a:rPr lang="en-US" u="sng" dirty="0">
                <a:latin typeface="Calibri" panose="020F0502020204030204" pitchFamily="34" charset="0"/>
                <a:cs typeface="Calibri" panose="020F0502020204030204" pitchFamily="34" charset="0"/>
                <a:hlinkClick r:id="rId2"/>
              </a:rPr>
              <a:t>http://gaia.cs.umass.edu/wireshark-labs/alice.txt</a:t>
            </a:r>
            <a:r>
              <a:rPr lang="en-US" dirty="0">
                <a:latin typeface="Calibri" panose="020F0502020204030204" pitchFamily="34" charset="0"/>
                <a:cs typeface="Calibri" panose="020F0502020204030204" pitchFamily="34" charset="0"/>
              </a:rPr>
              <a:t> and retrieve an ASCII copy of </a:t>
            </a:r>
            <a:r>
              <a:rPr lang="en-US" i="1" dirty="0">
                <a:latin typeface="Calibri" panose="020F0502020204030204" pitchFamily="34" charset="0"/>
                <a:cs typeface="Calibri" panose="020F0502020204030204" pitchFamily="34" charset="0"/>
              </a:rPr>
              <a:t>Alice in Wonderland.</a:t>
            </a:r>
            <a:r>
              <a:rPr lang="en-US" dirty="0">
                <a:latin typeface="Calibri" panose="020F0502020204030204" pitchFamily="34" charset="0"/>
                <a:cs typeface="Calibri" panose="020F0502020204030204" pitchFamily="34" charset="0"/>
              </a:rPr>
              <a:t> Store this file somewhere on your computer</a:t>
            </a:r>
            <a:r>
              <a:rPr lang="en-US" dirty="0" smtClean="0">
                <a:latin typeface="Calibri" panose="020F0502020204030204" pitchFamily="34" charset="0"/>
                <a:cs typeface="Calibri" panose="020F0502020204030204" pitchFamily="34" charset="0"/>
              </a:rPr>
              <a:t>.</a:t>
            </a:r>
          </a:p>
          <a:p>
            <a:pPr marL="285750" lvl="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dirty="0">
                <a:latin typeface="Calibri" panose="020F0502020204030204" pitchFamily="34" charset="0"/>
                <a:cs typeface="Calibri" panose="020F0502020204030204" pitchFamily="34" charset="0"/>
              </a:rPr>
              <a:t>Next go to  </a:t>
            </a:r>
            <a:r>
              <a:rPr lang="en-US" u="sng" dirty="0">
                <a:latin typeface="Calibri" panose="020F0502020204030204" pitchFamily="34" charset="0"/>
                <a:cs typeface="Calibri" panose="020F0502020204030204" pitchFamily="34" charset="0"/>
                <a:hlinkClick r:id="rId3"/>
              </a:rPr>
              <a:t>http://gaia.cs.umass.edu/wireshark-labs/TCP-wireshark-file1.html</a:t>
            </a:r>
            <a:r>
              <a:rPr lang="en-US" dirty="0" smtClean="0">
                <a:latin typeface="Calibri" panose="020F0502020204030204" pitchFamily="34" charset="0"/>
                <a:cs typeface="Calibri" panose="020F0502020204030204" pitchFamily="34" charset="0"/>
              </a:rPr>
              <a:t>.</a:t>
            </a:r>
          </a:p>
          <a:p>
            <a:pPr marL="285750" lvl="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You </a:t>
            </a:r>
            <a:r>
              <a:rPr lang="en-US" dirty="0">
                <a:latin typeface="Calibri" panose="020F0502020204030204" pitchFamily="34" charset="0"/>
                <a:cs typeface="Calibri" panose="020F0502020204030204" pitchFamily="34" charset="0"/>
              </a:rPr>
              <a:t>should see a screen that looks like:</a:t>
            </a:r>
          </a:p>
          <a:p>
            <a:pPr marL="342900" indent="-342900">
              <a:buFont typeface="Arial"/>
              <a:buChar char="•"/>
            </a:pPr>
            <a:endParaRPr lang="en-US" dirty="0">
              <a:latin typeface="Calibri" panose="020F0502020204030204" pitchFamily="34" charset="0"/>
              <a:ea typeface="Calibri"/>
              <a:cs typeface="Calibri" panose="020F0502020204030204" pitchFamily="34" charset="0"/>
            </a:endParaRPr>
          </a:p>
        </p:txBody>
      </p:sp>
      <p:pic>
        <p:nvPicPr>
          <p:cNvPr id="6" name="Picture 5" descr="A blue and black logo&#10;&#10;Description automatically generated">
            <a:extLst>
              <a:ext uri="{FF2B5EF4-FFF2-40B4-BE49-F238E27FC236}">
                <a16:creationId xmlns:a16="http://schemas.microsoft.com/office/drawing/2014/main" xmlns="" id="{D7C1E104-EDA1-D1C7-5F99-ED42C5970EFD}"/>
              </a:ext>
            </a:extLst>
          </p:cNvPr>
          <p:cNvPicPr>
            <a:picLocks noChangeAspect="1"/>
          </p:cNvPicPr>
          <p:nvPr/>
        </p:nvPicPr>
        <p:blipFill>
          <a:blip r:embed="rId4"/>
          <a:stretch>
            <a:fillRect/>
          </a:stretch>
        </p:blipFill>
        <p:spPr>
          <a:xfrm>
            <a:off x="10564448" y="337229"/>
            <a:ext cx="1182461" cy="1168854"/>
          </a:xfrm>
          <a:prstGeom prst="rect">
            <a:avLst/>
          </a:prstGeom>
        </p:spPr>
      </p:pic>
      <p:pic>
        <p:nvPicPr>
          <p:cNvPr id="4" name="Picture 3"/>
          <p:cNvPicPr>
            <a:picLocks noChangeAspect="1"/>
          </p:cNvPicPr>
          <p:nvPr/>
        </p:nvPicPr>
        <p:blipFill>
          <a:blip r:embed="rId5"/>
          <a:stretch>
            <a:fillRect/>
          </a:stretch>
        </p:blipFill>
        <p:spPr>
          <a:xfrm>
            <a:off x="4773169" y="2953512"/>
            <a:ext cx="6860032" cy="3646194"/>
          </a:xfrm>
          <a:prstGeom prst="rect">
            <a:avLst/>
          </a:prstGeom>
        </p:spPr>
      </p:pic>
    </p:spTree>
    <p:extLst>
      <p:ext uri="{BB962C8B-B14F-4D97-AF65-F5344CB8AC3E}">
        <p14:creationId xmlns:p14="http://schemas.microsoft.com/office/powerpoint/2010/main" val="149400961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3D14417-187F-A726-877D-6070CEA9218D}"/>
              </a:ext>
            </a:extLst>
          </p:cNvPr>
          <p:cNvSpPr txBox="1"/>
          <p:nvPr/>
        </p:nvSpPr>
        <p:spPr>
          <a:xfrm>
            <a:off x="381000" y="375920"/>
            <a:ext cx="11252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Calibri"/>
                <a:cs typeface="Calibri"/>
              </a:rPr>
              <a:t>Lab Task</a:t>
            </a:r>
          </a:p>
        </p:txBody>
      </p:sp>
      <p:sp>
        <p:nvSpPr>
          <p:cNvPr id="3" name="TextBox 2">
            <a:extLst>
              <a:ext uri="{FF2B5EF4-FFF2-40B4-BE49-F238E27FC236}">
                <a16:creationId xmlns:a16="http://schemas.microsoft.com/office/drawing/2014/main" xmlns="" id="{99075BA3-C08A-1D55-DD8A-3CED79CA1492}"/>
              </a:ext>
            </a:extLst>
          </p:cNvPr>
          <p:cNvSpPr txBox="1"/>
          <p:nvPr/>
        </p:nvSpPr>
        <p:spPr>
          <a:xfrm>
            <a:off x="375769" y="1485899"/>
            <a:ext cx="901373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0" indent="-285750">
              <a:buFont typeface="Arial" panose="020B0604020202020204" pitchFamily="34" charset="0"/>
              <a:buChar char="•"/>
            </a:pPr>
            <a:r>
              <a:rPr lang="en-US" dirty="0">
                <a:latin typeface="Calibri" panose="020F0502020204030204" pitchFamily="34" charset="0"/>
                <a:cs typeface="Calibri" panose="020F0502020204030204" pitchFamily="34" charset="0"/>
              </a:rPr>
              <a:t>Use the </a:t>
            </a:r>
            <a:r>
              <a:rPr lang="en-US" i="1" dirty="0">
                <a:latin typeface="Calibri" panose="020F0502020204030204" pitchFamily="34" charset="0"/>
                <a:cs typeface="Calibri" panose="020F0502020204030204" pitchFamily="34" charset="0"/>
              </a:rPr>
              <a:t>Browse</a:t>
            </a:r>
            <a:r>
              <a:rPr lang="en-US" dirty="0">
                <a:latin typeface="Calibri" panose="020F0502020204030204" pitchFamily="34" charset="0"/>
                <a:cs typeface="Calibri" panose="020F0502020204030204" pitchFamily="34" charset="0"/>
              </a:rPr>
              <a:t> button in this form to enter the name of the file (full path name) on your computer containing </a:t>
            </a:r>
            <a:r>
              <a:rPr lang="en-US" i="1" dirty="0">
                <a:latin typeface="Calibri" panose="020F0502020204030204" pitchFamily="34" charset="0"/>
                <a:cs typeface="Calibri" panose="020F0502020204030204" pitchFamily="34" charset="0"/>
              </a:rPr>
              <a:t>Alice in Wonderland </a:t>
            </a:r>
            <a:r>
              <a:rPr lang="en-US" dirty="0">
                <a:latin typeface="Calibri" panose="020F0502020204030204" pitchFamily="34" charset="0"/>
                <a:cs typeface="Calibri" panose="020F0502020204030204" pitchFamily="34" charset="0"/>
              </a:rPr>
              <a:t>(or do so manually).</a:t>
            </a:r>
            <a:r>
              <a:rPr lang="en-US" i="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Don’t yet press the “</a:t>
            </a:r>
            <a:r>
              <a:rPr lang="en-US" i="1" dirty="0">
                <a:latin typeface="Calibri" panose="020F0502020204030204" pitchFamily="34" charset="0"/>
                <a:cs typeface="Calibri" panose="020F0502020204030204" pitchFamily="34" charset="0"/>
              </a:rPr>
              <a:t>Upload alice.txt file</a:t>
            </a:r>
            <a:r>
              <a:rPr lang="en-US" dirty="0">
                <a:latin typeface="Calibri" panose="020F0502020204030204" pitchFamily="34" charset="0"/>
                <a:cs typeface="Calibri" panose="020F0502020204030204" pitchFamily="34" charset="0"/>
              </a:rPr>
              <a:t>” button</a:t>
            </a:r>
            <a:r>
              <a:rPr lang="en-US" dirty="0" smtClean="0">
                <a:latin typeface="Calibri" panose="020F0502020204030204" pitchFamily="34" charset="0"/>
                <a:cs typeface="Calibri" panose="020F0502020204030204" pitchFamily="34" charset="0"/>
              </a:rPr>
              <a:t>.</a:t>
            </a:r>
          </a:p>
          <a:p>
            <a:pPr marL="285750" lvl="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dirty="0">
                <a:latin typeface="Calibri" panose="020F0502020204030204" pitchFamily="34" charset="0"/>
                <a:cs typeface="Calibri" panose="020F0502020204030204" pitchFamily="34" charset="0"/>
              </a:rPr>
              <a:t>Now start up Wireshark and begin packet capture </a:t>
            </a:r>
            <a:r>
              <a:rPr lang="en-US" i="1" dirty="0">
                <a:latin typeface="Calibri" panose="020F0502020204030204" pitchFamily="34" charset="0"/>
                <a:cs typeface="Calibri" panose="020F0502020204030204" pitchFamily="34" charset="0"/>
              </a:rPr>
              <a:t>(Capture-&gt;Start) </a:t>
            </a:r>
            <a:r>
              <a:rPr lang="en-US" dirty="0">
                <a:latin typeface="Calibri" panose="020F0502020204030204" pitchFamily="34" charset="0"/>
                <a:cs typeface="Calibri" panose="020F0502020204030204" pitchFamily="34" charset="0"/>
              </a:rPr>
              <a:t>and then press </a:t>
            </a:r>
            <a:r>
              <a:rPr lang="en-US" i="1" dirty="0">
                <a:latin typeface="Calibri" panose="020F0502020204030204" pitchFamily="34" charset="0"/>
                <a:cs typeface="Calibri" panose="020F0502020204030204" pitchFamily="34" charset="0"/>
              </a:rPr>
              <a:t>OK</a:t>
            </a:r>
            <a:r>
              <a:rPr lang="en-US" dirty="0">
                <a:latin typeface="Calibri" panose="020F0502020204030204" pitchFamily="34" charset="0"/>
                <a:cs typeface="Calibri" panose="020F0502020204030204" pitchFamily="34" charset="0"/>
              </a:rPr>
              <a:t> on the Wireshark Packet Capture Options </a:t>
            </a:r>
            <a:r>
              <a:rPr lang="en-US" dirty="0" smtClean="0">
                <a:latin typeface="Calibri" panose="020F0502020204030204" pitchFamily="34" charset="0"/>
                <a:cs typeface="Calibri" panose="020F0502020204030204" pitchFamily="34" charset="0"/>
              </a:rPr>
              <a:t>screen.</a:t>
            </a:r>
          </a:p>
          <a:p>
            <a:pPr marL="285750" lvl="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Returning to your browser, press the “</a:t>
            </a:r>
            <a:r>
              <a:rPr lang="en-US" i="1" dirty="0">
                <a:latin typeface="Calibri" panose="020F0502020204030204" pitchFamily="34" charset="0"/>
                <a:cs typeface="Calibri" panose="020F0502020204030204" pitchFamily="34" charset="0"/>
              </a:rPr>
              <a:t>Upload alice.txt file</a:t>
            </a:r>
            <a:r>
              <a:rPr lang="en-US" dirty="0">
                <a:latin typeface="Calibri" panose="020F0502020204030204" pitchFamily="34" charset="0"/>
                <a:cs typeface="Calibri" panose="020F0502020204030204" pitchFamily="34" charset="0"/>
              </a:rPr>
              <a:t>” button to upload the file to the gaia.cs.umass.edu server.  Once the file has been uploaded, a short congratulations message will be displayed in your browser window</a:t>
            </a:r>
            <a:r>
              <a:rPr lang="en-US" dirty="0" smtClean="0">
                <a:latin typeface="Calibri" panose="020F0502020204030204" pitchFamily="34" charset="0"/>
                <a:cs typeface="Calibri" panose="020F0502020204030204" pitchFamily="34" charset="0"/>
              </a:rPr>
              <a:t>.</a:t>
            </a:r>
          </a:p>
          <a:p>
            <a:pPr marL="285750" lvl="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Stop Wireshark packet capture</a:t>
            </a:r>
            <a:r>
              <a:rPr lang="en-US" dirty="0" smtClean="0">
                <a:latin typeface="Calibri" panose="020F0502020204030204" pitchFamily="34" charset="0"/>
                <a:cs typeface="Calibri" panose="020F0502020204030204" pitchFamily="34" charset="0"/>
              </a:rPr>
              <a:t>.</a:t>
            </a:r>
          </a:p>
          <a:p>
            <a:pPr marL="285750" lvl="0" indent="-285750">
              <a:buFont typeface="Arial" panose="020B0604020202020204" pitchFamily="34" charset="0"/>
              <a:buChar char="•"/>
            </a:pPr>
            <a:endParaRPr lang="en-US" dirty="0">
              <a:latin typeface="Calibri" panose="020F0502020204030204" pitchFamily="34" charset="0"/>
              <a:ea typeface="Calibri"/>
              <a:cs typeface="Calibri" panose="020F0502020204030204" pitchFamily="34" charset="0"/>
            </a:endParaRPr>
          </a:p>
          <a:p>
            <a:pPr marL="285750" lvl="0" indent="-285750">
              <a:buFont typeface="Arial" panose="020B0604020202020204" pitchFamily="34" charset="0"/>
              <a:buChar char="•"/>
            </a:pPr>
            <a:r>
              <a:rPr lang="en-US" dirty="0"/>
              <a:t>F</a:t>
            </a:r>
            <a:r>
              <a:rPr lang="en-US" dirty="0" smtClean="0"/>
              <a:t>ilter </a:t>
            </a:r>
            <a:r>
              <a:rPr lang="en-US" dirty="0"/>
              <a:t>the packets displayed in the Wireshark window by entering “</a:t>
            </a:r>
            <a:r>
              <a:rPr lang="en-US" dirty="0" err="1"/>
              <a:t>tcp</a:t>
            </a:r>
            <a:r>
              <a:rPr lang="en-US" dirty="0"/>
              <a:t>” (lowercase, no quotes, and don’t forget to press return after entering!) </a:t>
            </a:r>
            <a:endParaRPr lang="en-US" dirty="0">
              <a:latin typeface="Calibri" panose="020F0502020204030204" pitchFamily="34" charset="0"/>
              <a:ea typeface="Calibri"/>
              <a:cs typeface="Calibri" panose="020F0502020204030204" pitchFamily="34" charset="0"/>
            </a:endParaRPr>
          </a:p>
        </p:txBody>
      </p:sp>
      <p:pic>
        <p:nvPicPr>
          <p:cNvPr id="6" name="Picture 5" descr="A blue and black logo&#10;&#10;Description automatically generated">
            <a:extLst>
              <a:ext uri="{FF2B5EF4-FFF2-40B4-BE49-F238E27FC236}">
                <a16:creationId xmlns:a16="http://schemas.microsoft.com/office/drawing/2014/main" xmlns="" id="{D7C1E104-EDA1-D1C7-5F99-ED42C5970EFD}"/>
              </a:ext>
            </a:extLst>
          </p:cNvPr>
          <p:cNvPicPr>
            <a:picLocks noChangeAspect="1"/>
          </p:cNvPicPr>
          <p:nvPr/>
        </p:nvPicPr>
        <p:blipFill>
          <a:blip r:embed="rId2"/>
          <a:stretch>
            <a:fillRect/>
          </a:stretch>
        </p:blipFill>
        <p:spPr>
          <a:xfrm>
            <a:off x="10564448" y="337229"/>
            <a:ext cx="1182461" cy="1168854"/>
          </a:xfrm>
          <a:prstGeom prst="rect">
            <a:avLst/>
          </a:prstGeom>
        </p:spPr>
      </p:pic>
    </p:spTree>
    <p:extLst>
      <p:ext uri="{BB962C8B-B14F-4D97-AF65-F5344CB8AC3E}">
        <p14:creationId xmlns:p14="http://schemas.microsoft.com/office/powerpoint/2010/main" val="149975042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3D14417-187F-A726-877D-6070CEA9218D}"/>
              </a:ext>
            </a:extLst>
          </p:cNvPr>
          <p:cNvSpPr txBox="1"/>
          <p:nvPr/>
        </p:nvSpPr>
        <p:spPr>
          <a:xfrm>
            <a:off x="381000" y="375920"/>
            <a:ext cx="11252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smtClean="0">
                <a:latin typeface="Calibri"/>
                <a:cs typeface="Calibri"/>
              </a:rPr>
              <a:t>Lab Task</a:t>
            </a:r>
            <a:endParaRPr lang="en-US" sz="4400" b="1" dirty="0">
              <a:latin typeface="Calibri"/>
              <a:cs typeface="Calibri"/>
            </a:endParaRPr>
          </a:p>
        </p:txBody>
      </p:sp>
      <p:sp>
        <p:nvSpPr>
          <p:cNvPr id="3" name="TextBox 2">
            <a:extLst>
              <a:ext uri="{FF2B5EF4-FFF2-40B4-BE49-F238E27FC236}">
                <a16:creationId xmlns:a16="http://schemas.microsoft.com/office/drawing/2014/main" xmlns="" id="{99075BA3-C08A-1D55-DD8A-3CED79CA1492}"/>
              </a:ext>
            </a:extLst>
          </p:cNvPr>
          <p:cNvSpPr txBox="1"/>
          <p:nvPr/>
        </p:nvSpPr>
        <p:spPr>
          <a:xfrm>
            <a:off x="375769" y="1485899"/>
            <a:ext cx="901373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lvl="0" indent="-342900">
              <a:buFont typeface="+mj-lt"/>
              <a:buAutoNum type="arabicPeriod"/>
            </a:pPr>
            <a:r>
              <a:rPr lang="en-US" dirty="0">
                <a:latin typeface="Calibri" panose="020F0502020204030204" pitchFamily="34" charset="0"/>
                <a:cs typeface="Calibri" panose="020F0502020204030204" pitchFamily="34" charset="0"/>
              </a:rPr>
              <a:t>What is the sequence number of the TCP SYN segment that is used to initiate the TCP connection between the client computer and gaia.cs.umass.edu?  What is it in the segment that identifies the segment as a SYN segment</a:t>
            </a:r>
            <a:r>
              <a:rPr lang="en-US" dirty="0" smtClean="0">
                <a:latin typeface="Calibri" panose="020F0502020204030204" pitchFamily="34" charset="0"/>
                <a:cs typeface="Calibri" panose="020F0502020204030204" pitchFamily="34" charset="0"/>
              </a:rPr>
              <a:t>?</a:t>
            </a:r>
          </a:p>
          <a:p>
            <a:pPr marL="342900" lvl="0" indent="-342900">
              <a:buFont typeface="+mj-lt"/>
              <a:buAutoNum type="arabicPeriod"/>
            </a:pPr>
            <a:endParaRPr lang="en-US" dirty="0">
              <a:latin typeface="Calibri" panose="020F0502020204030204" pitchFamily="34" charset="0"/>
              <a:cs typeface="Calibri" panose="020F0502020204030204" pitchFamily="34" charset="0"/>
            </a:endParaRPr>
          </a:p>
          <a:p>
            <a:pPr marL="342900" lvl="0" indent="-342900">
              <a:buFont typeface="+mj-lt"/>
              <a:buAutoNum type="arabicPeriod"/>
            </a:pPr>
            <a:r>
              <a:rPr lang="en-US" dirty="0">
                <a:latin typeface="Calibri" panose="020F0502020204030204" pitchFamily="34" charset="0"/>
                <a:cs typeface="Calibri" panose="020F0502020204030204" pitchFamily="34" charset="0"/>
              </a:rPr>
              <a:t>What is the sequence number of the SYNACK segment sent by gaia.cs.umass.edu to the client computer in reply to the SYN?  What is the value of the Acknowledgement field in the SYNACK segment?  How did gaia.cs.umass.edu determine that value? What is it in the segment that identifies the segment as a SYNACK segment</a:t>
            </a:r>
            <a:r>
              <a:rPr lang="en-US" dirty="0" smtClean="0">
                <a:latin typeface="Calibri" panose="020F0502020204030204" pitchFamily="34" charset="0"/>
                <a:cs typeface="Calibri" panose="020F0502020204030204" pitchFamily="34" charset="0"/>
              </a:rPr>
              <a:t>?</a:t>
            </a:r>
          </a:p>
          <a:p>
            <a:pPr marL="342900" lvl="0" indent="-342900">
              <a:buFont typeface="+mj-lt"/>
              <a:buAutoNum type="arabicPeriod"/>
            </a:pPr>
            <a:endParaRPr lang="en-US" dirty="0">
              <a:latin typeface="Calibri" panose="020F0502020204030204" pitchFamily="34" charset="0"/>
              <a:cs typeface="Calibri" panose="020F0502020204030204" pitchFamily="34" charset="0"/>
            </a:endParaRPr>
          </a:p>
          <a:p>
            <a:pPr marL="342900" lvl="0" indent="-342900">
              <a:buFont typeface="+mj-lt"/>
              <a:buAutoNum type="arabicPeriod"/>
            </a:pPr>
            <a:r>
              <a:rPr lang="en-US" dirty="0">
                <a:latin typeface="Calibri" panose="020F0502020204030204" pitchFamily="34" charset="0"/>
                <a:cs typeface="Calibri" panose="020F0502020204030204" pitchFamily="34" charset="0"/>
              </a:rPr>
              <a:t>What is the sequence number of the TCP segment containing the HTTP POST command?  Note that in order to find the POST command, you’ll need to dig into the packet content field at the bottom of the Wireshark window, looking for a segment with a “POST” within its DATA field.</a:t>
            </a:r>
          </a:p>
          <a:p>
            <a:pPr marL="342900" indent="-342900">
              <a:buFont typeface="+mj-lt"/>
              <a:buAutoNum type="arabicPeriod"/>
            </a:pPr>
            <a:endParaRPr lang="en-US" dirty="0">
              <a:latin typeface="Calibri" panose="020F0502020204030204" pitchFamily="34" charset="0"/>
              <a:ea typeface="Calibri"/>
              <a:cs typeface="Calibri" panose="020F0502020204030204" pitchFamily="34" charset="0"/>
            </a:endParaRPr>
          </a:p>
        </p:txBody>
      </p:sp>
      <p:pic>
        <p:nvPicPr>
          <p:cNvPr id="6" name="Picture 5" descr="A blue and black logo&#10;&#10;Description automatically generated">
            <a:extLst>
              <a:ext uri="{FF2B5EF4-FFF2-40B4-BE49-F238E27FC236}">
                <a16:creationId xmlns:a16="http://schemas.microsoft.com/office/drawing/2014/main" xmlns="" id="{D7C1E104-EDA1-D1C7-5F99-ED42C5970EFD}"/>
              </a:ext>
            </a:extLst>
          </p:cNvPr>
          <p:cNvPicPr>
            <a:picLocks noChangeAspect="1"/>
          </p:cNvPicPr>
          <p:nvPr/>
        </p:nvPicPr>
        <p:blipFill>
          <a:blip r:embed="rId2"/>
          <a:stretch>
            <a:fillRect/>
          </a:stretch>
        </p:blipFill>
        <p:spPr>
          <a:xfrm>
            <a:off x="10564448" y="337229"/>
            <a:ext cx="1182461" cy="1168854"/>
          </a:xfrm>
          <a:prstGeom prst="rect">
            <a:avLst/>
          </a:prstGeom>
        </p:spPr>
      </p:pic>
    </p:spTree>
    <p:extLst>
      <p:ext uri="{BB962C8B-B14F-4D97-AF65-F5344CB8AC3E}">
        <p14:creationId xmlns:p14="http://schemas.microsoft.com/office/powerpoint/2010/main" val="16437488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B1F063-8AF6-145A-79F3-7A95DED11792}"/>
              </a:ext>
            </a:extLst>
          </p:cNvPr>
          <p:cNvSpPr>
            <a:spLocks noGrp="1"/>
          </p:cNvSpPr>
          <p:nvPr>
            <p:ph type="title"/>
          </p:nvPr>
        </p:nvSpPr>
        <p:spPr>
          <a:xfrm>
            <a:off x="525717" y="2644442"/>
            <a:ext cx="5767494" cy="1730376"/>
          </a:xfrm>
        </p:spPr>
        <p:txBody>
          <a:bodyPr>
            <a:normAutofit/>
          </a:bodyPr>
          <a:lstStyle/>
          <a:p>
            <a:r>
              <a:rPr lang="en-US" sz="7200" b="1" i="0">
                <a:latin typeface="Calibri"/>
                <a:ea typeface="Calibri"/>
                <a:cs typeface="Calibri"/>
              </a:rPr>
              <a:t>Thank You !</a:t>
            </a:r>
          </a:p>
        </p:txBody>
      </p:sp>
      <p:pic>
        <p:nvPicPr>
          <p:cNvPr id="10" name="Content Placeholder 9" descr="A close-up of several ports&#10;&#10;Description automatically generated">
            <a:extLst>
              <a:ext uri="{FF2B5EF4-FFF2-40B4-BE49-F238E27FC236}">
                <a16:creationId xmlns:a16="http://schemas.microsoft.com/office/drawing/2014/main" xmlns="" id="{E487242C-9AFB-290B-68A1-850BB4EEB0C0}"/>
              </a:ext>
            </a:extLst>
          </p:cNvPr>
          <p:cNvPicPr>
            <a:picLocks noGrp="1" noChangeAspect="1"/>
          </p:cNvPicPr>
          <p:nvPr>
            <p:ph idx="1"/>
          </p:nvPr>
        </p:nvPicPr>
        <p:blipFill>
          <a:blip r:embed="rId2"/>
          <a:stretch>
            <a:fillRect/>
          </a:stretch>
        </p:blipFill>
        <p:spPr>
          <a:xfrm>
            <a:off x="5540683" y="1609564"/>
            <a:ext cx="6096000" cy="4064000"/>
          </a:xfrm>
          <a:prstGeom prst="rect">
            <a:avLst/>
          </a:prstGeom>
          <a:ln>
            <a:noFill/>
          </a:ln>
          <a:effectLst>
            <a:softEdge rad="112500"/>
          </a:effectLst>
        </p:spPr>
      </p:pic>
      <p:pic>
        <p:nvPicPr>
          <p:cNvPr id="4" name="Picture 3" descr="A blue and black logo&#10;&#10;Description automatically generated">
            <a:extLst>
              <a:ext uri="{FF2B5EF4-FFF2-40B4-BE49-F238E27FC236}">
                <a16:creationId xmlns:a16="http://schemas.microsoft.com/office/drawing/2014/main" xmlns="" id="{BE7E7A4D-8F3A-DDB3-BBAD-03387E25FF65}"/>
              </a:ext>
            </a:extLst>
          </p:cNvPr>
          <p:cNvPicPr>
            <a:picLocks noChangeAspect="1"/>
          </p:cNvPicPr>
          <p:nvPr/>
        </p:nvPicPr>
        <p:blipFill>
          <a:blip r:embed="rId3"/>
          <a:stretch>
            <a:fillRect/>
          </a:stretch>
        </p:blipFill>
        <p:spPr>
          <a:xfrm>
            <a:off x="10564448" y="337229"/>
            <a:ext cx="1182461" cy="1168854"/>
          </a:xfrm>
          <a:prstGeom prst="rect">
            <a:avLst/>
          </a:prstGeom>
        </p:spPr>
      </p:pic>
    </p:spTree>
    <p:extLst>
      <p:ext uri="{BB962C8B-B14F-4D97-AF65-F5344CB8AC3E}">
        <p14:creationId xmlns:p14="http://schemas.microsoft.com/office/powerpoint/2010/main" val="231515468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3D14417-187F-A726-877D-6070CEA9218D}"/>
              </a:ext>
            </a:extLst>
          </p:cNvPr>
          <p:cNvSpPr txBox="1"/>
          <p:nvPr/>
        </p:nvSpPr>
        <p:spPr>
          <a:xfrm>
            <a:off x="381000" y="375920"/>
            <a:ext cx="11252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latin typeface="Calibri"/>
                <a:cs typeface="Calibri"/>
              </a:rPr>
              <a:t>Outline</a:t>
            </a:r>
          </a:p>
        </p:txBody>
      </p:sp>
      <p:sp>
        <p:nvSpPr>
          <p:cNvPr id="3" name="TextBox 2">
            <a:extLst>
              <a:ext uri="{FF2B5EF4-FFF2-40B4-BE49-F238E27FC236}">
                <a16:creationId xmlns:a16="http://schemas.microsoft.com/office/drawing/2014/main" xmlns="" id="{99075BA3-C08A-1D55-DD8A-3CED79CA1492}"/>
              </a:ext>
            </a:extLst>
          </p:cNvPr>
          <p:cNvSpPr txBox="1"/>
          <p:nvPr/>
        </p:nvSpPr>
        <p:spPr>
          <a:xfrm>
            <a:off x="375769" y="1485899"/>
            <a:ext cx="901373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smtClean="0">
                <a:latin typeface="Calibri"/>
                <a:cs typeface="Calibri"/>
              </a:rPr>
              <a:t>TCP</a:t>
            </a:r>
            <a:endParaRPr lang="en-US" sz="2400" dirty="0">
              <a:latin typeface="Calibri"/>
              <a:ea typeface="Calibri"/>
              <a:cs typeface="Calibri"/>
            </a:endParaRPr>
          </a:p>
          <a:p>
            <a:pPr marL="342900" indent="-342900">
              <a:buFont typeface="Arial"/>
              <a:buChar char="•"/>
            </a:pPr>
            <a:r>
              <a:rPr lang="en-US" sz="2400" dirty="0" smtClean="0">
                <a:latin typeface="Calibri"/>
                <a:ea typeface="Calibri"/>
                <a:cs typeface="Calibri"/>
              </a:rPr>
              <a:t>UDP</a:t>
            </a:r>
            <a:endParaRPr lang="en-US" sz="2400" dirty="0">
              <a:latin typeface="Calibri"/>
              <a:ea typeface="Calibri"/>
              <a:cs typeface="Calibri"/>
            </a:endParaRPr>
          </a:p>
        </p:txBody>
      </p:sp>
      <p:pic>
        <p:nvPicPr>
          <p:cNvPr id="6" name="Picture 5" descr="A blue and black logo&#10;&#10;Description automatically generated">
            <a:extLst>
              <a:ext uri="{FF2B5EF4-FFF2-40B4-BE49-F238E27FC236}">
                <a16:creationId xmlns:a16="http://schemas.microsoft.com/office/drawing/2014/main" xmlns="" id="{D7C1E104-EDA1-D1C7-5F99-ED42C5970EFD}"/>
              </a:ext>
            </a:extLst>
          </p:cNvPr>
          <p:cNvPicPr>
            <a:picLocks noChangeAspect="1"/>
          </p:cNvPicPr>
          <p:nvPr/>
        </p:nvPicPr>
        <p:blipFill>
          <a:blip r:embed="rId2"/>
          <a:stretch>
            <a:fillRect/>
          </a:stretch>
        </p:blipFill>
        <p:spPr>
          <a:xfrm>
            <a:off x="10564448" y="337229"/>
            <a:ext cx="1182461" cy="1168854"/>
          </a:xfrm>
          <a:prstGeom prst="rect">
            <a:avLst/>
          </a:prstGeom>
        </p:spPr>
      </p:pic>
    </p:spTree>
    <p:extLst>
      <p:ext uri="{BB962C8B-B14F-4D97-AF65-F5344CB8AC3E}">
        <p14:creationId xmlns:p14="http://schemas.microsoft.com/office/powerpoint/2010/main" val="91042279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3D14417-187F-A726-877D-6070CEA9218D}"/>
              </a:ext>
            </a:extLst>
          </p:cNvPr>
          <p:cNvSpPr txBox="1"/>
          <p:nvPr/>
        </p:nvSpPr>
        <p:spPr>
          <a:xfrm>
            <a:off x="381000" y="375920"/>
            <a:ext cx="11252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smtClean="0">
                <a:latin typeface="Calibri"/>
                <a:cs typeface="Calibri"/>
              </a:rPr>
              <a:t>TCP </a:t>
            </a:r>
            <a:r>
              <a:rPr lang="en-US" sz="4400" b="1" dirty="0">
                <a:latin typeface="Calibri"/>
                <a:cs typeface="Calibri"/>
              </a:rPr>
              <a:t>(Transmission Control Protocol)</a:t>
            </a:r>
          </a:p>
        </p:txBody>
      </p:sp>
      <p:sp>
        <p:nvSpPr>
          <p:cNvPr id="3" name="TextBox 2">
            <a:extLst>
              <a:ext uri="{FF2B5EF4-FFF2-40B4-BE49-F238E27FC236}">
                <a16:creationId xmlns:a16="http://schemas.microsoft.com/office/drawing/2014/main" xmlns="" id="{99075BA3-C08A-1D55-DD8A-3CED79CA1492}"/>
              </a:ext>
            </a:extLst>
          </p:cNvPr>
          <p:cNvSpPr txBox="1"/>
          <p:nvPr/>
        </p:nvSpPr>
        <p:spPr>
          <a:xfrm>
            <a:off x="381000" y="1245383"/>
            <a:ext cx="9013732"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t>Purpose and Functionality</a:t>
            </a:r>
            <a:endParaRPr lang="en-US" b="1" dirty="0" smtClean="0">
              <a:latin typeface="Calibri" panose="020F0502020204030204" pitchFamily="34" charset="0"/>
              <a:cs typeface="Calibri" panose="020F0502020204030204" pitchFamily="34" charset="0"/>
            </a:endParaRPr>
          </a:p>
          <a:p>
            <a:pPr marL="800100" lvl="1" indent="-342900">
              <a:buFont typeface="Arial"/>
              <a:buChar char="•"/>
            </a:pPr>
            <a:r>
              <a:rPr lang="en-US" dirty="0" smtClean="0">
                <a:latin typeface="Calibri" panose="020F0502020204030204" pitchFamily="34" charset="0"/>
                <a:cs typeface="Calibri" panose="020F0502020204030204" pitchFamily="34" charset="0"/>
              </a:rPr>
              <a:t>TCP </a:t>
            </a:r>
            <a:r>
              <a:rPr lang="en-US" dirty="0">
                <a:latin typeface="Calibri" panose="020F0502020204030204" pitchFamily="34" charset="0"/>
                <a:cs typeface="Calibri" panose="020F0502020204030204" pitchFamily="34" charset="0"/>
              </a:rPr>
              <a:t>is connection-oriented, meaning it establishes a reliable connection between sender and receiver before transmitting data. It provides error checking, ensures all data packets are received in the correct order, and retransmits lost packets</a:t>
            </a:r>
            <a:r>
              <a:rPr lang="en-US" dirty="0" smtClean="0">
                <a:latin typeface="Calibri" panose="020F0502020204030204" pitchFamily="34" charset="0"/>
                <a:cs typeface="Calibri" panose="020F0502020204030204" pitchFamily="34" charset="0"/>
              </a:rPr>
              <a:t>.</a:t>
            </a:r>
          </a:p>
          <a:p>
            <a:pPr marL="800100" lvl="1" indent="-342900">
              <a:buFont typeface="Arial"/>
              <a:buChar char="•"/>
            </a:pPr>
            <a:endParaRPr lang="en-US" dirty="0" smtClean="0">
              <a:latin typeface="Calibri" panose="020F0502020204030204" pitchFamily="34" charset="0"/>
              <a:cs typeface="Calibri" panose="020F0502020204030204" pitchFamily="34" charset="0"/>
            </a:endParaRPr>
          </a:p>
          <a:p>
            <a:pPr marL="342900" indent="-342900">
              <a:buFont typeface="Arial"/>
              <a:buChar char="•"/>
            </a:pPr>
            <a:r>
              <a:rPr lang="en-US" dirty="0"/>
              <a:t>Reliability</a:t>
            </a:r>
            <a:endParaRPr lang="en-US" dirty="0" smtClean="0">
              <a:latin typeface="Calibri" panose="020F0502020204030204" pitchFamily="34" charset="0"/>
              <a:cs typeface="Calibri" panose="020F0502020204030204" pitchFamily="34" charset="0"/>
            </a:endParaRPr>
          </a:p>
          <a:p>
            <a:pPr marL="800100" lvl="1" indent="-342900">
              <a:buFont typeface="Arial"/>
              <a:buChar char="•"/>
            </a:pPr>
            <a:r>
              <a:rPr lang="en-US" dirty="0" smtClean="0">
                <a:latin typeface="Calibri" panose="020F0502020204030204" pitchFamily="34" charset="0"/>
                <a:cs typeface="Calibri" panose="020F0502020204030204" pitchFamily="34" charset="0"/>
              </a:rPr>
              <a:t>Reliable</a:t>
            </a:r>
            <a:r>
              <a:rPr lang="en-US" dirty="0">
                <a:latin typeface="Calibri" panose="020F0502020204030204" pitchFamily="34" charset="0"/>
                <a:cs typeface="Calibri" panose="020F0502020204030204" pitchFamily="34" charset="0"/>
              </a:rPr>
              <a:t>, as it uses mechanisms like sequence numbers, acknowledgments, and retransmissions to ensure data is received correctly and in order</a:t>
            </a:r>
            <a:r>
              <a:rPr lang="en-US" dirty="0" smtClean="0">
                <a:latin typeface="Calibri" panose="020F0502020204030204" pitchFamily="34" charset="0"/>
                <a:cs typeface="Calibri" panose="020F0502020204030204" pitchFamily="34" charset="0"/>
              </a:rPr>
              <a:t>.</a:t>
            </a:r>
          </a:p>
          <a:p>
            <a:pPr marL="800100" lvl="1" indent="-342900">
              <a:buFont typeface="Arial"/>
              <a:buChar char="•"/>
            </a:pPr>
            <a:endParaRPr lang="en-US" dirty="0" smtClean="0">
              <a:latin typeface="Calibri" panose="020F0502020204030204" pitchFamily="34" charset="0"/>
              <a:cs typeface="Calibri" panose="020F0502020204030204" pitchFamily="34" charset="0"/>
            </a:endParaRPr>
          </a:p>
          <a:p>
            <a:pPr marL="342900" indent="-342900">
              <a:buFont typeface="Arial"/>
              <a:buChar char="•"/>
            </a:pPr>
            <a:r>
              <a:rPr lang="en-US" dirty="0"/>
              <a:t>Data Transfer Speed</a:t>
            </a:r>
            <a:endParaRPr lang="en-US" dirty="0" smtClean="0">
              <a:latin typeface="Calibri" panose="020F0502020204030204" pitchFamily="34" charset="0"/>
              <a:cs typeface="Calibri" panose="020F0502020204030204" pitchFamily="34" charset="0"/>
            </a:endParaRPr>
          </a:p>
          <a:p>
            <a:pPr marL="800100" lvl="1" indent="-342900">
              <a:buFont typeface="Arial"/>
              <a:buChar char="•"/>
            </a:pPr>
            <a:r>
              <a:rPr lang="en-US" dirty="0" smtClean="0">
                <a:latin typeface="Calibri" panose="020F0502020204030204" pitchFamily="34" charset="0"/>
                <a:cs typeface="Calibri" panose="020F0502020204030204" pitchFamily="34" charset="0"/>
              </a:rPr>
              <a:t>Slower </a:t>
            </a:r>
            <a:r>
              <a:rPr lang="en-US" dirty="0">
                <a:latin typeface="Calibri" panose="020F0502020204030204" pitchFamily="34" charset="0"/>
                <a:cs typeface="Calibri" panose="020F0502020204030204" pitchFamily="34" charset="0"/>
              </a:rPr>
              <a:t>due to the overhead of establishing a connection, error checking, and managing acknowledgments. Suitable for scenarios where accuracy is more critical than speed</a:t>
            </a:r>
            <a:r>
              <a:rPr lang="en-US" dirty="0" smtClean="0">
                <a:latin typeface="Calibri" panose="020F0502020204030204" pitchFamily="34" charset="0"/>
                <a:cs typeface="Calibri" panose="020F0502020204030204" pitchFamily="34" charset="0"/>
              </a:rPr>
              <a:t>.</a:t>
            </a:r>
          </a:p>
          <a:p>
            <a:pPr marL="800100" lvl="1" indent="-342900">
              <a:buFont typeface="Arial"/>
              <a:buChar char="•"/>
            </a:pPr>
            <a:endParaRPr lang="en-US" dirty="0" smtClean="0">
              <a:latin typeface="Calibri" panose="020F0502020204030204" pitchFamily="34" charset="0"/>
              <a:cs typeface="Calibri" panose="020F0502020204030204" pitchFamily="34" charset="0"/>
            </a:endParaRPr>
          </a:p>
          <a:p>
            <a:pPr marL="342900" indent="-342900">
              <a:buFont typeface="Arial"/>
              <a:buChar char="•"/>
            </a:pPr>
            <a:r>
              <a:rPr lang="en-US" dirty="0"/>
              <a:t>Header Size</a:t>
            </a:r>
            <a:endParaRPr lang="en-US" dirty="0" smtClean="0">
              <a:latin typeface="Calibri" panose="020F0502020204030204" pitchFamily="34" charset="0"/>
              <a:cs typeface="Calibri" panose="020F0502020204030204" pitchFamily="34" charset="0"/>
            </a:endParaRPr>
          </a:p>
          <a:p>
            <a:pPr marL="800100" lvl="1" indent="-342900">
              <a:buFont typeface="Arial"/>
              <a:buChar char="•"/>
            </a:pPr>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header size is larger, typically 20 bytes, due to additional fields for managing connections and reliability (e.g., sequence numbers, acknowledgment numbers, and flow control).</a:t>
            </a:r>
            <a:endParaRPr lang="en-US" dirty="0">
              <a:latin typeface="Calibri" panose="020F0502020204030204" pitchFamily="34" charset="0"/>
              <a:ea typeface="Calibri"/>
              <a:cs typeface="Calibri" panose="020F0502020204030204" pitchFamily="34" charset="0"/>
            </a:endParaRPr>
          </a:p>
        </p:txBody>
      </p:sp>
      <p:pic>
        <p:nvPicPr>
          <p:cNvPr id="6" name="Picture 5" descr="A blue and black logo&#10;&#10;Description automatically generated">
            <a:extLst>
              <a:ext uri="{FF2B5EF4-FFF2-40B4-BE49-F238E27FC236}">
                <a16:creationId xmlns:a16="http://schemas.microsoft.com/office/drawing/2014/main" xmlns="" id="{D7C1E104-EDA1-D1C7-5F99-ED42C5970EFD}"/>
              </a:ext>
            </a:extLst>
          </p:cNvPr>
          <p:cNvPicPr>
            <a:picLocks noChangeAspect="1"/>
          </p:cNvPicPr>
          <p:nvPr/>
        </p:nvPicPr>
        <p:blipFill>
          <a:blip r:embed="rId2"/>
          <a:stretch>
            <a:fillRect/>
          </a:stretch>
        </p:blipFill>
        <p:spPr>
          <a:xfrm>
            <a:off x="10564448" y="337229"/>
            <a:ext cx="1182461" cy="1168854"/>
          </a:xfrm>
          <a:prstGeom prst="rect">
            <a:avLst/>
          </a:prstGeom>
        </p:spPr>
      </p:pic>
    </p:spTree>
    <p:extLst>
      <p:ext uri="{BB962C8B-B14F-4D97-AF65-F5344CB8AC3E}">
        <p14:creationId xmlns:p14="http://schemas.microsoft.com/office/powerpoint/2010/main" val="353032119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3D14417-187F-A726-877D-6070CEA9218D}"/>
              </a:ext>
            </a:extLst>
          </p:cNvPr>
          <p:cNvSpPr txBox="1"/>
          <p:nvPr/>
        </p:nvSpPr>
        <p:spPr>
          <a:xfrm>
            <a:off x="381000" y="375920"/>
            <a:ext cx="11252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Calibri"/>
                <a:cs typeface="Calibri"/>
              </a:rPr>
              <a:t>TCP (Transmission Control Protocol)</a:t>
            </a:r>
          </a:p>
        </p:txBody>
      </p:sp>
      <p:sp>
        <p:nvSpPr>
          <p:cNvPr id="3" name="TextBox 2">
            <a:extLst>
              <a:ext uri="{FF2B5EF4-FFF2-40B4-BE49-F238E27FC236}">
                <a16:creationId xmlns:a16="http://schemas.microsoft.com/office/drawing/2014/main" xmlns="" id="{99075BA3-C08A-1D55-DD8A-3CED79CA1492}"/>
              </a:ext>
            </a:extLst>
          </p:cNvPr>
          <p:cNvSpPr txBox="1"/>
          <p:nvPr/>
        </p:nvSpPr>
        <p:spPr>
          <a:xfrm>
            <a:off x="494641" y="1332347"/>
            <a:ext cx="9013732"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Use Cases</a:t>
            </a:r>
          </a:p>
          <a:p>
            <a:pPr marL="742950" lvl="1"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Web </a:t>
            </a:r>
            <a:r>
              <a:rPr lang="en-US" dirty="0">
                <a:latin typeface="Calibri" panose="020F0502020204030204" pitchFamily="34" charset="0"/>
                <a:cs typeface="Calibri" panose="020F0502020204030204" pitchFamily="34" charset="0"/>
              </a:rPr>
              <a:t>browsing (HTTP, HTTPS)</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Email (SMTP, IMAP)</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File transfers (FTP)</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Remote access (SSH, Telnet</a:t>
            </a:r>
            <a:r>
              <a:rPr lang="en-US" dirty="0" smtClean="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Flow Control and Congestion </a:t>
            </a:r>
            <a:r>
              <a:rPr lang="en-US" b="1" dirty="0" smtClean="0">
                <a:latin typeface="Calibri" panose="020F0502020204030204" pitchFamily="34" charset="0"/>
                <a:cs typeface="Calibri" panose="020F0502020204030204" pitchFamily="34" charset="0"/>
              </a:rPr>
              <a:t>Control</a:t>
            </a:r>
            <a:endParaRPr lang="en-US" b="1"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Has </a:t>
            </a:r>
            <a:r>
              <a:rPr lang="en-US" dirty="0">
                <a:latin typeface="Calibri" panose="020F0502020204030204" pitchFamily="34" charset="0"/>
                <a:cs typeface="Calibri" panose="020F0502020204030204" pitchFamily="34" charset="0"/>
              </a:rPr>
              <a:t>built-in flow control and congestion control mechanisms, which help to prevent network congestion and adjust the transmission rate based on network </a:t>
            </a:r>
            <a:r>
              <a:rPr lang="en-US" dirty="0" smtClean="0">
                <a:latin typeface="Calibri" panose="020F0502020204030204" pitchFamily="34" charset="0"/>
                <a:cs typeface="Calibri" panose="020F0502020204030204" pitchFamily="34" charset="0"/>
              </a:rPr>
              <a:t>conditions.</a:t>
            </a:r>
          </a:p>
          <a:p>
            <a:pPr marL="742950" lvl="1" indent="-285750">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smtClean="0">
                <a:latin typeface="Calibri" panose="020F0502020204030204" pitchFamily="34" charset="0"/>
                <a:cs typeface="Calibri" panose="020F0502020204030204" pitchFamily="34" charset="0"/>
              </a:rPr>
              <a:t>Error Checking</a:t>
            </a:r>
          </a:p>
          <a:p>
            <a:pPr marL="742950" lvl="1"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Includes </a:t>
            </a:r>
            <a:r>
              <a:rPr lang="en-US" dirty="0">
                <a:latin typeface="Calibri" panose="020F0502020204030204" pitchFamily="34" charset="0"/>
                <a:cs typeface="Calibri" panose="020F0502020204030204" pitchFamily="34" charset="0"/>
              </a:rPr>
              <a:t>extensive error-checking mechanisms, allowing it to detect and retransmit lost or corrupted </a:t>
            </a:r>
            <a:r>
              <a:rPr lang="en-US" dirty="0" smtClean="0">
                <a:latin typeface="Calibri" panose="020F0502020204030204" pitchFamily="34" charset="0"/>
                <a:cs typeface="Calibri" panose="020F0502020204030204" pitchFamily="34" charset="0"/>
              </a:rPr>
              <a:t>packets.</a:t>
            </a:r>
          </a:p>
          <a:p>
            <a:pPr marL="742950" lvl="1" indent="-285750">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smtClean="0">
                <a:latin typeface="Calibri" panose="020F0502020204030204" pitchFamily="34" charset="0"/>
                <a:cs typeface="Calibri" panose="020F0502020204030204" pitchFamily="34" charset="0"/>
              </a:rPr>
              <a:t>Order </a:t>
            </a:r>
            <a:r>
              <a:rPr lang="en-US" b="1" dirty="0">
                <a:latin typeface="Calibri" panose="020F0502020204030204" pitchFamily="34" charset="0"/>
                <a:cs typeface="Calibri" panose="020F0502020204030204" pitchFamily="34" charset="0"/>
              </a:rPr>
              <a:t>of Data </a:t>
            </a:r>
            <a:r>
              <a:rPr lang="en-US" b="1" dirty="0" smtClean="0">
                <a:latin typeface="Calibri" panose="020F0502020204030204" pitchFamily="34" charset="0"/>
                <a:cs typeface="Calibri" panose="020F0502020204030204" pitchFamily="34" charset="0"/>
              </a:rPr>
              <a:t>Transmission</a:t>
            </a:r>
          </a:p>
          <a:p>
            <a:pPr marL="742950" lvl="1"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Ensures </a:t>
            </a:r>
            <a:r>
              <a:rPr lang="en-US" dirty="0">
                <a:latin typeface="Calibri" panose="020F0502020204030204" pitchFamily="34" charset="0"/>
                <a:cs typeface="Calibri" panose="020F0502020204030204" pitchFamily="34" charset="0"/>
              </a:rPr>
              <a:t>data arrives in order, using sequence numbers and reordering any out-of-order packets before passing data to the application.</a:t>
            </a:r>
          </a:p>
          <a:p>
            <a:pPr marL="342900" indent="-342900">
              <a:buFont typeface="Arial"/>
              <a:buChar char="•"/>
            </a:pPr>
            <a:endParaRPr lang="en-US" dirty="0">
              <a:latin typeface="Calibri" panose="020F0502020204030204" pitchFamily="34" charset="0"/>
              <a:ea typeface="Calibri"/>
              <a:cs typeface="Calibri" panose="020F0502020204030204" pitchFamily="34" charset="0"/>
            </a:endParaRPr>
          </a:p>
        </p:txBody>
      </p:sp>
      <p:pic>
        <p:nvPicPr>
          <p:cNvPr id="6" name="Picture 5" descr="A blue and black logo&#10;&#10;Description automatically generated">
            <a:extLst>
              <a:ext uri="{FF2B5EF4-FFF2-40B4-BE49-F238E27FC236}">
                <a16:creationId xmlns:a16="http://schemas.microsoft.com/office/drawing/2014/main" xmlns="" id="{D7C1E104-EDA1-D1C7-5F99-ED42C5970EFD}"/>
              </a:ext>
            </a:extLst>
          </p:cNvPr>
          <p:cNvPicPr>
            <a:picLocks noChangeAspect="1"/>
          </p:cNvPicPr>
          <p:nvPr/>
        </p:nvPicPr>
        <p:blipFill>
          <a:blip r:embed="rId2"/>
          <a:stretch>
            <a:fillRect/>
          </a:stretch>
        </p:blipFill>
        <p:spPr>
          <a:xfrm>
            <a:off x="10564448" y="337229"/>
            <a:ext cx="1182461" cy="1168854"/>
          </a:xfrm>
          <a:prstGeom prst="rect">
            <a:avLst/>
          </a:prstGeom>
        </p:spPr>
      </p:pic>
    </p:spTree>
    <p:extLst>
      <p:ext uri="{BB962C8B-B14F-4D97-AF65-F5344CB8AC3E}">
        <p14:creationId xmlns:p14="http://schemas.microsoft.com/office/powerpoint/2010/main" val="2633321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3D14417-187F-A726-877D-6070CEA9218D}"/>
              </a:ext>
            </a:extLst>
          </p:cNvPr>
          <p:cNvSpPr txBox="1"/>
          <p:nvPr/>
        </p:nvSpPr>
        <p:spPr>
          <a:xfrm>
            <a:off x="381000" y="375920"/>
            <a:ext cx="11252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Calibri"/>
                <a:cs typeface="Calibri"/>
              </a:rPr>
              <a:t>TCP (Transmission Control Protocol)</a:t>
            </a:r>
          </a:p>
        </p:txBody>
      </p:sp>
      <p:sp>
        <p:nvSpPr>
          <p:cNvPr id="3" name="TextBox 2">
            <a:extLst>
              <a:ext uri="{FF2B5EF4-FFF2-40B4-BE49-F238E27FC236}">
                <a16:creationId xmlns:a16="http://schemas.microsoft.com/office/drawing/2014/main" xmlns="" id="{99075BA3-C08A-1D55-DD8A-3CED79CA1492}"/>
              </a:ext>
            </a:extLst>
          </p:cNvPr>
          <p:cNvSpPr txBox="1"/>
          <p:nvPr/>
        </p:nvSpPr>
        <p:spPr>
          <a:xfrm>
            <a:off x="375769" y="1485899"/>
            <a:ext cx="9013732"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Char char="•"/>
            </a:pPr>
            <a:r>
              <a:rPr lang="en-US" b="1" dirty="0">
                <a:latin typeface="Calibri" panose="020F0502020204030204" pitchFamily="34" charset="0"/>
                <a:cs typeface="Calibri" panose="020F0502020204030204" pitchFamily="34" charset="0"/>
              </a:rPr>
              <a:t>Connection</a:t>
            </a:r>
          </a:p>
          <a:p>
            <a:pPr marL="800100" lvl="1" indent="-342900">
              <a:buChar char="•"/>
            </a:pPr>
            <a:r>
              <a:rPr lang="en-US" dirty="0" smtClean="0">
                <a:latin typeface="Calibri" panose="020F0502020204030204" pitchFamily="34" charset="0"/>
                <a:cs typeface="Calibri" panose="020F0502020204030204" pitchFamily="34" charset="0"/>
              </a:rPr>
              <a:t>Connection-oriented</a:t>
            </a:r>
            <a:r>
              <a:rPr lang="en-US" dirty="0">
                <a:latin typeface="Calibri" panose="020F0502020204030204" pitchFamily="34" charset="0"/>
                <a:cs typeface="Calibri" panose="020F0502020204030204" pitchFamily="34" charset="0"/>
              </a:rPr>
              <a:t>, requiring a three-way handshake (SYN, SYN-ACK, ACK) to establish a connection and a four-step process to close it.</a:t>
            </a:r>
          </a:p>
          <a:p>
            <a:pPr marL="342900" indent="-342900">
              <a:buFont typeface="Arial"/>
              <a:buChar char="•"/>
            </a:pPr>
            <a:endParaRPr lang="en-US" sz="2400" dirty="0">
              <a:latin typeface="Calibri"/>
              <a:ea typeface="Calibri"/>
              <a:cs typeface="Calibri"/>
            </a:endParaRPr>
          </a:p>
        </p:txBody>
      </p:sp>
      <p:pic>
        <p:nvPicPr>
          <p:cNvPr id="6" name="Picture 5" descr="A blue and black logo&#10;&#10;Description automatically generated">
            <a:extLst>
              <a:ext uri="{FF2B5EF4-FFF2-40B4-BE49-F238E27FC236}">
                <a16:creationId xmlns:a16="http://schemas.microsoft.com/office/drawing/2014/main" xmlns="" id="{D7C1E104-EDA1-D1C7-5F99-ED42C5970EFD}"/>
              </a:ext>
            </a:extLst>
          </p:cNvPr>
          <p:cNvPicPr>
            <a:picLocks noChangeAspect="1"/>
          </p:cNvPicPr>
          <p:nvPr/>
        </p:nvPicPr>
        <p:blipFill>
          <a:blip r:embed="rId2"/>
          <a:stretch>
            <a:fillRect/>
          </a:stretch>
        </p:blipFill>
        <p:spPr>
          <a:xfrm>
            <a:off x="10564448" y="337229"/>
            <a:ext cx="1182461" cy="1168854"/>
          </a:xfrm>
          <a:prstGeom prst="rect">
            <a:avLst/>
          </a:prstGeom>
        </p:spPr>
      </p:pic>
    </p:spTree>
    <p:extLst>
      <p:ext uri="{BB962C8B-B14F-4D97-AF65-F5344CB8AC3E}">
        <p14:creationId xmlns:p14="http://schemas.microsoft.com/office/powerpoint/2010/main" val="365412900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3D14417-187F-A726-877D-6070CEA9218D}"/>
              </a:ext>
            </a:extLst>
          </p:cNvPr>
          <p:cNvSpPr txBox="1"/>
          <p:nvPr/>
        </p:nvSpPr>
        <p:spPr>
          <a:xfrm>
            <a:off x="381000" y="375920"/>
            <a:ext cx="11252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Calibri"/>
                <a:cs typeface="Calibri"/>
              </a:rPr>
              <a:t>TCP (Transmission Control Protocol)</a:t>
            </a:r>
          </a:p>
        </p:txBody>
      </p:sp>
      <p:sp>
        <p:nvSpPr>
          <p:cNvPr id="3" name="TextBox 2">
            <a:extLst>
              <a:ext uri="{FF2B5EF4-FFF2-40B4-BE49-F238E27FC236}">
                <a16:creationId xmlns:a16="http://schemas.microsoft.com/office/drawing/2014/main" xmlns="" id="{99075BA3-C08A-1D55-DD8A-3CED79CA1492}"/>
              </a:ext>
            </a:extLst>
          </p:cNvPr>
          <p:cNvSpPr txBox="1"/>
          <p:nvPr/>
        </p:nvSpPr>
        <p:spPr>
          <a:xfrm>
            <a:off x="375769" y="1485899"/>
            <a:ext cx="901373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panose="020F0502020204030204" pitchFamily="34" charset="0"/>
                <a:cs typeface="Calibri" panose="020F0502020204030204" pitchFamily="34" charset="0"/>
              </a:rPr>
              <a:t>Key TCP </a:t>
            </a:r>
            <a:r>
              <a:rPr lang="en-US" sz="2400" b="1" dirty="0" smtClean="0">
                <a:latin typeface="Calibri" panose="020F0502020204030204" pitchFamily="34" charset="0"/>
                <a:cs typeface="Calibri" panose="020F0502020204030204" pitchFamily="34" charset="0"/>
              </a:rPr>
              <a:t>Mechanisms</a:t>
            </a:r>
          </a:p>
          <a:p>
            <a:endParaRPr lang="en-US" sz="2400" b="1"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Three-Way Handshake</a:t>
            </a:r>
            <a:r>
              <a:rPr lang="en-US" dirty="0">
                <a:latin typeface="Calibri" panose="020F0502020204030204" pitchFamily="34" charset="0"/>
                <a:cs typeface="Calibri" panose="020F0502020204030204" pitchFamily="34" charset="0"/>
              </a:rPr>
              <a:t>: Ensures reliable connection establishment.</a:t>
            </a:r>
          </a:p>
          <a:p>
            <a:pPr marL="742950" lvl="1"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Sequence Numbers</a:t>
            </a:r>
            <a:r>
              <a:rPr lang="en-US" dirty="0">
                <a:latin typeface="Calibri" panose="020F0502020204030204" pitchFamily="34" charset="0"/>
                <a:cs typeface="Calibri" panose="020F0502020204030204" pitchFamily="34" charset="0"/>
              </a:rPr>
              <a:t>: Orders and identifies packets for accurate data reassembly.</a:t>
            </a:r>
          </a:p>
          <a:p>
            <a:pPr marL="742950" lvl="1"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Acknowledgments and Retransmission</a:t>
            </a:r>
            <a:r>
              <a:rPr lang="en-US" dirty="0">
                <a:latin typeface="Calibri" panose="020F0502020204030204" pitchFamily="34" charset="0"/>
                <a:cs typeface="Calibri" panose="020F0502020204030204" pitchFamily="34" charset="0"/>
              </a:rPr>
              <a:t>: Confirms delivery and resends lost packets.</a:t>
            </a:r>
          </a:p>
          <a:p>
            <a:pPr marL="742950" lvl="1"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Flow and Congestion Control</a:t>
            </a:r>
            <a:r>
              <a:rPr lang="en-US" dirty="0">
                <a:latin typeface="Calibri" panose="020F0502020204030204" pitchFamily="34" charset="0"/>
                <a:cs typeface="Calibri" panose="020F0502020204030204" pitchFamily="34" charset="0"/>
              </a:rPr>
              <a:t>: Manages transmission rates to prevent overloading.</a:t>
            </a:r>
          </a:p>
          <a:p>
            <a:pPr marL="742950" lvl="1"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Four-Way Handshake</a:t>
            </a:r>
            <a:r>
              <a:rPr lang="en-US" dirty="0">
                <a:latin typeface="Calibri" panose="020F0502020204030204" pitchFamily="34" charset="0"/>
                <a:cs typeface="Calibri" panose="020F0502020204030204" pitchFamily="34" charset="0"/>
              </a:rPr>
              <a:t>: Provides an orderly connection closure.</a:t>
            </a:r>
          </a:p>
          <a:p>
            <a:pPr marL="342900" indent="-342900">
              <a:buFont typeface="Arial"/>
              <a:buChar char="•"/>
            </a:pPr>
            <a:endParaRPr lang="en-US" sz="2400" dirty="0">
              <a:latin typeface="Calibri" panose="020F0502020204030204" pitchFamily="34" charset="0"/>
              <a:ea typeface="Calibri"/>
              <a:cs typeface="Calibri" panose="020F0502020204030204" pitchFamily="34" charset="0"/>
            </a:endParaRPr>
          </a:p>
        </p:txBody>
      </p:sp>
      <p:pic>
        <p:nvPicPr>
          <p:cNvPr id="6" name="Picture 5" descr="A blue and black logo&#10;&#10;Description automatically generated">
            <a:extLst>
              <a:ext uri="{FF2B5EF4-FFF2-40B4-BE49-F238E27FC236}">
                <a16:creationId xmlns:a16="http://schemas.microsoft.com/office/drawing/2014/main" xmlns="" id="{D7C1E104-EDA1-D1C7-5F99-ED42C5970EFD}"/>
              </a:ext>
            </a:extLst>
          </p:cNvPr>
          <p:cNvPicPr>
            <a:picLocks noChangeAspect="1"/>
          </p:cNvPicPr>
          <p:nvPr/>
        </p:nvPicPr>
        <p:blipFill>
          <a:blip r:embed="rId2"/>
          <a:stretch>
            <a:fillRect/>
          </a:stretch>
        </p:blipFill>
        <p:spPr>
          <a:xfrm>
            <a:off x="10564448" y="337229"/>
            <a:ext cx="1182461" cy="1168854"/>
          </a:xfrm>
          <a:prstGeom prst="rect">
            <a:avLst/>
          </a:prstGeom>
        </p:spPr>
      </p:pic>
    </p:spTree>
    <p:extLst>
      <p:ext uri="{BB962C8B-B14F-4D97-AF65-F5344CB8AC3E}">
        <p14:creationId xmlns:p14="http://schemas.microsoft.com/office/powerpoint/2010/main" val="325561089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3D14417-187F-A726-877D-6070CEA9218D}"/>
              </a:ext>
            </a:extLst>
          </p:cNvPr>
          <p:cNvSpPr txBox="1"/>
          <p:nvPr/>
        </p:nvSpPr>
        <p:spPr>
          <a:xfrm>
            <a:off x="381000" y="375920"/>
            <a:ext cx="11252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Calibri"/>
                <a:cs typeface="Calibri"/>
              </a:rPr>
              <a:t>UDP (User Datagram Protocol)</a:t>
            </a:r>
          </a:p>
        </p:txBody>
      </p:sp>
      <p:sp>
        <p:nvSpPr>
          <p:cNvPr id="3" name="TextBox 2">
            <a:extLst>
              <a:ext uri="{FF2B5EF4-FFF2-40B4-BE49-F238E27FC236}">
                <a16:creationId xmlns:a16="http://schemas.microsoft.com/office/drawing/2014/main" xmlns="" id="{99075BA3-C08A-1D55-DD8A-3CED79CA1492}"/>
              </a:ext>
            </a:extLst>
          </p:cNvPr>
          <p:cNvSpPr txBox="1"/>
          <p:nvPr/>
        </p:nvSpPr>
        <p:spPr>
          <a:xfrm>
            <a:off x="375769" y="1485899"/>
            <a:ext cx="901373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latin typeface="Calibri" panose="020F0502020204030204" pitchFamily="34" charset="0"/>
                <a:cs typeface="Calibri" panose="020F0502020204030204" pitchFamily="34" charset="0"/>
              </a:rPr>
              <a:t>Purpose and Functionality</a:t>
            </a:r>
            <a:endParaRPr lang="en-US" b="1" dirty="0" smtClean="0">
              <a:latin typeface="Calibri" panose="020F0502020204030204" pitchFamily="34" charset="0"/>
              <a:cs typeface="Calibri" panose="020F0502020204030204" pitchFamily="34" charset="0"/>
            </a:endParaRPr>
          </a:p>
          <a:p>
            <a:pPr marL="800100" lvl="1" indent="-342900">
              <a:buFont typeface="Arial"/>
              <a:buChar char="•"/>
            </a:pPr>
            <a:r>
              <a:rPr lang="en-US" dirty="0" smtClean="0">
                <a:latin typeface="Calibri" panose="020F0502020204030204" pitchFamily="34" charset="0"/>
                <a:cs typeface="Calibri" panose="020F0502020204030204" pitchFamily="34" charset="0"/>
              </a:rPr>
              <a:t>UDP </a:t>
            </a:r>
            <a:r>
              <a:rPr lang="en-US" dirty="0">
                <a:latin typeface="Calibri" panose="020F0502020204030204" pitchFamily="34" charset="0"/>
                <a:cs typeface="Calibri" panose="020F0502020204030204" pitchFamily="34" charset="0"/>
              </a:rPr>
              <a:t>is connectionless, meaning it sends data without establishing a prior connection. It’s faster but doesn’t guarantee the delivery or order of packets, making it suitable for real-time applications where speed is prioritized over reliability</a:t>
            </a:r>
            <a:r>
              <a:rPr lang="en-US" dirty="0" smtClean="0">
                <a:latin typeface="Calibri" panose="020F0502020204030204" pitchFamily="34" charset="0"/>
                <a:cs typeface="Calibri" panose="020F0502020204030204" pitchFamily="34" charset="0"/>
              </a:rPr>
              <a:t>.</a:t>
            </a:r>
          </a:p>
          <a:p>
            <a:pPr marL="342900" indent="-342900">
              <a:buFont typeface="Arial"/>
              <a:buChar char="•"/>
            </a:pPr>
            <a:endParaRPr lang="en-US" dirty="0" smtClean="0">
              <a:latin typeface="Calibri" panose="020F0502020204030204" pitchFamily="34" charset="0"/>
              <a:cs typeface="Calibri" panose="020F0502020204030204" pitchFamily="34" charset="0"/>
            </a:endParaRPr>
          </a:p>
          <a:p>
            <a:pPr marL="342900" indent="-342900">
              <a:buFont typeface="Arial"/>
              <a:buChar char="•"/>
            </a:pPr>
            <a:r>
              <a:rPr lang="en-US" dirty="0">
                <a:latin typeface="Calibri" panose="020F0502020204030204" pitchFamily="34" charset="0"/>
                <a:cs typeface="Calibri" panose="020F0502020204030204" pitchFamily="34" charset="0"/>
              </a:rPr>
              <a:t>Reliability</a:t>
            </a:r>
            <a:endParaRPr lang="en-US" dirty="0" smtClean="0">
              <a:latin typeface="Calibri" panose="020F0502020204030204" pitchFamily="34" charset="0"/>
              <a:cs typeface="Calibri" panose="020F0502020204030204" pitchFamily="34" charset="0"/>
            </a:endParaRPr>
          </a:p>
          <a:p>
            <a:pPr marL="800100" lvl="1" indent="-342900">
              <a:buFont typeface="Arial"/>
              <a:buChar char="•"/>
            </a:pPr>
            <a:r>
              <a:rPr lang="en-US" dirty="0" smtClean="0">
                <a:latin typeface="Calibri" panose="020F0502020204030204" pitchFamily="34" charset="0"/>
                <a:cs typeface="Calibri" panose="020F0502020204030204" pitchFamily="34" charset="0"/>
              </a:rPr>
              <a:t>Unreliable</a:t>
            </a:r>
            <a:r>
              <a:rPr lang="en-US" dirty="0">
                <a:latin typeface="Calibri" panose="020F0502020204030204" pitchFamily="34" charset="0"/>
                <a:cs typeface="Calibri" panose="020F0502020204030204" pitchFamily="34" charset="0"/>
              </a:rPr>
              <a:t>; it sends packets without tracking their delivery or order, which may result in lost or unordered data</a:t>
            </a:r>
            <a:r>
              <a:rPr lang="en-US" dirty="0" smtClean="0">
                <a:latin typeface="Calibri" panose="020F0502020204030204" pitchFamily="34" charset="0"/>
                <a:cs typeface="Calibri" panose="020F0502020204030204" pitchFamily="34" charset="0"/>
              </a:rPr>
              <a:t>.</a:t>
            </a:r>
          </a:p>
          <a:p>
            <a:pPr marL="800100" lvl="1" indent="-342900">
              <a:buFont typeface="Arial"/>
              <a:buChar char="•"/>
            </a:pPr>
            <a:endParaRPr lang="en-US" dirty="0" smtClean="0">
              <a:latin typeface="Calibri" panose="020F0502020204030204" pitchFamily="34" charset="0"/>
              <a:cs typeface="Calibri" panose="020F0502020204030204" pitchFamily="34" charset="0"/>
            </a:endParaRPr>
          </a:p>
          <a:p>
            <a:pPr marL="342900" indent="-342900">
              <a:buFont typeface="Arial"/>
              <a:buChar char="•"/>
            </a:pPr>
            <a:r>
              <a:rPr lang="en-US" dirty="0">
                <a:latin typeface="Calibri" panose="020F0502020204030204" pitchFamily="34" charset="0"/>
                <a:cs typeface="Calibri" panose="020F0502020204030204" pitchFamily="34" charset="0"/>
              </a:rPr>
              <a:t>Data Transfer Speed</a:t>
            </a:r>
            <a:endParaRPr lang="en-US" dirty="0" smtClean="0">
              <a:latin typeface="Calibri" panose="020F0502020204030204" pitchFamily="34" charset="0"/>
              <a:cs typeface="Calibri" panose="020F0502020204030204" pitchFamily="34" charset="0"/>
            </a:endParaRPr>
          </a:p>
          <a:p>
            <a:pPr marL="800100" lvl="1" indent="-342900">
              <a:buFont typeface="Arial"/>
              <a:buChar char="•"/>
            </a:pPr>
            <a:r>
              <a:rPr lang="en-US" dirty="0" smtClean="0">
                <a:latin typeface="Calibri" panose="020F0502020204030204" pitchFamily="34" charset="0"/>
                <a:cs typeface="Calibri" panose="020F0502020204030204" pitchFamily="34" charset="0"/>
              </a:rPr>
              <a:t>Faster</a:t>
            </a:r>
            <a:r>
              <a:rPr lang="en-US" dirty="0">
                <a:latin typeface="Calibri" panose="020F0502020204030204" pitchFamily="34" charset="0"/>
                <a:cs typeface="Calibri" panose="020F0502020204030204" pitchFamily="34" charset="0"/>
              </a:rPr>
              <a:t>, with lower overhead since it doesn’t require acknowledgment of receipt or connection setup. Ideal for applications where quick transmission is needed</a:t>
            </a:r>
            <a:r>
              <a:rPr lang="en-US" dirty="0" smtClean="0">
                <a:latin typeface="Calibri" panose="020F0502020204030204" pitchFamily="34" charset="0"/>
                <a:cs typeface="Calibri" panose="020F0502020204030204" pitchFamily="34" charset="0"/>
              </a:rPr>
              <a:t>.</a:t>
            </a:r>
          </a:p>
          <a:p>
            <a:pPr marL="800100" lvl="1" indent="-342900">
              <a:buFont typeface="Arial"/>
              <a:buChar char="•"/>
            </a:pPr>
            <a:endParaRPr lang="en-US" dirty="0" smtClean="0">
              <a:latin typeface="Calibri" panose="020F0502020204030204" pitchFamily="34" charset="0"/>
              <a:cs typeface="Calibri" panose="020F0502020204030204" pitchFamily="34" charset="0"/>
            </a:endParaRPr>
          </a:p>
          <a:p>
            <a:pPr marL="342900" indent="-342900">
              <a:buFont typeface="Arial"/>
              <a:buChar char="•"/>
            </a:pPr>
            <a:r>
              <a:rPr lang="en-US" dirty="0">
                <a:latin typeface="Calibri" panose="020F0502020204030204" pitchFamily="34" charset="0"/>
                <a:cs typeface="Calibri" panose="020F0502020204030204" pitchFamily="34" charset="0"/>
              </a:rPr>
              <a:t>Header Size</a:t>
            </a:r>
            <a:endParaRPr lang="en-US" dirty="0" smtClean="0">
              <a:latin typeface="Calibri" panose="020F0502020204030204" pitchFamily="34" charset="0"/>
              <a:cs typeface="Calibri" panose="020F0502020204030204" pitchFamily="34" charset="0"/>
            </a:endParaRPr>
          </a:p>
          <a:p>
            <a:pPr marL="800100" lvl="1" indent="-342900">
              <a:buFont typeface="Arial"/>
              <a:buChar char="•"/>
            </a:pPr>
            <a:r>
              <a:rPr lang="en-US" dirty="0" smtClean="0">
                <a:latin typeface="Calibri" panose="020F0502020204030204" pitchFamily="34" charset="0"/>
                <a:cs typeface="Calibri" panose="020F0502020204030204" pitchFamily="34" charset="0"/>
              </a:rPr>
              <a:t>Smaller </a:t>
            </a:r>
            <a:r>
              <a:rPr lang="en-US" dirty="0">
                <a:latin typeface="Calibri" panose="020F0502020204030204" pitchFamily="34" charset="0"/>
                <a:cs typeface="Calibri" panose="020F0502020204030204" pitchFamily="34" charset="0"/>
              </a:rPr>
              <a:t>header, typically 8 bytes, with minimal fields (source port, destination port, length, and checksum), making it more lightweight and faster.</a:t>
            </a:r>
            <a:endParaRPr lang="en-US" dirty="0">
              <a:latin typeface="Calibri" panose="020F0502020204030204" pitchFamily="34" charset="0"/>
              <a:ea typeface="Calibri"/>
              <a:cs typeface="Calibri" panose="020F0502020204030204" pitchFamily="34" charset="0"/>
            </a:endParaRPr>
          </a:p>
        </p:txBody>
      </p:sp>
      <p:pic>
        <p:nvPicPr>
          <p:cNvPr id="6" name="Picture 5" descr="A blue and black logo&#10;&#10;Description automatically generated">
            <a:extLst>
              <a:ext uri="{FF2B5EF4-FFF2-40B4-BE49-F238E27FC236}">
                <a16:creationId xmlns:a16="http://schemas.microsoft.com/office/drawing/2014/main" xmlns="" id="{D7C1E104-EDA1-D1C7-5F99-ED42C5970EFD}"/>
              </a:ext>
            </a:extLst>
          </p:cNvPr>
          <p:cNvPicPr>
            <a:picLocks noChangeAspect="1"/>
          </p:cNvPicPr>
          <p:nvPr/>
        </p:nvPicPr>
        <p:blipFill>
          <a:blip r:embed="rId2"/>
          <a:stretch>
            <a:fillRect/>
          </a:stretch>
        </p:blipFill>
        <p:spPr>
          <a:xfrm>
            <a:off x="10564448" y="337229"/>
            <a:ext cx="1182461" cy="1168854"/>
          </a:xfrm>
          <a:prstGeom prst="rect">
            <a:avLst/>
          </a:prstGeom>
        </p:spPr>
      </p:pic>
    </p:spTree>
    <p:extLst>
      <p:ext uri="{BB962C8B-B14F-4D97-AF65-F5344CB8AC3E}">
        <p14:creationId xmlns:p14="http://schemas.microsoft.com/office/powerpoint/2010/main" val="21390157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3D14417-187F-A726-877D-6070CEA9218D}"/>
              </a:ext>
            </a:extLst>
          </p:cNvPr>
          <p:cNvSpPr txBox="1"/>
          <p:nvPr/>
        </p:nvSpPr>
        <p:spPr>
          <a:xfrm>
            <a:off x="381000" y="375920"/>
            <a:ext cx="11252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Calibri"/>
                <a:cs typeface="Calibri"/>
              </a:rPr>
              <a:t>UDP (User Datagram Protocol)</a:t>
            </a:r>
          </a:p>
        </p:txBody>
      </p:sp>
      <p:sp>
        <p:nvSpPr>
          <p:cNvPr id="3" name="TextBox 2">
            <a:extLst>
              <a:ext uri="{FF2B5EF4-FFF2-40B4-BE49-F238E27FC236}">
                <a16:creationId xmlns:a16="http://schemas.microsoft.com/office/drawing/2014/main" xmlns="" id="{99075BA3-C08A-1D55-DD8A-3CED79CA1492}"/>
              </a:ext>
            </a:extLst>
          </p:cNvPr>
          <p:cNvSpPr txBox="1"/>
          <p:nvPr/>
        </p:nvSpPr>
        <p:spPr>
          <a:xfrm>
            <a:off x="375768" y="1485899"/>
            <a:ext cx="9655199"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Use Cases</a:t>
            </a:r>
            <a:endParaRPr lang="en-US" b="1" dirty="0" smtClean="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Online </a:t>
            </a:r>
            <a:r>
              <a:rPr lang="en-US" dirty="0">
                <a:latin typeface="Calibri" panose="020F0502020204030204" pitchFamily="34" charset="0"/>
                <a:cs typeface="Calibri" panose="020F0502020204030204" pitchFamily="34" charset="0"/>
              </a:rPr>
              <a:t>gaming</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Video streaming (YouTube, Netflix)</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Voice-over-IP (VoIP) calls</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DNS queries and </a:t>
            </a:r>
            <a:r>
              <a:rPr lang="en-US" dirty="0" smtClean="0">
                <a:latin typeface="Calibri" panose="020F0502020204030204" pitchFamily="34" charset="0"/>
                <a:cs typeface="Calibri" panose="020F0502020204030204" pitchFamily="34" charset="0"/>
              </a:rPr>
              <a:t>DHCP</a:t>
            </a:r>
          </a:p>
          <a:p>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Flow Control and Congestion Control</a:t>
            </a:r>
          </a:p>
          <a:p>
            <a:pPr marL="800100" lvl="1" indent="-342900">
              <a:buFont typeface="Arial"/>
              <a:buChar char="•"/>
            </a:pPr>
            <a:r>
              <a:rPr lang="en-US" dirty="0" smtClean="0">
                <a:latin typeface="Calibri" panose="020F0502020204030204" pitchFamily="34" charset="0"/>
                <a:cs typeface="Calibri" panose="020F0502020204030204" pitchFamily="34" charset="0"/>
              </a:rPr>
              <a:t>Lacks </a:t>
            </a:r>
            <a:r>
              <a:rPr lang="en-US" dirty="0">
                <a:latin typeface="Calibri" panose="020F0502020204030204" pitchFamily="34" charset="0"/>
                <a:cs typeface="Calibri" panose="020F0502020204030204" pitchFamily="34" charset="0"/>
              </a:rPr>
              <a:t>flow and congestion control, meaning it doesn’t respond to network congestion and will continue to send packets regardless of network conditions</a:t>
            </a:r>
            <a:r>
              <a:rPr lang="en-US" dirty="0" smtClean="0">
                <a:latin typeface="Calibri" panose="020F0502020204030204" pitchFamily="34" charset="0"/>
                <a:cs typeface="Calibri" panose="020F0502020204030204" pitchFamily="34" charset="0"/>
              </a:rPr>
              <a:t>.</a:t>
            </a:r>
          </a:p>
          <a:p>
            <a:pPr marL="342900" indent="-342900">
              <a:buFont typeface="Arial"/>
              <a:buChar char="•"/>
            </a:pPr>
            <a:endParaRPr lang="en-US" dirty="0" smtClean="0">
              <a:latin typeface="Calibri" panose="020F0502020204030204" pitchFamily="34" charset="0"/>
              <a:cs typeface="Calibri" panose="020F0502020204030204" pitchFamily="34" charset="0"/>
            </a:endParaRPr>
          </a:p>
          <a:p>
            <a:pPr marL="342900" indent="-342900">
              <a:buFont typeface="Arial"/>
              <a:buChar char="•"/>
            </a:pPr>
            <a:r>
              <a:rPr lang="en-US" dirty="0">
                <a:latin typeface="Calibri" panose="020F0502020204030204" pitchFamily="34" charset="0"/>
                <a:cs typeface="Calibri" panose="020F0502020204030204" pitchFamily="34" charset="0"/>
              </a:rPr>
              <a:t>Error Checking</a:t>
            </a:r>
            <a:endParaRPr lang="en-US" dirty="0" smtClean="0">
              <a:latin typeface="Calibri" panose="020F0502020204030204" pitchFamily="34" charset="0"/>
              <a:cs typeface="Calibri" panose="020F0502020204030204" pitchFamily="34" charset="0"/>
            </a:endParaRPr>
          </a:p>
          <a:p>
            <a:pPr marL="800100" lvl="1" indent="-342900">
              <a:buFont typeface="Arial"/>
              <a:buChar char="•"/>
            </a:pPr>
            <a:r>
              <a:rPr lang="en-US" dirty="0" smtClean="0">
                <a:latin typeface="Calibri" panose="020F0502020204030204" pitchFamily="34" charset="0"/>
                <a:cs typeface="Calibri" panose="020F0502020204030204" pitchFamily="34" charset="0"/>
              </a:rPr>
              <a:t>Only </a:t>
            </a:r>
            <a:r>
              <a:rPr lang="en-US" dirty="0">
                <a:latin typeface="Calibri" panose="020F0502020204030204" pitchFamily="34" charset="0"/>
                <a:cs typeface="Calibri" panose="020F0502020204030204" pitchFamily="34" charset="0"/>
              </a:rPr>
              <a:t>performs basic error-checking using checksums, which may detect errors but won’t retransmit erroneous packets. It’s “best-effort,” so errors aren’t corrected</a:t>
            </a:r>
            <a:r>
              <a:rPr lang="en-US" dirty="0" smtClean="0">
                <a:latin typeface="Calibri" panose="020F0502020204030204" pitchFamily="34" charset="0"/>
                <a:cs typeface="Calibri" panose="020F0502020204030204" pitchFamily="34" charset="0"/>
              </a:rPr>
              <a:t>.</a:t>
            </a:r>
          </a:p>
          <a:p>
            <a:pPr marL="800100" lvl="1" indent="-342900">
              <a:buFont typeface="Arial"/>
              <a:buChar char="•"/>
            </a:pPr>
            <a:endParaRPr lang="en-US" dirty="0" smtClean="0">
              <a:latin typeface="Calibri" panose="020F0502020204030204" pitchFamily="34" charset="0"/>
              <a:cs typeface="Calibri" panose="020F0502020204030204" pitchFamily="34" charset="0"/>
            </a:endParaRPr>
          </a:p>
          <a:p>
            <a:pPr marL="342900" indent="-342900">
              <a:buFont typeface="Arial"/>
              <a:buChar char="•"/>
            </a:pPr>
            <a:r>
              <a:rPr lang="en-US" dirty="0">
                <a:latin typeface="Calibri" panose="020F0502020204030204" pitchFamily="34" charset="0"/>
                <a:cs typeface="Calibri" panose="020F0502020204030204" pitchFamily="34" charset="0"/>
              </a:rPr>
              <a:t>Order of Data </a:t>
            </a:r>
            <a:r>
              <a:rPr lang="en-US" dirty="0" smtClean="0">
                <a:latin typeface="Calibri" panose="020F0502020204030204" pitchFamily="34" charset="0"/>
                <a:cs typeface="Calibri" panose="020F0502020204030204" pitchFamily="34" charset="0"/>
              </a:rPr>
              <a:t>Transmission</a:t>
            </a:r>
          </a:p>
          <a:p>
            <a:pPr marL="800100" lvl="1" indent="-342900">
              <a:buFont typeface="Arial"/>
              <a:buChar char="•"/>
            </a:pPr>
            <a:r>
              <a:rPr lang="en-US" dirty="0" smtClean="0">
                <a:latin typeface="Calibri" panose="020F0502020204030204" pitchFamily="34" charset="0"/>
                <a:cs typeface="Calibri" panose="020F0502020204030204" pitchFamily="34" charset="0"/>
              </a:rPr>
              <a:t>Doesn’t </a:t>
            </a:r>
            <a:r>
              <a:rPr lang="en-US" dirty="0">
                <a:latin typeface="Calibri" panose="020F0502020204030204" pitchFamily="34" charset="0"/>
                <a:cs typeface="Calibri" panose="020F0502020204030204" pitchFamily="34" charset="0"/>
              </a:rPr>
              <a:t>guarantee packet order, so packets may arrive out of sequence, especially in high-speed, real-time applications.</a:t>
            </a:r>
            <a:endParaRPr lang="en-US" dirty="0">
              <a:latin typeface="Calibri" panose="020F0502020204030204" pitchFamily="34" charset="0"/>
              <a:ea typeface="Calibri"/>
              <a:cs typeface="Calibri" panose="020F0502020204030204" pitchFamily="34" charset="0"/>
            </a:endParaRPr>
          </a:p>
        </p:txBody>
      </p:sp>
      <p:pic>
        <p:nvPicPr>
          <p:cNvPr id="6" name="Picture 5" descr="A blue and black logo&#10;&#10;Description automatically generated">
            <a:extLst>
              <a:ext uri="{FF2B5EF4-FFF2-40B4-BE49-F238E27FC236}">
                <a16:creationId xmlns:a16="http://schemas.microsoft.com/office/drawing/2014/main" xmlns="" id="{D7C1E104-EDA1-D1C7-5F99-ED42C5970EFD}"/>
              </a:ext>
            </a:extLst>
          </p:cNvPr>
          <p:cNvPicPr>
            <a:picLocks noChangeAspect="1"/>
          </p:cNvPicPr>
          <p:nvPr/>
        </p:nvPicPr>
        <p:blipFill>
          <a:blip r:embed="rId2"/>
          <a:stretch>
            <a:fillRect/>
          </a:stretch>
        </p:blipFill>
        <p:spPr>
          <a:xfrm>
            <a:off x="10564448" y="337229"/>
            <a:ext cx="1182461" cy="1168854"/>
          </a:xfrm>
          <a:prstGeom prst="rect">
            <a:avLst/>
          </a:prstGeom>
        </p:spPr>
      </p:pic>
    </p:spTree>
    <p:extLst>
      <p:ext uri="{BB962C8B-B14F-4D97-AF65-F5344CB8AC3E}">
        <p14:creationId xmlns:p14="http://schemas.microsoft.com/office/powerpoint/2010/main" val="86771538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3D14417-187F-A726-877D-6070CEA9218D}"/>
              </a:ext>
            </a:extLst>
          </p:cNvPr>
          <p:cNvSpPr txBox="1"/>
          <p:nvPr/>
        </p:nvSpPr>
        <p:spPr>
          <a:xfrm>
            <a:off x="381000" y="375920"/>
            <a:ext cx="11252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Calibri"/>
                <a:cs typeface="Calibri"/>
              </a:rPr>
              <a:t>UDP (User Datagram Protocol)</a:t>
            </a:r>
          </a:p>
        </p:txBody>
      </p:sp>
      <p:sp>
        <p:nvSpPr>
          <p:cNvPr id="3" name="TextBox 2">
            <a:extLst>
              <a:ext uri="{FF2B5EF4-FFF2-40B4-BE49-F238E27FC236}">
                <a16:creationId xmlns:a16="http://schemas.microsoft.com/office/drawing/2014/main" xmlns="" id="{99075BA3-C08A-1D55-DD8A-3CED79CA1492}"/>
              </a:ext>
            </a:extLst>
          </p:cNvPr>
          <p:cNvSpPr txBox="1"/>
          <p:nvPr/>
        </p:nvSpPr>
        <p:spPr>
          <a:xfrm>
            <a:off x="375769" y="1485899"/>
            <a:ext cx="901373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latin typeface="Calibri" panose="020F0502020204030204" pitchFamily="34" charset="0"/>
                <a:cs typeface="Calibri" panose="020F0502020204030204" pitchFamily="34" charset="0"/>
              </a:rPr>
              <a:t>Connection</a:t>
            </a:r>
          </a:p>
          <a:p>
            <a:pPr marL="800100" lvl="1" indent="-342900">
              <a:buFont typeface="Arial"/>
              <a:buChar char="•"/>
            </a:pPr>
            <a:r>
              <a:rPr lang="en-US" dirty="0" smtClean="0">
                <a:latin typeface="Calibri" panose="020F0502020204030204" pitchFamily="34" charset="0"/>
                <a:cs typeface="Calibri" panose="020F0502020204030204" pitchFamily="34" charset="0"/>
              </a:rPr>
              <a:t>Connectionless</a:t>
            </a:r>
            <a:r>
              <a:rPr lang="en-US" dirty="0">
                <a:latin typeface="Calibri" panose="020F0502020204030204" pitchFamily="34" charset="0"/>
                <a:cs typeface="Calibri" panose="020F0502020204030204" pitchFamily="34" charset="0"/>
              </a:rPr>
              <a:t>, meaning no setup or teardown process is involved. Packets are sent independently.</a:t>
            </a:r>
          </a:p>
        </p:txBody>
      </p:sp>
      <p:pic>
        <p:nvPicPr>
          <p:cNvPr id="6" name="Picture 5" descr="A blue and black logo&#10;&#10;Description automatically generated">
            <a:extLst>
              <a:ext uri="{FF2B5EF4-FFF2-40B4-BE49-F238E27FC236}">
                <a16:creationId xmlns:a16="http://schemas.microsoft.com/office/drawing/2014/main" xmlns="" id="{D7C1E104-EDA1-D1C7-5F99-ED42C5970EFD}"/>
              </a:ext>
            </a:extLst>
          </p:cNvPr>
          <p:cNvPicPr>
            <a:picLocks noChangeAspect="1"/>
          </p:cNvPicPr>
          <p:nvPr/>
        </p:nvPicPr>
        <p:blipFill>
          <a:blip r:embed="rId2"/>
          <a:stretch>
            <a:fillRect/>
          </a:stretch>
        </p:blipFill>
        <p:spPr>
          <a:xfrm>
            <a:off x="10564448" y="337229"/>
            <a:ext cx="1182461" cy="1168854"/>
          </a:xfrm>
          <a:prstGeom prst="rect">
            <a:avLst/>
          </a:prstGeom>
        </p:spPr>
      </p:pic>
    </p:spTree>
    <p:extLst>
      <p:ext uri="{BB962C8B-B14F-4D97-AF65-F5344CB8AC3E}">
        <p14:creationId xmlns:p14="http://schemas.microsoft.com/office/powerpoint/2010/main" val="319493687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RocaVTI">
  <a:themeElements>
    <a:clrScheme name="AnalogousFromRegularSeedRightStep">
      <a:dk1>
        <a:srgbClr val="000000"/>
      </a:dk1>
      <a:lt1>
        <a:srgbClr val="FFFFFF"/>
      </a:lt1>
      <a:dk2>
        <a:srgbClr val="1C2732"/>
      </a:dk2>
      <a:lt2>
        <a:srgbClr val="F3F0F1"/>
      </a:lt2>
      <a:accent1>
        <a:srgbClr val="21B780"/>
      </a:accent1>
      <a:accent2>
        <a:srgbClr val="14B2BA"/>
      </a:accent2>
      <a:accent3>
        <a:srgbClr val="298EE7"/>
      </a:accent3>
      <a:accent4>
        <a:srgbClr val="2C40D9"/>
      </a:accent4>
      <a:accent5>
        <a:srgbClr val="6229E7"/>
      </a:accent5>
      <a:accent6>
        <a:srgbClr val="A017D5"/>
      </a:accent6>
      <a:hlink>
        <a:srgbClr val="BF3F6E"/>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TotalTime>
  <Words>952</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Avenir Next LT Pro</vt:lpstr>
      <vt:lpstr>Avenir Next LT Pro Light</vt:lpstr>
      <vt:lpstr>Calibri</vt:lpstr>
      <vt:lpstr>Calibri Light</vt:lpstr>
      <vt:lpstr>Georgia Pro Semibold</vt:lpstr>
      <vt:lpstr>RocaVTI</vt:lpstr>
      <vt:lpstr>Office Theme</vt:lpstr>
      <vt:lpstr>  Introduction to Computer Networks (CSCI463)  Lab_5 TCP &amp; UDP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Computer Networks (CSCI463)  Lab_X</dc:title>
  <dc:creator/>
  <cp:lastModifiedBy>DELL</cp:lastModifiedBy>
  <cp:revision>82</cp:revision>
  <dcterms:created xsi:type="dcterms:W3CDTF">2024-09-27T12:29:57Z</dcterms:created>
  <dcterms:modified xsi:type="dcterms:W3CDTF">2024-11-09T23:04:39Z</dcterms:modified>
</cp:coreProperties>
</file>