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90" r:id="rId3"/>
    <p:sldId id="289" r:id="rId4"/>
    <p:sldId id="257" r:id="rId5"/>
    <p:sldId id="292" r:id="rId6"/>
    <p:sldId id="293" r:id="rId7"/>
    <p:sldId id="294" r:id="rId8"/>
    <p:sldId id="295" r:id="rId9"/>
    <p:sldId id="296" r:id="rId10"/>
    <p:sldId id="297" r:id="rId11"/>
    <p:sldId id="298" r:id="rId12"/>
    <p:sldId id="299" r:id="rId13"/>
    <p:sldId id="300" r:id="rId14"/>
    <p:sldId id="301" r:id="rId15"/>
  </p:sldIdLst>
  <p:sldSz cx="9144000" cy="5143500" type="screen16x9"/>
  <p:notesSz cx="6858000" cy="9144000"/>
  <p:embeddedFontLst>
    <p:embeddedFont>
      <p:font typeface="Fira Sans Extra Condensed" panose="020B0503050000020004"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756"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a:extLst>
            <a:ext uri="{FF2B5EF4-FFF2-40B4-BE49-F238E27FC236}">
              <a16:creationId xmlns:a16="http://schemas.microsoft.com/office/drawing/2014/main" id="{25A77504-EB10-84DC-C42F-3435FD4DCF39}"/>
            </a:ext>
          </a:extLst>
        </p:cNvPr>
        <p:cNvGrpSpPr/>
        <p:nvPr/>
      </p:nvGrpSpPr>
      <p:grpSpPr>
        <a:xfrm>
          <a:off x="0" y="0"/>
          <a:ext cx="0" cy="0"/>
          <a:chOff x="0" y="0"/>
          <a:chExt cx="0" cy="0"/>
        </a:xfrm>
      </p:grpSpPr>
      <p:sp>
        <p:nvSpPr>
          <p:cNvPr id="143" name="Google Shape;143;g97af71dcc0_0_0:notes">
            <a:extLst>
              <a:ext uri="{FF2B5EF4-FFF2-40B4-BE49-F238E27FC236}">
                <a16:creationId xmlns:a16="http://schemas.microsoft.com/office/drawing/2014/main" id="{66AD2972-DD72-AE9A-C12A-8D2A3983C1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7af71dcc0_0_0:notes">
            <a:extLst>
              <a:ext uri="{FF2B5EF4-FFF2-40B4-BE49-F238E27FC236}">
                <a16:creationId xmlns:a16="http://schemas.microsoft.com/office/drawing/2014/main" id="{90091748-4EAA-3A03-D3FD-DE4C08A0F7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733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a:extLst>
            <a:ext uri="{FF2B5EF4-FFF2-40B4-BE49-F238E27FC236}">
              <a16:creationId xmlns:a16="http://schemas.microsoft.com/office/drawing/2014/main" id="{F0792D40-B418-15D4-DB84-778C25CF8F68}"/>
            </a:ext>
          </a:extLst>
        </p:cNvPr>
        <p:cNvGrpSpPr/>
        <p:nvPr/>
      </p:nvGrpSpPr>
      <p:grpSpPr>
        <a:xfrm>
          <a:off x="0" y="0"/>
          <a:ext cx="0" cy="0"/>
          <a:chOff x="0" y="0"/>
          <a:chExt cx="0" cy="0"/>
        </a:xfrm>
      </p:grpSpPr>
      <p:sp>
        <p:nvSpPr>
          <p:cNvPr id="143" name="Google Shape;143;g97af71dcc0_0_0:notes">
            <a:extLst>
              <a:ext uri="{FF2B5EF4-FFF2-40B4-BE49-F238E27FC236}">
                <a16:creationId xmlns:a16="http://schemas.microsoft.com/office/drawing/2014/main" id="{72212246-CEFA-5526-EE46-6137D7F368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7af71dcc0_0_0:notes">
            <a:extLst>
              <a:ext uri="{FF2B5EF4-FFF2-40B4-BE49-F238E27FC236}">
                <a16:creationId xmlns:a16="http://schemas.microsoft.com/office/drawing/2014/main" id="{F993384A-6EC4-3F4F-2236-06AA854D7C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6741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a:extLst>
            <a:ext uri="{FF2B5EF4-FFF2-40B4-BE49-F238E27FC236}">
              <a16:creationId xmlns:a16="http://schemas.microsoft.com/office/drawing/2014/main" id="{F990D7C3-D266-3495-C28A-1427454B0EC6}"/>
            </a:ext>
          </a:extLst>
        </p:cNvPr>
        <p:cNvGrpSpPr/>
        <p:nvPr/>
      </p:nvGrpSpPr>
      <p:grpSpPr>
        <a:xfrm>
          <a:off x="0" y="0"/>
          <a:ext cx="0" cy="0"/>
          <a:chOff x="0" y="0"/>
          <a:chExt cx="0" cy="0"/>
        </a:xfrm>
      </p:grpSpPr>
      <p:sp>
        <p:nvSpPr>
          <p:cNvPr id="143" name="Google Shape;143;g97af71dcc0_0_0:notes">
            <a:extLst>
              <a:ext uri="{FF2B5EF4-FFF2-40B4-BE49-F238E27FC236}">
                <a16:creationId xmlns:a16="http://schemas.microsoft.com/office/drawing/2014/main" id="{542B0056-DC40-2109-4A23-FDCB40C17B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7af71dcc0_0_0:notes">
            <a:extLst>
              <a:ext uri="{FF2B5EF4-FFF2-40B4-BE49-F238E27FC236}">
                <a16:creationId xmlns:a16="http://schemas.microsoft.com/office/drawing/2014/main" id="{9DA572A5-F487-B72E-6BDF-59C8A6388C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2356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a:extLst>
            <a:ext uri="{FF2B5EF4-FFF2-40B4-BE49-F238E27FC236}">
              <a16:creationId xmlns:a16="http://schemas.microsoft.com/office/drawing/2014/main" id="{9E2D2673-5186-E22A-C6EF-BFD8F5E1DE47}"/>
            </a:ext>
          </a:extLst>
        </p:cNvPr>
        <p:cNvGrpSpPr/>
        <p:nvPr/>
      </p:nvGrpSpPr>
      <p:grpSpPr>
        <a:xfrm>
          <a:off x="0" y="0"/>
          <a:ext cx="0" cy="0"/>
          <a:chOff x="0" y="0"/>
          <a:chExt cx="0" cy="0"/>
        </a:xfrm>
      </p:grpSpPr>
      <p:sp>
        <p:nvSpPr>
          <p:cNvPr id="143" name="Google Shape;143;g97af71dcc0_0_0:notes">
            <a:extLst>
              <a:ext uri="{FF2B5EF4-FFF2-40B4-BE49-F238E27FC236}">
                <a16:creationId xmlns:a16="http://schemas.microsoft.com/office/drawing/2014/main" id="{7C4C7294-B36E-E577-BFBE-037E25CB38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7af71dcc0_0_0:notes">
            <a:extLst>
              <a:ext uri="{FF2B5EF4-FFF2-40B4-BE49-F238E27FC236}">
                <a16:creationId xmlns:a16="http://schemas.microsoft.com/office/drawing/2014/main" id="{69A836A3-47A8-3539-6FF5-5FCE814E0E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85045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9947D0CA-8B72-6B9E-105A-C6F4E817EDBF}"/>
            </a:ext>
          </a:extLst>
        </p:cNvPr>
        <p:cNvGrpSpPr/>
        <p:nvPr/>
      </p:nvGrpSpPr>
      <p:grpSpPr>
        <a:xfrm>
          <a:off x="0" y="0"/>
          <a:ext cx="0" cy="0"/>
          <a:chOff x="0" y="0"/>
          <a:chExt cx="0" cy="0"/>
        </a:xfrm>
      </p:grpSpPr>
      <p:sp>
        <p:nvSpPr>
          <p:cNvPr id="54" name="Google Shape;54;p:notes">
            <a:extLst>
              <a:ext uri="{FF2B5EF4-FFF2-40B4-BE49-F238E27FC236}">
                <a16:creationId xmlns:a16="http://schemas.microsoft.com/office/drawing/2014/main" id="{A59F9B6E-AB78-3D94-4DE0-CF010431DE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a:extLst>
              <a:ext uri="{FF2B5EF4-FFF2-40B4-BE49-F238E27FC236}">
                <a16:creationId xmlns:a16="http://schemas.microsoft.com/office/drawing/2014/main" id="{44D44960-505C-233F-DB6F-D945825633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871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389CC199-3E1B-B58C-EFB9-354FF03341D9}"/>
            </a:ext>
          </a:extLst>
        </p:cNvPr>
        <p:cNvGrpSpPr/>
        <p:nvPr/>
      </p:nvGrpSpPr>
      <p:grpSpPr>
        <a:xfrm>
          <a:off x="0" y="0"/>
          <a:ext cx="0" cy="0"/>
          <a:chOff x="0" y="0"/>
          <a:chExt cx="0" cy="0"/>
        </a:xfrm>
      </p:grpSpPr>
      <p:sp>
        <p:nvSpPr>
          <p:cNvPr id="54" name="Google Shape;54;p:notes">
            <a:extLst>
              <a:ext uri="{FF2B5EF4-FFF2-40B4-BE49-F238E27FC236}">
                <a16:creationId xmlns:a16="http://schemas.microsoft.com/office/drawing/2014/main" id="{FEB69565-B099-216C-4534-D4E8F9FC59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a:extLst>
              <a:ext uri="{FF2B5EF4-FFF2-40B4-BE49-F238E27FC236}">
                <a16:creationId xmlns:a16="http://schemas.microsoft.com/office/drawing/2014/main" id="{71595C6C-146A-E7B2-95FF-AAB710A34A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0210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a:extLst>
            <a:ext uri="{FF2B5EF4-FFF2-40B4-BE49-F238E27FC236}">
              <a16:creationId xmlns:a16="http://schemas.microsoft.com/office/drawing/2014/main" id="{1D0C56E7-46DB-F9B1-629E-C61852E07D58}"/>
            </a:ext>
          </a:extLst>
        </p:cNvPr>
        <p:cNvGrpSpPr/>
        <p:nvPr/>
      </p:nvGrpSpPr>
      <p:grpSpPr>
        <a:xfrm>
          <a:off x="0" y="0"/>
          <a:ext cx="0" cy="0"/>
          <a:chOff x="0" y="0"/>
          <a:chExt cx="0" cy="0"/>
        </a:xfrm>
      </p:grpSpPr>
      <p:sp>
        <p:nvSpPr>
          <p:cNvPr id="54" name="Google Shape;54;p:notes">
            <a:extLst>
              <a:ext uri="{FF2B5EF4-FFF2-40B4-BE49-F238E27FC236}">
                <a16:creationId xmlns:a16="http://schemas.microsoft.com/office/drawing/2014/main" id="{231AAAD3-8C28-1139-BBE0-3BFB0A7F4B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a:extLst>
              <a:ext uri="{FF2B5EF4-FFF2-40B4-BE49-F238E27FC236}">
                <a16:creationId xmlns:a16="http://schemas.microsoft.com/office/drawing/2014/main" id="{AE3F7671-AA8A-B1BA-781A-FAF443F719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7848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97af71dc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7af71dc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a:extLst>
            <a:ext uri="{FF2B5EF4-FFF2-40B4-BE49-F238E27FC236}">
              <a16:creationId xmlns:a16="http://schemas.microsoft.com/office/drawing/2014/main" id="{382114DA-1ECF-590F-537D-966D82EF4C31}"/>
            </a:ext>
          </a:extLst>
        </p:cNvPr>
        <p:cNvGrpSpPr/>
        <p:nvPr/>
      </p:nvGrpSpPr>
      <p:grpSpPr>
        <a:xfrm>
          <a:off x="0" y="0"/>
          <a:ext cx="0" cy="0"/>
          <a:chOff x="0" y="0"/>
          <a:chExt cx="0" cy="0"/>
        </a:xfrm>
      </p:grpSpPr>
      <p:sp>
        <p:nvSpPr>
          <p:cNvPr id="143" name="Google Shape;143;g97af71dcc0_0_0:notes">
            <a:extLst>
              <a:ext uri="{FF2B5EF4-FFF2-40B4-BE49-F238E27FC236}">
                <a16:creationId xmlns:a16="http://schemas.microsoft.com/office/drawing/2014/main" id="{B8F6D9FE-2EA6-F9D5-2C3B-1DEF67FE44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7af71dcc0_0_0:notes">
            <a:extLst>
              <a:ext uri="{FF2B5EF4-FFF2-40B4-BE49-F238E27FC236}">
                <a16:creationId xmlns:a16="http://schemas.microsoft.com/office/drawing/2014/main" id="{C06EEC7C-EFD8-E297-0C9D-F695ED70A3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427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a:extLst>
            <a:ext uri="{FF2B5EF4-FFF2-40B4-BE49-F238E27FC236}">
              <a16:creationId xmlns:a16="http://schemas.microsoft.com/office/drawing/2014/main" id="{A33EF3F1-FA4D-8B17-7B3F-ED4174F9CC23}"/>
            </a:ext>
          </a:extLst>
        </p:cNvPr>
        <p:cNvGrpSpPr/>
        <p:nvPr/>
      </p:nvGrpSpPr>
      <p:grpSpPr>
        <a:xfrm>
          <a:off x="0" y="0"/>
          <a:ext cx="0" cy="0"/>
          <a:chOff x="0" y="0"/>
          <a:chExt cx="0" cy="0"/>
        </a:xfrm>
      </p:grpSpPr>
      <p:sp>
        <p:nvSpPr>
          <p:cNvPr id="143" name="Google Shape;143;g97af71dcc0_0_0:notes">
            <a:extLst>
              <a:ext uri="{FF2B5EF4-FFF2-40B4-BE49-F238E27FC236}">
                <a16:creationId xmlns:a16="http://schemas.microsoft.com/office/drawing/2014/main" id="{51DCC739-4C96-74B4-65A0-5EFF6E4FB9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7af71dcc0_0_0:notes">
            <a:extLst>
              <a:ext uri="{FF2B5EF4-FFF2-40B4-BE49-F238E27FC236}">
                <a16:creationId xmlns:a16="http://schemas.microsoft.com/office/drawing/2014/main" id="{430D8AC4-EB1D-8B5C-4808-243702E183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636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a:extLst>
            <a:ext uri="{FF2B5EF4-FFF2-40B4-BE49-F238E27FC236}">
              <a16:creationId xmlns:a16="http://schemas.microsoft.com/office/drawing/2014/main" id="{71858825-B805-4867-0A7C-29DD2EBBFB79}"/>
            </a:ext>
          </a:extLst>
        </p:cNvPr>
        <p:cNvGrpSpPr/>
        <p:nvPr/>
      </p:nvGrpSpPr>
      <p:grpSpPr>
        <a:xfrm>
          <a:off x="0" y="0"/>
          <a:ext cx="0" cy="0"/>
          <a:chOff x="0" y="0"/>
          <a:chExt cx="0" cy="0"/>
        </a:xfrm>
      </p:grpSpPr>
      <p:sp>
        <p:nvSpPr>
          <p:cNvPr id="143" name="Google Shape;143;g97af71dcc0_0_0:notes">
            <a:extLst>
              <a:ext uri="{FF2B5EF4-FFF2-40B4-BE49-F238E27FC236}">
                <a16:creationId xmlns:a16="http://schemas.microsoft.com/office/drawing/2014/main" id="{B8685C75-3E9F-3358-A87E-8607808060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7af71dcc0_0_0:notes">
            <a:extLst>
              <a:ext uri="{FF2B5EF4-FFF2-40B4-BE49-F238E27FC236}">
                <a16:creationId xmlns:a16="http://schemas.microsoft.com/office/drawing/2014/main" id="{16281726-7FAB-D152-39DD-FA9BC69A6A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9744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a:extLst>
            <a:ext uri="{FF2B5EF4-FFF2-40B4-BE49-F238E27FC236}">
              <a16:creationId xmlns:a16="http://schemas.microsoft.com/office/drawing/2014/main" id="{43B2A704-86F2-6943-91C0-22B108EEC613}"/>
            </a:ext>
          </a:extLst>
        </p:cNvPr>
        <p:cNvGrpSpPr/>
        <p:nvPr/>
      </p:nvGrpSpPr>
      <p:grpSpPr>
        <a:xfrm>
          <a:off x="0" y="0"/>
          <a:ext cx="0" cy="0"/>
          <a:chOff x="0" y="0"/>
          <a:chExt cx="0" cy="0"/>
        </a:xfrm>
      </p:grpSpPr>
      <p:sp>
        <p:nvSpPr>
          <p:cNvPr id="143" name="Google Shape;143;g97af71dcc0_0_0:notes">
            <a:extLst>
              <a:ext uri="{FF2B5EF4-FFF2-40B4-BE49-F238E27FC236}">
                <a16:creationId xmlns:a16="http://schemas.microsoft.com/office/drawing/2014/main" id="{8B3C93EB-4DF8-5B5C-D5E8-10DCB9AB3E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7af71dcc0_0_0:notes">
            <a:extLst>
              <a:ext uri="{FF2B5EF4-FFF2-40B4-BE49-F238E27FC236}">
                <a16:creationId xmlns:a16="http://schemas.microsoft.com/office/drawing/2014/main" id="{4EBDDD87-5F4C-028F-5300-D59998B1D8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5371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a:extLst>
            <a:ext uri="{FF2B5EF4-FFF2-40B4-BE49-F238E27FC236}">
              <a16:creationId xmlns:a16="http://schemas.microsoft.com/office/drawing/2014/main" id="{4E8D8EF4-8707-331E-D299-9C51BAF32086}"/>
            </a:ext>
          </a:extLst>
        </p:cNvPr>
        <p:cNvGrpSpPr/>
        <p:nvPr/>
      </p:nvGrpSpPr>
      <p:grpSpPr>
        <a:xfrm>
          <a:off x="0" y="0"/>
          <a:ext cx="0" cy="0"/>
          <a:chOff x="0" y="0"/>
          <a:chExt cx="0" cy="0"/>
        </a:xfrm>
      </p:grpSpPr>
      <p:sp>
        <p:nvSpPr>
          <p:cNvPr id="143" name="Google Shape;143;g97af71dcc0_0_0:notes">
            <a:extLst>
              <a:ext uri="{FF2B5EF4-FFF2-40B4-BE49-F238E27FC236}">
                <a16:creationId xmlns:a16="http://schemas.microsoft.com/office/drawing/2014/main" id="{85347984-6287-E3E2-4E0B-AACB841D4E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97af71dcc0_0_0:notes">
            <a:extLst>
              <a:ext uri="{FF2B5EF4-FFF2-40B4-BE49-F238E27FC236}">
                <a16:creationId xmlns:a16="http://schemas.microsoft.com/office/drawing/2014/main" id="{2E220088-C3CD-B8C7-0C0A-19FA7FB350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817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510100" y="1332963"/>
            <a:ext cx="4123800" cy="17475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b="1">
                <a:latin typeface="Fira Sans Extra Condensed"/>
                <a:ea typeface="Fira Sans Extra Condensed"/>
                <a:cs typeface="Fira Sans Extra Condensed"/>
                <a:sym typeface="Fira Sans Extra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24250" y="2964125"/>
            <a:ext cx="3895500" cy="341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solidFill>
                  <a:schemeClr val="dk1"/>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noFill/>
        <a:effectLst/>
      </p:bgPr>
    </p:bg>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540000"/>
            <a:ext cx="7704000" cy="5049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b="1">
                <a:latin typeface="Fira Sans Extra Condensed"/>
                <a:ea typeface="Fira Sans Extra Condensed"/>
                <a:cs typeface="Fira Sans Extra Condensed"/>
                <a:sym typeface="Fira Sans Extra Condense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Fira Sans Extra Condensed Medium"/>
              <a:buChar char="○"/>
              <a:defRPr>
                <a:solidFill>
                  <a:schemeClr val="dk1"/>
                </a:solidFill>
                <a:latin typeface="Fira Sans Extra Condensed Medium"/>
                <a:ea typeface="Fira Sans Extra Condensed Medium"/>
                <a:cs typeface="Fira Sans Extra Condensed Medium"/>
                <a:sym typeface="Fira Sans Extra Condensed Medium"/>
              </a:defRPr>
            </a:lvl8pPr>
            <a:lvl9pPr marL="4114800" lvl="8" indent="-317500">
              <a:lnSpc>
                <a:spcPct val="115000"/>
              </a:lnSpc>
              <a:spcBef>
                <a:spcPts val="1600"/>
              </a:spcBef>
              <a:spcAft>
                <a:spcPts val="1600"/>
              </a:spcAft>
              <a:buClr>
                <a:schemeClr val="dk1"/>
              </a:buClr>
              <a:buSzPts val="1400"/>
              <a:buFont typeface="Fira Sans Extra Condensed Medium"/>
              <a:buChar char="■"/>
              <a:defRPr>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p:cNvGrpSpPr/>
        <p:nvPr/>
      </p:nvGrpSpPr>
      <p:grpSpPr>
        <a:xfrm>
          <a:off x="0" y="0"/>
          <a:ext cx="0" cy="0"/>
          <a:chOff x="0" y="0"/>
          <a:chExt cx="0" cy="0"/>
        </a:xfrm>
      </p:grpSpPr>
      <p:sp>
        <p:nvSpPr>
          <p:cNvPr id="57" name="Google Shape;57;p15"/>
          <p:cNvSpPr txBox="1">
            <a:spLocks noGrp="1"/>
          </p:cNvSpPr>
          <p:nvPr>
            <p:ph type="ctrTitle"/>
          </p:nvPr>
        </p:nvSpPr>
        <p:spPr>
          <a:xfrm>
            <a:off x="1759237" y="1436203"/>
            <a:ext cx="5681534" cy="174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Pharmaceutical Product Matching</a:t>
            </a:r>
          </a:p>
        </p:txBody>
      </p:sp>
      <p:sp>
        <p:nvSpPr>
          <p:cNvPr id="58" name="Google Shape;58;p15"/>
          <p:cNvSpPr txBox="1">
            <a:spLocks noGrp="1"/>
          </p:cNvSpPr>
          <p:nvPr>
            <p:ph type="subTitle" idx="1"/>
          </p:nvPr>
        </p:nvSpPr>
        <p:spPr>
          <a:xfrm>
            <a:off x="2624250" y="2964125"/>
            <a:ext cx="3895500" cy="34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Presented by: Marwan Mohamed</a:t>
            </a:r>
            <a:endParaRPr dirty="0"/>
          </a:p>
        </p:txBody>
      </p:sp>
      <p:grpSp>
        <p:nvGrpSpPr>
          <p:cNvPr id="59" name="Google Shape;59;p15"/>
          <p:cNvGrpSpPr/>
          <p:nvPr/>
        </p:nvGrpSpPr>
        <p:grpSpPr>
          <a:xfrm>
            <a:off x="485332" y="3045714"/>
            <a:ext cx="2272409" cy="1619385"/>
            <a:chOff x="485332" y="3045714"/>
            <a:chExt cx="2272409" cy="1619385"/>
          </a:xfrm>
        </p:grpSpPr>
        <p:grpSp>
          <p:nvGrpSpPr>
            <p:cNvPr id="60" name="Google Shape;60;p15"/>
            <p:cNvGrpSpPr/>
            <p:nvPr/>
          </p:nvGrpSpPr>
          <p:grpSpPr>
            <a:xfrm>
              <a:off x="485332" y="3271211"/>
              <a:ext cx="1295922" cy="1168375"/>
              <a:chOff x="333385" y="2878200"/>
              <a:chExt cx="1899900" cy="1712909"/>
            </a:xfrm>
          </p:grpSpPr>
          <p:sp>
            <p:nvSpPr>
              <p:cNvPr id="61" name="Google Shape;61;p15"/>
              <p:cNvSpPr/>
              <p:nvPr/>
            </p:nvSpPr>
            <p:spPr>
              <a:xfrm>
                <a:off x="333385" y="4332809"/>
                <a:ext cx="1899900" cy="2583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15"/>
              <p:cNvGrpSpPr/>
              <p:nvPr/>
            </p:nvGrpSpPr>
            <p:grpSpPr>
              <a:xfrm>
                <a:off x="706813" y="2878200"/>
                <a:ext cx="1040658" cy="1594797"/>
                <a:chOff x="407125" y="2995200"/>
                <a:chExt cx="1040658" cy="1594797"/>
              </a:xfrm>
            </p:grpSpPr>
            <p:sp>
              <p:nvSpPr>
                <p:cNvPr id="63" name="Google Shape;63;p15"/>
                <p:cNvSpPr/>
                <p:nvPr/>
              </p:nvSpPr>
              <p:spPr>
                <a:xfrm>
                  <a:off x="407125" y="3750761"/>
                  <a:ext cx="1040658" cy="699055"/>
                </a:xfrm>
                <a:custGeom>
                  <a:avLst/>
                  <a:gdLst/>
                  <a:ahLst/>
                  <a:cxnLst/>
                  <a:rect l="l" t="t" r="r" b="b"/>
                  <a:pathLst>
                    <a:path w="18056" h="12129" extrusionOk="0">
                      <a:moveTo>
                        <a:pt x="0" y="1"/>
                      </a:moveTo>
                      <a:lnTo>
                        <a:pt x="0" y="12128"/>
                      </a:lnTo>
                      <a:lnTo>
                        <a:pt x="18055" y="12128"/>
                      </a:lnTo>
                      <a:lnTo>
                        <a:pt x="18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07125" y="3316300"/>
                  <a:ext cx="1040658" cy="434510"/>
                </a:xfrm>
                <a:custGeom>
                  <a:avLst/>
                  <a:gdLst/>
                  <a:ahLst/>
                  <a:cxnLst/>
                  <a:rect l="l" t="t" r="r" b="b"/>
                  <a:pathLst>
                    <a:path w="18056" h="7539" extrusionOk="0">
                      <a:moveTo>
                        <a:pt x="5897" y="1"/>
                      </a:moveTo>
                      <a:cubicBezTo>
                        <a:pt x="5836" y="821"/>
                        <a:pt x="5441" y="1581"/>
                        <a:pt x="4803" y="2128"/>
                      </a:cubicBezTo>
                      <a:lnTo>
                        <a:pt x="790" y="5533"/>
                      </a:lnTo>
                      <a:cubicBezTo>
                        <a:pt x="274" y="5988"/>
                        <a:pt x="0" y="6596"/>
                        <a:pt x="0" y="7265"/>
                      </a:cubicBezTo>
                      <a:lnTo>
                        <a:pt x="0" y="7539"/>
                      </a:lnTo>
                      <a:lnTo>
                        <a:pt x="18055" y="7539"/>
                      </a:lnTo>
                      <a:lnTo>
                        <a:pt x="18055" y="7265"/>
                      </a:lnTo>
                      <a:cubicBezTo>
                        <a:pt x="18055" y="6596"/>
                        <a:pt x="17751" y="5958"/>
                        <a:pt x="17265" y="5533"/>
                      </a:cubicBezTo>
                      <a:lnTo>
                        <a:pt x="13253" y="2128"/>
                      </a:lnTo>
                      <a:cubicBezTo>
                        <a:pt x="12614" y="1581"/>
                        <a:pt x="12219" y="821"/>
                        <a:pt x="1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07125" y="4449771"/>
                  <a:ext cx="1040658" cy="140226"/>
                </a:xfrm>
                <a:custGeom>
                  <a:avLst/>
                  <a:gdLst/>
                  <a:ahLst/>
                  <a:cxnLst/>
                  <a:rect l="l" t="t" r="r" b="b"/>
                  <a:pathLst>
                    <a:path w="18056" h="2433" extrusionOk="0">
                      <a:moveTo>
                        <a:pt x="0" y="0"/>
                      </a:moveTo>
                      <a:lnTo>
                        <a:pt x="0" y="183"/>
                      </a:lnTo>
                      <a:cubicBezTo>
                        <a:pt x="0" y="1429"/>
                        <a:pt x="1003" y="2432"/>
                        <a:pt x="2249" y="2432"/>
                      </a:cubicBezTo>
                      <a:lnTo>
                        <a:pt x="15776" y="2432"/>
                      </a:lnTo>
                      <a:cubicBezTo>
                        <a:pt x="17022" y="2432"/>
                        <a:pt x="18055" y="1429"/>
                        <a:pt x="18055" y="183"/>
                      </a:cubicBezTo>
                      <a:lnTo>
                        <a:pt x="180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66546" y="3961017"/>
                  <a:ext cx="720034" cy="64839"/>
                </a:xfrm>
                <a:custGeom>
                  <a:avLst/>
                  <a:gdLst/>
                  <a:ahLst/>
                  <a:cxnLst/>
                  <a:rect l="l" t="t" r="r" b="b"/>
                  <a:pathLst>
                    <a:path w="12493" h="1125" extrusionOk="0">
                      <a:moveTo>
                        <a:pt x="578" y="0"/>
                      </a:moveTo>
                      <a:cubicBezTo>
                        <a:pt x="274" y="0"/>
                        <a:pt x="0" y="243"/>
                        <a:pt x="0" y="547"/>
                      </a:cubicBezTo>
                      <a:cubicBezTo>
                        <a:pt x="0" y="851"/>
                        <a:pt x="274" y="1125"/>
                        <a:pt x="578" y="1125"/>
                      </a:cubicBezTo>
                      <a:lnTo>
                        <a:pt x="11946" y="1125"/>
                      </a:lnTo>
                      <a:cubicBezTo>
                        <a:pt x="12250" y="1125"/>
                        <a:pt x="12493" y="851"/>
                        <a:pt x="12493" y="547"/>
                      </a:cubicBezTo>
                      <a:cubicBezTo>
                        <a:pt x="12493" y="243"/>
                        <a:pt x="12250" y="0"/>
                        <a:pt x="11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566546" y="4067874"/>
                  <a:ext cx="720034" cy="64839"/>
                </a:xfrm>
                <a:custGeom>
                  <a:avLst/>
                  <a:gdLst/>
                  <a:ahLst/>
                  <a:cxnLst/>
                  <a:rect l="l" t="t" r="r" b="b"/>
                  <a:pathLst>
                    <a:path w="12493" h="1125" extrusionOk="0">
                      <a:moveTo>
                        <a:pt x="578" y="0"/>
                      </a:moveTo>
                      <a:cubicBezTo>
                        <a:pt x="274" y="0"/>
                        <a:pt x="0" y="274"/>
                        <a:pt x="0" y="578"/>
                      </a:cubicBezTo>
                      <a:cubicBezTo>
                        <a:pt x="0" y="882"/>
                        <a:pt x="274" y="1125"/>
                        <a:pt x="578" y="1125"/>
                      </a:cubicBezTo>
                      <a:lnTo>
                        <a:pt x="11946" y="1125"/>
                      </a:lnTo>
                      <a:cubicBezTo>
                        <a:pt x="12250" y="1125"/>
                        <a:pt x="12493" y="882"/>
                        <a:pt x="12493" y="578"/>
                      </a:cubicBezTo>
                      <a:cubicBezTo>
                        <a:pt x="12493" y="274"/>
                        <a:pt x="12250" y="0"/>
                        <a:pt x="11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566546" y="4176461"/>
                  <a:ext cx="443271" cy="64897"/>
                </a:xfrm>
                <a:custGeom>
                  <a:avLst/>
                  <a:gdLst/>
                  <a:ahLst/>
                  <a:cxnLst/>
                  <a:rect l="l" t="t" r="r" b="b"/>
                  <a:pathLst>
                    <a:path w="7691" h="1126" extrusionOk="0">
                      <a:moveTo>
                        <a:pt x="578" y="1"/>
                      </a:moveTo>
                      <a:cubicBezTo>
                        <a:pt x="274" y="1"/>
                        <a:pt x="0" y="244"/>
                        <a:pt x="0" y="578"/>
                      </a:cubicBezTo>
                      <a:cubicBezTo>
                        <a:pt x="0" y="882"/>
                        <a:pt x="274" y="1125"/>
                        <a:pt x="578" y="1125"/>
                      </a:cubicBezTo>
                      <a:lnTo>
                        <a:pt x="7143" y="1125"/>
                      </a:lnTo>
                      <a:cubicBezTo>
                        <a:pt x="7447" y="1125"/>
                        <a:pt x="7690" y="882"/>
                        <a:pt x="7690" y="578"/>
                      </a:cubicBezTo>
                      <a:cubicBezTo>
                        <a:pt x="7690" y="244"/>
                        <a:pt x="7447" y="1"/>
                        <a:pt x="7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995761" y="3316300"/>
                  <a:ext cx="401197" cy="1273676"/>
                </a:xfrm>
                <a:custGeom>
                  <a:avLst/>
                  <a:gdLst/>
                  <a:ahLst/>
                  <a:cxnLst/>
                  <a:rect l="l" t="t" r="r" b="b"/>
                  <a:pathLst>
                    <a:path w="6961" h="22099" extrusionOk="0">
                      <a:moveTo>
                        <a:pt x="0" y="1"/>
                      </a:moveTo>
                      <a:cubicBezTo>
                        <a:pt x="91" y="821"/>
                        <a:pt x="486" y="1581"/>
                        <a:pt x="1125" y="2128"/>
                      </a:cubicBezTo>
                      <a:lnTo>
                        <a:pt x="5137" y="5533"/>
                      </a:lnTo>
                      <a:cubicBezTo>
                        <a:pt x="5623" y="5988"/>
                        <a:pt x="5927" y="6596"/>
                        <a:pt x="5927" y="7265"/>
                      </a:cubicBezTo>
                      <a:lnTo>
                        <a:pt x="5927" y="7539"/>
                      </a:lnTo>
                      <a:lnTo>
                        <a:pt x="5927" y="19666"/>
                      </a:lnTo>
                      <a:lnTo>
                        <a:pt x="5927" y="19849"/>
                      </a:lnTo>
                      <a:cubicBezTo>
                        <a:pt x="5927" y="21095"/>
                        <a:pt x="4894" y="22098"/>
                        <a:pt x="3648" y="22098"/>
                      </a:cubicBezTo>
                      <a:lnTo>
                        <a:pt x="4681" y="22098"/>
                      </a:lnTo>
                      <a:cubicBezTo>
                        <a:pt x="5927" y="22098"/>
                        <a:pt x="6961" y="21095"/>
                        <a:pt x="6961" y="19849"/>
                      </a:cubicBezTo>
                      <a:lnTo>
                        <a:pt x="6961" y="19666"/>
                      </a:lnTo>
                      <a:lnTo>
                        <a:pt x="6961" y="7539"/>
                      </a:lnTo>
                      <a:lnTo>
                        <a:pt x="6961" y="7265"/>
                      </a:lnTo>
                      <a:cubicBezTo>
                        <a:pt x="6961" y="6596"/>
                        <a:pt x="6657" y="5958"/>
                        <a:pt x="6170" y="5533"/>
                      </a:cubicBezTo>
                      <a:lnTo>
                        <a:pt x="2158" y="2128"/>
                      </a:lnTo>
                      <a:cubicBezTo>
                        <a:pt x="1520" y="1581"/>
                        <a:pt x="1125" y="821"/>
                        <a:pt x="1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407125" y="3316300"/>
                  <a:ext cx="548397" cy="1273676"/>
                </a:xfrm>
                <a:custGeom>
                  <a:avLst/>
                  <a:gdLst/>
                  <a:ahLst/>
                  <a:cxnLst/>
                  <a:rect l="l" t="t" r="r" b="b"/>
                  <a:pathLst>
                    <a:path w="9515" h="22099" extrusionOk="0">
                      <a:moveTo>
                        <a:pt x="5897" y="1"/>
                      </a:moveTo>
                      <a:cubicBezTo>
                        <a:pt x="5806" y="821"/>
                        <a:pt x="5411" y="1581"/>
                        <a:pt x="4803" y="2128"/>
                      </a:cubicBezTo>
                      <a:lnTo>
                        <a:pt x="790" y="5533"/>
                      </a:lnTo>
                      <a:cubicBezTo>
                        <a:pt x="274" y="5988"/>
                        <a:pt x="0" y="6596"/>
                        <a:pt x="0" y="7265"/>
                      </a:cubicBezTo>
                      <a:lnTo>
                        <a:pt x="0" y="7539"/>
                      </a:lnTo>
                      <a:lnTo>
                        <a:pt x="0" y="19666"/>
                      </a:lnTo>
                      <a:lnTo>
                        <a:pt x="0" y="19849"/>
                      </a:lnTo>
                      <a:cubicBezTo>
                        <a:pt x="0" y="21095"/>
                        <a:pt x="1003" y="22098"/>
                        <a:pt x="2249" y="22098"/>
                      </a:cubicBezTo>
                      <a:lnTo>
                        <a:pt x="5867" y="22098"/>
                      </a:lnTo>
                      <a:cubicBezTo>
                        <a:pt x="4620" y="22098"/>
                        <a:pt x="3617" y="21095"/>
                        <a:pt x="3617" y="19849"/>
                      </a:cubicBezTo>
                      <a:lnTo>
                        <a:pt x="3617" y="19666"/>
                      </a:lnTo>
                      <a:lnTo>
                        <a:pt x="3617" y="7539"/>
                      </a:lnTo>
                      <a:lnTo>
                        <a:pt x="3617" y="7265"/>
                      </a:lnTo>
                      <a:cubicBezTo>
                        <a:pt x="3617" y="6596"/>
                        <a:pt x="3891" y="5988"/>
                        <a:pt x="4408" y="5533"/>
                      </a:cubicBezTo>
                      <a:lnTo>
                        <a:pt x="8420" y="2128"/>
                      </a:lnTo>
                      <a:cubicBezTo>
                        <a:pt x="9058" y="1581"/>
                        <a:pt x="9453" y="821"/>
                        <a:pt x="9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36625" y="3009475"/>
                  <a:ext cx="581652" cy="306826"/>
                </a:xfrm>
                <a:custGeom>
                  <a:avLst/>
                  <a:gdLst/>
                  <a:ahLst/>
                  <a:cxnLst/>
                  <a:rect l="l" t="t" r="r" b="b"/>
                  <a:pathLst>
                    <a:path w="10092" h="5655" extrusionOk="0">
                      <a:moveTo>
                        <a:pt x="365" y="1"/>
                      </a:moveTo>
                      <a:cubicBezTo>
                        <a:pt x="152" y="1"/>
                        <a:pt x="0" y="214"/>
                        <a:pt x="0" y="426"/>
                      </a:cubicBezTo>
                      <a:lnTo>
                        <a:pt x="0" y="5229"/>
                      </a:lnTo>
                      <a:cubicBezTo>
                        <a:pt x="0" y="5472"/>
                        <a:pt x="152" y="5655"/>
                        <a:pt x="365" y="5655"/>
                      </a:cubicBezTo>
                      <a:lnTo>
                        <a:pt x="9696" y="5655"/>
                      </a:lnTo>
                      <a:cubicBezTo>
                        <a:pt x="9909" y="5655"/>
                        <a:pt x="10091" y="5472"/>
                        <a:pt x="10091" y="5229"/>
                      </a:cubicBezTo>
                      <a:lnTo>
                        <a:pt x="10091" y="426"/>
                      </a:lnTo>
                      <a:cubicBezTo>
                        <a:pt x="10091" y="214"/>
                        <a:pt x="9909" y="1"/>
                        <a:pt x="9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636625" y="3009474"/>
                  <a:ext cx="252279" cy="306826"/>
                </a:xfrm>
                <a:custGeom>
                  <a:avLst/>
                  <a:gdLst/>
                  <a:ahLst/>
                  <a:cxnLst/>
                  <a:rect l="l" t="t" r="r" b="b"/>
                  <a:pathLst>
                    <a:path w="4377" h="5655" extrusionOk="0">
                      <a:moveTo>
                        <a:pt x="365" y="1"/>
                      </a:moveTo>
                      <a:cubicBezTo>
                        <a:pt x="182" y="1"/>
                        <a:pt x="0" y="214"/>
                        <a:pt x="0" y="426"/>
                      </a:cubicBezTo>
                      <a:lnTo>
                        <a:pt x="0" y="5229"/>
                      </a:lnTo>
                      <a:cubicBezTo>
                        <a:pt x="0" y="5472"/>
                        <a:pt x="182" y="5655"/>
                        <a:pt x="365" y="5655"/>
                      </a:cubicBezTo>
                      <a:lnTo>
                        <a:pt x="4377" y="5655"/>
                      </a:lnTo>
                      <a:cubicBezTo>
                        <a:pt x="4164" y="5655"/>
                        <a:pt x="3982" y="5472"/>
                        <a:pt x="3982" y="5229"/>
                      </a:cubicBezTo>
                      <a:lnTo>
                        <a:pt x="3982" y="426"/>
                      </a:lnTo>
                      <a:cubicBezTo>
                        <a:pt x="3982" y="214"/>
                        <a:pt x="4164" y="1"/>
                        <a:pt x="43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995750" y="2995200"/>
                  <a:ext cx="59150" cy="325926"/>
                </a:xfrm>
                <a:custGeom>
                  <a:avLst/>
                  <a:gdLst/>
                  <a:ahLst/>
                  <a:cxnLst/>
                  <a:rect l="l" t="t" r="r" b="b"/>
                  <a:pathLst>
                    <a:path w="1064" h="5655" extrusionOk="0">
                      <a:moveTo>
                        <a:pt x="0" y="1"/>
                      </a:moveTo>
                      <a:lnTo>
                        <a:pt x="0" y="5655"/>
                      </a:lnTo>
                      <a:lnTo>
                        <a:pt x="1064" y="5655"/>
                      </a:lnTo>
                      <a:lnTo>
                        <a:pt x="10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15"/>
            <p:cNvGrpSpPr/>
            <p:nvPr/>
          </p:nvGrpSpPr>
          <p:grpSpPr>
            <a:xfrm>
              <a:off x="961575" y="3045714"/>
              <a:ext cx="1796165" cy="1619385"/>
              <a:chOff x="333385" y="2878200"/>
              <a:chExt cx="1899900" cy="1712909"/>
            </a:xfrm>
          </p:grpSpPr>
          <p:sp>
            <p:nvSpPr>
              <p:cNvPr id="75" name="Google Shape;75;p15"/>
              <p:cNvSpPr/>
              <p:nvPr/>
            </p:nvSpPr>
            <p:spPr>
              <a:xfrm>
                <a:off x="333385" y="4332809"/>
                <a:ext cx="1899900" cy="2583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15"/>
              <p:cNvGrpSpPr/>
              <p:nvPr/>
            </p:nvGrpSpPr>
            <p:grpSpPr>
              <a:xfrm>
                <a:off x="706813" y="2878200"/>
                <a:ext cx="1040658" cy="1594797"/>
                <a:chOff x="407125" y="2995200"/>
                <a:chExt cx="1040658" cy="1594797"/>
              </a:xfrm>
            </p:grpSpPr>
            <p:sp>
              <p:nvSpPr>
                <p:cNvPr id="77" name="Google Shape;77;p15"/>
                <p:cNvSpPr/>
                <p:nvPr/>
              </p:nvSpPr>
              <p:spPr>
                <a:xfrm>
                  <a:off x="407125" y="3750761"/>
                  <a:ext cx="1040658" cy="699055"/>
                </a:xfrm>
                <a:custGeom>
                  <a:avLst/>
                  <a:gdLst/>
                  <a:ahLst/>
                  <a:cxnLst/>
                  <a:rect l="l" t="t" r="r" b="b"/>
                  <a:pathLst>
                    <a:path w="18056" h="12129" extrusionOk="0">
                      <a:moveTo>
                        <a:pt x="0" y="1"/>
                      </a:moveTo>
                      <a:lnTo>
                        <a:pt x="0" y="12128"/>
                      </a:lnTo>
                      <a:lnTo>
                        <a:pt x="18055" y="12128"/>
                      </a:lnTo>
                      <a:lnTo>
                        <a:pt x="18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407125" y="3316300"/>
                  <a:ext cx="1040658" cy="434510"/>
                </a:xfrm>
                <a:custGeom>
                  <a:avLst/>
                  <a:gdLst/>
                  <a:ahLst/>
                  <a:cxnLst/>
                  <a:rect l="l" t="t" r="r" b="b"/>
                  <a:pathLst>
                    <a:path w="18056" h="7539" extrusionOk="0">
                      <a:moveTo>
                        <a:pt x="5897" y="1"/>
                      </a:moveTo>
                      <a:cubicBezTo>
                        <a:pt x="5836" y="821"/>
                        <a:pt x="5441" y="1581"/>
                        <a:pt x="4803" y="2128"/>
                      </a:cubicBezTo>
                      <a:lnTo>
                        <a:pt x="790" y="5533"/>
                      </a:lnTo>
                      <a:cubicBezTo>
                        <a:pt x="274" y="5988"/>
                        <a:pt x="0" y="6596"/>
                        <a:pt x="0" y="7265"/>
                      </a:cubicBezTo>
                      <a:lnTo>
                        <a:pt x="0" y="7539"/>
                      </a:lnTo>
                      <a:lnTo>
                        <a:pt x="18055" y="7539"/>
                      </a:lnTo>
                      <a:lnTo>
                        <a:pt x="18055" y="7265"/>
                      </a:lnTo>
                      <a:cubicBezTo>
                        <a:pt x="18055" y="6596"/>
                        <a:pt x="17751" y="5958"/>
                        <a:pt x="17265" y="5533"/>
                      </a:cubicBezTo>
                      <a:lnTo>
                        <a:pt x="13253" y="2128"/>
                      </a:lnTo>
                      <a:cubicBezTo>
                        <a:pt x="12614" y="1581"/>
                        <a:pt x="12219" y="821"/>
                        <a:pt x="12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07125" y="4449771"/>
                  <a:ext cx="1040658" cy="140226"/>
                </a:xfrm>
                <a:custGeom>
                  <a:avLst/>
                  <a:gdLst/>
                  <a:ahLst/>
                  <a:cxnLst/>
                  <a:rect l="l" t="t" r="r" b="b"/>
                  <a:pathLst>
                    <a:path w="18056" h="2433" extrusionOk="0">
                      <a:moveTo>
                        <a:pt x="0" y="0"/>
                      </a:moveTo>
                      <a:lnTo>
                        <a:pt x="0" y="183"/>
                      </a:lnTo>
                      <a:cubicBezTo>
                        <a:pt x="0" y="1429"/>
                        <a:pt x="1003" y="2432"/>
                        <a:pt x="2249" y="2432"/>
                      </a:cubicBezTo>
                      <a:lnTo>
                        <a:pt x="15776" y="2432"/>
                      </a:lnTo>
                      <a:cubicBezTo>
                        <a:pt x="17022" y="2432"/>
                        <a:pt x="18055" y="1429"/>
                        <a:pt x="18055" y="183"/>
                      </a:cubicBezTo>
                      <a:lnTo>
                        <a:pt x="18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566546" y="3961017"/>
                  <a:ext cx="720034" cy="64839"/>
                </a:xfrm>
                <a:custGeom>
                  <a:avLst/>
                  <a:gdLst/>
                  <a:ahLst/>
                  <a:cxnLst/>
                  <a:rect l="l" t="t" r="r" b="b"/>
                  <a:pathLst>
                    <a:path w="12493" h="1125" extrusionOk="0">
                      <a:moveTo>
                        <a:pt x="578" y="0"/>
                      </a:moveTo>
                      <a:cubicBezTo>
                        <a:pt x="274" y="0"/>
                        <a:pt x="0" y="243"/>
                        <a:pt x="0" y="547"/>
                      </a:cubicBezTo>
                      <a:cubicBezTo>
                        <a:pt x="0" y="851"/>
                        <a:pt x="274" y="1125"/>
                        <a:pt x="578" y="1125"/>
                      </a:cubicBezTo>
                      <a:lnTo>
                        <a:pt x="11946" y="1125"/>
                      </a:lnTo>
                      <a:cubicBezTo>
                        <a:pt x="12250" y="1125"/>
                        <a:pt x="12493" y="851"/>
                        <a:pt x="12493" y="547"/>
                      </a:cubicBezTo>
                      <a:cubicBezTo>
                        <a:pt x="12493" y="243"/>
                        <a:pt x="12250" y="0"/>
                        <a:pt x="119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566546" y="4067874"/>
                  <a:ext cx="720034" cy="64839"/>
                </a:xfrm>
                <a:custGeom>
                  <a:avLst/>
                  <a:gdLst/>
                  <a:ahLst/>
                  <a:cxnLst/>
                  <a:rect l="l" t="t" r="r" b="b"/>
                  <a:pathLst>
                    <a:path w="12493" h="1125" extrusionOk="0">
                      <a:moveTo>
                        <a:pt x="578" y="0"/>
                      </a:moveTo>
                      <a:cubicBezTo>
                        <a:pt x="274" y="0"/>
                        <a:pt x="0" y="274"/>
                        <a:pt x="0" y="578"/>
                      </a:cubicBezTo>
                      <a:cubicBezTo>
                        <a:pt x="0" y="882"/>
                        <a:pt x="274" y="1125"/>
                        <a:pt x="578" y="1125"/>
                      </a:cubicBezTo>
                      <a:lnTo>
                        <a:pt x="11946" y="1125"/>
                      </a:lnTo>
                      <a:cubicBezTo>
                        <a:pt x="12250" y="1125"/>
                        <a:pt x="12493" y="882"/>
                        <a:pt x="12493" y="578"/>
                      </a:cubicBezTo>
                      <a:cubicBezTo>
                        <a:pt x="12493" y="274"/>
                        <a:pt x="12250" y="0"/>
                        <a:pt x="119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566546" y="4176461"/>
                  <a:ext cx="443271" cy="64897"/>
                </a:xfrm>
                <a:custGeom>
                  <a:avLst/>
                  <a:gdLst/>
                  <a:ahLst/>
                  <a:cxnLst/>
                  <a:rect l="l" t="t" r="r" b="b"/>
                  <a:pathLst>
                    <a:path w="7691" h="1126" extrusionOk="0">
                      <a:moveTo>
                        <a:pt x="578" y="1"/>
                      </a:moveTo>
                      <a:cubicBezTo>
                        <a:pt x="274" y="1"/>
                        <a:pt x="0" y="244"/>
                        <a:pt x="0" y="578"/>
                      </a:cubicBezTo>
                      <a:cubicBezTo>
                        <a:pt x="0" y="882"/>
                        <a:pt x="274" y="1125"/>
                        <a:pt x="578" y="1125"/>
                      </a:cubicBezTo>
                      <a:lnTo>
                        <a:pt x="7143" y="1125"/>
                      </a:lnTo>
                      <a:cubicBezTo>
                        <a:pt x="7447" y="1125"/>
                        <a:pt x="7690" y="882"/>
                        <a:pt x="7690" y="578"/>
                      </a:cubicBezTo>
                      <a:cubicBezTo>
                        <a:pt x="7690" y="244"/>
                        <a:pt x="7447" y="1"/>
                        <a:pt x="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995761" y="3316300"/>
                  <a:ext cx="401197" cy="1273676"/>
                </a:xfrm>
                <a:custGeom>
                  <a:avLst/>
                  <a:gdLst/>
                  <a:ahLst/>
                  <a:cxnLst/>
                  <a:rect l="l" t="t" r="r" b="b"/>
                  <a:pathLst>
                    <a:path w="6961" h="22099" extrusionOk="0">
                      <a:moveTo>
                        <a:pt x="0" y="1"/>
                      </a:moveTo>
                      <a:cubicBezTo>
                        <a:pt x="91" y="821"/>
                        <a:pt x="486" y="1581"/>
                        <a:pt x="1125" y="2128"/>
                      </a:cubicBezTo>
                      <a:lnTo>
                        <a:pt x="5137" y="5533"/>
                      </a:lnTo>
                      <a:cubicBezTo>
                        <a:pt x="5623" y="5988"/>
                        <a:pt x="5927" y="6596"/>
                        <a:pt x="5927" y="7265"/>
                      </a:cubicBezTo>
                      <a:lnTo>
                        <a:pt x="5927" y="7539"/>
                      </a:lnTo>
                      <a:lnTo>
                        <a:pt x="5927" y="19666"/>
                      </a:lnTo>
                      <a:lnTo>
                        <a:pt x="5927" y="19849"/>
                      </a:lnTo>
                      <a:cubicBezTo>
                        <a:pt x="5927" y="21095"/>
                        <a:pt x="4894" y="22098"/>
                        <a:pt x="3648" y="22098"/>
                      </a:cubicBezTo>
                      <a:lnTo>
                        <a:pt x="4681" y="22098"/>
                      </a:lnTo>
                      <a:cubicBezTo>
                        <a:pt x="5927" y="22098"/>
                        <a:pt x="6961" y="21095"/>
                        <a:pt x="6961" y="19849"/>
                      </a:cubicBezTo>
                      <a:lnTo>
                        <a:pt x="6961" y="19666"/>
                      </a:lnTo>
                      <a:lnTo>
                        <a:pt x="6961" y="7539"/>
                      </a:lnTo>
                      <a:lnTo>
                        <a:pt x="6961" y="7265"/>
                      </a:lnTo>
                      <a:cubicBezTo>
                        <a:pt x="6961" y="6596"/>
                        <a:pt x="6657" y="5958"/>
                        <a:pt x="6170" y="5533"/>
                      </a:cubicBezTo>
                      <a:lnTo>
                        <a:pt x="2158" y="2128"/>
                      </a:lnTo>
                      <a:cubicBezTo>
                        <a:pt x="1520" y="1581"/>
                        <a:pt x="1125" y="821"/>
                        <a:pt x="1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407125" y="3316300"/>
                  <a:ext cx="548397" cy="1273676"/>
                </a:xfrm>
                <a:custGeom>
                  <a:avLst/>
                  <a:gdLst/>
                  <a:ahLst/>
                  <a:cxnLst/>
                  <a:rect l="l" t="t" r="r" b="b"/>
                  <a:pathLst>
                    <a:path w="9515" h="22099" extrusionOk="0">
                      <a:moveTo>
                        <a:pt x="5897" y="1"/>
                      </a:moveTo>
                      <a:cubicBezTo>
                        <a:pt x="5806" y="821"/>
                        <a:pt x="5411" y="1581"/>
                        <a:pt x="4803" y="2128"/>
                      </a:cubicBezTo>
                      <a:lnTo>
                        <a:pt x="790" y="5533"/>
                      </a:lnTo>
                      <a:cubicBezTo>
                        <a:pt x="274" y="5988"/>
                        <a:pt x="0" y="6596"/>
                        <a:pt x="0" y="7265"/>
                      </a:cubicBezTo>
                      <a:lnTo>
                        <a:pt x="0" y="7539"/>
                      </a:lnTo>
                      <a:lnTo>
                        <a:pt x="0" y="19666"/>
                      </a:lnTo>
                      <a:lnTo>
                        <a:pt x="0" y="19849"/>
                      </a:lnTo>
                      <a:cubicBezTo>
                        <a:pt x="0" y="21095"/>
                        <a:pt x="1003" y="22098"/>
                        <a:pt x="2249" y="22098"/>
                      </a:cubicBezTo>
                      <a:lnTo>
                        <a:pt x="5867" y="22098"/>
                      </a:lnTo>
                      <a:cubicBezTo>
                        <a:pt x="4620" y="22098"/>
                        <a:pt x="3617" y="21095"/>
                        <a:pt x="3617" y="19849"/>
                      </a:cubicBezTo>
                      <a:lnTo>
                        <a:pt x="3617" y="19666"/>
                      </a:lnTo>
                      <a:lnTo>
                        <a:pt x="3617" y="7539"/>
                      </a:lnTo>
                      <a:lnTo>
                        <a:pt x="3617" y="7265"/>
                      </a:lnTo>
                      <a:cubicBezTo>
                        <a:pt x="3617" y="6596"/>
                        <a:pt x="3891" y="5988"/>
                        <a:pt x="4408" y="5533"/>
                      </a:cubicBezTo>
                      <a:lnTo>
                        <a:pt x="8420" y="2128"/>
                      </a:lnTo>
                      <a:cubicBezTo>
                        <a:pt x="9058" y="1581"/>
                        <a:pt x="9453" y="821"/>
                        <a:pt x="9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636625" y="3009475"/>
                  <a:ext cx="581652" cy="306826"/>
                </a:xfrm>
                <a:custGeom>
                  <a:avLst/>
                  <a:gdLst/>
                  <a:ahLst/>
                  <a:cxnLst/>
                  <a:rect l="l" t="t" r="r" b="b"/>
                  <a:pathLst>
                    <a:path w="10092" h="5655" extrusionOk="0">
                      <a:moveTo>
                        <a:pt x="365" y="1"/>
                      </a:moveTo>
                      <a:cubicBezTo>
                        <a:pt x="152" y="1"/>
                        <a:pt x="0" y="214"/>
                        <a:pt x="0" y="426"/>
                      </a:cubicBezTo>
                      <a:lnTo>
                        <a:pt x="0" y="5229"/>
                      </a:lnTo>
                      <a:cubicBezTo>
                        <a:pt x="0" y="5472"/>
                        <a:pt x="152" y="5655"/>
                        <a:pt x="365" y="5655"/>
                      </a:cubicBezTo>
                      <a:lnTo>
                        <a:pt x="9696" y="5655"/>
                      </a:lnTo>
                      <a:cubicBezTo>
                        <a:pt x="9909" y="5655"/>
                        <a:pt x="10091" y="5472"/>
                        <a:pt x="10091" y="5229"/>
                      </a:cubicBezTo>
                      <a:lnTo>
                        <a:pt x="10091" y="426"/>
                      </a:lnTo>
                      <a:cubicBezTo>
                        <a:pt x="10091" y="214"/>
                        <a:pt x="9909" y="1"/>
                        <a:pt x="9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636625" y="3009474"/>
                  <a:ext cx="252279" cy="306826"/>
                </a:xfrm>
                <a:custGeom>
                  <a:avLst/>
                  <a:gdLst/>
                  <a:ahLst/>
                  <a:cxnLst/>
                  <a:rect l="l" t="t" r="r" b="b"/>
                  <a:pathLst>
                    <a:path w="4377" h="5655" extrusionOk="0">
                      <a:moveTo>
                        <a:pt x="365" y="1"/>
                      </a:moveTo>
                      <a:cubicBezTo>
                        <a:pt x="182" y="1"/>
                        <a:pt x="0" y="214"/>
                        <a:pt x="0" y="426"/>
                      </a:cubicBezTo>
                      <a:lnTo>
                        <a:pt x="0" y="5229"/>
                      </a:lnTo>
                      <a:cubicBezTo>
                        <a:pt x="0" y="5472"/>
                        <a:pt x="182" y="5655"/>
                        <a:pt x="365" y="5655"/>
                      </a:cubicBezTo>
                      <a:lnTo>
                        <a:pt x="4377" y="5655"/>
                      </a:lnTo>
                      <a:cubicBezTo>
                        <a:pt x="4164" y="5655"/>
                        <a:pt x="3982" y="5472"/>
                        <a:pt x="3982" y="5229"/>
                      </a:cubicBezTo>
                      <a:lnTo>
                        <a:pt x="3982" y="426"/>
                      </a:lnTo>
                      <a:cubicBezTo>
                        <a:pt x="3982" y="214"/>
                        <a:pt x="4164" y="1"/>
                        <a:pt x="43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995750" y="2995200"/>
                  <a:ext cx="59150" cy="325926"/>
                </a:xfrm>
                <a:custGeom>
                  <a:avLst/>
                  <a:gdLst/>
                  <a:ahLst/>
                  <a:cxnLst/>
                  <a:rect l="l" t="t" r="r" b="b"/>
                  <a:pathLst>
                    <a:path w="1064" h="5655" extrusionOk="0">
                      <a:moveTo>
                        <a:pt x="0" y="1"/>
                      </a:moveTo>
                      <a:lnTo>
                        <a:pt x="0" y="5655"/>
                      </a:lnTo>
                      <a:lnTo>
                        <a:pt x="1064" y="5655"/>
                      </a:lnTo>
                      <a:lnTo>
                        <a:pt x="10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88" name="Google Shape;88;p15"/>
          <p:cNvGrpSpPr/>
          <p:nvPr/>
        </p:nvGrpSpPr>
        <p:grpSpPr>
          <a:xfrm>
            <a:off x="6586800" y="3124205"/>
            <a:ext cx="1957050" cy="1569468"/>
            <a:chOff x="6586800" y="3124205"/>
            <a:chExt cx="1957050" cy="1569468"/>
          </a:xfrm>
        </p:grpSpPr>
        <p:sp>
          <p:nvSpPr>
            <p:cNvPr id="89" name="Google Shape;89;p15"/>
            <p:cNvSpPr/>
            <p:nvPr/>
          </p:nvSpPr>
          <p:spPr>
            <a:xfrm flipH="1">
              <a:off x="7162650" y="4259798"/>
              <a:ext cx="1381200" cy="1839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flipH="1">
              <a:off x="6586800" y="4440773"/>
              <a:ext cx="1899900" cy="2529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15"/>
            <p:cNvGrpSpPr/>
            <p:nvPr/>
          </p:nvGrpSpPr>
          <p:grpSpPr>
            <a:xfrm flipH="1">
              <a:off x="7848793" y="3305214"/>
              <a:ext cx="571403" cy="1041340"/>
              <a:chOff x="1000125" y="1702606"/>
              <a:chExt cx="1089839" cy="1488267"/>
            </a:xfrm>
          </p:grpSpPr>
          <p:sp>
            <p:nvSpPr>
              <p:cNvPr id="92" name="Google Shape;92;p15"/>
              <p:cNvSpPr/>
              <p:nvPr/>
            </p:nvSpPr>
            <p:spPr>
              <a:xfrm>
                <a:off x="1047625" y="3009900"/>
                <a:ext cx="1009686" cy="180973"/>
              </a:xfrm>
              <a:custGeom>
                <a:avLst/>
                <a:gdLst/>
                <a:ahLst/>
                <a:cxnLst/>
                <a:rect l="l" t="t" r="r" b="b"/>
                <a:pathLst>
                  <a:path w="15959" h="2646" extrusionOk="0">
                    <a:moveTo>
                      <a:pt x="0" y="1"/>
                    </a:moveTo>
                    <a:lnTo>
                      <a:pt x="0" y="183"/>
                    </a:lnTo>
                    <a:cubicBezTo>
                      <a:pt x="0" y="1551"/>
                      <a:pt x="851" y="2645"/>
                      <a:pt x="1946" y="2645"/>
                    </a:cubicBezTo>
                    <a:lnTo>
                      <a:pt x="14013" y="2645"/>
                    </a:lnTo>
                    <a:cubicBezTo>
                      <a:pt x="15077" y="2645"/>
                      <a:pt x="15958" y="1551"/>
                      <a:pt x="15958" y="183"/>
                    </a:cubicBezTo>
                    <a:lnTo>
                      <a:pt x="159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1047625" y="1983575"/>
                <a:ext cx="1009686" cy="272695"/>
              </a:xfrm>
              <a:custGeom>
                <a:avLst/>
                <a:gdLst/>
                <a:ahLst/>
                <a:cxnLst/>
                <a:rect l="l" t="t" r="r" b="b"/>
                <a:pathLst>
                  <a:path w="15959" h="4105" extrusionOk="0">
                    <a:moveTo>
                      <a:pt x="0" y="1"/>
                    </a:moveTo>
                    <a:lnTo>
                      <a:pt x="0" y="4104"/>
                    </a:lnTo>
                    <a:lnTo>
                      <a:pt x="15958" y="4104"/>
                    </a:lnTo>
                    <a:lnTo>
                      <a:pt x="15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1013025" y="1713875"/>
                <a:ext cx="1076939" cy="282754"/>
              </a:xfrm>
              <a:custGeom>
                <a:avLst/>
                <a:gdLst/>
                <a:ahLst/>
                <a:cxnLst/>
                <a:rect l="l" t="t" r="r" b="b"/>
                <a:pathLst>
                  <a:path w="17022" h="4469" extrusionOk="0">
                    <a:moveTo>
                      <a:pt x="426" y="1"/>
                    </a:moveTo>
                    <a:cubicBezTo>
                      <a:pt x="183" y="1"/>
                      <a:pt x="0" y="183"/>
                      <a:pt x="0" y="426"/>
                    </a:cubicBezTo>
                    <a:lnTo>
                      <a:pt x="0" y="4043"/>
                    </a:lnTo>
                    <a:cubicBezTo>
                      <a:pt x="0" y="4256"/>
                      <a:pt x="183" y="4469"/>
                      <a:pt x="426" y="4469"/>
                    </a:cubicBezTo>
                    <a:lnTo>
                      <a:pt x="16627" y="4469"/>
                    </a:lnTo>
                    <a:cubicBezTo>
                      <a:pt x="16839" y="4469"/>
                      <a:pt x="17022" y="4256"/>
                      <a:pt x="17022" y="4043"/>
                    </a:cubicBezTo>
                    <a:lnTo>
                      <a:pt x="17022" y="426"/>
                    </a:lnTo>
                    <a:cubicBezTo>
                      <a:pt x="17022" y="183"/>
                      <a:pt x="16839" y="1"/>
                      <a:pt x="16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1000125" y="1713875"/>
                <a:ext cx="349471" cy="282754"/>
              </a:xfrm>
              <a:custGeom>
                <a:avLst/>
                <a:gdLst/>
                <a:ahLst/>
                <a:cxnLst/>
                <a:rect l="l" t="t" r="r" b="b"/>
                <a:pathLst>
                  <a:path w="5320" h="4469" extrusionOk="0">
                    <a:moveTo>
                      <a:pt x="426" y="1"/>
                    </a:moveTo>
                    <a:cubicBezTo>
                      <a:pt x="183" y="1"/>
                      <a:pt x="0" y="183"/>
                      <a:pt x="0" y="426"/>
                    </a:cubicBezTo>
                    <a:lnTo>
                      <a:pt x="0" y="4043"/>
                    </a:lnTo>
                    <a:cubicBezTo>
                      <a:pt x="0" y="4256"/>
                      <a:pt x="183" y="4469"/>
                      <a:pt x="426" y="4469"/>
                    </a:cubicBezTo>
                    <a:lnTo>
                      <a:pt x="5319" y="4469"/>
                    </a:lnTo>
                    <a:cubicBezTo>
                      <a:pt x="5107" y="4469"/>
                      <a:pt x="4924" y="4256"/>
                      <a:pt x="4924" y="4043"/>
                    </a:cubicBezTo>
                    <a:lnTo>
                      <a:pt x="4924" y="426"/>
                    </a:lnTo>
                    <a:cubicBezTo>
                      <a:pt x="4924" y="183"/>
                      <a:pt x="5107" y="1"/>
                      <a:pt x="5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1047633" y="1996558"/>
                <a:ext cx="426992" cy="1194301"/>
              </a:xfrm>
              <a:custGeom>
                <a:avLst/>
                <a:gdLst/>
                <a:ahLst/>
                <a:cxnLst/>
                <a:rect l="l" t="t" r="r" b="b"/>
                <a:pathLst>
                  <a:path w="6749" h="18877" extrusionOk="0">
                    <a:moveTo>
                      <a:pt x="0" y="1"/>
                    </a:moveTo>
                    <a:lnTo>
                      <a:pt x="0" y="4104"/>
                    </a:lnTo>
                    <a:lnTo>
                      <a:pt x="0" y="16232"/>
                    </a:lnTo>
                    <a:lnTo>
                      <a:pt x="0" y="16414"/>
                    </a:lnTo>
                    <a:cubicBezTo>
                      <a:pt x="0" y="17782"/>
                      <a:pt x="882" y="18876"/>
                      <a:pt x="1946" y="18876"/>
                    </a:cubicBezTo>
                    <a:lnTo>
                      <a:pt x="6748" y="18876"/>
                    </a:lnTo>
                    <a:cubicBezTo>
                      <a:pt x="5654" y="18876"/>
                      <a:pt x="4803" y="17782"/>
                      <a:pt x="4803" y="16414"/>
                    </a:cubicBezTo>
                    <a:lnTo>
                      <a:pt x="4803" y="16232"/>
                    </a:lnTo>
                    <a:lnTo>
                      <a:pt x="4803" y="4104"/>
                    </a:lnTo>
                    <a:lnTo>
                      <a:pt x="48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1349596" y="2256210"/>
                <a:ext cx="707702" cy="767308"/>
              </a:xfrm>
              <a:custGeom>
                <a:avLst/>
                <a:gdLst/>
                <a:ahLst/>
                <a:cxnLst/>
                <a:rect l="l" t="t" r="r" b="b"/>
                <a:pathLst>
                  <a:path w="15959" h="12128" extrusionOk="0">
                    <a:moveTo>
                      <a:pt x="0" y="0"/>
                    </a:moveTo>
                    <a:lnTo>
                      <a:pt x="0" y="12128"/>
                    </a:lnTo>
                    <a:lnTo>
                      <a:pt x="15958" y="12128"/>
                    </a:lnTo>
                    <a:lnTo>
                      <a:pt x="159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1897344" y="1702606"/>
                <a:ext cx="78898" cy="294038"/>
              </a:xfrm>
              <a:custGeom>
                <a:avLst/>
                <a:gdLst/>
                <a:ahLst/>
                <a:cxnLst/>
                <a:rect l="l" t="t" r="r" b="b"/>
                <a:pathLst>
                  <a:path w="1247" h="4469" extrusionOk="0">
                    <a:moveTo>
                      <a:pt x="1" y="1"/>
                    </a:moveTo>
                    <a:lnTo>
                      <a:pt x="1" y="4469"/>
                    </a:lnTo>
                    <a:lnTo>
                      <a:pt x="1247" y="4469"/>
                    </a:lnTo>
                    <a:lnTo>
                      <a:pt x="12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5"/>
            <p:cNvGrpSpPr/>
            <p:nvPr/>
          </p:nvGrpSpPr>
          <p:grpSpPr>
            <a:xfrm flipH="1">
              <a:off x="6808958" y="3124205"/>
              <a:ext cx="1039707" cy="1409056"/>
              <a:chOff x="1000125" y="1713875"/>
              <a:chExt cx="1089839" cy="1476998"/>
            </a:xfrm>
          </p:grpSpPr>
          <p:sp>
            <p:nvSpPr>
              <p:cNvPr id="100" name="Google Shape;100;p15"/>
              <p:cNvSpPr/>
              <p:nvPr/>
            </p:nvSpPr>
            <p:spPr>
              <a:xfrm>
                <a:off x="1047625" y="3009900"/>
                <a:ext cx="1009686" cy="180973"/>
              </a:xfrm>
              <a:custGeom>
                <a:avLst/>
                <a:gdLst/>
                <a:ahLst/>
                <a:cxnLst/>
                <a:rect l="l" t="t" r="r" b="b"/>
                <a:pathLst>
                  <a:path w="15959" h="2646" extrusionOk="0">
                    <a:moveTo>
                      <a:pt x="0" y="1"/>
                    </a:moveTo>
                    <a:lnTo>
                      <a:pt x="0" y="183"/>
                    </a:lnTo>
                    <a:cubicBezTo>
                      <a:pt x="0" y="1551"/>
                      <a:pt x="851" y="2645"/>
                      <a:pt x="1946" y="2645"/>
                    </a:cubicBezTo>
                    <a:lnTo>
                      <a:pt x="14013" y="2645"/>
                    </a:lnTo>
                    <a:cubicBezTo>
                      <a:pt x="15077" y="2645"/>
                      <a:pt x="15958" y="1551"/>
                      <a:pt x="15958" y="183"/>
                    </a:cubicBezTo>
                    <a:lnTo>
                      <a:pt x="15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1047625" y="1973525"/>
                <a:ext cx="1009686" cy="282752"/>
              </a:xfrm>
              <a:custGeom>
                <a:avLst/>
                <a:gdLst/>
                <a:ahLst/>
                <a:cxnLst/>
                <a:rect l="l" t="t" r="r" b="b"/>
                <a:pathLst>
                  <a:path w="15959" h="4105" extrusionOk="0">
                    <a:moveTo>
                      <a:pt x="0" y="1"/>
                    </a:moveTo>
                    <a:lnTo>
                      <a:pt x="0" y="4104"/>
                    </a:lnTo>
                    <a:lnTo>
                      <a:pt x="15958" y="4104"/>
                    </a:lnTo>
                    <a:lnTo>
                      <a:pt x="159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1013025" y="1713875"/>
                <a:ext cx="1076939" cy="282742"/>
              </a:xfrm>
              <a:custGeom>
                <a:avLst/>
                <a:gdLst/>
                <a:ahLst/>
                <a:cxnLst/>
                <a:rect l="l" t="t" r="r" b="b"/>
                <a:pathLst>
                  <a:path w="17022" h="4469" extrusionOk="0">
                    <a:moveTo>
                      <a:pt x="426" y="1"/>
                    </a:moveTo>
                    <a:cubicBezTo>
                      <a:pt x="183" y="1"/>
                      <a:pt x="0" y="183"/>
                      <a:pt x="0" y="426"/>
                    </a:cubicBezTo>
                    <a:lnTo>
                      <a:pt x="0" y="4043"/>
                    </a:lnTo>
                    <a:cubicBezTo>
                      <a:pt x="0" y="4256"/>
                      <a:pt x="183" y="4469"/>
                      <a:pt x="426" y="4469"/>
                    </a:cubicBezTo>
                    <a:lnTo>
                      <a:pt x="16627" y="4469"/>
                    </a:lnTo>
                    <a:cubicBezTo>
                      <a:pt x="16839" y="4469"/>
                      <a:pt x="17022" y="4256"/>
                      <a:pt x="17022" y="4043"/>
                    </a:cubicBezTo>
                    <a:lnTo>
                      <a:pt x="17022" y="426"/>
                    </a:lnTo>
                    <a:cubicBezTo>
                      <a:pt x="17022" y="183"/>
                      <a:pt x="16839" y="1"/>
                      <a:pt x="16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1000125" y="1713875"/>
                <a:ext cx="349471" cy="282754"/>
              </a:xfrm>
              <a:custGeom>
                <a:avLst/>
                <a:gdLst/>
                <a:ahLst/>
                <a:cxnLst/>
                <a:rect l="l" t="t" r="r" b="b"/>
                <a:pathLst>
                  <a:path w="5320" h="4469" extrusionOk="0">
                    <a:moveTo>
                      <a:pt x="426" y="1"/>
                    </a:moveTo>
                    <a:cubicBezTo>
                      <a:pt x="183" y="1"/>
                      <a:pt x="0" y="183"/>
                      <a:pt x="0" y="426"/>
                    </a:cubicBezTo>
                    <a:lnTo>
                      <a:pt x="0" y="4043"/>
                    </a:lnTo>
                    <a:cubicBezTo>
                      <a:pt x="0" y="4256"/>
                      <a:pt x="183" y="4469"/>
                      <a:pt x="426" y="4469"/>
                    </a:cubicBezTo>
                    <a:lnTo>
                      <a:pt x="5319" y="4469"/>
                    </a:lnTo>
                    <a:cubicBezTo>
                      <a:pt x="5107" y="4469"/>
                      <a:pt x="4924" y="4256"/>
                      <a:pt x="4924" y="4043"/>
                    </a:cubicBezTo>
                    <a:lnTo>
                      <a:pt x="4924" y="426"/>
                    </a:lnTo>
                    <a:cubicBezTo>
                      <a:pt x="4924" y="183"/>
                      <a:pt x="5107" y="1"/>
                      <a:pt x="5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1047633" y="1996558"/>
                <a:ext cx="426992" cy="1194301"/>
              </a:xfrm>
              <a:custGeom>
                <a:avLst/>
                <a:gdLst/>
                <a:ahLst/>
                <a:cxnLst/>
                <a:rect l="l" t="t" r="r" b="b"/>
                <a:pathLst>
                  <a:path w="6749" h="18877" extrusionOk="0">
                    <a:moveTo>
                      <a:pt x="0" y="1"/>
                    </a:moveTo>
                    <a:lnTo>
                      <a:pt x="0" y="4104"/>
                    </a:lnTo>
                    <a:lnTo>
                      <a:pt x="0" y="16232"/>
                    </a:lnTo>
                    <a:lnTo>
                      <a:pt x="0" y="16414"/>
                    </a:lnTo>
                    <a:cubicBezTo>
                      <a:pt x="0" y="17782"/>
                      <a:pt x="882" y="18876"/>
                      <a:pt x="1946" y="18876"/>
                    </a:cubicBezTo>
                    <a:lnTo>
                      <a:pt x="6748" y="18876"/>
                    </a:lnTo>
                    <a:cubicBezTo>
                      <a:pt x="5654" y="18876"/>
                      <a:pt x="4803" y="17782"/>
                      <a:pt x="4803" y="16414"/>
                    </a:cubicBezTo>
                    <a:lnTo>
                      <a:pt x="4803" y="16232"/>
                    </a:lnTo>
                    <a:lnTo>
                      <a:pt x="4803" y="4104"/>
                    </a:lnTo>
                    <a:lnTo>
                      <a:pt x="4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1349587" y="2256202"/>
                <a:ext cx="707742" cy="767308"/>
              </a:xfrm>
              <a:custGeom>
                <a:avLst/>
                <a:gdLst/>
                <a:ahLst/>
                <a:cxnLst/>
                <a:rect l="l" t="t" r="r" b="b"/>
                <a:pathLst>
                  <a:path w="15959" h="12128" extrusionOk="0">
                    <a:moveTo>
                      <a:pt x="0" y="0"/>
                    </a:moveTo>
                    <a:lnTo>
                      <a:pt x="0" y="12128"/>
                    </a:lnTo>
                    <a:lnTo>
                      <a:pt x="15958" y="12128"/>
                    </a:lnTo>
                    <a:lnTo>
                      <a:pt x="159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1897337" y="1713902"/>
                <a:ext cx="78926" cy="282742"/>
              </a:xfrm>
              <a:custGeom>
                <a:avLst/>
                <a:gdLst/>
                <a:ahLst/>
                <a:cxnLst/>
                <a:rect l="l" t="t" r="r" b="b"/>
                <a:pathLst>
                  <a:path w="1247" h="4469" extrusionOk="0">
                    <a:moveTo>
                      <a:pt x="1" y="1"/>
                    </a:moveTo>
                    <a:lnTo>
                      <a:pt x="1" y="4469"/>
                    </a:lnTo>
                    <a:lnTo>
                      <a:pt x="1247" y="4469"/>
                    </a:lnTo>
                    <a:lnTo>
                      <a:pt x="12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 name="Google Shape;107;p15"/>
          <p:cNvGrpSpPr/>
          <p:nvPr/>
        </p:nvGrpSpPr>
        <p:grpSpPr>
          <a:xfrm>
            <a:off x="975050" y="-87050"/>
            <a:ext cx="7349725" cy="2303735"/>
            <a:chOff x="975050" y="-87050"/>
            <a:chExt cx="7349725" cy="2303735"/>
          </a:xfrm>
        </p:grpSpPr>
        <p:sp>
          <p:nvSpPr>
            <p:cNvPr id="108" name="Google Shape;108;p15"/>
            <p:cNvSpPr/>
            <p:nvPr/>
          </p:nvSpPr>
          <p:spPr>
            <a:xfrm>
              <a:off x="1399772" y="-87050"/>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p:cNvSpPr/>
            <p:nvPr/>
          </p:nvSpPr>
          <p:spPr>
            <a:xfrm>
              <a:off x="1516564" y="84002"/>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p:cNvSpPr/>
            <p:nvPr/>
          </p:nvSpPr>
          <p:spPr>
            <a:xfrm>
              <a:off x="1399772" y="-82334"/>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p:cNvSpPr/>
            <p:nvPr/>
          </p:nvSpPr>
          <p:spPr>
            <a:xfrm>
              <a:off x="1550157" y="-44491"/>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3121659" y="318165"/>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a:off x="3042013" y="524674"/>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a:off x="3042013" y="318165"/>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a:off x="3208351" y="418013"/>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a:off x="989198" y="1140298"/>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a:off x="975050" y="1390006"/>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a:off x="975050" y="1140298"/>
              <a:ext cx="168139" cy="514199"/>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p:cNvSpPr/>
            <p:nvPr/>
          </p:nvSpPr>
          <p:spPr>
            <a:xfrm>
              <a:off x="1139583" y="1220118"/>
              <a:ext cx="44305" cy="348680"/>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p:nvPr/>
          </p:nvSpPr>
          <p:spPr>
            <a:xfrm>
              <a:off x="2117193" y="1083014"/>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p:cNvSpPr/>
            <p:nvPr/>
          </p:nvSpPr>
          <p:spPr>
            <a:xfrm>
              <a:off x="2207494" y="1279858"/>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p:nvPr/>
          </p:nvSpPr>
          <p:spPr>
            <a:xfrm>
              <a:off x="2117193" y="1085168"/>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p:cNvSpPr/>
            <p:nvPr/>
          </p:nvSpPr>
          <p:spPr>
            <a:xfrm>
              <a:off x="2274739" y="1133317"/>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flipH="1">
              <a:off x="6976344" y="84015"/>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p:nvPr/>
          </p:nvSpPr>
          <p:spPr>
            <a:xfrm flipH="1">
              <a:off x="6859552" y="255067"/>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flipH="1">
              <a:off x="6898504" y="88730"/>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flipH="1">
              <a:off x="6912648" y="126574"/>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flipH="1">
              <a:off x="7967245" y="697447"/>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flipH="1">
              <a:off x="8046891" y="903956"/>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flipH="1">
              <a:off x="8023894" y="697447"/>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flipH="1">
              <a:off x="8011490" y="797296"/>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15"/>
            <p:cNvGrpSpPr/>
            <p:nvPr/>
          </p:nvGrpSpPr>
          <p:grpSpPr>
            <a:xfrm>
              <a:off x="5402363" y="671560"/>
              <a:ext cx="517818" cy="543201"/>
              <a:chOff x="6144651" y="1250347"/>
              <a:chExt cx="517818" cy="543201"/>
            </a:xfrm>
          </p:grpSpPr>
          <p:sp>
            <p:nvSpPr>
              <p:cNvPr id="133" name="Google Shape;133;p15"/>
              <p:cNvSpPr/>
              <p:nvPr/>
            </p:nvSpPr>
            <p:spPr>
              <a:xfrm rot="2568446" flipH="1">
                <a:off x="6362979" y="1293376"/>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rot="2568446" flipH="1">
                <a:off x="6203677" y="1486190"/>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rot="2568446" flipH="1">
                <a:off x="6342015" y="1290703"/>
                <a:ext cx="168139" cy="514198"/>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p:cNvSpPr/>
              <p:nvPr/>
            </p:nvSpPr>
            <p:spPr>
              <a:xfrm rot="2568446" flipH="1">
                <a:off x="6330644" y="1301581"/>
                <a:ext cx="44305" cy="348679"/>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5"/>
            <p:cNvGrpSpPr/>
            <p:nvPr/>
          </p:nvGrpSpPr>
          <p:grpSpPr>
            <a:xfrm>
              <a:off x="7408052" y="1730897"/>
              <a:ext cx="375229" cy="485788"/>
              <a:chOff x="5377840" y="454547"/>
              <a:chExt cx="375229" cy="485788"/>
            </a:xfrm>
          </p:grpSpPr>
          <p:sp>
            <p:nvSpPr>
              <p:cNvPr id="138" name="Google Shape;138;p15"/>
              <p:cNvSpPr/>
              <p:nvPr/>
            </p:nvSpPr>
            <p:spPr>
              <a:xfrm flipH="1">
                <a:off x="5468083" y="454547"/>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p:cNvSpPr/>
              <p:nvPr/>
            </p:nvSpPr>
            <p:spPr>
              <a:xfrm flipH="1">
                <a:off x="5377840" y="651391"/>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p:cNvSpPr/>
              <p:nvPr/>
            </p:nvSpPr>
            <p:spPr>
              <a:xfrm flipH="1">
                <a:off x="5430938" y="456701"/>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p:cNvSpPr/>
              <p:nvPr/>
            </p:nvSpPr>
            <p:spPr>
              <a:xfrm flipH="1">
                <a:off x="5429131" y="504850"/>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7DF5846A-9846-DC18-9C18-EFADE7D5BD9A}"/>
              </a:ext>
            </a:extLst>
          </p:cNvPr>
          <p:cNvPicPr>
            <a:picLocks noChangeAspect="1"/>
          </p:cNvPicPr>
          <p:nvPr/>
        </p:nvPicPr>
        <p:blipFill rotWithShape="1">
          <a:blip r:embed="rId3">
            <a:extLst>
              <a:ext uri="{28A0092B-C50C-407E-A947-70E740481C1C}">
                <a14:useLocalDpi xmlns:a14="http://schemas.microsoft.com/office/drawing/2010/main" val="0"/>
              </a:ext>
            </a:extLst>
          </a:blip>
          <a:srcRect t="30222" b="28889"/>
          <a:stretch/>
        </p:blipFill>
        <p:spPr>
          <a:xfrm>
            <a:off x="0" y="0"/>
            <a:ext cx="1181894" cy="4832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
          <a:extLst>
            <a:ext uri="{FF2B5EF4-FFF2-40B4-BE49-F238E27FC236}">
              <a16:creationId xmlns:a16="http://schemas.microsoft.com/office/drawing/2014/main" id="{C7DEA631-961A-5D5D-1F72-3564F0F579B9}"/>
            </a:ext>
          </a:extLst>
        </p:cNvPr>
        <p:cNvGrpSpPr/>
        <p:nvPr/>
      </p:nvGrpSpPr>
      <p:grpSpPr>
        <a:xfrm>
          <a:off x="0" y="0"/>
          <a:ext cx="0" cy="0"/>
          <a:chOff x="0" y="0"/>
          <a:chExt cx="0" cy="0"/>
        </a:xfrm>
      </p:grpSpPr>
      <p:grpSp>
        <p:nvGrpSpPr>
          <p:cNvPr id="128" name="Google Shape;107;p15">
            <a:extLst>
              <a:ext uri="{FF2B5EF4-FFF2-40B4-BE49-F238E27FC236}">
                <a16:creationId xmlns:a16="http://schemas.microsoft.com/office/drawing/2014/main" id="{3F7DFDCA-B3DF-6698-3642-F7F975FC43B1}"/>
              </a:ext>
            </a:extLst>
          </p:cNvPr>
          <p:cNvGrpSpPr/>
          <p:nvPr/>
        </p:nvGrpSpPr>
        <p:grpSpPr>
          <a:xfrm>
            <a:off x="864140" y="915378"/>
            <a:ext cx="7349725" cy="2303735"/>
            <a:chOff x="975050" y="-87050"/>
            <a:chExt cx="7349725" cy="2303735"/>
          </a:xfrm>
        </p:grpSpPr>
        <p:sp>
          <p:nvSpPr>
            <p:cNvPr id="129" name="Google Shape;108;p15">
              <a:extLst>
                <a:ext uri="{FF2B5EF4-FFF2-40B4-BE49-F238E27FC236}">
                  <a16:creationId xmlns:a16="http://schemas.microsoft.com/office/drawing/2014/main" id="{E00D631F-3BC9-7A24-3A51-907CA272835C}"/>
                </a:ext>
              </a:extLst>
            </p:cNvPr>
            <p:cNvSpPr/>
            <p:nvPr/>
          </p:nvSpPr>
          <p:spPr>
            <a:xfrm>
              <a:off x="1399772" y="-87050"/>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9;p15">
              <a:extLst>
                <a:ext uri="{FF2B5EF4-FFF2-40B4-BE49-F238E27FC236}">
                  <a16:creationId xmlns:a16="http://schemas.microsoft.com/office/drawing/2014/main" id="{420FB9C1-5214-9102-4F45-559774ECE5E8}"/>
                </a:ext>
              </a:extLst>
            </p:cNvPr>
            <p:cNvSpPr/>
            <p:nvPr/>
          </p:nvSpPr>
          <p:spPr>
            <a:xfrm>
              <a:off x="1516564" y="84002"/>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0;p15">
              <a:extLst>
                <a:ext uri="{FF2B5EF4-FFF2-40B4-BE49-F238E27FC236}">
                  <a16:creationId xmlns:a16="http://schemas.microsoft.com/office/drawing/2014/main" id="{ACAFC723-54B7-4060-848F-E87643BFF99A}"/>
                </a:ext>
              </a:extLst>
            </p:cNvPr>
            <p:cNvSpPr/>
            <p:nvPr/>
          </p:nvSpPr>
          <p:spPr>
            <a:xfrm>
              <a:off x="1399772" y="-82334"/>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1;p15">
              <a:extLst>
                <a:ext uri="{FF2B5EF4-FFF2-40B4-BE49-F238E27FC236}">
                  <a16:creationId xmlns:a16="http://schemas.microsoft.com/office/drawing/2014/main" id="{0B83C541-449C-B975-6ECA-B28847958CA2}"/>
                </a:ext>
              </a:extLst>
            </p:cNvPr>
            <p:cNvSpPr/>
            <p:nvPr/>
          </p:nvSpPr>
          <p:spPr>
            <a:xfrm>
              <a:off x="1550157" y="-44491"/>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2;p15">
              <a:extLst>
                <a:ext uri="{FF2B5EF4-FFF2-40B4-BE49-F238E27FC236}">
                  <a16:creationId xmlns:a16="http://schemas.microsoft.com/office/drawing/2014/main" id="{88698ADF-1866-0AFF-2917-2CAF24075A34}"/>
                </a:ext>
              </a:extLst>
            </p:cNvPr>
            <p:cNvSpPr/>
            <p:nvPr/>
          </p:nvSpPr>
          <p:spPr>
            <a:xfrm>
              <a:off x="3121659" y="318165"/>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3;p15">
              <a:extLst>
                <a:ext uri="{FF2B5EF4-FFF2-40B4-BE49-F238E27FC236}">
                  <a16:creationId xmlns:a16="http://schemas.microsoft.com/office/drawing/2014/main" id="{0804427D-A2BC-A227-CF89-58F45DDFE6FC}"/>
                </a:ext>
              </a:extLst>
            </p:cNvPr>
            <p:cNvSpPr/>
            <p:nvPr/>
          </p:nvSpPr>
          <p:spPr>
            <a:xfrm>
              <a:off x="3042013" y="524674"/>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p15">
              <a:extLst>
                <a:ext uri="{FF2B5EF4-FFF2-40B4-BE49-F238E27FC236}">
                  <a16:creationId xmlns:a16="http://schemas.microsoft.com/office/drawing/2014/main" id="{73A52C1F-CFF9-820F-7703-E9AFD4CDDC2C}"/>
                </a:ext>
              </a:extLst>
            </p:cNvPr>
            <p:cNvSpPr/>
            <p:nvPr/>
          </p:nvSpPr>
          <p:spPr>
            <a:xfrm>
              <a:off x="3042013" y="318165"/>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5;p15">
              <a:extLst>
                <a:ext uri="{FF2B5EF4-FFF2-40B4-BE49-F238E27FC236}">
                  <a16:creationId xmlns:a16="http://schemas.microsoft.com/office/drawing/2014/main" id="{3D6CBD77-3182-A65E-4DF9-8E81D59A0A26}"/>
                </a:ext>
              </a:extLst>
            </p:cNvPr>
            <p:cNvSpPr/>
            <p:nvPr/>
          </p:nvSpPr>
          <p:spPr>
            <a:xfrm>
              <a:off x="3208351" y="418013"/>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6;p15">
              <a:extLst>
                <a:ext uri="{FF2B5EF4-FFF2-40B4-BE49-F238E27FC236}">
                  <a16:creationId xmlns:a16="http://schemas.microsoft.com/office/drawing/2014/main" id="{E3AAFE7B-93CF-3BA8-4D1A-51B672D75D2A}"/>
                </a:ext>
              </a:extLst>
            </p:cNvPr>
            <p:cNvSpPr/>
            <p:nvPr/>
          </p:nvSpPr>
          <p:spPr>
            <a:xfrm>
              <a:off x="989198" y="1140298"/>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7;p15">
              <a:extLst>
                <a:ext uri="{FF2B5EF4-FFF2-40B4-BE49-F238E27FC236}">
                  <a16:creationId xmlns:a16="http://schemas.microsoft.com/office/drawing/2014/main" id="{4631F83B-0C9D-563C-5CE2-95463D4B9BAB}"/>
                </a:ext>
              </a:extLst>
            </p:cNvPr>
            <p:cNvSpPr/>
            <p:nvPr/>
          </p:nvSpPr>
          <p:spPr>
            <a:xfrm>
              <a:off x="975050" y="1390006"/>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8;p15">
              <a:extLst>
                <a:ext uri="{FF2B5EF4-FFF2-40B4-BE49-F238E27FC236}">
                  <a16:creationId xmlns:a16="http://schemas.microsoft.com/office/drawing/2014/main" id="{06EE647E-19EA-9A4E-A1CC-0741DD3FA01A}"/>
                </a:ext>
              </a:extLst>
            </p:cNvPr>
            <p:cNvSpPr/>
            <p:nvPr/>
          </p:nvSpPr>
          <p:spPr>
            <a:xfrm>
              <a:off x="975050" y="1140298"/>
              <a:ext cx="168139" cy="514199"/>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9;p15">
              <a:extLst>
                <a:ext uri="{FF2B5EF4-FFF2-40B4-BE49-F238E27FC236}">
                  <a16:creationId xmlns:a16="http://schemas.microsoft.com/office/drawing/2014/main" id="{871DCC7B-187F-B8B6-8BEA-5870BF554FDC}"/>
                </a:ext>
              </a:extLst>
            </p:cNvPr>
            <p:cNvSpPr/>
            <p:nvPr/>
          </p:nvSpPr>
          <p:spPr>
            <a:xfrm>
              <a:off x="1139583" y="1220118"/>
              <a:ext cx="44305" cy="348680"/>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20;p15">
              <a:extLst>
                <a:ext uri="{FF2B5EF4-FFF2-40B4-BE49-F238E27FC236}">
                  <a16:creationId xmlns:a16="http://schemas.microsoft.com/office/drawing/2014/main" id="{F500BA03-D2D0-7899-0288-C448F8BAE706}"/>
                </a:ext>
              </a:extLst>
            </p:cNvPr>
            <p:cNvSpPr/>
            <p:nvPr/>
          </p:nvSpPr>
          <p:spPr>
            <a:xfrm>
              <a:off x="2117193" y="1083014"/>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1;p15">
              <a:extLst>
                <a:ext uri="{FF2B5EF4-FFF2-40B4-BE49-F238E27FC236}">
                  <a16:creationId xmlns:a16="http://schemas.microsoft.com/office/drawing/2014/main" id="{CA330962-8798-7CD3-537C-7F3E484CB3FB}"/>
                </a:ext>
              </a:extLst>
            </p:cNvPr>
            <p:cNvSpPr/>
            <p:nvPr/>
          </p:nvSpPr>
          <p:spPr>
            <a:xfrm>
              <a:off x="2207494" y="1279858"/>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2;p15">
              <a:extLst>
                <a:ext uri="{FF2B5EF4-FFF2-40B4-BE49-F238E27FC236}">
                  <a16:creationId xmlns:a16="http://schemas.microsoft.com/office/drawing/2014/main" id="{723A1E48-4C75-50BB-8106-576849ACA3B3}"/>
                </a:ext>
              </a:extLst>
            </p:cNvPr>
            <p:cNvSpPr/>
            <p:nvPr/>
          </p:nvSpPr>
          <p:spPr>
            <a:xfrm>
              <a:off x="2117193" y="1085168"/>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3;p15">
              <a:extLst>
                <a:ext uri="{FF2B5EF4-FFF2-40B4-BE49-F238E27FC236}">
                  <a16:creationId xmlns:a16="http://schemas.microsoft.com/office/drawing/2014/main" id="{73F37B94-E3B6-B6C4-B210-2449EA59650B}"/>
                </a:ext>
              </a:extLst>
            </p:cNvPr>
            <p:cNvSpPr/>
            <p:nvPr/>
          </p:nvSpPr>
          <p:spPr>
            <a:xfrm>
              <a:off x="2274739" y="1133317"/>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4;p15">
              <a:extLst>
                <a:ext uri="{FF2B5EF4-FFF2-40B4-BE49-F238E27FC236}">
                  <a16:creationId xmlns:a16="http://schemas.microsoft.com/office/drawing/2014/main" id="{E88E2582-4727-2CD3-FC2D-66E4D486ACB0}"/>
                </a:ext>
              </a:extLst>
            </p:cNvPr>
            <p:cNvSpPr/>
            <p:nvPr/>
          </p:nvSpPr>
          <p:spPr>
            <a:xfrm flipH="1">
              <a:off x="6976344" y="84015"/>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5;p15">
              <a:extLst>
                <a:ext uri="{FF2B5EF4-FFF2-40B4-BE49-F238E27FC236}">
                  <a16:creationId xmlns:a16="http://schemas.microsoft.com/office/drawing/2014/main" id="{E8BB4B55-0572-9D04-2062-7F791A3FBA32}"/>
                </a:ext>
              </a:extLst>
            </p:cNvPr>
            <p:cNvSpPr/>
            <p:nvPr/>
          </p:nvSpPr>
          <p:spPr>
            <a:xfrm flipH="1">
              <a:off x="6859552" y="255067"/>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6;p15">
              <a:extLst>
                <a:ext uri="{FF2B5EF4-FFF2-40B4-BE49-F238E27FC236}">
                  <a16:creationId xmlns:a16="http://schemas.microsoft.com/office/drawing/2014/main" id="{FD832F30-6F7B-4DCE-4F90-7265FBE1A1EF}"/>
                </a:ext>
              </a:extLst>
            </p:cNvPr>
            <p:cNvSpPr/>
            <p:nvPr/>
          </p:nvSpPr>
          <p:spPr>
            <a:xfrm flipH="1">
              <a:off x="6898504" y="88730"/>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7;p15">
              <a:extLst>
                <a:ext uri="{FF2B5EF4-FFF2-40B4-BE49-F238E27FC236}">
                  <a16:creationId xmlns:a16="http://schemas.microsoft.com/office/drawing/2014/main" id="{1D70F2D7-E2A2-9B3A-08A6-0623640945C6}"/>
                </a:ext>
              </a:extLst>
            </p:cNvPr>
            <p:cNvSpPr/>
            <p:nvPr/>
          </p:nvSpPr>
          <p:spPr>
            <a:xfrm flipH="1">
              <a:off x="6912648" y="126574"/>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8;p15">
              <a:extLst>
                <a:ext uri="{FF2B5EF4-FFF2-40B4-BE49-F238E27FC236}">
                  <a16:creationId xmlns:a16="http://schemas.microsoft.com/office/drawing/2014/main" id="{33FDBA00-9B41-44F3-65E9-EE2AD0DD2E5F}"/>
                </a:ext>
              </a:extLst>
            </p:cNvPr>
            <p:cNvSpPr/>
            <p:nvPr/>
          </p:nvSpPr>
          <p:spPr>
            <a:xfrm flipH="1">
              <a:off x="7967245" y="697447"/>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9;p15">
              <a:extLst>
                <a:ext uri="{FF2B5EF4-FFF2-40B4-BE49-F238E27FC236}">
                  <a16:creationId xmlns:a16="http://schemas.microsoft.com/office/drawing/2014/main" id="{188BEDBF-7820-ACDA-E96C-8C2F4ABBAEC0}"/>
                </a:ext>
              </a:extLst>
            </p:cNvPr>
            <p:cNvSpPr/>
            <p:nvPr/>
          </p:nvSpPr>
          <p:spPr>
            <a:xfrm flipH="1">
              <a:off x="8046891" y="903956"/>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0;p15">
              <a:extLst>
                <a:ext uri="{FF2B5EF4-FFF2-40B4-BE49-F238E27FC236}">
                  <a16:creationId xmlns:a16="http://schemas.microsoft.com/office/drawing/2014/main" id="{BCC50B6E-F55F-BFAD-F834-41B519976701}"/>
                </a:ext>
              </a:extLst>
            </p:cNvPr>
            <p:cNvSpPr/>
            <p:nvPr/>
          </p:nvSpPr>
          <p:spPr>
            <a:xfrm flipH="1">
              <a:off x="8023894" y="697447"/>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1;p15">
              <a:extLst>
                <a:ext uri="{FF2B5EF4-FFF2-40B4-BE49-F238E27FC236}">
                  <a16:creationId xmlns:a16="http://schemas.microsoft.com/office/drawing/2014/main" id="{A059E2A9-566E-8A12-FAF8-8BEA4DC0AEF0}"/>
                </a:ext>
              </a:extLst>
            </p:cNvPr>
            <p:cNvSpPr/>
            <p:nvPr/>
          </p:nvSpPr>
          <p:spPr>
            <a:xfrm flipH="1">
              <a:off x="8011490" y="797296"/>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32;p15">
              <a:extLst>
                <a:ext uri="{FF2B5EF4-FFF2-40B4-BE49-F238E27FC236}">
                  <a16:creationId xmlns:a16="http://schemas.microsoft.com/office/drawing/2014/main" id="{0FC1D94E-359F-841E-5BFC-D876EBA5384F}"/>
                </a:ext>
              </a:extLst>
            </p:cNvPr>
            <p:cNvGrpSpPr/>
            <p:nvPr/>
          </p:nvGrpSpPr>
          <p:grpSpPr>
            <a:xfrm>
              <a:off x="5402363" y="671560"/>
              <a:ext cx="517818" cy="543201"/>
              <a:chOff x="6144651" y="1250347"/>
              <a:chExt cx="517818" cy="543201"/>
            </a:xfrm>
          </p:grpSpPr>
          <p:sp>
            <p:nvSpPr>
              <p:cNvPr id="160" name="Google Shape;133;p15">
                <a:extLst>
                  <a:ext uri="{FF2B5EF4-FFF2-40B4-BE49-F238E27FC236}">
                    <a16:creationId xmlns:a16="http://schemas.microsoft.com/office/drawing/2014/main" id="{4A125444-791C-F182-3C8A-5C0F6CC9A1E5}"/>
                  </a:ext>
                </a:extLst>
              </p:cNvPr>
              <p:cNvSpPr/>
              <p:nvPr/>
            </p:nvSpPr>
            <p:spPr>
              <a:xfrm rot="2568446" flipH="1">
                <a:off x="6362979" y="1293376"/>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4;p15">
                <a:extLst>
                  <a:ext uri="{FF2B5EF4-FFF2-40B4-BE49-F238E27FC236}">
                    <a16:creationId xmlns:a16="http://schemas.microsoft.com/office/drawing/2014/main" id="{4A9D0900-6AFF-6F06-EEEC-0E917B2FF289}"/>
                  </a:ext>
                </a:extLst>
              </p:cNvPr>
              <p:cNvSpPr/>
              <p:nvPr/>
            </p:nvSpPr>
            <p:spPr>
              <a:xfrm rot="2568446" flipH="1">
                <a:off x="6203677" y="1486190"/>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5;p15">
                <a:extLst>
                  <a:ext uri="{FF2B5EF4-FFF2-40B4-BE49-F238E27FC236}">
                    <a16:creationId xmlns:a16="http://schemas.microsoft.com/office/drawing/2014/main" id="{96973E31-0AA5-AC7D-5010-E22505A1B036}"/>
                  </a:ext>
                </a:extLst>
              </p:cNvPr>
              <p:cNvSpPr/>
              <p:nvPr/>
            </p:nvSpPr>
            <p:spPr>
              <a:xfrm rot="2568446" flipH="1">
                <a:off x="6342015" y="1290703"/>
                <a:ext cx="168139" cy="514198"/>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6;p15">
                <a:extLst>
                  <a:ext uri="{FF2B5EF4-FFF2-40B4-BE49-F238E27FC236}">
                    <a16:creationId xmlns:a16="http://schemas.microsoft.com/office/drawing/2014/main" id="{2F2AEC9D-B6AF-74B5-868D-C3985F692CB3}"/>
                  </a:ext>
                </a:extLst>
              </p:cNvPr>
              <p:cNvSpPr/>
              <p:nvPr/>
            </p:nvSpPr>
            <p:spPr>
              <a:xfrm rot="2568446" flipH="1">
                <a:off x="6330644" y="1301581"/>
                <a:ext cx="44305" cy="348679"/>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37;p15">
              <a:extLst>
                <a:ext uri="{FF2B5EF4-FFF2-40B4-BE49-F238E27FC236}">
                  <a16:creationId xmlns:a16="http://schemas.microsoft.com/office/drawing/2014/main" id="{DED73018-6486-6D1F-656F-C287DD0CADFC}"/>
                </a:ext>
              </a:extLst>
            </p:cNvPr>
            <p:cNvGrpSpPr/>
            <p:nvPr/>
          </p:nvGrpSpPr>
          <p:grpSpPr>
            <a:xfrm>
              <a:off x="7408052" y="1730897"/>
              <a:ext cx="375229" cy="485788"/>
              <a:chOff x="5377840" y="454547"/>
              <a:chExt cx="375229" cy="485788"/>
            </a:xfrm>
          </p:grpSpPr>
          <p:sp>
            <p:nvSpPr>
              <p:cNvPr id="156" name="Google Shape;138;p15">
                <a:extLst>
                  <a:ext uri="{FF2B5EF4-FFF2-40B4-BE49-F238E27FC236}">
                    <a16:creationId xmlns:a16="http://schemas.microsoft.com/office/drawing/2014/main" id="{5BA7EEB4-F957-F1DD-F49F-D39862A570CB}"/>
                  </a:ext>
                </a:extLst>
              </p:cNvPr>
              <p:cNvSpPr/>
              <p:nvPr/>
            </p:nvSpPr>
            <p:spPr>
              <a:xfrm flipH="1">
                <a:off x="5468083" y="454547"/>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9;p15">
                <a:extLst>
                  <a:ext uri="{FF2B5EF4-FFF2-40B4-BE49-F238E27FC236}">
                    <a16:creationId xmlns:a16="http://schemas.microsoft.com/office/drawing/2014/main" id="{5F004CCD-A61F-CF9A-9690-BA20CC1039EA}"/>
                  </a:ext>
                </a:extLst>
              </p:cNvPr>
              <p:cNvSpPr/>
              <p:nvPr/>
            </p:nvSpPr>
            <p:spPr>
              <a:xfrm flipH="1">
                <a:off x="5377840" y="651391"/>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0;p15">
                <a:extLst>
                  <a:ext uri="{FF2B5EF4-FFF2-40B4-BE49-F238E27FC236}">
                    <a16:creationId xmlns:a16="http://schemas.microsoft.com/office/drawing/2014/main" id="{3F3FD184-7106-D318-4C29-86E528427277}"/>
                  </a:ext>
                </a:extLst>
              </p:cNvPr>
              <p:cNvSpPr/>
              <p:nvPr/>
            </p:nvSpPr>
            <p:spPr>
              <a:xfrm flipH="1">
                <a:off x="5430938" y="456701"/>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41;p15">
                <a:extLst>
                  <a:ext uri="{FF2B5EF4-FFF2-40B4-BE49-F238E27FC236}">
                    <a16:creationId xmlns:a16="http://schemas.microsoft.com/office/drawing/2014/main" id="{F4DE5BCF-893A-F1E0-E05A-C56E27FC354C}"/>
                  </a:ext>
                </a:extLst>
              </p:cNvPr>
              <p:cNvSpPr/>
              <p:nvPr/>
            </p:nvSpPr>
            <p:spPr>
              <a:xfrm flipH="1">
                <a:off x="5429131" y="504850"/>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16">
            <a:extLst>
              <a:ext uri="{FF2B5EF4-FFF2-40B4-BE49-F238E27FC236}">
                <a16:creationId xmlns:a16="http://schemas.microsoft.com/office/drawing/2014/main" id="{5B43732D-B92F-2C5F-786B-9DE6FB8124DE}"/>
              </a:ext>
            </a:extLst>
          </p:cNvPr>
          <p:cNvSpPr txBox="1">
            <a:spLocks noGrp="1"/>
          </p:cNvSpPr>
          <p:nvPr>
            <p:ph type="title"/>
          </p:nvPr>
        </p:nvSpPr>
        <p:spPr>
          <a:xfrm>
            <a:off x="668169" y="-71717"/>
            <a:ext cx="7704000" cy="3769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Model Training</a:t>
            </a:r>
            <a:endParaRPr dirty="0"/>
          </a:p>
        </p:txBody>
      </p:sp>
      <p:grpSp>
        <p:nvGrpSpPr>
          <p:cNvPr id="191" name="Google Shape;191;p16">
            <a:extLst>
              <a:ext uri="{FF2B5EF4-FFF2-40B4-BE49-F238E27FC236}">
                <a16:creationId xmlns:a16="http://schemas.microsoft.com/office/drawing/2014/main" id="{E409D214-41EA-536B-FD49-239A4BF7F83E}"/>
              </a:ext>
            </a:extLst>
          </p:cNvPr>
          <p:cNvGrpSpPr/>
          <p:nvPr/>
        </p:nvGrpSpPr>
        <p:grpSpPr>
          <a:xfrm>
            <a:off x="1054916" y="3778406"/>
            <a:ext cx="268394" cy="294943"/>
            <a:chOff x="-39998250" y="3605325"/>
            <a:chExt cx="288875" cy="317450"/>
          </a:xfrm>
        </p:grpSpPr>
        <p:sp>
          <p:nvSpPr>
            <p:cNvPr id="192" name="Google Shape;192;p16">
              <a:extLst>
                <a:ext uri="{FF2B5EF4-FFF2-40B4-BE49-F238E27FC236}">
                  <a16:creationId xmlns:a16="http://schemas.microsoft.com/office/drawing/2014/main" id="{72BB65F5-DD49-DA86-7B7A-EE90F8FBAE90}"/>
                </a:ext>
              </a:extLst>
            </p:cNvPr>
            <p:cNvSpPr/>
            <p:nvPr/>
          </p:nvSpPr>
          <p:spPr>
            <a:xfrm>
              <a:off x="-39998250" y="379960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a:extLst>
                <a:ext uri="{FF2B5EF4-FFF2-40B4-BE49-F238E27FC236}">
                  <a16:creationId xmlns:a16="http://schemas.microsoft.com/office/drawing/2014/main" id="{00E010ED-2700-EB6D-8607-670F8341A329}"/>
                </a:ext>
              </a:extLst>
            </p:cNvPr>
            <p:cNvSpPr/>
            <p:nvPr/>
          </p:nvSpPr>
          <p:spPr>
            <a:xfrm>
              <a:off x="-39940950" y="360532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58;p15">
            <a:extLst>
              <a:ext uri="{FF2B5EF4-FFF2-40B4-BE49-F238E27FC236}">
                <a16:creationId xmlns:a16="http://schemas.microsoft.com/office/drawing/2014/main" id="{8CD42DAD-9B35-7CE1-59F0-0C346923A5D5}"/>
              </a:ext>
            </a:extLst>
          </p:cNvPr>
          <p:cNvSpPr txBox="1">
            <a:spLocks/>
          </p:cNvSpPr>
          <p:nvPr/>
        </p:nvSpPr>
        <p:spPr>
          <a:xfrm>
            <a:off x="327620" y="462698"/>
            <a:ext cx="8691689" cy="442795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20000"/>
              </a:lnSpc>
            </a:pPr>
            <a:r>
              <a:rPr lang="en-US" sz="1600" b="1" dirty="0"/>
              <a:t>How is Logistic Regression Used in This Code?</a:t>
            </a:r>
          </a:p>
          <a:p>
            <a:pPr marL="228600" indent="-228600">
              <a:lnSpc>
                <a:spcPct val="120000"/>
              </a:lnSpc>
              <a:buFont typeface="Arial" panose="020B0604020202020204" pitchFamily="34" charset="0"/>
              <a:buChar char="•"/>
            </a:pPr>
            <a:r>
              <a:rPr lang="en-US" b="1" dirty="0"/>
              <a:t>Multi-Class Classification</a:t>
            </a:r>
            <a:r>
              <a:rPr lang="en-US" dirty="0"/>
              <a:t>:  In this case, Logistic Regression is used to classify a seller name into one of the many possible marketplace names.</a:t>
            </a:r>
          </a:p>
          <a:p>
            <a:pPr marL="228600" indent="-228600">
              <a:lnSpc>
                <a:spcPct val="120000"/>
              </a:lnSpc>
              <a:buFont typeface="Arial" panose="020B0604020202020204" pitchFamily="34" charset="0"/>
              <a:buChar char="•"/>
            </a:pPr>
            <a:r>
              <a:rPr lang="en-US" b="1" dirty="0"/>
              <a:t>Input Features: </a:t>
            </a:r>
            <a:r>
              <a:rPr lang="en-US" dirty="0"/>
              <a:t>The TF-IDF vectors of the seller names are used as input features.</a:t>
            </a:r>
          </a:p>
          <a:p>
            <a:pPr marL="228600" indent="-228600">
              <a:lnSpc>
                <a:spcPct val="120000"/>
              </a:lnSpc>
              <a:buFont typeface="Arial" panose="020B0604020202020204" pitchFamily="34" charset="0"/>
              <a:buChar char="•"/>
            </a:pPr>
            <a:r>
              <a:rPr lang="en-US" b="1" dirty="0"/>
              <a:t>Output Labels: </a:t>
            </a:r>
            <a:r>
              <a:rPr lang="en-US" dirty="0"/>
              <a:t>The corresponding marketplace names are used as output labels.</a:t>
            </a:r>
          </a:p>
          <a:p>
            <a:pPr marL="228600" indent="-228600">
              <a:lnSpc>
                <a:spcPct val="120000"/>
              </a:lnSpc>
              <a:buFont typeface="Arial" panose="020B0604020202020204" pitchFamily="34" charset="0"/>
              <a:buChar char="•"/>
            </a:pPr>
            <a:r>
              <a:rPr lang="en-US" b="1" dirty="0"/>
              <a:t>Training: </a:t>
            </a:r>
            <a:r>
              <a:rPr lang="en-US" dirty="0"/>
              <a:t>The model is trained on the training set (</a:t>
            </a:r>
            <a:r>
              <a:rPr lang="en-US" dirty="0" err="1"/>
              <a:t>X_train_tfidf</a:t>
            </a:r>
            <a:r>
              <a:rPr lang="en-US" dirty="0"/>
              <a:t>, </a:t>
            </a:r>
            <a:r>
              <a:rPr lang="en-US" dirty="0" err="1"/>
              <a:t>y_train</a:t>
            </a:r>
            <a:r>
              <a:rPr lang="en-US" dirty="0"/>
              <a:t>) to learn the relationship between the TF-IDF features and the marketplace names.</a:t>
            </a:r>
          </a:p>
          <a:p>
            <a:pPr>
              <a:lnSpc>
                <a:spcPct val="120000"/>
              </a:lnSpc>
            </a:pPr>
            <a:endParaRPr lang="en-US" dirty="0"/>
          </a:p>
          <a:p>
            <a:pPr>
              <a:lnSpc>
                <a:spcPct val="120000"/>
              </a:lnSpc>
            </a:pPr>
            <a:r>
              <a:rPr lang="en-US" sz="1600" b="1" dirty="0"/>
              <a:t>Why Use Logistic Regression?</a:t>
            </a:r>
          </a:p>
          <a:p>
            <a:pPr marL="228600" indent="-228600">
              <a:lnSpc>
                <a:spcPct val="120000"/>
              </a:lnSpc>
              <a:buFont typeface="Arial" panose="020B0604020202020204" pitchFamily="34" charset="0"/>
              <a:buChar char="•"/>
            </a:pPr>
            <a:r>
              <a:rPr lang="en-US" b="1" dirty="0"/>
              <a:t>Simplicity: </a:t>
            </a:r>
            <a:r>
              <a:rPr lang="en-US" dirty="0"/>
              <a:t>Logistic Regression is simple, interpretable, and computationally efficient</a:t>
            </a:r>
            <a:r>
              <a:rPr lang="ar-EG" dirty="0"/>
              <a:t> </a:t>
            </a:r>
            <a:r>
              <a:rPr lang="en-US" dirty="0"/>
              <a:t>especially since the data size is large and it takes a lot of time to predict it..</a:t>
            </a:r>
          </a:p>
          <a:p>
            <a:pPr marL="228600" indent="-228600">
              <a:lnSpc>
                <a:spcPct val="120000"/>
              </a:lnSpc>
              <a:buFont typeface="Arial" panose="020B0604020202020204" pitchFamily="34" charset="0"/>
              <a:buChar char="•"/>
            </a:pPr>
            <a:r>
              <a:rPr lang="en-US" b="1" dirty="0"/>
              <a:t>Works Well with Sparse Data: </a:t>
            </a:r>
            <a:r>
              <a:rPr lang="en-US" dirty="0"/>
              <a:t>TF-IDF vectors are typically sparse (many zeros), and Logistic Regression performs well with such data.</a:t>
            </a:r>
          </a:p>
          <a:p>
            <a:pPr marL="228600" indent="-228600">
              <a:lnSpc>
                <a:spcPct val="120000"/>
              </a:lnSpc>
              <a:buFont typeface="Arial" panose="020B0604020202020204" pitchFamily="34" charset="0"/>
              <a:buChar char="•"/>
            </a:pPr>
            <a:r>
              <a:rPr lang="en-US" b="1" dirty="0"/>
              <a:t>Baseline Model: </a:t>
            </a:r>
            <a:r>
              <a:rPr lang="en-US" dirty="0"/>
              <a:t>It serves as a good baseline model for text classification tasks, This is in case we want to use a more advanced model in future work.</a:t>
            </a:r>
          </a:p>
          <a:p>
            <a:pPr>
              <a:lnSpc>
                <a:spcPct val="80000"/>
              </a:lnSpc>
            </a:pPr>
            <a:endParaRPr lang="en-US" dirty="0"/>
          </a:p>
        </p:txBody>
      </p:sp>
      <p:pic>
        <p:nvPicPr>
          <p:cNvPr id="4" name="Picture 3">
            <a:extLst>
              <a:ext uri="{FF2B5EF4-FFF2-40B4-BE49-F238E27FC236}">
                <a16:creationId xmlns:a16="http://schemas.microsoft.com/office/drawing/2014/main" id="{872E7F89-5140-F93B-6F58-4E75EAFC4589}"/>
              </a:ext>
            </a:extLst>
          </p:cNvPr>
          <p:cNvPicPr>
            <a:picLocks noChangeAspect="1"/>
          </p:cNvPicPr>
          <p:nvPr/>
        </p:nvPicPr>
        <p:blipFill rotWithShape="1">
          <a:blip r:embed="rId3">
            <a:extLst>
              <a:ext uri="{28A0092B-C50C-407E-A947-70E740481C1C}">
                <a14:useLocalDpi xmlns:a14="http://schemas.microsoft.com/office/drawing/2010/main" val="0"/>
              </a:ext>
            </a:extLst>
          </a:blip>
          <a:srcRect t="30222" b="28889"/>
          <a:stretch/>
        </p:blipFill>
        <p:spPr>
          <a:xfrm>
            <a:off x="0" y="0"/>
            <a:ext cx="1181894" cy="483263"/>
          </a:xfrm>
          <a:prstGeom prst="rect">
            <a:avLst/>
          </a:prstGeom>
        </p:spPr>
      </p:pic>
      <p:sp>
        <p:nvSpPr>
          <p:cNvPr id="5" name="TextBox 4">
            <a:extLst>
              <a:ext uri="{FF2B5EF4-FFF2-40B4-BE49-F238E27FC236}">
                <a16:creationId xmlns:a16="http://schemas.microsoft.com/office/drawing/2014/main" id="{77E3F1CA-F09F-3611-6266-D5E5A1D5B5BC}"/>
              </a:ext>
            </a:extLst>
          </p:cNvPr>
          <p:cNvSpPr txBox="1"/>
          <p:nvPr/>
        </p:nvSpPr>
        <p:spPr>
          <a:xfrm>
            <a:off x="8603673" y="4620280"/>
            <a:ext cx="540327" cy="523220"/>
          </a:xfrm>
          <a:prstGeom prst="rect">
            <a:avLst/>
          </a:prstGeom>
          <a:noFill/>
        </p:spPr>
        <p:txBody>
          <a:bodyPr wrap="square" rtlCol="0">
            <a:spAutoFit/>
          </a:bodyPr>
          <a:lstStyle/>
          <a:p>
            <a:r>
              <a:rPr lang="en-US" sz="2800" b="1" dirty="0">
                <a:solidFill>
                  <a:schemeClr val="dk1"/>
                </a:solidFill>
                <a:latin typeface="Fira Sans Extra Condensed"/>
                <a:sym typeface="Fira Sans Extra Condensed"/>
              </a:rPr>
              <a:t>10</a:t>
            </a:r>
            <a:endParaRPr lang="en-US" sz="5200" b="1" dirty="0">
              <a:solidFill>
                <a:schemeClr val="dk1"/>
              </a:solidFill>
              <a:latin typeface="Fira Sans Extra Condensed"/>
              <a:sym typeface="Fira Sans Extra Condensed"/>
            </a:endParaRPr>
          </a:p>
        </p:txBody>
      </p:sp>
    </p:spTree>
    <p:extLst>
      <p:ext uri="{BB962C8B-B14F-4D97-AF65-F5344CB8AC3E}">
        <p14:creationId xmlns:p14="http://schemas.microsoft.com/office/powerpoint/2010/main" val="4262014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
          <a:extLst>
            <a:ext uri="{FF2B5EF4-FFF2-40B4-BE49-F238E27FC236}">
              <a16:creationId xmlns:a16="http://schemas.microsoft.com/office/drawing/2014/main" id="{934042F7-D78E-069D-74D5-14EA66E7D093}"/>
            </a:ext>
          </a:extLst>
        </p:cNvPr>
        <p:cNvGrpSpPr/>
        <p:nvPr/>
      </p:nvGrpSpPr>
      <p:grpSpPr>
        <a:xfrm>
          <a:off x="0" y="0"/>
          <a:ext cx="0" cy="0"/>
          <a:chOff x="0" y="0"/>
          <a:chExt cx="0" cy="0"/>
        </a:xfrm>
      </p:grpSpPr>
      <p:grpSp>
        <p:nvGrpSpPr>
          <p:cNvPr id="128" name="Google Shape;107;p15">
            <a:extLst>
              <a:ext uri="{FF2B5EF4-FFF2-40B4-BE49-F238E27FC236}">
                <a16:creationId xmlns:a16="http://schemas.microsoft.com/office/drawing/2014/main" id="{2B3A8009-3D62-4872-E3D0-33CB84E29195}"/>
              </a:ext>
            </a:extLst>
          </p:cNvPr>
          <p:cNvGrpSpPr/>
          <p:nvPr/>
        </p:nvGrpSpPr>
        <p:grpSpPr>
          <a:xfrm>
            <a:off x="864140" y="915378"/>
            <a:ext cx="7349725" cy="2303735"/>
            <a:chOff x="975050" y="-87050"/>
            <a:chExt cx="7349725" cy="2303735"/>
          </a:xfrm>
        </p:grpSpPr>
        <p:sp>
          <p:nvSpPr>
            <p:cNvPr id="129" name="Google Shape;108;p15">
              <a:extLst>
                <a:ext uri="{FF2B5EF4-FFF2-40B4-BE49-F238E27FC236}">
                  <a16:creationId xmlns:a16="http://schemas.microsoft.com/office/drawing/2014/main" id="{1913C53E-2B86-44BF-05F6-14DA81DB9E4C}"/>
                </a:ext>
              </a:extLst>
            </p:cNvPr>
            <p:cNvSpPr/>
            <p:nvPr/>
          </p:nvSpPr>
          <p:spPr>
            <a:xfrm>
              <a:off x="1399772" y="-87050"/>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9;p15">
              <a:extLst>
                <a:ext uri="{FF2B5EF4-FFF2-40B4-BE49-F238E27FC236}">
                  <a16:creationId xmlns:a16="http://schemas.microsoft.com/office/drawing/2014/main" id="{F98F0879-BD57-9549-97BF-38B0605E8527}"/>
                </a:ext>
              </a:extLst>
            </p:cNvPr>
            <p:cNvSpPr/>
            <p:nvPr/>
          </p:nvSpPr>
          <p:spPr>
            <a:xfrm>
              <a:off x="1516564" y="84002"/>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0;p15">
              <a:extLst>
                <a:ext uri="{FF2B5EF4-FFF2-40B4-BE49-F238E27FC236}">
                  <a16:creationId xmlns:a16="http://schemas.microsoft.com/office/drawing/2014/main" id="{4CB9A455-AD8F-BA1A-7C89-2DCD45C263E1}"/>
                </a:ext>
              </a:extLst>
            </p:cNvPr>
            <p:cNvSpPr/>
            <p:nvPr/>
          </p:nvSpPr>
          <p:spPr>
            <a:xfrm>
              <a:off x="1399772" y="-82334"/>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1;p15">
              <a:extLst>
                <a:ext uri="{FF2B5EF4-FFF2-40B4-BE49-F238E27FC236}">
                  <a16:creationId xmlns:a16="http://schemas.microsoft.com/office/drawing/2014/main" id="{80B530CF-E0F1-223E-5D7B-CBF3D1A68403}"/>
                </a:ext>
              </a:extLst>
            </p:cNvPr>
            <p:cNvSpPr/>
            <p:nvPr/>
          </p:nvSpPr>
          <p:spPr>
            <a:xfrm>
              <a:off x="1550157" y="-44491"/>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2;p15">
              <a:extLst>
                <a:ext uri="{FF2B5EF4-FFF2-40B4-BE49-F238E27FC236}">
                  <a16:creationId xmlns:a16="http://schemas.microsoft.com/office/drawing/2014/main" id="{18381AEF-85DD-7CBF-DE02-77F8A588A675}"/>
                </a:ext>
              </a:extLst>
            </p:cNvPr>
            <p:cNvSpPr/>
            <p:nvPr/>
          </p:nvSpPr>
          <p:spPr>
            <a:xfrm>
              <a:off x="3121659" y="318165"/>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3;p15">
              <a:extLst>
                <a:ext uri="{FF2B5EF4-FFF2-40B4-BE49-F238E27FC236}">
                  <a16:creationId xmlns:a16="http://schemas.microsoft.com/office/drawing/2014/main" id="{D8196227-79D7-80E4-0EA1-9B6215FA6FD9}"/>
                </a:ext>
              </a:extLst>
            </p:cNvPr>
            <p:cNvSpPr/>
            <p:nvPr/>
          </p:nvSpPr>
          <p:spPr>
            <a:xfrm>
              <a:off x="3042013" y="524674"/>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p15">
              <a:extLst>
                <a:ext uri="{FF2B5EF4-FFF2-40B4-BE49-F238E27FC236}">
                  <a16:creationId xmlns:a16="http://schemas.microsoft.com/office/drawing/2014/main" id="{9A43ACC4-803D-E604-DA73-77F786CCE35F}"/>
                </a:ext>
              </a:extLst>
            </p:cNvPr>
            <p:cNvSpPr/>
            <p:nvPr/>
          </p:nvSpPr>
          <p:spPr>
            <a:xfrm>
              <a:off x="3042013" y="318165"/>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5;p15">
              <a:extLst>
                <a:ext uri="{FF2B5EF4-FFF2-40B4-BE49-F238E27FC236}">
                  <a16:creationId xmlns:a16="http://schemas.microsoft.com/office/drawing/2014/main" id="{A792129D-D397-D2EB-D2C2-D942ED8A97DD}"/>
                </a:ext>
              </a:extLst>
            </p:cNvPr>
            <p:cNvSpPr/>
            <p:nvPr/>
          </p:nvSpPr>
          <p:spPr>
            <a:xfrm>
              <a:off x="3208351" y="418013"/>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6;p15">
              <a:extLst>
                <a:ext uri="{FF2B5EF4-FFF2-40B4-BE49-F238E27FC236}">
                  <a16:creationId xmlns:a16="http://schemas.microsoft.com/office/drawing/2014/main" id="{4E9F2079-46C0-6CD9-7AD4-79B7AFA64654}"/>
                </a:ext>
              </a:extLst>
            </p:cNvPr>
            <p:cNvSpPr/>
            <p:nvPr/>
          </p:nvSpPr>
          <p:spPr>
            <a:xfrm>
              <a:off x="989198" y="1140298"/>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7;p15">
              <a:extLst>
                <a:ext uri="{FF2B5EF4-FFF2-40B4-BE49-F238E27FC236}">
                  <a16:creationId xmlns:a16="http://schemas.microsoft.com/office/drawing/2014/main" id="{73C21B2A-7780-11D5-BDE8-64F56E4432AB}"/>
                </a:ext>
              </a:extLst>
            </p:cNvPr>
            <p:cNvSpPr/>
            <p:nvPr/>
          </p:nvSpPr>
          <p:spPr>
            <a:xfrm>
              <a:off x="975050" y="1390006"/>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8;p15">
              <a:extLst>
                <a:ext uri="{FF2B5EF4-FFF2-40B4-BE49-F238E27FC236}">
                  <a16:creationId xmlns:a16="http://schemas.microsoft.com/office/drawing/2014/main" id="{B8376363-51CA-C030-FF3A-6AE4AE299853}"/>
                </a:ext>
              </a:extLst>
            </p:cNvPr>
            <p:cNvSpPr/>
            <p:nvPr/>
          </p:nvSpPr>
          <p:spPr>
            <a:xfrm>
              <a:off x="975050" y="1140298"/>
              <a:ext cx="168139" cy="514199"/>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9;p15">
              <a:extLst>
                <a:ext uri="{FF2B5EF4-FFF2-40B4-BE49-F238E27FC236}">
                  <a16:creationId xmlns:a16="http://schemas.microsoft.com/office/drawing/2014/main" id="{A76C161C-98A7-CC27-7D41-5B719CE2A28E}"/>
                </a:ext>
              </a:extLst>
            </p:cNvPr>
            <p:cNvSpPr/>
            <p:nvPr/>
          </p:nvSpPr>
          <p:spPr>
            <a:xfrm>
              <a:off x="1139583" y="1220118"/>
              <a:ext cx="44305" cy="348680"/>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20;p15">
              <a:extLst>
                <a:ext uri="{FF2B5EF4-FFF2-40B4-BE49-F238E27FC236}">
                  <a16:creationId xmlns:a16="http://schemas.microsoft.com/office/drawing/2014/main" id="{201C4295-20A2-3F7D-E1F7-CD87827869D1}"/>
                </a:ext>
              </a:extLst>
            </p:cNvPr>
            <p:cNvSpPr/>
            <p:nvPr/>
          </p:nvSpPr>
          <p:spPr>
            <a:xfrm>
              <a:off x="2117193" y="1083014"/>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1;p15">
              <a:extLst>
                <a:ext uri="{FF2B5EF4-FFF2-40B4-BE49-F238E27FC236}">
                  <a16:creationId xmlns:a16="http://schemas.microsoft.com/office/drawing/2014/main" id="{E7A7C266-5C9A-A502-96C3-CF98AC98E103}"/>
                </a:ext>
              </a:extLst>
            </p:cNvPr>
            <p:cNvSpPr/>
            <p:nvPr/>
          </p:nvSpPr>
          <p:spPr>
            <a:xfrm>
              <a:off x="2207494" y="1279858"/>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2;p15">
              <a:extLst>
                <a:ext uri="{FF2B5EF4-FFF2-40B4-BE49-F238E27FC236}">
                  <a16:creationId xmlns:a16="http://schemas.microsoft.com/office/drawing/2014/main" id="{82200FC0-CDB3-2CF1-63D4-53EA1B30A7D9}"/>
                </a:ext>
              </a:extLst>
            </p:cNvPr>
            <p:cNvSpPr/>
            <p:nvPr/>
          </p:nvSpPr>
          <p:spPr>
            <a:xfrm>
              <a:off x="2117193" y="1085168"/>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3;p15">
              <a:extLst>
                <a:ext uri="{FF2B5EF4-FFF2-40B4-BE49-F238E27FC236}">
                  <a16:creationId xmlns:a16="http://schemas.microsoft.com/office/drawing/2014/main" id="{1BFA03EA-6520-7564-C8EA-060E3E3984C9}"/>
                </a:ext>
              </a:extLst>
            </p:cNvPr>
            <p:cNvSpPr/>
            <p:nvPr/>
          </p:nvSpPr>
          <p:spPr>
            <a:xfrm>
              <a:off x="2274739" y="1133317"/>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4;p15">
              <a:extLst>
                <a:ext uri="{FF2B5EF4-FFF2-40B4-BE49-F238E27FC236}">
                  <a16:creationId xmlns:a16="http://schemas.microsoft.com/office/drawing/2014/main" id="{E53F9D22-C6BE-E7B2-C2E3-DAB6FF69261E}"/>
                </a:ext>
              </a:extLst>
            </p:cNvPr>
            <p:cNvSpPr/>
            <p:nvPr/>
          </p:nvSpPr>
          <p:spPr>
            <a:xfrm flipH="1">
              <a:off x="6976344" y="84015"/>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5;p15">
              <a:extLst>
                <a:ext uri="{FF2B5EF4-FFF2-40B4-BE49-F238E27FC236}">
                  <a16:creationId xmlns:a16="http://schemas.microsoft.com/office/drawing/2014/main" id="{E5AC34F4-F0F6-02AB-AB6D-EAC83EC3D542}"/>
                </a:ext>
              </a:extLst>
            </p:cNvPr>
            <p:cNvSpPr/>
            <p:nvPr/>
          </p:nvSpPr>
          <p:spPr>
            <a:xfrm flipH="1">
              <a:off x="6859552" y="255067"/>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6;p15">
              <a:extLst>
                <a:ext uri="{FF2B5EF4-FFF2-40B4-BE49-F238E27FC236}">
                  <a16:creationId xmlns:a16="http://schemas.microsoft.com/office/drawing/2014/main" id="{89A9476B-F337-77EA-3627-A27B2EB135FA}"/>
                </a:ext>
              </a:extLst>
            </p:cNvPr>
            <p:cNvSpPr/>
            <p:nvPr/>
          </p:nvSpPr>
          <p:spPr>
            <a:xfrm flipH="1">
              <a:off x="6898504" y="88730"/>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7;p15">
              <a:extLst>
                <a:ext uri="{FF2B5EF4-FFF2-40B4-BE49-F238E27FC236}">
                  <a16:creationId xmlns:a16="http://schemas.microsoft.com/office/drawing/2014/main" id="{5EDB74B1-F8C7-D202-FFD5-B44C7E0A12B8}"/>
                </a:ext>
              </a:extLst>
            </p:cNvPr>
            <p:cNvSpPr/>
            <p:nvPr/>
          </p:nvSpPr>
          <p:spPr>
            <a:xfrm flipH="1">
              <a:off x="6912648" y="126574"/>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8;p15">
              <a:extLst>
                <a:ext uri="{FF2B5EF4-FFF2-40B4-BE49-F238E27FC236}">
                  <a16:creationId xmlns:a16="http://schemas.microsoft.com/office/drawing/2014/main" id="{6D2FCA39-C759-7CB2-403F-23734FEF9641}"/>
                </a:ext>
              </a:extLst>
            </p:cNvPr>
            <p:cNvSpPr/>
            <p:nvPr/>
          </p:nvSpPr>
          <p:spPr>
            <a:xfrm flipH="1">
              <a:off x="7967245" y="697447"/>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9;p15">
              <a:extLst>
                <a:ext uri="{FF2B5EF4-FFF2-40B4-BE49-F238E27FC236}">
                  <a16:creationId xmlns:a16="http://schemas.microsoft.com/office/drawing/2014/main" id="{306A0714-6D39-094D-40D7-8CFBBC6E0D01}"/>
                </a:ext>
              </a:extLst>
            </p:cNvPr>
            <p:cNvSpPr/>
            <p:nvPr/>
          </p:nvSpPr>
          <p:spPr>
            <a:xfrm flipH="1">
              <a:off x="8046891" y="903956"/>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0;p15">
              <a:extLst>
                <a:ext uri="{FF2B5EF4-FFF2-40B4-BE49-F238E27FC236}">
                  <a16:creationId xmlns:a16="http://schemas.microsoft.com/office/drawing/2014/main" id="{ACF619C3-6C54-A96C-3F08-050AC113C2C5}"/>
                </a:ext>
              </a:extLst>
            </p:cNvPr>
            <p:cNvSpPr/>
            <p:nvPr/>
          </p:nvSpPr>
          <p:spPr>
            <a:xfrm flipH="1">
              <a:off x="8023894" y="697447"/>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1;p15">
              <a:extLst>
                <a:ext uri="{FF2B5EF4-FFF2-40B4-BE49-F238E27FC236}">
                  <a16:creationId xmlns:a16="http://schemas.microsoft.com/office/drawing/2014/main" id="{7B8D4549-D573-4C2A-5052-AFE3E000642A}"/>
                </a:ext>
              </a:extLst>
            </p:cNvPr>
            <p:cNvSpPr/>
            <p:nvPr/>
          </p:nvSpPr>
          <p:spPr>
            <a:xfrm flipH="1">
              <a:off x="8011490" y="797296"/>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32;p15">
              <a:extLst>
                <a:ext uri="{FF2B5EF4-FFF2-40B4-BE49-F238E27FC236}">
                  <a16:creationId xmlns:a16="http://schemas.microsoft.com/office/drawing/2014/main" id="{B6E2233C-0D6A-0ECB-3EF8-952947692CD0}"/>
                </a:ext>
              </a:extLst>
            </p:cNvPr>
            <p:cNvGrpSpPr/>
            <p:nvPr/>
          </p:nvGrpSpPr>
          <p:grpSpPr>
            <a:xfrm>
              <a:off x="5402363" y="671560"/>
              <a:ext cx="517818" cy="543201"/>
              <a:chOff x="6144651" y="1250347"/>
              <a:chExt cx="517818" cy="543201"/>
            </a:xfrm>
          </p:grpSpPr>
          <p:sp>
            <p:nvSpPr>
              <p:cNvPr id="160" name="Google Shape;133;p15">
                <a:extLst>
                  <a:ext uri="{FF2B5EF4-FFF2-40B4-BE49-F238E27FC236}">
                    <a16:creationId xmlns:a16="http://schemas.microsoft.com/office/drawing/2014/main" id="{4417546F-BF33-7133-FF47-A3B2B486C5D4}"/>
                  </a:ext>
                </a:extLst>
              </p:cNvPr>
              <p:cNvSpPr/>
              <p:nvPr/>
            </p:nvSpPr>
            <p:spPr>
              <a:xfrm rot="2568446" flipH="1">
                <a:off x="6362979" y="1293376"/>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4;p15">
                <a:extLst>
                  <a:ext uri="{FF2B5EF4-FFF2-40B4-BE49-F238E27FC236}">
                    <a16:creationId xmlns:a16="http://schemas.microsoft.com/office/drawing/2014/main" id="{13CC55F0-7BD5-62A6-91C1-EA4103F22EA0}"/>
                  </a:ext>
                </a:extLst>
              </p:cNvPr>
              <p:cNvSpPr/>
              <p:nvPr/>
            </p:nvSpPr>
            <p:spPr>
              <a:xfrm rot="2568446" flipH="1">
                <a:off x="6203677" y="1486190"/>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5;p15">
                <a:extLst>
                  <a:ext uri="{FF2B5EF4-FFF2-40B4-BE49-F238E27FC236}">
                    <a16:creationId xmlns:a16="http://schemas.microsoft.com/office/drawing/2014/main" id="{AE40127B-9410-8917-90AE-8FC3270095C9}"/>
                  </a:ext>
                </a:extLst>
              </p:cNvPr>
              <p:cNvSpPr/>
              <p:nvPr/>
            </p:nvSpPr>
            <p:spPr>
              <a:xfrm rot="2568446" flipH="1">
                <a:off x="6342015" y="1290703"/>
                <a:ext cx="168139" cy="514198"/>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6;p15">
                <a:extLst>
                  <a:ext uri="{FF2B5EF4-FFF2-40B4-BE49-F238E27FC236}">
                    <a16:creationId xmlns:a16="http://schemas.microsoft.com/office/drawing/2014/main" id="{DD090BF0-0773-60FF-5CB1-AC976B284F40}"/>
                  </a:ext>
                </a:extLst>
              </p:cNvPr>
              <p:cNvSpPr/>
              <p:nvPr/>
            </p:nvSpPr>
            <p:spPr>
              <a:xfrm rot="2568446" flipH="1">
                <a:off x="6330644" y="1301581"/>
                <a:ext cx="44305" cy="348679"/>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37;p15">
              <a:extLst>
                <a:ext uri="{FF2B5EF4-FFF2-40B4-BE49-F238E27FC236}">
                  <a16:creationId xmlns:a16="http://schemas.microsoft.com/office/drawing/2014/main" id="{23056EC6-416A-3FCB-A786-B18AC2B055B7}"/>
                </a:ext>
              </a:extLst>
            </p:cNvPr>
            <p:cNvGrpSpPr/>
            <p:nvPr/>
          </p:nvGrpSpPr>
          <p:grpSpPr>
            <a:xfrm>
              <a:off x="7408052" y="1730897"/>
              <a:ext cx="375229" cy="485788"/>
              <a:chOff x="5377840" y="454547"/>
              <a:chExt cx="375229" cy="485788"/>
            </a:xfrm>
          </p:grpSpPr>
          <p:sp>
            <p:nvSpPr>
              <p:cNvPr id="156" name="Google Shape;138;p15">
                <a:extLst>
                  <a:ext uri="{FF2B5EF4-FFF2-40B4-BE49-F238E27FC236}">
                    <a16:creationId xmlns:a16="http://schemas.microsoft.com/office/drawing/2014/main" id="{29E0B112-BF40-E2A8-C24E-EB457988C82E}"/>
                  </a:ext>
                </a:extLst>
              </p:cNvPr>
              <p:cNvSpPr/>
              <p:nvPr/>
            </p:nvSpPr>
            <p:spPr>
              <a:xfrm flipH="1">
                <a:off x="5468083" y="454547"/>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9;p15">
                <a:extLst>
                  <a:ext uri="{FF2B5EF4-FFF2-40B4-BE49-F238E27FC236}">
                    <a16:creationId xmlns:a16="http://schemas.microsoft.com/office/drawing/2014/main" id="{A18533EF-1690-138E-1F87-AD8921222D71}"/>
                  </a:ext>
                </a:extLst>
              </p:cNvPr>
              <p:cNvSpPr/>
              <p:nvPr/>
            </p:nvSpPr>
            <p:spPr>
              <a:xfrm flipH="1">
                <a:off x="5377840" y="651391"/>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0;p15">
                <a:extLst>
                  <a:ext uri="{FF2B5EF4-FFF2-40B4-BE49-F238E27FC236}">
                    <a16:creationId xmlns:a16="http://schemas.microsoft.com/office/drawing/2014/main" id="{A4649C7D-0726-E1AF-78DF-BC43B259B5FF}"/>
                  </a:ext>
                </a:extLst>
              </p:cNvPr>
              <p:cNvSpPr/>
              <p:nvPr/>
            </p:nvSpPr>
            <p:spPr>
              <a:xfrm flipH="1">
                <a:off x="5430938" y="456701"/>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41;p15">
                <a:extLst>
                  <a:ext uri="{FF2B5EF4-FFF2-40B4-BE49-F238E27FC236}">
                    <a16:creationId xmlns:a16="http://schemas.microsoft.com/office/drawing/2014/main" id="{B09F8D2C-087B-52F5-8EA4-863B38F18072}"/>
                  </a:ext>
                </a:extLst>
              </p:cNvPr>
              <p:cNvSpPr/>
              <p:nvPr/>
            </p:nvSpPr>
            <p:spPr>
              <a:xfrm flipH="1">
                <a:off x="5429131" y="504850"/>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16">
            <a:extLst>
              <a:ext uri="{FF2B5EF4-FFF2-40B4-BE49-F238E27FC236}">
                <a16:creationId xmlns:a16="http://schemas.microsoft.com/office/drawing/2014/main" id="{D5400FC6-D13C-0869-B114-F73CD2B1EA12}"/>
              </a:ext>
            </a:extLst>
          </p:cNvPr>
          <p:cNvSpPr txBox="1">
            <a:spLocks noGrp="1"/>
          </p:cNvSpPr>
          <p:nvPr>
            <p:ph type="title"/>
          </p:nvPr>
        </p:nvSpPr>
        <p:spPr>
          <a:xfrm>
            <a:off x="668169" y="-71717"/>
            <a:ext cx="7704000" cy="3769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Compute Similarity</a:t>
            </a:r>
          </a:p>
        </p:txBody>
      </p:sp>
      <p:grpSp>
        <p:nvGrpSpPr>
          <p:cNvPr id="191" name="Google Shape;191;p16">
            <a:extLst>
              <a:ext uri="{FF2B5EF4-FFF2-40B4-BE49-F238E27FC236}">
                <a16:creationId xmlns:a16="http://schemas.microsoft.com/office/drawing/2014/main" id="{C1AF0A1D-8014-D048-43AB-C048B7A005ED}"/>
              </a:ext>
            </a:extLst>
          </p:cNvPr>
          <p:cNvGrpSpPr/>
          <p:nvPr/>
        </p:nvGrpSpPr>
        <p:grpSpPr>
          <a:xfrm>
            <a:off x="1054916" y="3778406"/>
            <a:ext cx="268394" cy="294943"/>
            <a:chOff x="-39998250" y="3605325"/>
            <a:chExt cx="288875" cy="317450"/>
          </a:xfrm>
        </p:grpSpPr>
        <p:sp>
          <p:nvSpPr>
            <p:cNvPr id="192" name="Google Shape;192;p16">
              <a:extLst>
                <a:ext uri="{FF2B5EF4-FFF2-40B4-BE49-F238E27FC236}">
                  <a16:creationId xmlns:a16="http://schemas.microsoft.com/office/drawing/2014/main" id="{17E05C14-D6FF-0E49-0CF2-1CE78C202F6C}"/>
                </a:ext>
              </a:extLst>
            </p:cNvPr>
            <p:cNvSpPr/>
            <p:nvPr/>
          </p:nvSpPr>
          <p:spPr>
            <a:xfrm>
              <a:off x="-39998250" y="379960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a:extLst>
                <a:ext uri="{FF2B5EF4-FFF2-40B4-BE49-F238E27FC236}">
                  <a16:creationId xmlns:a16="http://schemas.microsoft.com/office/drawing/2014/main" id="{97987D9D-E835-12CE-AEB8-1E81FAA4296C}"/>
                </a:ext>
              </a:extLst>
            </p:cNvPr>
            <p:cNvSpPr/>
            <p:nvPr/>
          </p:nvSpPr>
          <p:spPr>
            <a:xfrm>
              <a:off x="-39940950" y="360532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58;p15">
            <a:extLst>
              <a:ext uri="{FF2B5EF4-FFF2-40B4-BE49-F238E27FC236}">
                <a16:creationId xmlns:a16="http://schemas.microsoft.com/office/drawing/2014/main" id="{58D916E3-0D77-E5D4-103F-550F3E2A6619}"/>
              </a:ext>
            </a:extLst>
          </p:cNvPr>
          <p:cNvSpPr txBox="1">
            <a:spLocks/>
          </p:cNvSpPr>
          <p:nvPr/>
        </p:nvSpPr>
        <p:spPr>
          <a:xfrm>
            <a:off x="327620" y="462698"/>
            <a:ext cx="8691689" cy="442795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20000"/>
              </a:lnSpc>
            </a:pPr>
            <a:r>
              <a:rPr lang="en-US" b="1" dirty="0"/>
              <a:t>Purpose</a:t>
            </a:r>
            <a:r>
              <a:rPr lang="en-US" dirty="0"/>
              <a:t>: The </a:t>
            </a:r>
            <a:r>
              <a:rPr lang="en-US" dirty="0" err="1"/>
              <a:t>compute_similarity</a:t>
            </a:r>
            <a:r>
              <a:rPr lang="en-US" dirty="0"/>
              <a:t>() function is  a base function designed to test the model and predict the </a:t>
            </a:r>
            <a:r>
              <a:rPr lang="en-US" spc="-50" dirty="0"/>
              <a:t>most likely marketplace name for a given seller name and provide a confidence level based on the similarity score.</a:t>
            </a:r>
          </a:p>
          <a:p>
            <a:pPr>
              <a:lnSpc>
                <a:spcPct val="120000"/>
              </a:lnSpc>
            </a:pPr>
            <a:r>
              <a:rPr lang="en-US" b="1" dirty="0"/>
              <a:t>Steps</a:t>
            </a:r>
            <a:r>
              <a:rPr lang="en-US" dirty="0"/>
              <a:t>:</a:t>
            </a:r>
          </a:p>
          <a:p>
            <a:pPr marL="228600" indent="-228600">
              <a:lnSpc>
                <a:spcPct val="120000"/>
              </a:lnSpc>
              <a:buFont typeface="+mj-lt"/>
              <a:buAutoNum type="arabicPeriod"/>
            </a:pPr>
            <a:r>
              <a:rPr lang="en-US" b="1" dirty="0"/>
              <a:t>Transform Seller Name</a:t>
            </a:r>
            <a:r>
              <a:rPr lang="en-US" dirty="0"/>
              <a:t>: The seller name is converted into a TF-IDF vector using the loaded vectorizer.</a:t>
            </a:r>
          </a:p>
          <a:p>
            <a:pPr marL="228600" indent="-228600">
              <a:lnSpc>
                <a:spcPct val="120000"/>
              </a:lnSpc>
              <a:buFont typeface="+mj-lt"/>
              <a:buAutoNum type="arabicPeriod"/>
            </a:pPr>
            <a:r>
              <a:rPr lang="en-US" b="1" dirty="0"/>
              <a:t>Predict Marketplace Name</a:t>
            </a:r>
            <a:r>
              <a:rPr lang="en-US" dirty="0"/>
              <a:t>: The trained model predicts the most likely marketplace name based on the TF-IDF vector.</a:t>
            </a:r>
          </a:p>
          <a:p>
            <a:pPr marL="228600" indent="-228600">
              <a:lnSpc>
                <a:spcPct val="120000"/>
              </a:lnSpc>
              <a:buFont typeface="+mj-lt"/>
              <a:buAutoNum type="arabicPeriod"/>
            </a:pPr>
            <a:r>
              <a:rPr lang="en-US" b="1" dirty="0"/>
              <a:t>Compute Similarity</a:t>
            </a:r>
            <a:r>
              <a:rPr lang="en-US" dirty="0"/>
              <a:t>: The cosine similarity between the seller name's TF-IDF vector and the predicted marketplace name's TF-IDF vector is calculated.</a:t>
            </a:r>
          </a:p>
          <a:p>
            <a:pPr marL="228600" indent="-228600">
              <a:lnSpc>
                <a:spcPct val="120000"/>
              </a:lnSpc>
              <a:buFont typeface="+mj-lt"/>
              <a:buAutoNum type="arabicPeriod"/>
            </a:pPr>
            <a:r>
              <a:rPr lang="en-US" b="1" dirty="0"/>
              <a:t>Confidence Level</a:t>
            </a:r>
            <a:r>
              <a:rPr lang="en-US" dirty="0"/>
              <a:t>: The similarity score is used to determine the confidence level (High, Medium, Low, or Unknown).</a:t>
            </a:r>
          </a:p>
          <a:p>
            <a:pPr marL="228600" indent="-228600">
              <a:lnSpc>
                <a:spcPct val="120000"/>
              </a:lnSpc>
              <a:buFont typeface="+mj-lt"/>
              <a:buAutoNum type="arabicPeriod"/>
            </a:pPr>
            <a:r>
              <a:rPr lang="en-US" b="1" dirty="0"/>
              <a:t>Return Results</a:t>
            </a:r>
            <a:r>
              <a:rPr lang="en-US" dirty="0"/>
              <a:t>: The function returns a dictionary containing:</a:t>
            </a:r>
          </a:p>
          <a:p>
            <a:pPr marL="457200" indent="-228600">
              <a:lnSpc>
                <a:spcPct val="120000"/>
              </a:lnSpc>
              <a:buFont typeface="Arial" panose="020B0604020202020204" pitchFamily="34" charset="0"/>
              <a:buChar char="•"/>
            </a:pPr>
            <a:r>
              <a:rPr lang="en-US" b="1" dirty="0" err="1"/>
              <a:t>seller_name</a:t>
            </a:r>
            <a:r>
              <a:rPr lang="en-US" dirty="0"/>
              <a:t>: The original seller name.</a:t>
            </a:r>
          </a:p>
          <a:p>
            <a:pPr marL="457200" indent="-228600">
              <a:lnSpc>
                <a:spcPct val="120000"/>
              </a:lnSpc>
              <a:buFont typeface="Arial" panose="020B0604020202020204" pitchFamily="34" charset="0"/>
              <a:buChar char="•"/>
            </a:pPr>
            <a:r>
              <a:rPr lang="en-US" b="1" dirty="0" err="1"/>
              <a:t>matched_name</a:t>
            </a:r>
            <a:r>
              <a:rPr lang="en-US" dirty="0"/>
              <a:t>: The predicted marketplace name or "Not Found".</a:t>
            </a:r>
          </a:p>
          <a:p>
            <a:pPr marL="457200" indent="-228600">
              <a:lnSpc>
                <a:spcPct val="120000"/>
              </a:lnSpc>
              <a:buFont typeface="Arial" panose="020B0604020202020204" pitchFamily="34" charset="0"/>
              <a:buChar char="•"/>
            </a:pPr>
            <a:r>
              <a:rPr lang="en-US" b="1" dirty="0" err="1"/>
              <a:t>similarity_score</a:t>
            </a:r>
            <a:r>
              <a:rPr lang="en-US" dirty="0"/>
              <a:t>: The cosine similarity score.</a:t>
            </a:r>
          </a:p>
          <a:p>
            <a:pPr marL="457200" indent="-228600">
              <a:lnSpc>
                <a:spcPct val="120000"/>
              </a:lnSpc>
              <a:buFont typeface="Arial" panose="020B0604020202020204" pitchFamily="34" charset="0"/>
              <a:buChar char="•"/>
            </a:pPr>
            <a:r>
              <a:rPr lang="en-US" b="1" dirty="0"/>
              <a:t>confidence</a:t>
            </a:r>
            <a:r>
              <a:rPr lang="en-US" dirty="0"/>
              <a:t>: The confidence level.</a:t>
            </a:r>
          </a:p>
          <a:p>
            <a:pPr marL="457200" indent="-228600">
              <a:lnSpc>
                <a:spcPct val="120000"/>
              </a:lnSpc>
              <a:buFont typeface="Arial" panose="020B0604020202020204" pitchFamily="34" charset="0"/>
              <a:buChar char="•"/>
            </a:pPr>
            <a:r>
              <a:rPr lang="en-US" b="1" dirty="0" err="1"/>
              <a:t>execution_time_ms</a:t>
            </a:r>
            <a:r>
              <a:rPr lang="en-US" dirty="0"/>
              <a:t>: The time taken to compute the similarity in milliseconds.</a:t>
            </a:r>
          </a:p>
        </p:txBody>
      </p:sp>
      <p:pic>
        <p:nvPicPr>
          <p:cNvPr id="2" name="Picture 1">
            <a:extLst>
              <a:ext uri="{FF2B5EF4-FFF2-40B4-BE49-F238E27FC236}">
                <a16:creationId xmlns:a16="http://schemas.microsoft.com/office/drawing/2014/main" id="{ABE6410C-4935-FA5D-9695-74634DB29E91}"/>
              </a:ext>
            </a:extLst>
          </p:cNvPr>
          <p:cNvPicPr>
            <a:picLocks noChangeAspect="1"/>
          </p:cNvPicPr>
          <p:nvPr/>
        </p:nvPicPr>
        <p:blipFill rotWithShape="1">
          <a:blip r:embed="rId3">
            <a:extLst>
              <a:ext uri="{28A0092B-C50C-407E-A947-70E740481C1C}">
                <a14:useLocalDpi xmlns:a14="http://schemas.microsoft.com/office/drawing/2010/main" val="0"/>
              </a:ext>
            </a:extLst>
          </a:blip>
          <a:srcRect t="30222" b="28889"/>
          <a:stretch/>
        </p:blipFill>
        <p:spPr>
          <a:xfrm>
            <a:off x="0" y="0"/>
            <a:ext cx="1181894" cy="483263"/>
          </a:xfrm>
          <a:prstGeom prst="rect">
            <a:avLst/>
          </a:prstGeom>
        </p:spPr>
      </p:pic>
      <p:sp>
        <p:nvSpPr>
          <p:cNvPr id="4" name="TextBox 3">
            <a:extLst>
              <a:ext uri="{FF2B5EF4-FFF2-40B4-BE49-F238E27FC236}">
                <a16:creationId xmlns:a16="http://schemas.microsoft.com/office/drawing/2014/main" id="{40FD9520-1EC4-A48C-3397-81029632C7F5}"/>
              </a:ext>
            </a:extLst>
          </p:cNvPr>
          <p:cNvSpPr txBox="1"/>
          <p:nvPr/>
        </p:nvSpPr>
        <p:spPr>
          <a:xfrm>
            <a:off x="8575964" y="4620280"/>
            <a:ext cx="568036" cy="523220"/>
          </a:xfrm>
          <a:prstGeom prst="rect">
            <a:avLst/>
          </a:prstGeom>
          <a:noFill/>
        </p:spPr>
        <p:txBody>
          <a:bodyPr wrap="square" rtlCol="0">
            <a:spAutoFit/>
          </a:bodyPr>
          <a:lstStyle/>
          <a:p>
            <a:r>
              <a:rPr lang="en-US" sz="2800" b="1" dirty="0">
                <a:solidFill>
                  <a:schemeClr val="dk1"/>
                </a:solidFill>
                <a:latin typeface="Fira Sans Extra Condensed"/>
                <a:sym typeface="Fira Sans Extra Condensed"/>
              </a:rPr>
              <a:t>11</a:t>
            </a:r>
            <a:endParaRPr lang="en-US" sz="5200" b="1" dirty="0">
              <a:solidFill>
                <a:schemeClr val="dk1"/>
              </a:solidFill>
              <a:latin typeface="Fira Sans Extra Condensed"/>
              <a:sym typeface="Fira Sans Extra Condensed"/>
            </a:endParaRPr>
          </a:p>
        </p:txBody>
      </p:sp>
    </p:spTree>
    <p:extLst>
      <p:ext uri="{BB962C8B-B14F-4D97-AF65-F5344CB8AC3E}">
        <p14:creationId xmlns:p14="http://schemas.microsoft.com/office/powerpoint/2010/main" val="868956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
          <a:extLst>
            <a:ext uri="{FF2B5EF4-FFF2-40B4-BE49-F238E27FC236}">
              <a16:creationId xmlns:a16="http://schemas.microsoft.com/office/drawing/2014/main" id="{34916ABC-EF7D-2497-BCD0-C88E479A918F}"/>
            </a:ext>
          </a:extLst>
        </p:cNvPr>
        <p:cNvGrpSpPr/>
        <p:nvPr/>
      </p:nvGrpSpPr>
      <p:grpSpPr>
        <a:xfrm>
          <a:off x="0" y="0"/>
          <a:ext cx="0" cy="0"/>
          <a:chOff x="0" y="0"/>
          <a:chExt cx="0" cy="0"/>
        </a:xfrm>
      </p:grpSpPr>
      <p:grpSp>
        <p:nvGrpSpPr>
          <p:cNvPr id="128" name="Google Shape;107;p15">
            <a:extLst>
              <a:ext uri="{FF2B5EF4-FFF2-40B4-BE49-F238E27FC236}">
                <a16:creationId xmlns:a16="http://schemas.microsoft.com/office/drawing/2014/main" id="{1553893C-CEA4-6F30-0356-BBE09516D62C}"/>
              </a:ext>
            </a:extLst>
          </p:cNvPr>
          <p:cNvGrpSpPr/>
          <p:nvPr/>
        </p:nvGrpSpPr>
        <p:grpSpPr>
          <a:xfrm>
            <a:off x="864140" y="915378"/>
            <a:ext cx="7349725" cy="2303735"/>
            <a:chOff x="975050" y="-87050"/>
            <a:chExt cx="7349725" cy="2303735"/>
          </a:xfrm>
        </p:grpSpPr>
        <p:sp>
          <p:nvSpPr>
            <p:cNvPr id="129" name="Google Shape;108;p15">
              <a:extLst>
                <a:ext uri="{FF2B5EF4-FFF2-40B4-BE49-F238E27FC236}">
                  <a16:creationId xmlns:a16="http://schemas.microsoft.com/office/drawing/2014/main" id="{C82679C1-ACBE-6433-6910-CEA7D5A30909}"/>
                </a:ext>
              </a:extLst>
            </p:cNvPr>
            <p:cNvSpPr/>
            <p:nvPr/>
          </p:nvSpPr>
          <p:spPr>
            <a:xfrm>
              <a:off x="1399772" y="-87050"/>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9;p15">
              <a:extLst>
                <a:ext uri="{FF2B5EF4-FFF2-40B4-BE49-F238E27FC236}">
                  <a16:creationId xmlns:a16="http://schemas.microsoft.com/office/drawing/2014/main" id="{66C1434F-A794-C5CE-D1C6-13358BA2881B}"/>
                </a:ext>
              </a:extLst>
            </p:cNvPr>
            <p:cNvSpPr/>
            <p:nvPr/>
          </p:nvSpPr>
          <p:spPr>
            <a:xfrm>
              <a:off x="1516564" y="84002"/>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0;p15">
              <a:extLst>
                <a:ext uri="{FF2B5EF4-FFF2-40B4-BE49-F238E27FC236}">
                  <a16:creationId xmlns:a16="http://schemas.microsoft.com/office/drawing/2014/main" id="{C2602A93-83A2-C3EC-0D55-46D6EAC301D4}"/>
                </a:ext>
              </a:extLst>
            </p:cNvPr>
            <p:cNvSpPr/>
            <p:nvPr/>
          </p:nvSpPr>
          <p:spPr>
            <a:xfrm>
              <a:off x="1399772" y="-82334"/>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1;p15">
              <a:extLst>
                <a:ext uri="{FF2B5EF4-FFF2-40B4-BE49-F238E27FC236}">
                  <a16:creationId xmlns:a16="http://schemas.microsoft.com/office/drawing/2014/main" id="{0D463656-4801-8970-8E15-3E78092571AD}"/>
                </a:ext>
              </a:extLst>
            </p:cNvPr>
            <p:cNvSpPr/>
            <p:nvPr/>
          </p:nvSpPr>
          <p:spPr>
            <a:xfrm>
              <a:off x="1550157" y="-44491"/>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2;p15">
              <a:extLst>
                <a:ext uri="{FF2B5EF4-FFF2-40B4-BE49-F238E27FC236}">
                  <a16:creationId xmlns:a16="http://schemas.microsoft.com/office/drawing/2014/main" id="{EB720F3B-6FB7-1514-4060-C72ABFA41DA3}"/>
                </a:ext>
              </a:extLst>
            </p:cNvPr>
            <p:cNvSpPr/>
            <p:nvPr/>
          </p:nvSpPr>
          <p:spPr>
            <a:xfrm>
              <a:off x="3121659" y="318165"/>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3;p15">
              <a:extLst>
                <a:ext uri="{FF2B5EF4-FFF2-40B4-BE49-F238E27FC236}">
                  <a16:creationId xmlns:a16="http://schemas.microsoft.com/office/drawing/2014/main" id="{26259AF4-A169-6048-DF23-5E4A512E78BB}"/>
                </a:ext>
              </a:extLst>
            </p:cNvPr>
            <p:cNvSpPr/>
            <p:nvPr/>
          </p:nvSpPr>
          <p:spPr>
            <a:xfrm>
              <a:off x="3042013" y="524674"/>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p15">
              <a:extLst>
                <a:ext uri="{FF2B5EF4-FFF2-40B4-BE49-F238E27FC236}">
                  <a16:creationId xmlns:a16="http://schemas.microsoft.com/office/drawing/2014/main" id="{CEECD5C5-BF4C-4053-C753-55FA0DF0E825}"/>
                </a:ext>
              </a:extLst>
            </p:cNvPr>
            <p:cNvSpPr/>
            <p:nvPr/>
          </p:nvSpPr>
          <p:spPr>
            <a:xfrm>
              <a:off x="3042013" y="318165"/>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5;p15">
              <a:extLst>
                <a:ext uri="{FF2B5EF4-FFF2-40B4-BE49-F238E27FC236}">
                  <a16:creationId xmlns:a16="http://schemas.microsoft.com/office/drawing/2014/main" id="{447C2897-A938-35CE-BB87-DD9AA4BABEFE}"/>
                </a:ext>
              </a:extLst>
            </p:cNvPr>
            <p:cNvSpPr/>
            <p:nvPr/>
          </p:nvSpPr>
          <p:spPr>
            <a:xfrm>
              <a:off x="3208351" y="418013"/>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6;p15">
              <a:extLst>
                <a:ext uri="{FF2B5EF4-FFF2-40B4-BE49-F238E27FC236}">
                  <a16:creationId xmlns:a16="http://schemas.microsoft.com/office/drawing/2014/main" id="{3D2D8CDB-041E-45B4-03EF-F46EA818F4AC}"/>
                </a:ext>
              </a:extLst>
            </p:cNvPr>
            <p:cNvSpPr/>
            <p:nvPr/>
          </p:nvSpPr>
          <p:spPr>
            <a:xfrm>
              <a:off x="989198" y="1140298"/>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7;p15">
              <a:extLst>
                <a:ext uri="{FF2B5EF4-FFF2-40B4-BE49-F238E27FC236}">
                  <a16:creationId xmlns:a16="http://schemas.microsoft.com/office/drawing/2014/main" id="{D0403357-C812-8FEC-D1E8-66C8737DFC2F}"/>
                </a:ext>
              </a:extLst>
            </p:cNvPr>
            <p:cNvSpPr/>
            <p:nvPr/>
          </p:nvSpPr>
          <p:spPr>
            <a:xfrm>
              <a:off x="975050" y="1390006"/>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8;p15">
              <a:extLst>
                <a:ext uri="{FF2B5EF4-FFF2-40B4-BE49-F238E27FC236}">
                  <a16:creationId xmlns:a16="http://schemas.microsoft.com/office/drawing/2014/main" id="{7BEBC76B-E69F-B698-FAC6-7E595FD42BCF}"/>
                </a:ext>
              </a:extLst>
            </p:cNvPr>
            <p:cNvSpPr/>
            <p:nvPr/>
          </p:nvSpPr>
          <p:spPr>
            <a:xfrm>
              <a:off x="975050" y="1140298"/>
              <a:ext cx="168139" cy="514199"/>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9;p15">
              <a:extLst>
                <a:ext uri="{FF2B5EF4-FFF2-40B4-BE49-F238E27FC236}">
                  <a16:creationId xmlns:a16="http://schemas.microsoft.com/office/drawing/2014/main" id="{333C4E6B-49A2-315A-28C7-82357E4CA91F}"/>
                </a:ext>
              </a:extLst>
            </p:cNvPr>
            <p:cNvSpPr/>
            <p:nvPr/>
          </p:nvSpPr>
          <p:spPr>
            <a:xfrm>
              <a:off x="1139583" y="1220118"/>
              <a:ext cx="44305" cy="348680"/>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20;p15">
              <a:extLst>
                <a:ext uri="{FF2B5EF4-FFF2-40B4-BE49-F238E27FC236}">
                  <a16:creationId xmlns:a16="http://schemas.microsoft.com/office/drawing/2014/main" id="{02EB3D05-D349-E317-E16E-FAE67FF1EFE0}"/>
                </a:ext>
              </a:extLst>
            </p:cNvPr>
            <p:cNvSpPr/>
            <p:nvPr/>
          </p:nvSpPr>
          <p:spPr>
            <a:xfrm>
              <a:off x="2117193" y="1083014"/>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1;p15">
              <a:extLst>
                <a:ext uri="{FF2B5EF4-FFF2-40B4-BE49-F238E27FC236}">
                  <a16:creationId xmlns:a16="http://schemas.microsoft.com/office/drawing/2014/main" id="{749D64AC-089B-4EA9-C9E6-87DA1714456C}"/>
                </a:ext>
              </a:extLst>
            </p:cNvPr>
            <p:cNvSpPr/>
            <p:nvPr/>
          </p:nvSpPr>
          <p:spPr>
            <a:xfrm>
              <a:off x="2207494" y="1279858"/>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2;p15">
              <a:extLst>
                <a:ext uri="{FF2B5EF4-FFF2-40B4-BE49-F238E27FC236}">
                  <a16:creationId xmlns:a16="http://schemas.microsoft.com/office/drawing/2014/main" id="{47D6ECF0-CB50-9880-6281-71F462D86D99}"/>
                </a:ext>
              </a:extLst>
            </p:cNvPr>
            <p:cNvSpPr/>
            <p:nvPr/>
          </p:nvSpPr>
          <p:spPr>
            <a:xfrm>
              <a:off x="2117193" y="1085168"/>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3;p15">
              <a:extLst>
                <a:ext uri="{FF2B5EF4-FFF2-40B4-BE49-F238E27FC236}">
                  <a16:creationId xmlns:a16="http://schemas.microsoft.com/office/drawing/2014/main" id="{49C81B49-066E-3299-0367-87548F71986A}"/>
                </a:ext>
              </a:extLst>
            </p:cNvPr>
            <p:cNvSpPr/>
            <p:nvPr/>
          </p:nvSpPr>
          <p:spPr>
            <a:xfrm>
              <a:off x="2274739" y="1133317"/>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4;p15">
              <a:extLst>
                <a:ext uri="{FF2B5EF4-FFF2-40B4-BE49-F238E27FC236}">
                  <a16:creationId xmlns:a16="http://schemas.microsoft.com/office/drawing/2014/main" id="{35B3A215-C5B3-6999-3BE7-7C2B8F2EC73F}"/>
                </a:ext>
              </a:extLst>
            </p:cNvPr>
            <p:cNvSpPr/>
            <p:nvPr/>
          </p:nvSpPr>
          <p:spPr>
            <a:xfrm flipH="1">
              <a:off x="6976344" y="84015"/>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5;p15">
              <a:extLst>
                <a:ext uri="{FF2B5EF4-FFF2-40B4-BE49-F238E27FC236}">
                  <a16:creationId xmlns:a16="http://schemas.microsoft.com/office/drawing/2014/main" id="{37D87C58-8A35-1C2B-FB58-F729A8CC90D9}"/>
                </a:ext>
              </a:extLst>
            </p:cNvPr>
            <p:cNvSpPr/>
            <p:nvPr/>
          </p:nvSpPr>
          <p:spPr>
            <a:xfrm flipH="1">
              <a:off x="6859552" y="255067"/>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6;p15">
              <a:extLst>
                <a:ext uri="{FF2B5EF4-FFF2-40B4-BE49-F238E27FC236}">
                  <a16:creationId xmlns:a16="http://schemas.microsoft.com/office/drawing/2014/main" id="{D16C7B0B-B2CC-1F08-1E5B-3123858EB0AE}"/>
                </a:ext>
              </a:extLst>
            </p:cNvPr>
            <p:cNvSpPr/>
            <p:nvPr/>
          </p:nvSpPr>
          <p:spPr>
            <a:xfrm flipH="1">
              <a:off x="6898504" y="88730"/>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7;p15">
              <a:extLst>
                <a:ext uri="{FF2B5EF4-FFF2-40B4-BE49-F238E27FC236}">
                  <a16:creationId xmlns:a16="http://schemas.microsoft.com/office/drawing/2014/main" id="{BFDA51BF-DDE6-416F-C5E3-BAF45B44053F}"/>
                </a:ext>
              </a:extLst>
            </p:cNvPr>
            <p:cNvSpPr/>
            <p:nvPr/>
          </p:nvSpPr>
          <p:spPr>
            <a:xfrm flipH="1">
              <a:off x="6912648" y="126574"/>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8;p15">
              <a:extLst>
                <a:ext uri="{FF2B5EF4-FFF2-40B4-BE49-F238E27FC236}">
                  <a16:creationId xmlns:a16="http://schemas.microsoft.com/office/drawing/2014/main" id="{AC675940-BBA3-2A53-F49E-20C8F1B30F95}"/>
                </a:ext>
              </a:extLst>
            </p:cNvPr>
            <p:cNvSpPr/>
            <p:nvPr/>
          </p:nvSpPr>
          <p:spPr>
            <a:xfrm flipH="1">
              <a:off x="7967245" y="697447"/>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9;p15">
              <a:extLst>
                <a:ext uri="{FF2B5EF4-FFF2-40B4-BE49-F238E27FC236}">
                  <a16:creationId xmlns:a16="http://schemas.microsoft.com/office/drawing/2014/main" id="{68A96A5C-8252-3F35-D853-B913943BA187}"/>
                </a:ext>
              </a:extLst>
            </p:cNvPr>
            <p:cNvSpPr/>
            <p:nvPr/>
          </p:nvSpPr>
          <p:spPr>
            <a:xfrm flipH="1">
              <a:off x="8046891" y="903956"/>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0;p15">
              <a:extLst>
                <a:ext uri="{FF2B5EF4-FFF2-40B4-BE49-F238E27FC236}">
                  <a16:creationId xmlns:a16="http://schemas.microsoft.com/office/drawing/2014/main" id="{2B387C24-B0D6-C4A3-BA27-4D7044B6104C}"/>
                </a:ext>
              </a:extLst>
            </p:cNvPr>
            <p:cNvSpPr/>
            <p:nvPr/>
          </p:nvSpPr>
          <p:spPr>
            <a:xfrm flipH="1">
              <a:off x="8023894" y="697447"/>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1;p15">
              <a:extLst>
                <a:ext uri="{FF2B5EF4-FFF2-40B4-BE49-F238E27FC236}">
                  <a16:creationId xmlns:a16="http://schemas.microsoft.com/office/drawing/2014/main" id="{FBA09598-DD51-F6A4-5854-870E66B5A548}"/>
                </a:ext>
              </a:extLst>
            </p:cNvPr>
            <p:cNvSpPr/>
            <p:nvPr/>
          </p:nvSpPr>
          <p:spPr>
            <a:xfrm flipH="1">
              <a:off x="8011490" y="797296"/>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32;p15">
              <a:extLst>
                <a:ext uri="{FF2B5EF4-FFF2-40B4-BE49-F238E27FC236}">
                  <a16:creationId xmlns:a16="http://schemas.microsoft.com/office/drawing/2014/main" id="{85A782E4-3E7D-74B4-32CB-5BFA1A5FAA62}"/>
                </a:ext>
              </a:extLst>
            </p:cNvPr>
            <p:cNvGrpSpPr/>
            <p:nvPr/>
          </p:nvGrpSpPr>
          <p:grpSpPr>
            <a:xfrm>
              <a:off x="5402363" y="671560"/>
              <a:ext cx="517818" cy="543201"/>
              <a:chOff x="6144651" y="1250347"/>
              <a:chExt cx="517818" cy="543201"/>
            </a:xfrm>
          </p:grpSpPr>
          <p:sp>
            <p:nvSpPr>
              <p:cNvPr id="160" name="Google Shape;133;p15">
                <a:extLst>
                  <a:ext uri="{FF2B5EF4-FFF2-40B4-BE49-F238E27FC236}">
                    <a16:creationId xmlns:a16="http://schemas.microsoft.com/office/drawing/2014/main" id="{A604EF4A-E3CA-7026-B982-D893EF58008E}"/>
                  </a:ext>
                </a:extLst>
              </p:cNvPr>
              <p:cNvSpPr/>
              <p:nvPr/>
            </p:nvSpPr>
            <p:spPr>
              <a:xfrm rot="2568446" flipH="1">
                <a:off x="6362979" y="1293376"/>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4;p15">
                <a:extLst>
                  <a:ext uri="{FF2B5EF4-FFF2-40B4-BE49-F238E27FC236}">
                    <a16:creationId xmlns:a16="http://schemas.microsoft.com/office/drawing/2014/main" id="{FF86BBC1-C421-9E24-4771-014E737B3646}"/>
                  </a:ext>
                </a:extLst>
              </p:cNvPr>
              <p:cNvSpPr/>
              <p:nvPr/>
            </p:nvSpPr>
            <p:spPr>
              <a:xfrm rot="2568446" flipH="1">
                <a:off x="6203677" y="1486190"/>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5;p15">
                <a:extLst>
                  <a:ext uri="{FF2B5EF4-FFF2-40B4-BE49-F238E27FC236}">
                    <a16:creationId xmlns:a16="http://schemas.microsoft.com/office/drawing/2014/main" id="{3BC76053-FE9B-5BC8-14CE-B408CDEDAD3F}"/>
                  </a:ext>
                </a:extLst>
              </p:cNvPr>
              <p:cNvSpPr/>
              <p:nvPr/>
            </p:nvSpPr>
            <p:spPr>
              <a:xfrm rot="2568446" flipH="1">
                <a:off x="6342015" y="1290703"/>
                <a:ext cx="168139" cy="514198"/>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6;p15">
                <a:extLst>
                  <a:ext uri="{FF2B5EF4-FFF2-40B4-BE49-F238E27FC236}">
                    <a16:creationId xmlns:a16="http://schemas.microsoft.com/office/drawing/2014/main" id="{60D60089-790C-28B7-6FBF-39E7E1B09CC2}"/>
                  </a:ext>
                </a:extLst>
              </p:cNvPr>
              <p:cNvSpPr/>
              <p:nvPr/>
            </p:nvSpPr>
            <p:spPr>
              <a:xfrm rot="2568446" flipH="1">
                <a:off x="6330644" y="1301581"/>
                <a:ext cx="44305" cy="348679"/>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37;p15">
              <a:extLst>
                <a:ext uri="{FF2B5EF4-FFF2-40B4-BE49-F238E27FC236}">
                  <a16:creationId xmlns:a16="http://schemas.microsoft.com/office/drawing/2014/main" id="{F5C89358-35AB-35F1-2C65-83AE2DF63096}"/>
                </a:ext>
              </a:extLst>
            </p:cNvPr>
            <p:cNvGrpSpPr/>
            <p:nvPr/>
          </p:nvGrpSpPr>
          <p:grpSpPr>
            <a:xfrm>
              <a:off x="7408052" y="1730897"/>
              <a:ext cx="375229" cy="485788"/>
              <a:chOff x="5377840" y="454547"/>
              <a:chExt cx="375229" cy="485788"/>
            </a:xfrm>
          </p:grpSpPr>
          <p:sp>
            <p:nvSpPr>
              <p:cNvPr id="156" name="Google Shape;138;p15">
                <a:extLst>
                  <a:ext uri="{FF2B5EF4-FFF2-40B4-BE49-F238E27FC236}">
                    <a16:creationId xmlns:a16="http://schemas.microsoft.com/office/drawing/2014/main" id="{FD7AFC20-F2AD-8A8C-1323-AA01E72C0EA0}"/>
                  </a:ext>
                </a:extLst>
              </p:cNvPr>
              <p:cNvSpPr/>
              <p:nvPr/>
            </p:nvSpPr>
            <p:spPr>
              <a:xfrm flipH="1">
                <a:off x="5468083" y="454547"/>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9;p15">
                <a:extLst>
                  <a:ext uri="{FF2B5EF4-FFF2-40B4-BE49-F238E27FC236}">
                    <a16:creationId xmlns:a16="http://schemas.microsoft.com/office/drawing/2014/main" id="{06E9D108-D534-AB6A-0ECF-959A07003711}"/>
                  </a:ext>
                </a:extLst>
              </p:cNvPr>
              <p:cNvSpPr/>
              <p:nvPr/>
            </p:nvSpPr>
            <p:spPr>
              <a:xfrm flipH="1">
                <a:off x="5377840" y="651391"/>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0;p15">
                <a:extLst>
                  <a:ext uri="{FF2B5EF4-FFF2-40B4-BE49-F238E27FC236}">
                    <a16:creationId xmlns:a16="http://schemas.microsoft.com/office/drawing/2014/main" id="{B7504765-83B1-D314-56D5-50C46481E3D7}"/>
                  </a:ext>
                </a:extLst>
              </p:cNvPr>
              <p:cNvSpPr/>
              <p:nvPr/>
            </p:nvSpPr>
            <p:spPr>
              <a:xfrm flipH="1">
                <a:off x="5430938" y="456701"/>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41;p15">
                <a:extLst>
                  <a:ext uri="{FF2B5EF4-FFF2-40B4-BE49-F238E27FC236}">
                    <a16:creationId xmlns:a16="http://schemas.microsoft.com/office/drawing/2014/main" id="{4A489CFD-C5DF-5929-1FA9-91E6D3D4D629}"/>
                  </a:ext>
                </a:extLst>
              </p:cNvPr>
              <p:cNvSpPr/>
              <p:nvPr/>
            </p:nvSpPr>
            <p:spPr>
              <a:xfrm flipH="1">
                <a:off x="5429131" y="504850"/>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16">
            <a:extLst>
              <a:ext uri="{FF2B5EF4-FFF2-40B4-BE49-F238E27FC236}">
                <a16:creationId xmlns:a16="http://schemas.microsoft.com/office/drawing/2014/main" id="{E8256327-9AC0-7D77-2ACA-0C04F2E04525}"/>
              </a:ext>
            </a:extLst>
          </p:cNvPr>
          <p:cNvSpPr txBox="1">
            <a:spLocks noGrp="1"/>
          </p:cNvSpPr>
          <p:nvPr>
            <p:ph type="title"/>
          </p:nvPr>
        </p:nvSpPr>
        <p:spPr>
          <a:xfrm>
            <a:off x="668169" y="-71717"/>
            <a:ext cx="7704000" cy="3769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Testing Process</a:t>
            </a:r>
          </a:p>
        </p:txBody>
      </p:sp>
      <p:grpSp>
        <p:nvGrpSpPr>
          <p:cNvPr id="191" name="Google Shape;191;p16">
            <a:extLst>
              <a:ext uri="{FF2B5EF4-FFF2-40B4-BE49-F238E27FC236}">
                <a16:creationId xmlns:a16="http://schemas.microsoft.com/office/drawing/2014/main" id="{F3A22C21-F508-5F4F-B33D-F75DADED55DC}"/>
              </a:ext>
            </a:extLst>
          </p:cNvPr>
          <p:cNvGrpSpPr/>
          <p:nvPr/>
        </p:nvGrpSpPr>
        <p:grpSpPr>
          <a:xfrm>
            <a:off x="1054916" y="3778406"/>
            <a:ext cx="268394" cy="294943"/>
            <a:chOff x="-39998250" y="3605325"/>
            <a:chExt cx="288875" cy="317450"/>
          </a:xfrm>
        </p:grpSpPr>
        <p:sp>
          <p:nvSpPr>
            <p:cNvPr id="192" name="Google Shape;192;p16">
              <a:extLst>
                <a:ext uri="{FF2B5EF4-FFF2-40B4-BE49-F238E27FC236}">
                  <a16:creationId xmlns:a16="http://schemas.microsoft.com/office/drawing/2014/main" id="{4A553CEF-970B-FACF-25A4-3875B2F4B960}"/>
                </a:ext>
              </a:extLst>
            </p:cNvPr>
            <p:cNvSpPr/>
            <p:nvPr/>
          </p:nvSpPr>
          <p:spPr>
            <a:xfrm>
              <a:off x="-39998250" y="379960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a:extLst>
                <a:ext uri="{FF2B5EF4-FFF2-40B4-BE49-F238E27FC236}">
                  <a16:creationId xmlns:a16="http://schemas.microsoft.com/office/drawing/2014/main" id="{2C4092BC-552D-0921-B8A1-B66FCEF0FA05}"/>
                </a:ext>
              </a:extLst>
            </p:cNvPr>
            <p:cNvSpPr/>
            <p:nvPr/>
          </p:nvSpPr>
          <p:spPr>
            <a:xfrm>
              <a:off x="-39940950" y="360532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58;p15">
            <a:extLst>
              <a:ext uri="{FF2B5EF4-FFF2-40B4-BE49-F238E27FC236}">
                <a16:creationId xmlns:a16="http://schemas.microsoft.com/office/drawing/2014/main" id="{1EFDFAE5-99F9-13E7-92AC-1F3C86C86D5A}"/>
              </a:ext>
            </a:extLst>
          </p:cNvPr>
          <p:cNvSpPr txBox="1">
            <a:spLocks/>
          </p:cNvSpPr>
          <p:nvPr/>
        </p:nvSpPr>
        <p:spPr>
          <a:xfrm>
            <a:off x="327620" y="462698"/>
            <a:ext cx="8691689" cy="442795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20000"/>
              </a:lnSpc>
            </a:pPr>
            <a:r>
              <a:rPr lang="en-US" b="1" dirty="0"/>
              <a:t>Purpose</a:t>
            </a:r>
            <a:r>
              <a:rPr lang="en-US" dirty="0"/>
              <a:t>: Test the trained Logistic Regression model and TF-IDF vectorizer on a new dataset to predict marketplace product names and map SKUs.</a:t>
            </a:r>
          </a:p>
          <a:p>
            <a:pPr>
              <a:lnSpc>
                <a:spcPct val="120000"/>
              </a:lnSpc>
            </a:pPr>
            <a:r>
              <a:rPr lang="en-US" b="1" dirty="0"/>
              <a:t>Steps</a:t>
            </a:r>
            <a:r>
              <a:rPr lang="en-US" dirty="0"/>
              <a:t>:</a:t>
            </a:r>
          </a:p>
          <a:p>
            <a:pPr marL="228600" indent="-228600">
              <a:lnSpc>
                <a:spcPct val="120000"/>
              </a:lnSpc>
              <a:buFont typeface="+mj-lt"/>
              <a:buAutoNum type="arabicPeriod"/>
            </a:pPr>
            <a:r>
              <a:rPr lang="en-US" b="1" dirty="0"/>
              <a:t>Load Model &amp; Vectorizer: </a:t>
            </a:r>
            <a:r>
              <a:rPr lang="en-US" dirty="0"/>
              <a:t>Load the pre-trained Logistic Regression model and TF-IDF vectorizer.</a:t>
            </a:r>
          </a:p>
          <a:p>
            <a:pPr marL="228600" indent="-228600">
              <a:lnSpc>
                <a:spcPct val="120000"/>
              </a:lnSpc>
              <a:buFont typeface="+mj-lt"/>
              <a:buAutoNum type="arabicPeriod"/>
            </a:pPr>
            <a:r>
              <a:rPr lang="en-US" b="1" dirty="0"/>
              <a:t>Preprocess Data: </a:t>
            </a:r>
            <a:r>
              <a:rPr lang="en-US" dirty="0"/>
              <a:t>Translate and normalize seller item names using the </a:t>
            </a:r>
            <a:r>
              <a:rPr lang="en-US" dirty="0" err="1"/>
              <a:t>preprocess_function</a:t>
            </a:r>
            <a:r>
              <a:rPr lang="en-US" dirty="0"/>
              <a:t>.</a:t>
            </a:r>
          </a:p>
          <a:p>
            <a:pPr marL="228600" indent="-228600">
              <a:lnSpc>
                <a:spcPct val="120000"/>
              </a:lnSpc>
              <a:buFont typeface="+mj-lt"/>
              <a:buAutoNum type="arabicPeriod"/>
            </a:pPr>
            <a:r>
              <a:rPr lang="en-US" b="1" dirty="0"/>
              <a:t>Compute Similarity: </a:t>
            </a:r>
            <a:r>
              <a:rPr lang="en-US" dirty="0"/>
              <a:t>Use the model to predict marketplace names and calculate similarity scores.</a:t>
            </a:r>
          </a:p>
          <a:p>
            <a:pPr marL="228600" indent="-228600">
              <a:lnSpc>
                <a:spcPct val="120000"/>
              </a:lnSpc>
              <a:buFont typeface="+mj-lt"/>
              <a:buAutoNum type="arabicPeriod"/>
            </a:pPr>
            <a:r>
              <a:rPr lang="en-US" b="1" dirty="0"/>
              <a:t>Map SKUs: </a:t>
            </a:r>
            <a:r>
              <a:rPr lang="en-US" dirty="0"/>
              <a:t>Use fuzzy matching to find the best SKU from the master file.</a:t>
            </a:r>
          </a:p>
          <a:p>
            <a:pPr marL="228600" indent="-228600">
              <a:lnSpc>
                <a:spcPct val="120000"/>
              </a:lnSpc>
              <a:buFont typeface="+mj-lt"/>
              <a:buAutoNum type="arabicPeriod"/>
            </a:pPr>
            <a:r>
              <a:rPr lang="en-US" b="1" dirty="0"/>
              <a:t>Save Results: </a:t>
            </a:r>
            <a:r>
              <a:rPr lang="en-US" dirty="0"/>
              <a:t>Save the processed dataset with predictions, similarity scores, and SKUs to an output Excel file.</a:t>
            </a:r>
          </a:p>
          <a:p>
            <a:pPr>
              <a:lnSpc>
                <a:spcPct val="120000"/>
              </a:lnSpc>
            </a:pPr>
            <a:endParaRPr lang="en-US" dirty="0"/>
          </a:p>
          <a:p>
            <a:pPr>
              <a:lnSpc>
                <a:spcPct val="120000"/>
              </a:lnSpc>
            </a:pPr>
            <a:r>
              <a:rPr lang="en-US" b="1" dirty="0"/>
              <a:t>Execution</a:t>
            </a:r>
            <a:r>
              <a:rPr lang="en-US" dirty="0"/>
              <a:t>:</a:t>
            </a:r>
          </a:p>
          <a:p>
            <a:pPr marL="285750" indent="-285750">
              <a:lnSpc>
                <a:spcPct val="120000"/>
              </a:lnSpc>
              <a:buFont typeface="Arial" panose="020B0604020202020204" pitchFamily="34" charset="0"/>
              <a:buChar char="•"/>
            </a:pPr>
            <a:r>
              <a:rPr lang="en-US" spc="-20" dirty="0"/>
              <a:t>The </a:t>
            </a:r>
            <a:r>
              <a:rPr lang="en-US" spc="-20" dirty="0" err="1"/>
              <a:t>process_file</a:t>
            </a:r>
            <a:r>
              <a:rPr lang="en-US" spc="-20" dirty="0"/>
              <a:t> function processes an input Excel file (test file.xlsx) containing a dataset and a master file.</a:t>
            </a:r>
          </a:p>
          <a:p>
            <a:pPr marL="285750" indent="-285750">
              <a:lnSpc>
                <a:spcPct val="120000"/>
              </a:lnSpc>
              <a:buFont typeface="Arial" panose="020B0604020202020204" pitchFamily="34" charset="0"/>
              <a:buChar char="•"/>
            </a:pPr>
            <a:r>
              <a:rPr lang="en-US" dirty="0"/>
              <a:t>It applies preprocessing, computes similarity, and maps SKUs for each seller item name.</a:t>
            </a:r>
          </a:p>
          <a:p>
            <a:pPr marL="285750" indent="-285750">
              <a:lnSpc>
                <a:spcPct val="120000"/>
              </a:lnSpc>
              <a:buFont typeface="Arial" panose="020B0604020202020204" pitchFamily="34" charset="0"/>
              <a:buChar char="•"/>
            </a:pPr>
            <a:r>
              <a:rPr lang="en-US" dirty="0"/>
              <a:t>Results are saved to output.xlsx.</a:t>
            </a:r>
          </a:p>
          <a:p>
            <a:pPr marL="285750" indent="-285750">
              <a:lnSpc>
                <a:spcPct val="120000"/>
              </a:lnSpc>
              <a:buFont typeface="Arial" panose="020B0604020202020204" pitchFamily="34" charset="0"/>
              <a:buChar char="•"/>
            </a:pPr>
            <a:endParaRPr lang="en-US" dirty="0"/>
          </a:p>
          <a:p>
            <a:pPr>
              <a:lnSpc>
                <a:spcPct val="120000"/>
              </a:lnSpc>
            </a:pPr>
            <a:r>
              <a:rPr lang="en-US" b="1" dirty="0"/>
              <a:t>Outcome: </a:t>
            </a:r>
            <a:r>
              <a:rPr lang="en-US" dirty="0"/>
              <a:t>The model predicts marketplace names with confidence levels (High, Medium, Low, Unknown) and maps SKUs using fuzzy matching.</a:t>
            </a:r>
          </a:p>
        </p:txBody>
      </p:sp>
      <p:pic>
        <p:nvPicPr>
          <p:cNvPr id="6" name="Picture 5">
            <a:extLst>
              <a:ext uri="{FF2B5EF4-FFF2-40B4-BE49-F238E27FC236}">
                <a16:creationId xmlns:a16="http://schemas.microsoft.com/office/drawing/2014/main" id="{96F75150-40F9-9882-DC1D-2C5BFA57DAE4}"/>
              </a:ext>
            </a:extLst>
          </p:cNvPr>
          <p:cNvPicPr>
            <a:picLocks noChangeAspect="1"/>
          </p:cNvPicPr>
          <p:nvPr/>
        </p:nvPicPr>
        <p:blipFill rotWithShape="1">
          <a:blip r:embed="rId3">
            <a:extLst>
              <a:ext uri="{28A0092B-C50C-407E-A947-70E740481C1C}">
                <a14:useLocalDpi xmlns:a14="http://schemas.microsoft.com/office/drawing/2010/main" val="0"/>
              </a:ext>
            </a:extLst>
          </a:blip>
          <a:srcRect t="30222" b="28889"/>
          <a:stretch/>
        </p:blipFill>
        <p:spPr>
          <a:xfrm>
            <a:off x="0" y="0"/>
            <a:ext cx="1181894" cy="483263"/>
          </a:xfrm>
          <a:prstGeom prst="rect">
            <a:avLst/>
          </a:prstGeom>
        </p:spPr>
      </p:pic>
      <p:sp>
        <p:nvSpPr>
          <p:cNvPr id="7" name="TextBox 6">
            <a:extLst>
              <a:ext uri="{FF2B5EF4-FFF2-40B4-BE49-F238E27FC236}">
                <a16:creationId xmlns:a16="http://schemas.microsoft.com/office/drawing/2014/main" id="{6FC71216-B780-94F7-0748-8945D3D994E2}"/>
              </a:ext>
            </a:extLst>
          </p:cNvPr>
          <p:cNvSpPr txBox="1"/>
          <p:nvPr/>
        </p:nvSpPr>
        <p:spPr>
          <a:xfrm>
            <a:off x="8624455" y="4620280"/>
            <a:ext cx="519545" cy="523220"/>
          </a:xfrm>
          <a:prstGeom prst="rect">
            <a:avLst/>
          </a:prstGeom>
          <a:noFill/>
        </p:spPr>
        <p:txBody>
          <a:bodyPr wrap="square" rtlCol="0">
            <a:spAutoFit/>
          </a:bodyPr>
          <a:lstStyle/>
          <a:p>
            <a:r>
              <a:rPr lang="en-US" sz="2800" b="1" dirty="0">
                <a:solidFill>
                  <a:schemeClr val="dk1"/>
                </a:solidFill>
                <a:latin typeface="Fira Sans Extra Condensed"/>
                <a:sym typeface="Fira Sans Extra Condensed"/>
              </a:rPr>
              <a:t>12</a:t>
            </a:r>
            <a:endParaRPr lang="en-US" sz="5200" b="1" dirty="0">
              <a:solidFill>
                <a:schemeClr val="dk1"/>
              </a:solidFill>
              <a:latin typeface="Fira Sans Extra Condensed"/>
              <a:sym typeface="Fira Sans Extra Condensed"/>
            </a:endParaRPr>
          </a:p>
        </p:txBody>
      </p:sp>
    </p:spTree>
    <p:extLst>
      <p:ext uri="{BB962C8B-B14F-4D97-AF65-F5344CB8AC3E}">
        <p14:creationId xmlns:p14="http://schemas.microsoft.com/office/powerpoint/2010/main" val="289688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
          <a:extLst>
            <a:ext uri="{FF2B5EF4-FFF2-40B4-BE49-F238E27FC236}">
              <a16:creationId xmlns:a16="http://schemas.microsoft.com/office/drawing/2014/main" id="{6BA347B7-49B2-79EC-17A7-4298F8C16C97}"/>
            </a:ext>
          </a:extLst>
        </p:cNvPr>
        <p:cNvGrpSpPr/>
        <p:nvPr/>
      </p:nvGrpSpPr>
      <p:grpSpPr>
        <a:xfrm>
          <a:off x="0" y="0"/>
          <a:ext cx="0" cy="0"/>
          <a:chOff x="0" y="0"/>
          <a:chExt cx="0" cy="0"/>
        </a:xfrm>
      </p:grpSpPr>
      <p:grpSp>
        <p:nvGrpSpPr>
          <p:cNvPr id="128" name="Google Shape;107;p15">
            <a:extLst>
              <a:ext uri="{FF2B5EF4-FFF2-40B4-BE49-F238E27FC236}">
                <a16:creationId xmlns:a16="http://schemas.microsoft.com/office/drawing/2014/main" id="{7C9FDC1A-B48F-B03E-6065-3C1A7FDD991F}"/>
              </a:ext>
            </a:extLst>
          </p:cNvPr>
          <p:cNvGrpSpPr/>
          <p:nvPr/>
        </p:nvGrpSpPr>
        <p:grpSpPr>
          <a:xfrm>
            <a:off x="864140" y="915378"/>
            <a:ext cx="7349725" cy="2303735"/>
            <a:chOff x="975050" y="-87050"/>
            <a:chExt cx="7349725" cy="2303735"/>
          </a:xfrm>
        </p:grpSpPr>
        <p:sp>
          <p:nvSpPr>
            <p:cNvPr id="129" name="Google Shape;108;p15">
              <a:extLst>
                <a:ext uri="{FF2B5EF4-FFF2-40B4-BE49-F238E27FC236}">
                  <a16:creationId xmlns:a16="http://schemas.microsoft.com/office/drawing/2014/main" id="{5CEEA4AE-9A08-04A9-8402-10660A38711A}"/>
                </a:ext>
              </a:extLst>
            </p:cNvPr>
            <p:cNvSpPr/>
            <p:nvPr/>
          </p:nvSpPr>
          <p:spPr>
            <a:xfrm>
              <a:off x="1399772" y="-87050"/>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9;p15">
              <a:extLst>
                <a:ext uri="{FF2B5EF4-FFF2-40B4-BE49-F238E27FC236}">
                  <a16:creationId xmlns:a16="http://schemas.microsoft.com/office/drawing/2014/main" id="{6FF33794-3E95-DD3F-2509-7DA0EF7901EE}"/>
                </a:ext>
              </a:extLst>
            </p:cNvPr>
            <p:cNvSpPr/>
            <p:nvPr/>
          </p:nvSpPr>
          <p:spPr>
            <a:xfrm>
              <a:off x="1516564" y="84002"/>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0;p15">
              <a:extLst>
                <a:ext uri="{FF2B5EF4-FFF2-40B4-BE49-F238E27FC236}">
                  <a16:creationId xmlns:a16="http://schemas.microsoft.com/office/drawing/2014/main" id="{E8BD83B3-1E1C-60A8-7282-308E5C38AAB1}"/>
                </a:ext>
              </a:extLst>
            </p:cNvPr>
            <p:cNvSpPr/>
            <p:nvPr/>
          </p:nvSpPr>
          <p:spPr>
            <a:xfrm>
              <a:off x="1399772" y="-82334"/>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1;p15">
              <a:extLst>
                <a:ext uri="{FF2B5EF4-FFF2-40B4-BE49-F238E27FC236}">
                  <a16:creationId xmlns:a16="http://schemas.microsoft.com/office/drawing/2014/main" id="{FCA9C1C0-00EA-D0AE-0004-5DC73323B5C0}"/>
                </a:ext>
              </a:extLst>
            </p:cNvPr>
            <p:cNvSpPr/>
            <p:nvPr/>
          </p:nvSpPr>
          <p:spPr>
            <a:xfrm>
              <a:off x="1550157" y="-44491"/>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2;p15">
              <a:extLst>
                <a:ext uri="{FF2B5EF4-FFF2-40B4-BE49-F238E27FC236}">
                  <a16:creationId xmlns:a16="http://schemas.microsoft.com/office/drawing/2014/main" id="{04CDEB38-05A6-368F-B75D-596FB6772BFE}"/>
                </a:ext>
              </a:extLst>
            </p:cNvPr>
            <p:cNvSpPr/>
            <p:nvPr/>
          </p:nvSpPr>
          <p:spPr>
            <a:xfrm>
              <a:off x="3121659" y="318165"/>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3;p15">
              <a:extLst>
                <a:ext uri="{FF2B5EF4-FFF2-40B4-BE49-F238E27FC236}">
                  <a16:creationId xmlns:a16="http://schemas.microsoft.com/office/drawing/2014/main" id="{BA27717F-AFF0-9D30-DEBE-73A5E4CB199B}"/>
                </a:ext>
              </a:extLst>
            </p:cNvPr>
            <p:cNvSpPr/>
            <p:nvPr/>
          </p:nvSpPr>
          <p:spPr>
            <a:xfrm>
              <a:off x="3042013" y="524674"/>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p15">
              <a:extLst>
                <a:ext uri="{FF2B5EF4-FFF2-40B4-BE49-F238E27FC236}">
                  <a16:creationId xmlns:a16="http://schemas.microsoft.com/office/drawing/2014/main" id="{C359B6C2-0208-5BC3-7938-9C10B95448F9}"/>
                </a:ext>
              </a:extLst>
            </p:cNvPr>
            <p:cNvSpPr/>
            <p:nvPr/>
          </p:nvSpPr>
          <p:spPr>
            <a:xfrm>
              <a:off x="3042013" y="318165"/>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5;p15">
              <a:extLst>
                <a:ext uri="{FF2B5EF4-FFF2-40B4-BE49-F238E27FC236}">
                  <a16:creationId xmlns:a16="http://schemas.microsoft.com/office/drawing/2014/main" id="{B634E431-FB3D-BB70-B80B-593CC93D6BB3}"/>
                </a:ext>
              </a:extLst>
            </p:cNvPr>
            <p:cNvSpPr/>
            <p:nvPr/>
          </p:nvSpPr>
          <p:spPr>
            <a:xfrm>
              <a:off x="3208351" y="418013"/>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6;p15">
              <a:extLst>
                <a:ext uri="{FF2B5EF4-FFF2-40B4-BE49-F238E27FC236}">
                  <a16:creationId xmlns:a16="http://schemas.microsoft.com/office/drawing/2014/main" id="{18FF36BF-8E2A-B2ED-233A-522274670760}"/>
                </a:ext>
              </a:extLst>
            </p:cNvPr>
            <p:cNvSpPr/>
            <p:nvPr/>
          </p:nvSpPr>
          <p:spPr>
            <a:xfrm>
              <a:off x="989198" y="1140298"/>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7;p15">
              <a:extLst>
                <a:ext uri="{FF2B5EF4-FFF2-40B4-BE49-F238E27FC236}">
                  <a16:creationId xmlns:a16="http://schemas.microsoft.com/office/drawing/2014/main" id="{5B6837F7-0D16-191C-6BBF-7D9B177F1CAC}"/>
                </a:ext>
              </a:extLst>
            </p:cNvPr>
            <p:cNvSpPr/>
            <p:nvPr/>
          </p:nvSpPr>
          <p:spPr>
            <a:xfrm>
              <a:off x="975050" y="1390006"/>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8;p15">
              <a:extLst>
                <a:ext uri="{FF2B5EF4-FFF2-40B4-BE49-F238E27FC236}">
                  <a16:creationId xmlns:a16="http://schemas.microsoft.com/office/drawing/2014/main" id="{9A175F5F-1B21-5D03-F42B-6739BAC61184}"/>
                </a:ext>
              </a:extLst>
            </p:cNvPr>
            <p:cNvSpPr/>
            <p:nvPr/>
          </p:nvSpPr>
          <p:spPr>
            <a:xfrm>
              <a:off x="975050" y="1140298"/>
              <a:ext cx="168139" cy="514199"/>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9;p15">
              <a:extLst>
                <a:ext uri="{FF2B5EF4-FFF2-40B4-BE49-F238E27FC236}">
                  <a16:creationId xmlns:a16="http://schemas.microsoft.com/office/drawing/2014/main" id="{0A815DBA-25AA-950B-88A4-AAAFB84098D6}"/>
                </a:ext>
              </a:extLst>
            </p:cNvPr>
            <p:cNvSpPr/>
            <p:nvPr/>
          </p:nvSpPr>
          <p:spPr>
            <a:xfrm>
              <a:off x="1139583" y="1220118"/>
              <a:ext cx="44305" cy="348680"/>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20;p15">
              <a:extLst>
                <a:ext uri="{FF2B5EF4-FFF2-40B4-BE49-F238E27FC236}">
                  <a16:creationId xmlns:a16="http://schemas.microsoft.com/office/drawing/2014/main" id="{FA72C445-E140-04D6-08BF-0F4DEF29DFD7}"/>
                </a:ext>
              </a:extLst>
            </p:cNvPr>
            <p:cNvSpPr/>
            <p:nvPr/>
          </p:nvSpPr>
          <p:spPr>
            <a:xfrm>
              <a:off x="2117193" y="1083014"/>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1;p15">
              <a:extLst>
                <a:ext uri="{FF2B5EF4-FFF2-40B4-BE49-F238E27FC236}">
                  <a16:creationId xmlns:a16="http://schemas.microsoft.com/office/drawing/2014/main" id="{ABE0F6B2-46E5-921E-1A08-97C51BEC94F4}"/>
                </a:ext>
              </a:extLst>
            </p:cNvPr>
            <p:cNvSpPr/>
            <p:nvPr/>
          </p:nvSpPr>
          <p:spPr>
            <a:xfrm>
              <a:off x="2207494" y="1279858"/>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2;p15">
              <a:extLst>
                <a:ext uri="{FF2B5EF4-FFF2-40B4-BE49-F238E27FC236}">
                  <a16:creationId xmlns:a16="http://schemas.microsoft.com/office/drawing/2014/main" id="{DE500185-8F4F-16EB-B72D-AD9B7A16A4BA}"/>
                </a:ext>
              </a:extLst>
            </p:cNvPr>
            <p:cNvSpPr/>
            <p:nvPr/>
          </p:nvSpPr>
          <p:spPr>
            <a:xfrm>
              <a:off x="2117193" y="1085168"/>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3;p15">
              <a:extLst>
                <a:ext uri="{FF2B5EF4-FFF2-40B4-BE49-F238E27FC236}">
                  <a16:creationId xmlns:a16="http://schemas.microsoft.com/office/drawing/2014/main" id="{82E7DEA3-D73A-E6E5-265F-FD6955B0AF01}"/>
                </a:ext>
              </a:extLst>
            </p:cNvPr>
            <p:cNvSpPr/>
            <p:nvPr/>
          </p:nvSpPr>
          <p:spPr>
            <a:xfrm>
              <a:off x="2274739" y="1133317"/>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4;p15">
              <a:extLst>
                <a:ext uri="{FF2B5EF4-FFF2-40B4-BE49-F238E27FC236}">
                  <a16:creationId xmlns:a16="http://schemas.microsoft.com/office/drawing/2014/main" id="{97058FD3-FD35-2D68-2E4F-0CE54B90B496}"/>
                </a:ext>
              </a:extLst>
            </p:cNvPr>
            <p:cNvSpPr/>
            <p:nvPr/>
          </p:nvSpPr>
          <p:spPr>
            <a:xfrm flipH="1">
              <a:off x="6976344" y="84015"/>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5;p15">
              <a:extLst>
                <a:ext uri="{FF2B5EF4-FFF2-40B4-BE49-F238E27FC236}">
                  <a16:creationId xmlns:a16="http://schemas.microsoft.com/office/drawing/2014/main" id="{158C75A6-B111-72DE-48BE-FCCE34F7CFF4}"/>
                </a:ext>
              </a:extLst>
            </p:cNvPr>
            <p:cNvSpPr/>
            <p:nvPr/>
          </p:nvSpPr>
          <p:spPr>
            <a:xfrm flipH="1">
              <a:off x="6859552" y="255067"/>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6;p15">
              <a:extLst>
                <a:ext uri="{FF2B5EF4-FFF2-40B4-BE49-F238E27FC236}">
                  <a16:creationId xmlns:a16="http://schemas.microsoft.com/office/drawing/2014/main" id="{C7DE75FC-8D5A-DB4C-C7A5-DEB7C2AA560E}"/>
                </a:ext>
              </a:extLst>
            </p:cNvPr>
            <p:cNvSpPr/>
            <p:nvPr/>
          </p:nvSpPr>
          <p:spPr>
            <a:xfrm flipH="1">
              <a:off x="6898504" y="88730"/>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7;p15">
              <a:extLst>
                <a:ext uri="{FF2B5EF4-FFF2-40B4-BE49-F238E27FC236}">
                  <a16:creationId xmlns:a16="http://schemas.microsoft.com/office/drawing/2014/main" id="{0EEA4118-C4EC-AD3B-06FE-751A78B1CACF}"/>
                </a:ext>
              </a:extLst>
            </p:cNvPr>
            <p:cNvSpPr/>
            <p:nvPr/>
          </p:nvSpPr>
          <p:spPr>
            <a:xfrm flipH="1">
              <a:off x="6912648" y="126574"/>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8;p15">
              <a:extLst>
                <a:ext uri="{FF2B5EF4-FFF2-40B4-BE49-F238E27FC236}">
                  <a16:creationId xmlns:a16="http://schemas.microsoft.com/office/drawing/2014/main" id="{E8D8473D-5BF5-7E7E-2738-96990E5D6AAD}"/>
                </a:ext>
              </a:extLst>
            </p:cNvPr>
            <p:cNvSpPr/>
            <p:nvPr/>
          </p:nvSpPr>
          <p:spPr>
            <a:xfrm flipH="1">
              <a:off x="7967245" y="697447"/>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9;p15">
              <a:extLst>
                <a:ext uri="{FF2B5EF4-FFF2-40B4-BE49-F238E27FC236}">
                  <a16:creationId xmlns:a16="http://schemas.microsoft.com/office/drawing/2014/main" id="{CF82355C-F794-5722-50CB-B45AB38C9F93}"/>
                </a:ext>
              </a:extLst>
            </p:cNvPr>
            <p:cNvSpPr/>
            <p:nvPr/>
          </p:nvSpPr>
          <p:spPr>
            <a:xfrm flipH="1">
              <a:off x="8046891" y="903956"/>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0;p15">
              <a:extLst>
                <a:ext uri="{FF2B5EF4-FFF2-40B4-BE49-F238E27FC236}">
                  <a16:creationId xmlns:a16="http://schemas.microsoft.com/office/drawing/2014/main" id="{5A4547B2-6152-B497-D25B-707C5032C100}"/>
                </a:ext>
              </a:extLst>
            </p:cNvPr>
            <p:cNvSpPr/>
            <p:nvPr/>
          </p:nvSpPr>
          <p:spPr>
            <a:xfrm flipH="1">
              <a:off x="8023894" y="697447"/>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1;p15">
              <a:extLst>
                <a:ext uri="{FF2B5EF4-FFF2-40B4-BE49-F238E27FC236}">
                  <a16:creationId xmlns:a16="http://schemas.microsoft.com/office/drawing/2014/main" id="{9BA0BEEE-201B-4F7B-A253-1CD04E79DA84}"/>
                </a:ext>
              </a:extLst>
            </p:cNvPr>
            <p:cNvSpPr/>
            <p:nvPr/>
          </p:nvSpPr>
          <p:spPr>
            <a:xfrm flipH="1">
              <a:off x="8011490" y="797296"/>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32;p15">
              <a:extLst>
                <a:ext uri="{FF2B5EF4-FFF2-40B4-BE49-F238E27FC236}">
                  <a16:creationId xmlns:a16="http://schemas.microsoft.com/office/drawing/2014/main" id="{1899A0BE-10D6-4F7F-328F-5DF4207784AD}"/>
                </a:ext>
              </a:extLst>
            </p:cNvPr>
            <p:cNvGrpSpPr/>
            <p:nvPr/>
          </p:nvGrpSpPr>
          <p:grpSpPr>
            <a:xfrm>
              <a:off x="5402363" y="671560"/>
              <a:ext cx="517818" cy="543201"/>
              <a:chOff x="6144651" y="1250347"/>
              <a:chExt cx="517818" cy="543201"/>
            </a:xfrm>
          </p:grpSpPr>
          <p:sp>
            <p:nvSpPr>
              <p:cNvPr id="160" name="Google Shape;133;p15">
                <a:extLst>
                  <a:ext uri="{FF2B5EF4-FFF2-40B4-BE49-F238E27FC236}">
                    <a16:creationId xmlns:a16="http://schemas.microsoft.com/office/drawing/2014/main" id="{ADD9BA53-BE8E-7ED4-05A7-03B6A6220270}"/>
                  </a:ext>
                </a:extLst>
              </p:cNvPr>
              <p:cNvSpPr/>
              <p:nvPr/>
            </p:nvSpPr>
            <p:spPr>
              <a:xfrm rot="2568446" flipH="1">
                <a:off x="6362979" y="1293376"/>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4;p15">
                <a:extLst>
                  <a:ext uri="{FF2B5EF4-FFF2-40B4-BE49-F238E27FC236}">
                    <a16:creationId xmlns:a16="http://schemas.microsoft.com/office/drawing/2014/main" id="{440A6B9D-F79C-B285-8C22-68CCC88B01E5}"/>
                  </a:ext>
                </a:extLst>
              </p:cNvPr>
              <p:cNvSpPr/>
              <p:nvPr/>
            </p:nvSpPr>
            <p:spPr>
              <a:xfrm rot="2568446" flipH="1">
                <a:off x="6203677" y="1486190"/>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5;p15">
                <a:extLst>
                  <a:ext uri="{FF2B5EF4-FFF2-40B4-BE49-F238E27FC236}">
                    <a16:creationId xmlns:a16="http://schemas.microsoft.com/office/drawing/2014/main" id="{91C54842-41C2-4761-239D-133252B0CF1D}"/>
                  </a:ext>
                </a:extLst>
              </p:cNvPr>
              <p:cNvSpPr/>
              <p:nvPr/>
            </p:nvSpPr>
            <p:spPr>
              <a:xfrm rot="2568446" flipH="1">
                <a:off x="6342015" y="1290703"/>
                <a:ext cx="168139" cy="514198"/>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6;p15">
                <a:extLst>
                  <a:ext uri="{FF2B5EF4-FFF2-40B4-BE49-F238E27FC236}">
                    <a16:creationId xmlns:a16="http://schemas.microsoft.com/office/drawing/2014/main" id="{0EBEC3A6-21D5-AB20-F899-FE673B35C65B}"/>
                  </a:ext>
                </a:extLst>
              </p:cNvPr>
              <p:cNvSpPr/>
              <p:nvPr/>
            </p:nvSpPr>
            <p:spPr>
              <a:xfrm rot="2568446" flipH="1">
                <a:off x="6330644" y="1301581"/>
                <a:ext cx="44305" cy="348679"/>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37;p15">
              <a:extLst>
                <a:ext uri="{FF2B5EF4-FFF2-40B4-BE49-F238E27FC236}">
                  <a16:creationId xmlns:a16="http://schemas.microsoft.com/office/drawing/2014/main" id="{332D9C4D-B5C0-A16E-FD0E-82A92D527FE7}"/>
                </a:ext>
              </a:extLst>
            </p:cNvPr>
            <p:cNvGrpSpPr/>
            <p:nvPr/>
          </p:nvGrpSpPr>
          <p:grpSpPr>
            <a:xfrm>
              <a:off x="7408052" y="1730897"/>
              <a:ext cx="375229" cy="485788"/>
              <a:chOff x="5377840" y="454547"/>
              <a:chExt cx="375229" cy="485788"/>
            </a:xfrm>
          </p:grpSpPr>
          <p:sp>
            <p:nvSpPr>
              <p:cNvPr id="156" name="Google Shape;138;p15">
                <a:extLst>
                  <a:ext uri="{FF2B5EF4-FFF2-40B4-BE49-F238E27FC236}">
                    <a16:creationId xmlns:a16="http://schemas.microsoft.com/office/drawing/2014/main" id="{87BFD99F-99BC-59BF-7CB7-467B93F387B7}"/>
                  </a:ext>
                </a:extLst>
              </p:cNvPr>
              <p:cNvSpPr/>
              <p:nvPr/>
            </p:nvSpPr>
            <p:spPr>
              <a:xfrm flipH="1">
                <a:off x="5468083" y="454547"/>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9;p15">
                <a:extLst>
                  <a:ext uri="{FF2B5EF4-FFF2-40B4-BE49-F238E27FC236}">
                    <a16:creationId xmlns:a16="http://schemas.microsoft.com/office/drawing/2014/main" id="{9343FF06-6FCD-6908-5EE7-E5B0F79E2583}"/>
                  </a:ext>
                </a:extLst>
              </p:cNvPr>
              <p:cNvSpPr/>
              <p:nvPr/>
            </p:nvSpPr>
            <p:spPr>
              <a:xfrm flipH="1">
                <a:off x="5377840" y="651391"/>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0;p15">
                <a:extLst>
                  <a:ext uri="{FF2B5EF4-FFF2-40B4-BE49-F238E27FC236}">
                    <a16:creationId xmlns:a16="http://schemas.microsoft.com/office/drawing/2014/main" id="{7146994C-94AB-A7B7-F0C6-89068847530F}"/>
                  </a:ext>
                </a:extLst>
              </p:cNvPr>
              <p:cNvSpPr/>
              <p:nvPr/>
            </p:nvSpPr>
            <p:spPr>
              <a:xfrm flipH="1">
                <a:off x="5430938" y="456701"/>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41;p15">
                <a:extLst>
                  <a:ext uri="{FF2B5EF4-FFF2-40B4-BE49-F238E27FC236}">
                    <a16:creationId xmlns:a16="http://schemas.microsoft.com/office/drawing/2014/main" id="{BDDEDC2C-937D-A8CE-63AD-2C12B7634444}"/>
                  </a:ext>
                </a:extLst>
              </p:cNvPr>
              <p:cNvSpPr/>
              <p:nvPr/>
            </p:nvSpPr>
            <p:spPr>
              <a:xfrm flipH="1">
                <a:off x="5429131" y="504850"/>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16">
            <a:extLst>
              <a:ext uri="{FF2B5EF4-FFF2-40B4-BE49-F238E27FC236}">
                <a16:creationId xmlns:a16="http://schemas.microsoft.com/office/drawing/2014/main" id="{3227AF36-917A-C380-666E-374DAB9832FA}"/>
              </a:ext>
            </a:extLst>
          </p:cNvPr>
          <p:cNvSpPr txBox="1">
            <a:spLocks noGrp="1"/>
          </p:cNvSpPr>
          <p:nvPr>
            <p:ph type="title"/>
          </p:nvPr>
        </p:nvSpPr>
        <p:spPr>
          <a:xfrm>
            <a:off x="668169" y="-71717"/>
            <a:ext cx="7704000" cy="3769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Conclusion</a:t>
            </a:r>
          </a:p>
        </p:txBody>
      </p:sp>
      <p:grpSp>
        <p:nvGrpSpPr>
          <p:cNvPr id="191" name="Google Shape;191;p16">
            <a:extLst>
              <a:ext uri="{FF2B5EF4-FFF2-40B4-BE49-F238E27FC236}">
                <a16:creationId xmlns:a16="http://schemas.microsoft.com/office/drawing/2014/main" id="{2822E788-1BDF-039B-AD38-78504C8DDC75}"/>
              </a:ext>
            </a:extLst>
          </p:cNvPr>
          <p:cNvGrpSpPr/>
          <p:nvPr/>
        </p:nvGrpSpPr>
        <p:grpSpPr>
          <a:xfrm>
            <a:off x="1054916" y="3778406"/>
            <a:ext cx="268394" cy="294943"/>
            <a:chOff x="-39998250" y="3605325"/>
            <a:chExt cx="288875" cy="317450"/>
          </a:xfrm>
        </p:grpSpPr>
        <p:sp>
          <p:nvSpPr>
            <p:cNvPr id="192" name="Google Shape;192;p16">
              <a:extLst>
                <a:ext uri="{FF2B5EF4-FFF2-40B4-BE49-F238E27FC236}">
                  <a16:creationId xmlns:a16="http://schemas.microsoft.com/office/drawing/2014/main" id="{6DF9A7CF-204B-6FAE-9AE8-C6DA7DFE8F5E}"/>
                </a:ext>
              </a:extLst>
            </p:cNvPr>
            <p:cNvSpPr/>
            <p:nvPr/>
          </p:nvSpPr>
          <p:spPr>
            <a:xfrm>
              <a:off x="-39998250" y="379960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a:extLst>
                <a:ext uri="{FF2B5EF4-FFF2-40B4-BE49-F238E27FC236}">
                  <a16:creationId xmlns:a16="http://schemas.microsoft.com/office/drawing/2014/main" id="{0E1E706D-96E6-5F6C-E62B-A9A2DC75B156}"/>
                </a:ext>
              </a:extLst>
            </p:cNvPr>
            <p:cNvSpPr/>
            <p:nvPr/>
          </p:nvSpPr>
          <p:spPr>
            <a:xfrm>
              <a:off x="-39940950" y="360532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58;p15">
            <a:extLst>
              <a:ext uri="{FF2B5EF4-FFF2-40B4-BE49-F238E27FC236}">
                <a16:creationId xmlns:a16="http://schemas.microsoft.com/office/drawing/2014/main" id="{F0D256F6-50FA-3A0C-F226-13B8DCEBE907}"/>
              </a:ext>
            </a:extLst>
          </p:cNvPr>
          <p:cNvSpPr txBox="1">
            <a:spLocks/>
          </p:cNvSpPr>
          <p:nvPr/>
        </p:nvSpPr>
        <p:spPr>
          <a:xfrm>
            <a:off x="327620" y="852055"/>
            <a:ext cx="8691689" cy="4038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lnSpc>
                <a:spcPct val="120000"/>
              </a:lnSpc>
              <a:buFont typeface="Arial" panose="020B0604020202020204" pitchFamily="34" charset="0"/>
              <a:buChar char="•"/>
            </a:pPr>
            <a:r>
              <a:rPr lang="en-US" b="1" dirty="0"/>
              <a:t>The Logistic Regression model, combined with TF-IDF vectorization, effectively predicts marketplace product names and computes similarity scores with high accuracy (</a:t>
            </a:r>
            <a:r>
              <a:rPr lang="en-US" b="1" dirty="0">
                <a:solidFill>
                  <a:srgbClr val="FF0000"/>
                </a:solidFill>
              </a:rPr>
              <a:t>~99.5%</a:t>
            </a:r>
            <a:r>
              <a:rPr lang="en-US" b="1" dirty="0"/>
              <a:t>).</a:t>
            </a:r>
          </a:p>
          <a:p>
            <a:pPr>
              <a:lnSpc>
                <a:spcPct val="120000"/>
              </a:lnSpc>
            </a:pPr>
            <a:endParaRPr lang="en-US" b="1" dirty="0"/>
          </a:p>
          <a:p>
            <a:pPr marL="285750" indent="-285750">
              <a:lnSpc>
                <a:spcPct val="120000"/>
              </a:lnSpc>
              <a:buFont typeface="Arial" panose="020B0604020202020204" pitchFamily="34" charset="0"/>
              <a:buChar char="•"/>
            </a:pPr>
            <a:r>
              <a:rPr lang="en-US" b="1" dirty="0"/>
              <a:t>The preprocessing pipeline (translation, normalization, and fuzzy matching) ensures robust handling of Arabic text variations.</a:t>
            </a:r>
          </a:p>
          <a:p>
            <a:pPr marL="285750" indent="-285750">
              <a:lnSpc>
                <a:spcPct val="120000"/>
              </a:lnSpc>
              <a:buFont typeface="Arial" panose="020B0604020202020204" pitchFamily="34" charset="0"/>
              <a:buChar char="•"/>
            </a:pPr>
            <a:endParaRPr lang="en-US" b="1" dirty="0"/>
          </a:p>
          <a:p>
            <a:pPr marL="285750" indent="-285750">
              <a:lnSpc>
                <a:spcPct val="120000"/>
              </a:lnSpc>
              <a:buFont typeface="Arial" panose="020B0604020202020204" pitchFamily="34" charset="0"/>
              <a:buChar char="•"/>
            </a:pPr>
            <a:r>
              <a:rPr lang="en-US" b="1" dirty="0"/>
              <a:t>The model provides reliable matches for seller item names, even with variations in spelling or formatting.</a:t>
            </a:r>
          </a:p>
          <a:p>
            <a:pPr marL="285750" indent="-285750">
              <a:lnSpc>
                <a:spcPct val="120000"/>
              </a:lnSpc>
              <a:buFont typeface="Arial" panose="020B0604020202020204" pitchFamily="34" charset="0"/>
              <a:buChar char="•"/>
            </a:pPr>
            <a:endParaRPr lang="en-US" b="1" dirty="0"/>
          </a:p>
          <a:p>
            <a:pPr marL="285750" indent="-285750">
              <a:lnSpc>
                <a:spcPct val="120000"/>
              </a:lnSpc>
              <a:buFont typeface="Arial" panose="020B0604020202020204" pitchFamily="34" charset="0"/>
              <a:buChar char="•"/>
            </a:pPr>
            <a:r>
              <a:rPr lang="en-US" b="1" dirty="0"/>
              <a:t>The system processes data quickly, with an average time per sample in milliseconds (</a:t>
            </a:r>
            <a:r>
              <a:rPr lang="en-US" b="1" dirty="0">
                <a:solidFill>
                  <a:srgbClr val="FF0000"/>
                </a:solidFill>
              </a:rPr>
              <a:t>~150 </a:t>
            </a:r>
            <a:r>
              <a:rPr lang="en-US" b="1" dirty="0" err="1">
                <a:solidFill>
                  <a:srgbClr val="FF0000"/>
                </a:solidFill>
              </a:rPr>
              <a:t>ms</a:t>
            </a:r>
            <a:r>
              <a:rPr lang="en-US" b="1" dirty="0"/>
              <a:t>).</a:t>
            </a:r>
          </a:p>
          <a:p>
            <a:pPr marL="285750" indent="-285750">
              <a:lnSpc>
                <a:spcPct val="120000"/>
              </a:lnSpc>
              <a:buFont typeface="Arial" panose="020B0604020202020204" pitchFamily="34" charset="0"/>
              <a:buChar char="•"/>
            </a:pPr>
            <a:endParaRPr lang="en-US" b="1" dirty="0"/>
          </a:p>
          <a:p>
            <a:pPr marL="285750" indent="-285750">
              <a:lnSpc>
                <a:spcPct val="120000"/>
              </a:lnSpc>
              <a:buFont typeface="Arial" panose="020B0604020202020204" pitchFamily="34" charset="0"/>
              <a:buChar char="•"/>
            </a:pPr>
            <a:r>
              <a:rPr lang="en-US" b="1" dirty="0"/>
              <a:t>The solution is scalable and can handle large datasets for real-world applications.</a:t>
            </a:r>
          </a:p>
        </p:txBody>
      </p:sp>
      <p:pic>
        <p:nvPicPr>
          <p:cNvPr id="2" name="Picture 1">
            <a:extLst>
              <a:ext uri="{FF2B5EF4-FFF2-40B4-BE49-F238E27FC236}">
                <a16:creationId xmlns:a16="http://schemas.microsoft.com/office/drawing/2014/main" id="{9AC310B0-8DFE-51F8-8055-B4AB3107DEA3}"/>
              </a:ext>
            </a:extLst>
          </p:cNvPr>
          <p:cNvPicPr>
            <a:picLocks noChangeAspect="1"/>
          </p:cNvPicPr>
          <p:nvPr/>
        </p:nvPicPr>
        <p:blipFill rotWithShape="1">
          <a:blip r:embed="rId3">
            <a:extLst>
              <a:ext uri="{28A0092B-C50C-407E-A947-70E740481C1C}">
                <a14:useLocalDpi xmlns:a14="http://schemas.microsoft.com/office/drawing/2010/main" val="0"/>
              </a:ext>
            </a:extLst>
          </a:blip>
          <a:srcRect t="30222" b="28889"/>
          <a:stretch/>
        </p:blipFill>
        <p:spPr>
          <a:xfrm>
            <a:off x="0" y="0"/>
            <a:ext cx="1181894" cy="483263"/>
          </a:xfrm>
          <a:prstGeom prst="rect">
            <a:avLst/>
          </a:prstGeom>
        </p:spPr>
      </p:pic>
      <p:sp>
        <p:nvSpPr>
          <p:cNvPr id="4" name="TextBox 3">
            <a:extLst>
              <a:ext uri="{FF2B5EF4-FFF2-40B4-BE49-F238E27FC236}">
                <a16:creationId xmlns:a16="http://schemas.microsoft.com/office/drawing/2014/main" id="{6FDD2BE2-4665-03FE-5571-8497AAAD1BD1}"/>
              </a:ext>
            </a:extLst>
          </p:cNvPr>
          <p:cNvSpPr txBox="1"/>
          <p:nvPr/>
        </p:nvSpPr>
        <p:spPr>
          <a:xfrm>
            <a:off x="8638309" y="4620280"/>
            <a:ext cx="505691" cy="523220"/>
          </a:xfrm>
          <a:prstGeom prst="rect">
            <a:avLst/>
          </a:prstGeom>
          <a:noFill/>
        </p:spPr>
        <p:txBody>
          <a:bodyPr wrap="square" rtlCol="0">
            <a:spAutoFit/>
          </a:bodyPr>
          <a:lstStyle/>
          <a:p>
            <a:r>
              <a:rPr lang="en-US" sz="2800" b="1" dirty="0">
                <a:solidFill>
                  <a:schemeClr val="dk1"/>
                </a:solidFill>
                <a:latin typeface="Fira Sans Extra Condensed"/>
                <a:sym typeface="Fira Sans Extra Condensed"/>
              </a:rPr>
              <a:t>13</a:t>
            </a:r>
            <a:endParaRPr lang="en-US" sz="5200" b="1" dirty="0">
              <a:solidFill>
                <a:schemeClr val="dk1"/>
              </a:solidFill>
              <a:latin typeface="Fira Sans Extra Condensed"/>
              <a:sym typeface="Fira Sans Extra Condensed"/>
            </a:endParaRPr>
          </a:p>
        </p:txBody>
      </p:sp>
    </p:spTree>
    <p:extLst>
      <p:ext uri="{BB962C8B-B14F-4D97-AF65-F5344CB8AC3E}">
        <p14:creationId xmlns:p14="http://schemas.microsoft.com/office/powerpoint/2010/main" val="504146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a:extLst>
            <a:ext uri="{FF2B5EF4-FFF2-40B4-BE49-F238E27FC236}">
              <a16:creationId xmlns:a16="http://schemas.microsoft.com/office/drawing/2014/main" id="{4D0A23BE-7F7A-3ABC-8922-4866F59FA166}"/>
            </a:ext>
          </a:extLst>
        </p:cNvPr>
        <p:cNvGrpSpPr/>
        <p:nvPr/>
      </p:nvGrpSpPr>
      <p:grpSpPr>
        <a:xfrm>
          <a:off x="0" y="0"/>
          <a:ext cx="0" cy="0"/>
          <a:chOff x="0" y="0"/>
          <a:chExt cx="0" cy="0"/>
        </a:xfrm>
      </p:grpSpPr>
      <p:sp>
        <p:nvSpPr>
          <p:cNvPr id="57" name="Google Shape;57;p15">
            <a:extLst>
              <a:ext uri="{FF2B5EF4-FFF2-40B4-BE49-F238E27FC236}">
                <a16:creationId xmlns:a16="http://schemas.microsoft.com/office/drawing/2014/main" id="{2545DA38-2B84-13B4-7576-D37FE88564EE}"/>
              </a:ext>
            </a:extLst>
          </p:cNvPr>
          <p:cNvSpPr txBox="1">
            <a:spLocks noGrp="1"/>
          </p:cNvSpPr>
          <p:nvPr>
            <p:ph type="ctrTitle"/>
          </p:nvPr>
        </p:nvSpPr>
        <p:spPr>
          <a:xfrm>
            <a:off x="1556139" y="1241755"/>
            <a:ext cx="5681534" cy="2808252"/>
          </a:xfrm>
          <a:prstGeom prst="rect">
            <a:avLst/>
          </a:prstGeom>
        </p:spPr>
        <p:txBody>
          <a:bodyPr spcFirstLastPara="1" wrap="square" lIns="91425" tIns="91425" rIns="91425" bIns="91425" anchor="b" anchorCtr="0">
            <a:noAutofit/>
          </a:bodyPr>
          <a:lstStyle/>
          <a:p>
            <a:pPr marL="0" marR="0" lvl="0" indent="0" defTabSz="914400" rtl="0" eaLnBrk="1" fontAlgn="auto" latinLnBrk="0" hangingPunct="1">
              <a:lnSpc>
                <a:spcPct val="100000"/>
              </a:lnSpc>
              <a:spcBef>
                <a:spcPts val="0"/>
              </a:spcBef>
              <a:spcAft>
                <a:spcPts val="0"/>
              </a:spcAft>
              <a:tabLst/>
              <a:defRPr/>
            </a:pPr>
            <a:r>
              <a:rPr kumimoji="0" lang="en-US" sz="9600" b="1" i="0" u="none" strike="noStrike" kern="1200" cap="none" spc="0" normalizeH="0" baseline="0" noProof="0" dirty="0">
                <a:ln w="12700">
                  <a:solidFill>
                    <a:srgbClr val="4472C4"/>
                  </a:solidFill>
                  <a:prstDash val="solid"/>
                </a:ln>
                <a:pattFill prst="pct50">
                  <a:fgClr>
                    <a:srgbClr val="4472C4"/>
                  </a:fgClr>
                  <a:bgClr>
                    <a:srgbClr val="4472C4">
                      <a:lumMod val="20000"/>
                      <a:lumOff val="80000"/>
                    </a:srgbClr>
                  </a:bgClr>
                </a:pattFill>
                <a:effectLst>
                  <a:outerShdw dist="38100" dir="2640000" algn="bl" rotWithShape="0">
                    <a:srgbClr val="4472C4"/>
                  </a:outerShdw>
                </a:effectLst>
                <a:uLnTx/>
                <a:uFillTx/>
                <a:latin typeface="Calibri" panose="020F0502020204030204"/>
                <a:ea typeface="+mn-ea"/>
                <a:cs typeface="+mn-cs"/>
              </a:rPr>
              <a:t>THANK YOU!</a:t>
            </a:r>
            <a:endParaRPr lang="en-US" dirty="0"/>
          </a:p>
        </p:txBody>
      </p:sp>
      <p:grpSp>
        <p:nvGrpSpPr>
          <p:cNvPr id="59" name="Google Shape;59;p15">
            <a:extLst>
              <a:ext uri="{FF2B5EF4-FFF2-40B4-BE49-F238E27FC236}">
                <a16:creationId xmlns:a16="http://schemas.microsoft.com/office/drawing/2014/main" id="{6F5B35CE-E08F-642F-6E25-5290B80ED2B3}"/>
              </a:ext>
            </a:extLst>
          </p:cNvPr>
          <p:cNvGrpSpPr/>
          <p:nvPr/>
        </p:nvGrpSpPr>
        <p:grpSpPr>
          <a:xfrm>
            <a:off x="485332" y="3045714"/>
            <a:ext cx="2272409" cy="1619385"/>
            <a:chOff x="485332" y="3045714"/>
            <a:chExt cx="2272409" cy="1619385"/>
          </a:xfrm>
        </p:grpSpPr>
        <p:grpSp>
          <p:nvGrpSpPr>
            <p:cNvPr id="60" name="Google Shape;60;p15">
              <a:extLst>
                <a:ext uri="{FF2B5EF4-FFF2-40B4-BE49-F238E27FC236}">
                  <a16:creationId xmlns:a16="http://schemas.microsoft.com/office/drawing/2014/main" id="{220DD49D-1F30-D28F-33DE-461CB9E90B38}"/>
                </a:ext>
              </a:extLst>
            </p:cNvPr>
            <p:cNvGrpSpPr/>
            <p:nvPr/>
          </p:nvGrpSpPr>
          <p:grpSpPr>
            <a:xfrm>
              <a:off x="485332" y="3271211"/>
              <a:ext cx="1295922" cy="1168375"/>
              <a:chOff x="333385" y="2878200"/>
              <a:chExt cx="1899900" cy="1712909"/>
            </a:xfrm>
          </p:grpSpPr>
          <p:sp>
            <p:nvSpPr>
              <p:cNvPr id="61" name="Google Shape;61;p15">
                <a:extLst>
                  <a:ext uri="{FF2B5EF4-FFF2-40B4-BE49-F238E27FC236}">
                    <a16:creationId xmlns:a16="http://schemas.microsoft.com/office/drawing/2014/main" id="{3D40A122-262F-73BA-7E7E-09692F7CE464}"/>
                  </a:ext>
                </a:extLst>
              </p:cNvPr>
              <p:cNvSpPr/>
              <p:nvPr/>
            </p:nvSpPr>
            <p:spPr>
              <a:xfrm>
                <a:off x="333385" y="4332809"/>
                <a:ext cx="1899900" cy="2583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15">
                <a:extLst>
                  <a:ext uri="{FF2B5EF4-FFF2-40B4-BE49-F238E27FC236}">
                    <a16:creationId xmlns:a16="http://schemas.microsoft.com/office/drawing/2014/main" id="{44ABC469-092D-24BC-B9E7-8F6D3B74B956}"/>
                  </a:ext>
                </a:extLst>
              </p:cNvPr>
              <p:cNvGrpSpPr/>
              <p:nvPr/>
            </p:nvGrpSpPr>
            <p:grpSpPr>
              <a:xfrm>
                <a:off x="706813" y="2878200"/>
                <a:ext cx="1040658" cy="1594797"/>
                <a:chOff x="407125" y="2995200"/>
                <a:chExt cx="1040658" cy="1594797"/>
              </a:xfrm>
            </p:grpSpPr>
            <p:sp>
              <p:nvSpPr>
                <p:cNvPr id="63" name="Google Shape;63;p15">
                  <a:extLst>
                    <a:ext uri="{FF2B5EF4-FFF2-40B4-BE49-F238E27FC236}">
                      <a16:creationId xmlns:a16="http://schemas.microsoft.com/office/drawing/2014/main" id="{4C1F1578-8295-58EA-070E-C54141E9E4C7}"/>
                    </a:ext>
                  </a:extLst>
                </p:cNvPr>
                <p:cNvSpPr/>
                <p:nvPr/>
              </p:nvSpPr>
              <p:spPr>
                <a:xfrm>
                  <a:off x="407125" y="3750761"/>
                  <a:ext cx="1040658" cy="699055"/>
                </a:xfrm>
                <a:custGeom>
                  <a:avLst/>
                  <a:gdLst/>
                  <a:ahLst/>
                  <a:cxnLst/>
                  <a:rect l="l" t="t" r="r" b="b"/>
                  <a:pathLst>
                    <a:path w="18056" h="12129" extrusionOk="0">
                      <a:moveTo>
                        <a:pt x="0" y="1"/>
                      </a:moveTo>
                      <a:lnTo>
                        <a:pt x="0" y="12128"/>
                      </a:lnTo>
                      <a:lnTo>
                        <a:pt x="18055" y="12128"/>
                      </a:lnTo>
                      <a:lnTo>
                        <a:pt x="18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a:extLst>
                    <a:ext uri="{FF2B5EF4-FFF2-40B4-BE49-F238E27FC236}">
                      <a16:creationId xmlns:a16="http://schemas.microsoft.com/office/drawing/2014/main" id="{0AE36655-B8EF-D1DA-B8D7-E9DFC88D3B85}"/>
                    </a:ext>
                  </a:extLst>
                </p:cNvPr>
                <p:cNvSpPr/>
                <p:nvPr/>
              </p:nvSpPr>
              <p:spPr>
                <a:xfrm>
                  <a:off x="407125" y="3316300"/>
                  <a:ext cx="1040658" cy="434510"/>
                </a:xfrm>
                <a:custGeom>
                  <a:avLst/>
                  <a:gdLst/>
                  <a:ahLst/>
                  <a:cxnLst/>
                  <a:rect l="l" t="t" r="r" b="b"/>
                  <a:pathLst>
                    <a:path w="18056" h="7539" extrusionOk="0">
                      <a:moveTo>
                        <a:pt x="5897" y="1"/>
                      </a:moveTo>
                      <a:cubicBezTo>
                        <a:pt x="5836" y="821"/>
                        <a:pt x="5441" y="1581"/>
                        <a:pt x="4803" y="2128"/>
                      </a:cubicBezTo>
                      <a:lnTo>
                        <a:pt x="790" y="5533"/>
                      </a:lnTo>
                      <a:cubicBezTo>
                        <a:pt x="274" y="5988"/>
                        <a:pt x="0" y="6596"/>
                        <a:pt x="0" y="7265"/>
                      </a:cubicBezTo>
                      <a:lnTo>
                        <a:pt x="0" y="7539"/>
                      </a:lnTo>
                      <a:lnTo>
                        <a:pt x="18055" y="7539"/>
                      </a:lnTo>
                      <a:lnTo>
                        <a:pt x="18055" y="7265"/>
                      </a:lnTo>
                      <a:cubicBezTo>
                        <a:pt x="18055" y="6596"/>
                        <a:pt x="17751" y="5958"/>
                        <a:pt x="17265" y="5533"/>
                      </a:cubicBezTo>
                      <a:lnTo>
                        <a:pt x="13253" y="2128"/>
                      </a:lnTo>
                      <a:cubicBezTo>
                        <a:pt x="12614" y="1581"/>
                        <a:pt x="12219" y="821"/>
                        <a:pt x="1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a:extLst>
                    <a:ext uri="{FF2B5EF4-FFF2-40B4-BE49-F238E27FC236}">
                      <a16:creationId xmlns:a16="http://schemas.microsoft.com/office/drawing/2014/main" id="{45C00E1A-271B-6AFB-7169-513B18F52029}"/>
                    </a:ext>
                  </a:extLst>
                </p:cNvPr>
                <p:cNvSpPr/>
                <p:nvPr/>
              </p:nvSpPr>
              <p:spPr>
                <a:xfrm>
                  <a:off x="407125" y="4449771"/>
                  <a:ext cx="1040658" cy="140226"/>
                </a:xfrm>
                <a:custGeom>
                  <a:avLst/>
                  <a:gdLst/>
                  <a:ahLst/>
                  <a:cxnLst/>
                  <a:rect l="l" t="t" r="r" b="b"/>
                  <a:pathLst>
                    <a:path w="18056" h="2433" extrusionOk="0">
                      <a:moveTo>
                        <a:pt x="0" y="0"/>
                      </a:moveTo>
                      <a:lnTo>
                        <a:pt x="0" y="183"/>
                      </a:lnTo>
                      <a:cubicBezTo>
                        <a:pt x="0" y="1429"/>
                        <a:pt x="1003" y="2432"/>
                        <a:pt x="2249" y="2432"/>
                      </a:cubicBezTo>
                      <a:lnTo>
                        <a:pt x="15776" y="2432"/>
                      </a:lnTo>
                      <a:cubicBezTo>
                        <a:pt x="17022" y="2432"/>
                        <a:pt x="18055" y="1429"/>
                        <a:pt x="18055" y="183"/>
                      </a:cubicBezTo>
                      <a:lnTo>
                        <a:pt x="180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a:extLst>
                    <a:ext uri="{FF2B5EF4-FFF2-40B4-BE49-F238E27FC236}">
                      <a16:creationId xmlns:a16="http://schemas.microsoft.com/office/drawing/2014/main" id="{6144AE44-8ABB-D544-5BEB-62670630B5F9}"/>
                    </a:ext>
                  </a:extLst>
                </p:cNvPr>
                <p:cNvSpPr/>
                <p:nvPr/>
              </p:nvSpPr>
              <p:spPr>
                <a:xfrm>
                  <a:off x="566546" y="3961017"/>
                  <a:ext cx="720034" cy="64839"/>
                </a:xfrm>
                <a:custGeom>
                  <a:avLst/>
                  <a:gdLst/>
                  <a:ahLst/>
                  <a:cxnLst/>
                  <a:rect l="l" t="t" r="r" b="b"/>
                  <a:pathLst>
                    <a:path w="12493" h="1125" extrusionOk="0">
                      <a:moveTo>
                        <a:pt x="578" y="0"/>
                      </a:moveTo>
                      <a:cubicBezTo>
                        <a:pt x="274" y="0"/>
                        <a:pt x="0" y="243"/>
                        <a:pt x="0" y="547"/>
                      </a:cubicBezTo>
                      <a:cubicBezTo>
                        <a:pt x="0" y="851"/>
                        <a:pt x="274" y="1125"/>
                        <a:pt x="578" y="1125"/>
                      </a:cubicBezTo>
                      <a:lnTo>
                        <a:pt x="11946" y="1125"/>
                      </a:lnTo>
                      <a:cubicBezTo>
                        <a:pt x="12250" y="1125"/>
                        <a:pt x="12493" y="851"/>
                        <a:pt x="12493" y="547"/>
                      </a:cubicBezTo>
                      <a:cubicBezTo>
                        <a:pt x="12493" y="243"/>
                        <a:pt x="12250" y="0"/>
                        <a:pt x="11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a:extLst>
                    <a:ext uri="{FF2B5EF4-FFF2-40B4-BE49-F238E27FC236}">
                      <a16:creationId xmlns:a16="http://schemas.microsoft.com/office/drawing/2014/main" id="{F4BAA74B-B202-752C-E019-C320CFB6FBE0}"/>
                    </a:ext>
                  </a:extLst>
                </p:cNvPr>
                <p:cNvSpPr/>
                <p:nvPr/>
              </p:nvSpPr>
              <p:spPr>
                <a:xfrm>
                  <a:off x="566546" y="4067874"/>
                  <a:ext cx="720034" cy="64839"/>
                </a:xfrm>
                <a:custGeom>
                  <a:avLst/>
                  <a:gdLst/>
                  <a:ahLst/>
                  <a:cxnLst/>
                  <a:rect l="l" t="t" r="r" b="b"/>
                  <a:pathLst>
                    <a:path w="12493" h="1125" extrusionOk="0">
                      <a:moveTo>
                        <a:pt x="578" y="0"/>
                      </a:moveTo>
                      <a:cubicBezTo>
                        <a:pt x="274" y="0"/>
                        <a:pt x="0" y="274"/>
                        <a:pt x="0" y="578"/>
                      </a:cubicBezTo>
                      <a:cubicBezTo>
                        <a:pt x="0" y="882"/>
                        <a:pt x="274" y="1125"/>
                        <a:pt x="578" y="1125"/>
                      </a:cubicBezTo>
                      <a:lnTo>
                        <a:pt x="11946" y="1125"/>
                      </a:lnTo>
                      <a:cubicBezTo>
                        <a:pt x="12250" y="1125"/>
                        <a:pt x="12493" y="882"/>
                        <a:pt x="12493" y="578"/>
                      </a:cubicBezTo>
                      <a:cubicBezTo>
                        <a:pt x="12493" y="274"/>
                        <a:pt x="12250" y="0"/>
                        <a:pt x="11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a:extLst>
                    <a:ext uri="{FF2B5EF4-FFF2-40B4-BE49-F238E27FC236}">
                      <a16:creationId xmlns:a16="http://schemas.microsoft.com/office/drawing/2014/main" id="{88005CB8-A8AF-9DB0-9199-558D8A958FC8}"/>
                    </a:ext>
                  </a:extLst>
                </p:cNvPr>
                <p:cNvSpPr/>
                <p:nvPr/>
              </p:nvSpPr>
              <p:spPr>
                <a:xfrm>
                  <a:off x="566546" y="4176461"/>
                  <a:ext cx="443271" cy="64897"/>
                </a:xfrm>
                <a:custGeom>
                  <a:avLst/>
                  <a:gdLst/>
                  <a:ahLst/>
                  <a:cxnLst/>
                  <a:rect l="l" t="t" r="r" b="b"/>
                  <a:pathLst>
                    <a:path w="7691" h="1126" extrusionOk="0">
                      <a:moveTo>
                        <a:pt x="578" y="1"/>
                      </a:moveTo>
                      <a:cubicBezTo>
                        <a:pt x="274" y="1"/>
                        <a:pt x="0" y="244"/>
                        <a:pt x="0" y="578"/>
                      </a:cubicBezTo>
                      <a:cubicBezTo>
                        <a:pt x="0" y="882"/>
                        <a:pt x="274" y="1125"/>
                        <a:pt x="578" y="1125"/>
                      </a:cubicBezTo>
                      <a:lnTo>
                        <a:pt x="7143" y="1125"/>
                      </a:lnTo>
                      <a:cubicBezTo>
                        <a:pt x="7447" y="1125"/>
                        <a:pt x="7690" y="882"/>
                        <a:pt x="7690" y="578"/>
                      </a:cubicBezTo>
                      <a:cubicBezTo>
                        <a:pt x="7690" y="244"/>
                        <a:pt x="7447" y="1"/>
                        <a:pt x="7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a:extLst>
                    <a:ext uri="{FF2B5EF4-FFF2-40B4-BE49-F238E27FC236}">
                      <a16:creationId xmlns:a16="http://schemas.microsoft.com/office/drawing/2014/main" id="{A1254697-F64F-FB5A-02A3-18F2A93858DE}"/>
                    </a:ext>
                  </a:extLst>
                </p:cNvPr>
                <p:cNvSpPr/>
                <p:nvPr/>
              </p:nvSpPr>
              <p:spPr>
                <a:xfrm>
                  <a:off x="995761" y="3316300"/>
                  <a:ext cx="401197" cy="1273676"/>
                </a:xfrm>
                <a:custGeom>
                  <a:avLst/>
                  <a:gdLst/>
                  <a:ahLst/>
                  <a:cxnLst/>
                  <a:rect l="l" t="t" r="r" b="b"/>
                  <a:pathLst>
                    <a:path w="6961" h="22099" extrusionOk="0">
                      <a:moveTo>
                        <a:pt x="0" y="1"/>
                      </a:moveTo>
                      <a:cubicBezTo>
                        <a:pt x="91" y="821"/>
                        <a:pt x="486" y="1581"/>
                        <a:pt x="1125" y="2128"/>
                      </a:cubicBezTo>
                      <a:lnTo>
                        <a:pt x="5137" y="5533"/>
                      </a:lnTo>
                      <a:cubicBezTo>
                        <a:pt x="5623" y="5988"/>
                        <a:pt x="5927" y="6596"/>
                        <a:pt x="5927" y="7265"/>
                      </a:cubicBezTo>
                      <a:lnTo>
                        <a:pt x="5927" y="7539"/>
                      </a:lnTo>
                      <a:lnTo>
                        <a:pt x="5927" y="19666"/>
                      </a:lnTo>
                      <a:lnTo>
                        <a:pt x="5927" y="19849"/>
                      </a:lnTo>
                      <a:cubicBezTo>
                        <a:pt x="5927" y="21095"/>
                        <a:pt x="4894" y="22098"/>
                        <a:pt x="3648" y="22098"/>
                      </a:cubicBezTo>
                      <a:lnTo>
                        <a:pt x="4681" y="22098"/>
                      </a:lnTo>
                      <a:cubicBezTo>
                        <a:pt x="5927" y="22098"/>
                        <a:pt x="6961" y="21095"/>
                        <a:pt x="6961" y="19849"/>
                      </a:cubicBezTo>
                      <a:lnTo>
                        <a:pt x="6961" y="19666"/>
                      </a:lnTo>
                      <a:lnTo>
                        <a:pt x="6961" y="7539"/>
                      </a:lnTo>
                      <a:lnTo>
                        <a:pt x="6961" y="7265"/>
                      </a:lnTo>
                      <a:cubicBezTo>
                        <a:pt x="6961" y="6596"/>
                        <a:pt x="6657" y="5958"/>
                        <a:pt x="6170" y="5533"/>
                      </a:cubicBezTo>
                      <a:lnTo>
                        <a:pt x="2158" y="2128"/>
                      </a:lnTo>
                      <a:cubicBezTo>
                        <a:pt x="1520" y="1581"/>
                        <a:pt x="1125" y="821"/>
                        <a:pt x="1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a:extLst>
                    <a:ext uri="{FF2B5EF4-FFF2-40B4-BE49-F238E27FC236}">
                      <a16:creationId xmlns:a16="http://schemas.microsoft.com/office/drawing/2014/main" id="{539BA97E-3665-C855-2904-373DB876AB9A}"/>
                    </a:ext>
                  </a:extLst>
                </p:cNvPr>
                <p:cNvSpPr/>
                <p:nvPr/>
              </p:nvSpPr>
              <p:spPr>
                <a:xfrm>
                  <a:off x="407125" y="3316300"/>
                  <a:ext cx="548397" cy="1273676"/>
                </a:xfrm>
                <a:custGeom>
                  <a:avLst/>
                  <a:gdLst/>
                  <a:ahLst/>
                  <a:cxnLst/>
                  <a:rect l="l" t="t" r="r" b="b"/>
                  <a:pathLst>
                    <a:path w="9515" h="22099" extrusionOk="0">
                      <a:moveTo>
                        <a:pt x="5897" y="1"/>
                      </a:moveTo>
                      <a:cubicBezTo>
                        <a:pt x="5806" y="821"/>
                        <a:pt x="5411" y="1581"/>
                        <a:pt x="4803" y="2128"/>
                      </a:cubicBezTo>
                      <a:lnTo>
                        <a:pt x="790" y="5533"/>
                      </a:lnTo>
                      <a:cubicBezTo>
                        <a:pt x="274" y="5988"/>
                        <a:pt x="0" y="6596"/>
                        <a:pt x="0" y="7265"/>
                      </a:cubicBezTo>
                      <a:lnTo>
                        <a:pt x="0" y="7539"/>
                      </a:lnTo>
                      <a:lnTo>
                        <a:pt x="0" y="19666"/>
                      </a:lnTo>
                      <a:lnTo>
                        <a:pt x="0" y="19849"/>
                      </a:lnTo>
                      <a:cubicBezTo>
                        <a:pt x="0" y="21095"/>
                        <a:pt x="1003" y="22098"/>
                        <a:pt x="2249" y="22098"/>
                      </a:cubicBezTo>
                      <a:lnTo>
                        <a:pt x="5867" y="22098"/>
                      </a:lnTo>
                      <a:cubicBezTo>
                        <a:pt x="4620" y="22098"/>
                        <a:pt x="3617" y="21095"/>
                        <a:pt x="3617" y="19849"/>
                      </a:cubicBezTo>
                      <a:lnTo>
                        <a:pt x="3617" y="19666"/>
                      </a:lnTo>
                      <a:lnTo>
                        <a:pt x="3617" y="7539"/>
                      </a:lnTo>
                      <a:lnTo>
                        <a:pt x="3617" y="7265"/>
                      </a:lnTo>
                      <a:cubicBezTo>
                        <a:pt x="3617" y="6596"/>
                        <a:pt x="3891" y="5988"/>
                        <a:pt x="4408" y="5533"/>
                      </a:cubicBezTo>
                      <a:lnTo>
                        <a:pt x="8420" y="2128"/>
                      </a:lnTo>
                      <a:cubicBezTo>
                        <a:pt x="9058" y="1581"/>
                        <a:pt x="9453" y="821"/>
                        <a:pt x="9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a:extLst>
                    <a:ext uri="{FF2B5EF4-FFF2-40B4-BE49-F238E27FC236}">
                      <a16:creationId xmlns:a16="http://schemas.microsoft.com/office/drawing/2014/main" id="{DC70FD66-8CCF-D838-5AC7-33151F369F25}"/>
                    </a:ext>
                  </a:extLst>
                </p:cNvPr>
                <p:cNvSpPr/>
                <p:nvPr/>
              </p:nvSpPr>
              <p:spPr>
                <a:xfrm>
                  <a:off x="636625" y="3009475"/>
                  <a:ext cx="581652" cy="306826"/>
                </a:xfrm>
                <a:custGeom>
                  <a:avLst/>
                  <a:gdLst/>
                  <a:ahLst/>
                  <a:cxnLst/>
                  <a:rect l="l" t="t" r="r" b="b"/>
                  <a:pathLst>
                    <a:path w="10092" h="5655" extrusionOk="0">
                      <a:moveTo>
                        <a:pt x="365" y="1"/>
                      </a:moveTo>
                      <a:cubicBezTo>
                        <a:pt x="152" y="1"/>
                        <a:pt x="0" y="214"/>
                        <a:pt x="0" y="426"/>
                      </a:cubicBezTo>
                      <a:lnTo>
                        <a:pt x="0" y="5229"/>
                      </a:lnTo>
                      <a:cubicBezTo>
                        <a:pt x="0" y="5472"/>
                        <a:pt x="152" y="5655"/>
                        <a:pt x="365" y="5655"/>
                      </a:cubicBezTo>
                      <a:lnTo>
                        <a:pt x="9696" y="5655"/>
                      </a:lnTo>
                      <a:cubicBezTo>
                        <a:pt x="9909" y="5655"/>
                        <a:pt x="10091" y="5472"/>
                        <a:pt x="10091" y="5229"/>
                      </a:cubicBezTo>
                      <a:lnTo>
                        <a:pt x="10091" y="426"/>
                      </a:lnTo>
                      <a:cubicBezTo>
                        <a:pt x="10091" y="214"/>
                        <a:pt x="9909" y="1"/>
                        <a:pt x="9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a:extLst>
                    <a:ext uri="{FF2B5EF4-FFF2-40B4-BE49-F238E27FC236}">
                      <a16:creationId xmlns:a16="http://schemas.microsoft.com/office/drawing/2014/main" id="{CB74C047-1CED-7204-D5A0-7838D8B29E6F}"/>
                    </a:ext>
                  </a:extLst>
                </p:cNvPr>
                <p:cNvSpPr/>
                <p:nvPr/>
              </p:nvSpPr>
              <p:spPr>
                <a:xfrm>
                  <a:off x="636625" y="3009474"/>
                  <a:ext cx="252279" cy="306826"/>
                </a:xfrm>
                <a:custGeom>
                  <a:avLst/>
                  <a:gdLst/>
                  <a:ahLst/>
                  <a:cxnLst/>
                  <a:rect l="l" t="t" r="r" b="b"/>
                  <a:pathLst>
                    <a:path w="4377" h="5655" extrusionOk="0">
                      <a:moveTo>
                        <a:pt x="365" y="1"/>
                      </a:moveTo>
                      <a:cubicBezTo>
                        <a:pt x="182" y="1"/>
                        <a:pt x="0" y="214"/>
                        <a:pt x="0" y="426"/>
                      </a:cubicBezTo>
                      <a:lnTo>
                        <a:pt x="0" y="5229"/>
                      </a:lnTo>
                      <a:cubicBezTo>
                        <a:pt x="0" y="5472"/>
                        <a:pt x="182" y="5655"/>
                        <a:pt x="365" y="5655"/>
                      </a:cubicBezTo>
                      <a:lnTo>
                        <a:pt x="4377" y="5655"/>
                      </a:lnTo>
                      <a:cubicBezTo>
                        <a:pt x="4164" y="5655"/>
                        <a:pt x="3982" y="5472"/>
                        <a:pt x="3982" y="5229"/>
                      </a:cubicBezTo>
                      <a:lnTo>
                        <a:pt x="3982" y="426"/>
                      </a:lnTo>
                      <a:cubicBezTo>
                        <a:pt x="3982" y="214"/>
                        <a:pt x="4164" y="1"/>
                        <a:pt x="43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a:extLst>
                    <a:ext uri="{FF2B5EF4-FFF2-40B4-BE49-F238E27FC236}">
                      <a16:creationId xmlns:a16="http://schemas.microsoft.com/office/drawing/2014/main" id="{9765C3A6-33DA-36B0-FB99-539BD7AF2A4D}"/>
                    </a:ext>
                  </a:extLst>
                </p:cNvPr>
                <p:cNvSpPr/>
                <p:nvPr/>
              </p:nvSpPr>
              <p:spPr>
                <a:xfrm>
                  <a:off x="995750" y="2995200"/>
                  <a:ext cx="59150" cy="325926"/>
                </a:xfrm>
                <a:custGeom>
                  <a:avLst/>
                  <a:gdLst/>
                  <a:ahLst/>
                  <a:cxnLst/>
                  <a:rect l="l" t="t" r="r" b="b"/>
                  <a:pathLst>
                    <a:path w="1064" h="5655" extrusionOk="0">
                      <a:moveTo>
                        <a:pt x="0" y="1"/>
                      </a:moveTo>
                      <a:lnTo>
                        <a:pt x="0" y="5655"/>
                      </a:lnTo>
                      <a:lnTo>
                        <a:pt x="1064" y="5655"/>
                      </a:lnTo>
                      <a:lnTo>
                        <a:pt x="10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15">
              <a:extLst>
                <a:ext uri="{FF2B5EF4-FFF2-40B4-BE49-F238E27FC236}">
                  <a16:creationId xmlns:a16="http://schemas.microsoft.com/office/drawing/2014/main" id="{290C64D4-D928-5882-B331-60841CFF767E}"/>
                </a:ext>
              </a:extLst>
            </p:cNvPr>
            <p:cNvGrpSpPr/>
            <p:nvPr/>
          </p:nvGrpSpPr>
          <p:grpSpPr>
            <a:xfrm>
              <a:off x="961575" y="3045714"/>
              <a:ext cx="1796165" cy="1619385"/>
              <a:chOff x="333385" y="2878200"/>
              <a:chExt cx="1899900" cy="1712909"/>
            </a:xfrm>
          </p:grpSpPr>
          <p:sp>
            <p:nvSpPr>
              <p:cNvPr id="75" name="Google Shape;75;p15">
                <a:extLst>
                  <a:ext uri="{FF2B5EF4-FFF2-40B4-BE49-F238E27FC236}">
                    <a16:creationId xmlns:a16="http://schemas.microsoft.com/office/drawing/2014/main" id="{2B986EE8-B784-EF7E-08DD-3F8B54F4BEFE}"/>
                  </a:ext>
                </a:extLst>
              </p:cNvPr>
              <p:cNvSpPr/>
              <p:nvPr/>
            </p:nvSpPr>
            <p:spPr>
              <a:xfrm>
                <a:off x="333385" y="4332809"/>
                <a:ext cx="1899900" cy="2583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15">
                <a:extLst>
                  <a:ext uri="{FF2B5EF4-FFF2-40B4-BE49-F238E27FC236}">
                    <a16:creationId xmlns:a16="http://schemas.microsoft.com/office/drawing/2014/main" id="{8A580F95-E8DE-7460-EE82-C32E95EBF0A8}"/>
                  </a:ext>
                </a:extLst>
              </p:cNvPr>
              <p:cNvGrpSpPr/>
              <p:nvPr/>
            </p:nvGrpSpPr>
            <p:grpSpPr>
              <a:xfrm>
                <a:off x="706813" y="2878200"/>
                <a:ext cx="1040658" cy="1594797"/>
                <a:chOff x="407125" y="2995200"/>
                <a:chExt cx="1040658" cy="1594797"/>
              </a:xfrm>
            </p:grpSpPr>
            <p:sp>
              <p:nvSpPr>
                <p:cNvPr id="77" name="Google Shape;77;p15">
                  <a:extLst>
                    <a:ext uri="{FF2B5EF4-FFF2-40B4-BE49-F238E27FC236}">
                      <a16:creationId xmlns:a16="http://schemas.microsoft.com/office/drawing/2014/main" id="{554828F2-A144-ECBE-BDB6-5A1CDFCC150F}"/>
                    </a:ext>
                  </a:extLst>
                </p:cNvPr>
                <p:cNvSpPr/>
                <p:nvPr/>
              </p:nvSpPr>
              <p:spPr>
                <a:xfrm>
                  <a:off x="407125" y="3750761"/>
                  <a:ext cx="1040658" cy="699055"/>
                </a:xfrm>
                <a:custGeom>
                  <a:avLst/>
                  <a:gdLst/>
                  <a:ahLst/>
                  <a:cxnLst/>
                  <a:rect l="l" t="t" r="r" b="b"/>
                  <a:pathLst>
                    <a:path w="18056" h="12129" extrusionOk="0">
                      <a:moveTo>
                        <a:pt x="0" y="1"/>
                      </a:moveTo>
                      <a:lnTo>
                        <a:pt x="0" y="12128"/>
                      </a:lnTo>
                      <a:lnTo>
                        <a:pt x="18055" y="12128"/>
                      </a:lnTo>
                      <a:lnTo>
                        <a:pt x="18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a:extLst>
                    <a:ext uri="{FF2B5EF4-FFF2-40B4-BE49-F238E27FC236}">
                      <a16:creationId xmlns:a16="http://schemas.microsoft.com/office/drawing/2014/main" id="{B8B868CF-D5A1-9969-7735-8989B8D1E154}"/>
                    </a:ext>
                  </a:extLst>
                </p:cNvPr>
                <p:cNvSpPr/>
                <p:nvPr/>
              </p:nvSpPr>
              <p:spPr>
                <a:xfrm>
                  <a:off x="407125" y="3316300"/>
                  <a:ext cx="1040658" cy="434510"/>
                </a:xfrm>
                <a:custGeom>
                  <a:avLst/>
                  <a:gdLst/>
                  <a:ahLst/>
                  <a:cxnLst/>
                  <a:rect l="l" t="t" r="r" b="b"/>
                  <a:pathLst>
                    <a:path w="18056" h="7539" extrusionOk="0">
                      <a:moveTo>
                        <a:pt x="5897" y="1"/>
                      </a:moveTo>
                      <a:cubicBezTo>
                        <a:pt x="5836" y="821"/>
                        <a:pt x="5441" y="1581"/>
                        <a:pt x="4803" y="2128"/>
                      </a:cubicBezTo>
                      <a:lnTo>
                        <a:pt x="790" y="5533"/>
                      </a:lnTo>
                      <a:cubicBezTo>
                        <a:pt x="274" y="5988"/>
                        <a:pt x="0" y="6596"/>
                        <a:pt x="0" y="7265"/>
                      </a:cubicBezTo>
                      <a:lnTo>
                        <a:pt x="0" y="7539"/>
                      </a:lnTo>
                      <a:lnTo>
                        <a:pt x="18055" y="7539"/>
                      </a:lnTo>
                      <a:lnTo>
                        <a:pt x="18055" y="7265"/>
                      </a:lnTo>
                      <a:cubicBezTo>
                        <a:pt x="18055" y="6596"/>
                        <a:pt x="17751" y="5958"/>
                        <a:pt x="17265" y="5533"/>
                      </a:cubicBezTo>
                      <a:lnTo>
                        <a:pt x="13253" y="2128"/>
                      </a:lnTo>
                      <a:cubicBezTo>
                        <a:pt x="12614" y="1581"/>
                        <a:pt x="12219" y="821"/>
                        <a:pt x="12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a:extLst>
                    <a:ext uri="{FF2B5EF4-FFF2-40B4-BE49-F238E27FC236}">
                      <a16:creationId xmlns:a16="http://schemas.microsoft.com/office/drawing/2014/main" id="{ECF7FD87-EE93-B0F7-13A7-AC6C51EE60FA}"/>
                    </a:ext>
                  </a:extLst>
                </p:cNvPr>
                <p:cNvSpPr/>
                <p:nvPr/>
              </p:nvSpPr>
              <p:spPr>
                <a:xfrm>
                  <a:off x="407125" y="4449771"/>
                  <a:ext cx="1040658" cy="140226"/>
                </a:xfrm>
                <a:custGeom>
                  <a:avLst/>
                  <a:gdLst/>
                  <a:ahLst/>
                  <a:cxnLst/>
                  <a:rect l="l" t="t" r="r" b="b"/>
                  <a:pathLst>
                    <a:path w="18056" h="2433" extrusionOk="0">
                      <a:moveTo>
                        <a:pt x="0" y="0"/>
                      </a:moveTo>
                      <a:lnTo>
                        <a:pt x="0" y="183"/>
                      </a:lnTo>
                      <a:cubicBezTo>
                        <a:pt x="0" y="1429"/>
                        <a:pt x="1003" y="2432"/>
                        <a:pt x="2249" y="2432"/>
                      </a:cubicBezTo>
                      <a:lnTo>
                        <a:pt x="15776" y="2432"/>
                      </a:lnTo>
                      <a:cubicBezTo>
                        <a:pt x="17022" y="2432"/>
                        <a:pt x="18055" y="1429"/>
                        <a:pt x="18055" y="183"/>
                      </a:cubicBezTo>
                      <a:lnTo>
                        <a:pt x="18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a:extLst>
                    <a:ext uri="{FF2B5EF4-FFF2-40B4-BE49-F238E27FC236}">
                      <a16:creationId xmlns:a16="http://schemas.microsoft.com/office/drawing/2014/main" id="{A2122FAE-D427-352B-9C29-6B0B0A5EF4C7}"/>
                    </a:ext>
                  </a:extLst>
                </p:cNvPr>
                <p:cNvSpPr/>
                <p:nvPr/>
              </p:nvSpPr>
              <p:spPr>
                <a:xfrm>
                  <a:off x="566546" y="3961017"/>
                  <a:ext cx="720034" cy="64839"/>
                </a:xfrm>
                <a:custGeom>
                  <a:avLst/>
                  <a:gdLst/>
                  <a:ahLst/>
                  <a:cxnLst/>
                  <a:rect l="l" t="t" r="r" b="b"/>
                  <a:pathLst>
                    <a:path w="12493" h="1125" extrusionOk="0">
                      <a:moveTo>
                        <a:pt x="578" y="0"/>
                      </a:moveTo>
                      <a:cubicBezTo>
                        <a:pt x="274" y="0"/>
                        <a:pt x="0" y="243"/>
                        <a:pt x="0" y="547"/>
                      </a:cubicBezTo>
                      <a:cubicBezTo>
                        <a:pt x="0" y="851"/>
                        <a:pt x="274" y="1125"/>
                        <a:pt x="578" y="1125"/>
                      </a:cubicBezTo>
                      <a:lnTo>
                        <a:pt x="11946" y="1125"/>
                      </a:lnTo>
                      <a:cubicBezTo>
                        <a:pt x="12250" y="1125"/>
                        <a:pt x="12493" y="851"/>
                        <a:pt x="12493" y="547"/>
                      </a:cubicBezTo>
                      <a:cubicBezTo>
                        <a:pt x="12493" y="243"/>
                        <a:pt x="12250" y="0"/>
                        <a:pt x="119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a:extLst>
                    <a:ext uri="{FF2B5EF4-FFF2-40B4-BE49-F238E27FC236}">
                      <a16:creationId xmlns:a16="http://schemas.microsoft.com/office/drawing/2014/main" id="{6CA1B76D-5DB4-B627-D1C7-CD87865D5245}"/>
                    </a:ext>
                  </a:extLst>
                </p:cNvPr>
                <p:cNvSpPr/>
                <p:nvPr/>
              </p:nvSpPr>
              <p:spPr>
                <a:xfrm>
                  <a:off x="566546" y="4067874"/>
                  <a:ext cx="720034" cy="64839"/>
                </a:xfrm>
                <a:custGeom>
                  <a:avLst/>
                  <a:gdLst/>
                  <a:ahLst/>
                  <a:cxnLst/>
                  <a:rect l="l" t="t" r="r" b="b"/>
                  <a:pathLst>
                    <a:path w="12493" h="1125" extrusionOk="0">
                      <a:moveTo>
                        <a:pt x="578" y="0"/>
                      </a:moveTo>
                      <a:cubicBezTo>
                        <a:pt x="274" y="0"/>
                        <a:pt x="0" y="274"/>
                        <a:pt x="0" y="578"/>
                      </a:cubicBezTo>
                      <a:cubicBezTo>
                        <a:pt x="0" y="882"/>
                        <a:pt x="274" y="1125"/>
                        <a:pt x="578" y="1125"/>
                      </a:cubicBezTo>
                      <a:lnTo>
                        <a:pt x="11946" y="1125"/>
                      </a:lnTo>
                      <a:cubicBezTo>
                        <a:pt x="12250" y="1125"/>
                        <a:pt x="12493" y="882"/>
                        <a:pt x="12493" y="578"/>
                      </a:cubicBezTo>
                      <a:cubicBezTo>
                        <a:pt x="12493" y="274"/>
                        <a:pt x="12250" y="0"/>
                        <a:pt x="119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a:extLst>
                    <a:ext uri="{FF2B5EF4-FFF2-40B4-BE49-F238E27FC236}">
                      <a16:creationId xmlns:a16="http://schemas.microsoft.com/office/drawing/2014/main" id="{1DF8D43D-187A-B6C3-CC24-1FEE68EA64A0}"/>
                    </a:ext>
                  </a:extLst>
                </p:cNvPr>
                <p:cNvSpPr/>
                <p:nvPr/>
              </p:nvSpPr>
              <p:spPr>
                <a:xfrm>
                  <a:off x="566546" y="4176461"/>
                  <a:ext cx="443271" cy="64897"/>
                </a:xfrm>
                <a:custGeom>
                  <a:avLst/>
                  <a:gdLst/>
                  <a:ahLst/>
                  <a:cxnLst/>
                  <a:rect l="l" t="t" r="r" b="b"/>
                  <a:pathLst>
                    <a:path w="7691" h="1126" extrusionOk="0">
                      <a:moveTo>
                        <a:pt x="578" y="1"/>
                      </a:moveTo>
                      <a:cubicBezTo>
                        <a:pt x="274" y="1"/>
                        <a:pt x="0" y="244"/>
                        <a:pt x="0" y="578"/>
                      </a:cubicBezTo>
                      <a:cubicBezTo>
                        <a:pt x="0" y="882"/>
                        <a:pt x="274" y="1125"/>
                        <a:pt x="578" y="1125"/>
                      </a:cubicBezTo>
                      <a:lnTo>
                        <a:pt x="7143" y="1125"/>
                      </a:lnTo>
                      <a:cubicBezTo>
                        <a:pt x="7447" y="1125"/>
                        <a:pt x="7690" y="882"/>
                        <a:pt x="7690" y="578"/>
                      </a:cubicBezTo>
                      <a:cubicBezTo>
                        <a:pt x="7690" y="244"/>
                        <a:pt x="7447" y="1"/>
                        <a:pt x="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a:extLst>
                    <a:ext uri="{FF2B5EF4-FFF2-40B4-BE49-F238E27FC236}">
                      <a16:creationId xmlns:a16="http://schemas.microsoft.com/office/drawing/2014/main" id="{84A945B8-DA81-1032-6629-325C22EE6E32}"/>
                    </a:ext>
                  </a:extLst>
                </p:cNvPr>
                <p:cNvSpPr/>
                <p:nvPr/>
              </p:nvSpPr>
              <p:spPr>
                <a:xfrm>
                  <a:off x="995761" y="3316300"/>
                  <a:ext cx="401197" cy="1273676"/>
                </a:xfrm>
                <a:custGeom>
                  <a:avLst/>
                  <a:gdLst/>
                  <a:ahLst/>
                  <a:cxnLst/>
                  <a:rect l="l" t="t" r="r" b="b"/>
                  <a:pathLst>
                    <a:path w="6961" h="22099" extrusionOk="0">
                      <a:moveTo>
                        <a:pt x="0" y="1"/>
                      </a:moveTo>
                      <a:cubicBezTo>
                        <a:pt x="91" y="821"/>
                        <a:pt x="486" y="1581"/>
                        <a:pt x="1125" y="2128"/>
                      </a:cubicBezTo>
                      <a:lnTo>
                        <a:pt x="5137" y="5533"/>
                      </a:lnTo>
                      <a:cubicBezTo>
                        <a:pt x="5623" y="5988"/>
                        <a:pt x="5927" y="6596"/>
                        <a:pt x="5927" y="7265"/>
                      </a:cubicBezTo>
                      <a:lnTo>
                        <a:pt x="5927" y="7539"/>
                      </a:lnTo>
                      <a:lnTo>
                        <a:pt x="5927" y="19666"/>
                      </a:lnTo>
                      <a:lnTo>
                        <a:pt x="5927" y="19849"/>
                      </a:lnTo>
                      <a:cubicBezTo>
                        <a:pt x="5927" y="21095"/>
                        <a:pt x="4894" y="22098"/>
                        <a:pt x="3648" y="22098"/>
                      </a:cubicBezTo>
                      <a:lnTo>
                        <a:pt x="4681" y="22098"/>
                      </a:lnTo>
                      <a:cubicBezTo>
                        <a:pt x="5927" y="22098"/>
                        <a:pt x="6961" y="21095"/>
                        <a:pt x="6961" y="19849"/>
                      </a:cubicBezTo>
                      <a:lnTo>
                        <a:pt x="6961" y="19666"/>
                      </a:lnTo>
                      <a:lnTo>
                        <a:pt x="6961" y="7539"/>
                      </a:lnTo>
                      <a:lnTo>
                        <a:pt x="6961" y="7265"/>
                      </a:lnTo>
                      <a:cubicBezTo>
                        <a:pt x="6961" y="6596"/>
                        <a:pt x="6657" y="5958"/>
                        <a:pt x="6170" y="5533"/>
                      </a:cubicBezTo>
                      <a:lnTo>
                        <a:pt x="2158" y="2128"/>
                      </a:lnTo>
                      <a:cubicBezTo>
                        <a:pt x="1520" y="1581"/>
                        <a:pt x="1125" y="821"/>
                        <a:pt x="1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a:extLst>
                    <a:ext uri="{FF2B5EF4-FFF2-40B4-BE49-F238E27FC236}">
                      <a16:creationId xmlns:a16="http://schemas.microsoft.com/office/drawing/2014/main" id="{6BFC3A06-E22F-7CF6-4401-80EEE31803E5}"/>
                    </a:ext>
                  </a:extLst>
                </p:cNvPr>
                <p:cNvSpPr/>
                <p:nvPr/>
              </p:nvSpPr>
              <p:spPr>
                <a:xfrm>
                  <a:off x="407125" y="3316300"/>
                  <a:ext cx="548397" cy="1273676"/>
                </a:xfrm>
                <a:custGeom>
                  <a:avLst/>
                  <a:gdLst/>
                  <a:ahLst/>
                  <a:cxnLst/>
                  <a:rect l="l" t="t" r="r" b="b"/>
                  <a:pathLst>
                    <a:path w="9515" h="22099" extrusionOk="0">
                      <a:moveTo>
                        <a:pt x="5897" y="1"/>
                      </a:moveTo>
                      <a:cubicBezTo>
                        <a:pt x="5806" y="821"/>
                        <a:pt x="5411" y="1581"/>
                        <a:pt x="4803" y="2128"/>
                      </a:cubicBezTo>
                      <a:lnTo>
                        <a:pt x="790" y="5533"/>
                      </a:lnTo>
                      <a:cubicBezTo>
                        <a:pt x="274" y="5988"/>
                        <a:pt x="0" y="6596"/>
                        <a:pt x="0" y="7265"/>
                      </a:cubicBezTo>
                      <a:lnTo>
                        <a:pt x="0" y="7539"/>
                      </a:lnTo>
                      <a:lnTo>
                        <a:pt x="0" y="19666"/>
                      </a:lnTo>
                      <a:lnTo>
                        <a:pt x="0" y="19849"/>
                      </a:lnTo>
                      <a:cubicBezTo>
                        <a:pt x="0" y="21095"/>
                        <a:pt x="1003" y="22098"/>
                        <a:pt x="2249" y="22098"/>
                      </a:cubicBezTo>
                      <a:lnTo>
                        <a:pt x="5867" y="22098"/>
                      </a:lnTo>
                      <a:cubicBezTo>
                        <a:pt x="4620" y="22098"/>
                        <a:pt x="3617" y="21095"/>
                        <a:pt x="3617" y="19849"/>
                      </a:cubicBezTo>
                      <a:lnTo>
                        <a:pt x="3617" y="19666"/>
                      </a:lnTo>
                      <a:lnTo>
                        <a:pt x="3617" y="7539"/>
                      </a:lnTo>
                      <a:lnTo>
                        <a:pt x="3617" y="7265"/>
                      </a:lnTo>
                      <a:cubicBezTo>
                        <a:pt x="3617" y="6596"/>
                        <a:pt x="3891" y="5988"/>
                        <a:pt x="4408" y="5533"/>
                      </a:cubicBezTo>
                      <a:lnTo>
                        <a:pt x="8420" y="2128"/>
                      </a:lnTo>
                      <a:cubicBezTo>
                        <a:pt x="9058" y="1581"/>
                        <a:pt x="9453" y="821"/>
                        <a:pt x="9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a:extLst>
                    <a:ext uri="{FF2B5EF4-FFF2-40B4-BE49-F238E27FC236}">
                      <a16:creationId xmlns:a16="http://schemas.microsoft.com/office/drawing/2014/main" id="{32948CC3-E570-0845-C7D7-CA90B45C7013}"/>
                    </a:ext>
                  </a:extLst>
                </p:cNvPr>
                <p:cNvSpPr/>
                <p:nvPr/>
              </p:nvSpPr>
              <p:spPr>
                <a:xfrm>
                  <a:off x="636625" y="3009475"/>
                  <a:ext cx="581652" cy="306826"/>
                </a:xfrm>
                <a:custGeom>
                  <a:avLst/>
                  <a:gdLst/>
                  <a:ahLst/>
                  <a:cxnLst/>
                  <a:rect l="l" t="t" r="r" b="b"/>
                  <a:pathLst>
                    <a:path w="10092" h="5655" extrusionOk="0">
                      <a:moveTo>
                        <a:pt x="365" y="1"/>
                      </a:moveTo>
                      <a:cubicBezTo>
                        <a:pt x="152" y="1"/>
                        <a:pt x="0" y="214"/>
                        <a:pt x="0" y="426"/>
                      </a:cubicBezTo>
                      <a:lnTo>
                        <a:pt x="0" y="5229"/>
                      </a:lnTo>
                      <a:cubicBezTo>
                        <a:pt x="0" y="5472"/>
                        <a:pt x="152" y="5655"/>
                        <a:pt x="365" y="5655"/>
                      </a:cubicBezTo>
                      <a:lnTo>
                        <a:pt x="9696" y="5655"/>
                      </a:lnTo>
                      <a:cubicBezTo>
                        <a:pt x="9909" y="5655"/>
                        <a:pt x="10091" y="5472"/>
                        <a:pt x="10091" y="5229"/>
                      </a:cubicBezTo>
                      <a:lnTo>
                        <a:pt x="10091" y="426"/>
                      </a:lnTo>
                      <a:cubicBezTo>
                        <a:pt x="10091" y="214"/>
                        <a:pt x="9909" y="1"/>
                        <a:pt x="9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a:extLst>
                    <a:ext uri="{FF2B5EF4-FFF2-40B4-BE49-F238E27FC236}">
                      <a16:creationId xmlns:a16="http://schemas.microsoft.com/office/drawing/2014/main" id="{CBD9C9FB-9C6A-42DB-7D2D-257D37E715B3}"/>
                    </a:ext>
                  </a:extLst>
                </p:cNvPr>
                <p:cNvSpPr/>
                <p:nvPr/>
              </p:nvSpPr>
              <p:spPr>
                <a:xfrm>
                  <a:off x="636625" y="3009474"/>
                  <a:ext cx="252279" cy="306826"/>
                </a:xfrm>
                <a:custGeom>
                  <a:avLst/>
                  <a:gdLst/>
                  <a:ahLst/>
                  <a:cxnLst/>
                  <a:rect l="l" t="t" r="r" b="b"/>
                  <a:pathLst>
                    <a:path w="4377" h="5655" extrusionOk="0">
                      <a:moveTo>
                        <a:pt x="365" y="1"/>
                      </a:moveTo>
                      <a:cubicBezTo>
                        <a:pt x="182" y="1"/>
                        <a:pt x="0" y="214"/>
                        <a:pt x="0" y="426"/>
                      </a:cubicBezTo>
                      <a:lnTo>
                        <a:pt x="0" y="5229"/>
                      </a:lnTo>
                      <a:cubicBezTo>
                        <a:pt x="0" y="5472"/>
                        <a:pt x="182" y="5655"/>
                        <a:pt x="365" y="5655"/>
                      </a:cubicBezTo>
                      <a:lnTo>
                        <a:pt x="4377" y="5655"/>
                      </a:lnTo>
                      <a:cubicBezTo>
                        <a:pt x="4164" y="5655"/>
                        <a:pt x="3982" y="5472"/>
                        <a:pt x="3982" y="5229"/>
                      </a:cubicBezTo>
                      <a:lnTo>
                        <a:pt x="3982" y="426"/>
                      </a:lnTo>
                      <a:cubicBezTo>
                        <a:pt x="3982" y="214"/>
                        <a:pt x="4164" y="1"/>
                        <a:pt x="43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a:extLst>
                    <a:ext uri="{FF2B5EF4-FFF2-40B4-BE49-F238E27FC236}">
                      <a16:creationId xmlns:a16="http://schemas.microsoft.com/office/drawing/2014/main" id="{7E25198C-7109-4E1A-947C-2A011B5B22FD}"/>
                    </a:ext>
                  </a:extLst>
                </p:cNvPr>
                <p:cNvSpPr/>
                <p:nvPr/>
              </p:nvSpPr>
              <p:spPr>
                <a:xfrm>
                  <a:off x="995750" y="2995200"/>
                  <a:ext cx="59150" cy="325926"/>
                </a:xfrm>
                <a:custGeom>
                  <a:avLst/>
                  <a:gdLst/>
                  <a:ahLst/>
                  <a:cxnLst/>
                  <a:rect l="l" t="t" r="r" b="b"/>
                  <a:pathLst>
                    <a:path w="1064" h="5655" extrusionOk="0">
                      <a:moveTo>
                        <a:pt x="0" y="1"/>
                      </a:moveTo>
                      <a:lnTo>
                        <a:pt x="0" y="5655"/>
                      </a:lnTo>
                      <a:lnTo>
                        <a:pt x="1064" y="5655"/>
                      </a:lnTo>
                      <a:lnTo>
                        <a:pt x="10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88" name="Google Shape;88;p15">
            <a:extLst>
              <a:ext uri="{FF2B5EF4-FFF2-40B4-BE49-F238E27FC236}">
                <a16:creationId xmlns:a16="http://schemas.microsoft.com/office/drawing/2014/main" id="{837E387A-A3D5-714C-ABE5-8677A967E398}"/>
              </a:ext>
            </a:extLst>
          </p:cNvPr>
          <p:cNvGrpSpPr/>
          <p:nvPr/>
        </p:nvGrpSpPr>
        <p:grpSpPr>
          <a:xfrm>
            <a:off x="6586800" y="3124205"/>
            <a:ext cx="1957050" cy="1569468"/>
            <a:chOff x="6586800" y="3124205"/>
            <a:chExt cx="1957050" cy="1569468"/>
          </a:xfrm>
        </p:grpSpPr>
        <p:sp>
          <p:nvSpPr>
            <p:cNvPr id="89" name="Google Shape;89;p15">
              <a:extLst>
                <a:ext uri="{FF2B5EF4-FFF2-40B4-BE49-F238E27FC236}">
                  <a16:creationId xmlns:a16="http://schemas.microsoft.com/office/drawing/2014/main" id="{A92CE6AA-F0ED-D08C-ED48-06266D0068EB}"/>
                </a:ext>
              </a:extLst>
            </p:cNvPr>
            <p:cNvSpPr/>
            <p:nvPr/>
          </p:nvSpPr>
          <p:spPr>
            <a:xfrm flipH="1">
              <a:off x="7162650" y="4259798"/>
              <a:ext cx="1381200" cy="1839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a:extLst>
                <a:ext uri="{FF2B5EF4-FFF2-40B4-BE49-F238E27FC236}">
                  <a16:creationId xmlns:a16="http://schemas.microsoft.com/office/drawing/2014/main" id="{2AB210CB-5837-7C5E-AAA5-D6FF999D4591}"/>
                </a:ext>
              </a:extLst>
            </p:cNvPr>
            <p:cNvSpPr/>
            <p:nvPr/>
          </p:nvSpPr>
          <p:spPr>
            <a:xfrm flipH="1">
              <a:off x="6586800" y="4440773"/>
              <a:ext cx="1899900" cy="2529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15">
              <a:extLst>
                <a:ext uri="{FF2B5EF4-FFF2-40B4-BE49-F238E27FC236}">
                  <a16:creationId xmlns:a16="http://schemas.microsoft.com/office/drawing/2014/main" id="{2A60C892-3D87-7289-200E-370CDD620A4B}"/>
                </a:ext>
              </a:extLst>
            </p:cNvPr>
            <p:cNvGrpSpPr/>
            <p:nvPr/>
          </p:nvGrpSpPr>
          <p:grpSpPr>
            <a:xfrm flipH="1">
              <a:off x="7848793" y="3305214"/>
              <a:ext cx="571403" cy="1041340"/>
              <a:chOff x="1000125" y="1702606"/>
              <a:chExt cx="1089839" cy="1488267"/>
            </a:xfrm>
          </p:grpSpPr>
          <p:sp>
            <p:nvSpPr>
              <p:cNvPr id="92" name="Google Shape;92;p15">
                <a:extLst>
                  <a:ext uri="{FF2B5EF4-FFF2-40B4-BE49-F238E27FC236}">
                    <a16:creationId xmlns:a16="http://schemas.microsoft.com/office/drawing/2014/main" id="{A1791FB0-C10B-41DF-90EB-F87E04B2A6F2}"/>
                  </a:ext>
                </a:extLst>
              </p:cNvPr>
              <p:cNvSpPr/>
              <p:nvPr/>
            </p:nvSpPr>
            <p:spPr>
              <a:xfrm>
                <a:off x="1047625" y="3009900"/>
                <a:ext cx="1009686" cy="180973"/>
              </a:xfrm>
              <a:custGeom>
                <a:avLst/>
                <a:gdLst/>
                <a:ahLst/>
                <a:cxnLst/>
                <a:rect l="l" t="t" r="r" b="b"/>
                <a:pathLst>
                  <a:path w="15959" h="2646" extrusionOk="0">
                    <a:moveTo>
                      <a:pt x="0" y="1"/>
                    </a:moveTo>
                    <a:lnTo>
                      <a:pt x="0" y="183"/>
                    </a:lnTo>
                    <a:cubicBezTo>
                      <a:pt x="0" y="1551"/>
                      <a:pt x="851" y="2645"/>
                      <a:pt x="1946" y="2645"/>
                    </a:cubicBezTo>
                    <a:lnTo>
                      <a:pt x="14013" y="2645"/>
                    </a:lnTo>
                    <a:cubicBezTo>
                      <a:pt x="15077" y="2645"/>
                      <a:pt x="15958" y="1551"/>
                      <a:pt x="15958" y="183"/>
                    </a:cubicBezTo>
                    <a:lnTo>
                      <a:pt x="159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a:extLst>
                  <a:ext uri="{FF2B5EF4-FFF2-40B4-BE49-F238E27FC236}">
                    <a16:creationId xmlns:a16="http://schemas.microsoft.com/office/drawing/2014/main" id="{60D8E817-07E7-380C-AE35-91F84EE51058}"/>
                  </a:ext>
                </a:extLst>
              </p:cNvPr>
              <p:cNvSpPr/>
              <p:nvPr/>
            </p:nvSpPr>
            <p:spPr>
              <a:xfrm>
                <a:off x="1047625" y="1983575"/>
                <a:ext cx="1009686" cy="272695"/>
              </a:xfrm>
              <a:custGeom>
                <a:avLst/>
                <a:gdLst/>
                <a:ahLst/>
                <a:cxnLst/>
                <a:rect l="l" t="t" r="r" b="b"/>
                <a:pathLst>
                  <a:path w="15959" h="4105" extrusionOk="0">
                    <a:moveTo>
                      <a:pt x="0" y="1"/>
                    </a:moveTo>
                    <a:lnTo>
                      <a:pt x="0" y="4104"/>
                    </a:lnTo>
                    <a:lnTo>
                      <a:pt x="15958" y="4104"/>
                    </a:lnTo>
                    <a:lnTo>
                      <a:pt x="15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a:extLst>
                  <a:ext uri="{FF2B5EF4-FFF2-40B4-BE49-F238E27FC236}">
                    <a16:creationId xmlns:a16="http://schemas.microsoft.com/office/drawing/2014/main" id="{0057EE57-8ADE-9437-D310-0D3C79764124}"/>
                  </a:ext>
                </a:extLst>
              </p:cNvPr>
              <p:cNvSpPr/>
              <p:nvPr/>
            </p:nvSpPr>
            <p:spPr>
              <a:xfrm>
                <a:off x="1013025" y="1713875"/>
                <a:ext cx="1076939" cy="282754"/>
              </a:xfrm>
              <a:custGeom>
                <a:avLst/>
                <a:gdLst/>
                <a:ahLst/>
                <a:cxnLst/>
                <a:rect l="l" t="t" r="r" b="b"/>
                <a:pathLst>
                  <a:path w="17022" h="4469" extrusionOk="0">
                    <a:moveTo>
                      <a:pt x="426" y="1"/>
                    </a:moveTo>
                    <a:cubicBezTo>
                      <a:pt x="183" y="1"/>
                      <a:pt x="0" y="183"/>
                      <a:pt x="0" y="426"/>
                    </a:cubicBezTo>
                    <a:lnTo>
                      <a:pt x="0" y="4043"/>
                    </a:lnTo>
                    <a:cubicBezTo>
                      <a:pt x="0" y="4256"/>
                      <a:pt x="183" y="4469"/>
                      <a:pt x="426" y="4469"/>
                    </a:cubicBezTo>
                    <a:lnTo>
                      <a:pt x="16627" y="4469"/>
                    </a:lnTo>
                    <a:cubicBezTo>
                      <a:pt x="16839" y="4469"/>
                      <a:pt x="17022" y="4256"/>
                      <a:pt x="17022" y="4043"/>
                    </a:cubicBezTo>
                    <a:lnTo>
                      <a:pt x="17022" y="426"/>
                    </a:lnTo>
                    <a:cubicBezTo>
                      <a:pt x="17022" y="183"/>
                      <a:pt x="16839" y="1"/>
                      <a:pt x="16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a:extLst>
                  <a:ext uri="{FF2B5EF4-FFF2-40B4-BE49-F238E27FC236}">
                    <a16:creationId xmlns:a16="http://schemas.microsoft.com/office/drawing/2014/main" id="{0CCD8D8A-AEDC-7F63-F0C2-35F24B70D06D}"/>
                  </a:ext>
                </a:extLst>
              </p:cNvPr>
              <p:cNvSpPr/>
              <p:nvPr/>
            </p:nvSpPr>
            <p:spPr>
              <a:xfrm>
                <a:off x="1000125" y="1713875"/>
                <a:ext cx="349471" cy="282754"/>
              </a:xfrm>
              <a:custGeom>
                <a:avLst/>
                <a:gdLst/>
                <a:ahLst/>
                <a:cxnLst/>
                <a:rect l="l" t="t" r="r" b="b"/>
                <a:pathLst>
                  <a:path w="5320" h="4469" extrusionOk="0">
                    <a:moveTo>
                      <a:pt x="426" y="1"/>
                    </a:moveTo>
                    <a:cubicBezTo>
                      <a:pt x="183" y="1"/>
                      <a:pt x="0" y="183"/>
                      <a:pt x="0" y="426"/>
                    </a:cubicBezTo>
                    <a:lnTo>
                      <a:pt x="0" y="4043"/>
                    </a:lnTo>
                    <a:cubicBezTo>
                      <a:pt x="0" y="4256"/>
                      <a:pt x="183" y="4469"/>
                      <a:pt x="426" y="4469"/>
                    </a:cubicBezTo>
                    <a:lnTo>
                      <a:pt x="5319" y="4469"/>
                    </a:lnTo>
                    <a:cubicBezTo>
                      <a:pt x="5107" y="4469"/>
                      <a:pt x="4924" y="4256"/>
                      <a:pt x="4924" y="4043"/>
                    </a:cubicBezTo>
                    <a:lnTo>
                      <a:pt x="4924" y="426"/>
                    </a:lnTo>
                    <a:cubicBezTo>
                      <a:pt x="4924" y="183"/>
                      <a:pt x="5107" y="1"/>
                      <a:pt x="5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a:extLst>
                  <a:ext uri="{FF2B5EF4-FFF2-40B4-BE49-F238E27FC236}">
                    <a16:creationId xmlns:a16="http://schemas.microsoft.com/office/drawing/2014/main" id="{7F53F03E-633E-CEB5-8DF3-37F0EA7F6075}"/>
                  </a:ext>
                </a:extLst>
              </p:cNvPr>
              <p:cNvSpPr/>
              <p:nvPr/>
            </p:nvSpPr>
            <p:spPr>
              <a:xfrm>
                <a:off x="1047633" y="1996558"/>
                <a:ext cx="426992" cy="1194301"/>
              </a:xfrm>
              <a:custGeom>
                <a:avLst/>
                <a:gdLst/>
                <a:ahLst/>
                <a:cxnLst/>
                <a:rect l="l" t="t" r="r" b="b"/>
                <a:pathLst>
                  <a:path w="6749" h="18877" extrusionOk="0">
                    <a:moveTo>
                      <a:pt x="0" y="1"/>
                    </a:moveTo>
                    <a:lnTo>
                      <a:pt x="0" y="4104"/>
                    </a:lnTo>
                    <a:lnTo>
                      <a:pt x="0" y="16232"/>
                    </a:lnTo>
                    <a:lnTo>
                      <a:pt x="0" y="16414"/>
                    </a:lnTo>
                    <a:cubicBezTo>
                      <a:pt x="0" y="17782"/>
                      <a:pt x="882" y="18876"/>
                      <a:pt x="1946" y="18876"/>
                    </a:cubicBezTo>
                    <a:lnTo>
                      <a:pt x="6748" y="18876"/>
                    </a:lnTo>
                    <a:cubicBezTo>
                      <a:pt x="5654" y="18876"/>
                      <a:pt x="4803" y="17782"/>
                      <a:pt x="4803" y="16414"/>
                    </a:cubicBezTo>
                    <a:lnTo>
                      <a:pt x="4803" y="16232"/>
                    </a:lnTo>
                    <a:lnTo>
                      <a:pt x="4803" y="4104"/>
                    </a:lnTo>
                    <a:lnTo>
                      <a:pt x="48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a:extLst>
                  <a:ext uri="{FF2B5EF4-FFF2-40B4-BE49-F238E27FC236}">
                    <a16:creationId xmlns:a16="http://schemas.microsoft.com/office/drawing/2014/main" id="{8C11BAF6-6228-52BA-53EA-2B96243D5363}"/>
                  </a:ext>
                </a:extLst>
              </p:cNvPr>
              <p:cNvSpPr/>
              <p:nvPr/>
            </p:nvSpPr>
            <p:spPr>
              <a:xfrm>
                <a:off x="1349596" y="2256210"/>
                <a:ext cx="707702" cy="767308"/>
              </a:xfrm>
              <a:custGeom>
                <a:avLst/>
                <a:gdLst/>
                <a:ahLst/>
                <a:cxnLst/>
                <a:rect l="l" t="t" r="r" b="b"/>
                <a:pathLst>
                  <a:path w="15959" h="12128" extrusionOk="0">
                    <a:moveTo>
                      <a:pt x="0" y="0"/>
                    </a:moveTo>
                    <a:lnTo>
                      <a:pt x="0" y="12128"/>
                    </a:lnTo>
                    <a:lnTo>
                      <a:pt x="15958" y="12128"/>
                    </a:lnTo>
                    <a:lnTo>
                      <a:pt x="159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a:extLst>
                  <a:ext uri="{FF2B5EF4-FFF2-40B4-BE49-F238E27FC236}">
                    <a16:creationId xmlns:a16="http://schemas.microsoft.com/office/drawing/2014/main" id="{93EFDBE8-4AF0-B4C3-8EA4-7CA0AF63E96A}"/>
                  </a:ext>
                </a:extLst>
              </p:cNvPr>
              <p:cNvSpPr/>
              <p:nvPr/>
            </p:nvSpPr>
            <p:spPr>
              <a:xfrm>
                <a:off x="1897344" y="1702606"/>
                <a:ext cx="78898" cy="294038"/>
              </a:xfrm>
              <a:custGeom>
                <a:avLst/>
                <a:gdLst/>
                <a:ahLst/>
                <a:cxnLst/>
                <a:rect l="l" t="t" r="r" b="b"/>
                <a:pathLst>
                  <a:path w="1247" h="4469" extrusionOk="0">
                    <a:moveTo>
                      <a:pt x="1" y="1"/>
                    </a:moveTo>
                    <a:lnTo>
                      <a:pt x="1" y="4469"/>
                    </a:lnTo>
                    <a:lnTo>
                      <a:pt x="1247" y="4469"/>
                    </a:lnTo>
                    <a:lnTo>
                      <a:pt x="12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5">
              <a:extLst>
                <a:ext uri="{FF2B5EF4-FFF2-40B4-BE49-F238E27FC236}">
                  <a16:creationId xmlns:a16="http://schemas.microsoft.com/office/drawing/2014/main" id="{0E74524F-002D-F122-358C-1C9104A453A7}"/>
                </a:ext>
              </a:extLst>
            </p:cNvPr>
            <p:cNvGrpSpPr/>
            <p:nvPr/>
          </p:nvGrpSpPr>
          <p:grpSpPr>
            <a:xfrm flipH="1">
              <a:off x="6808958" y="3124205"/>
              <a:ext cx="1039707" cy="1409056"/>
              <a:chOff x="1000125" y="1713875"/>
              <a:chExt cx="1089839" cy="1476998"/>
            </a:xfrm>
          </p:grpSpPr>
          <p:sp>
            <p:nvSpPr>
              <p:cNvPr id="100" name="Google Shape;100;p15">
                <a:extLst>
                  <a:ext uri="{FF2B5EF4-FFF2-40B4-BE49-F238E27FC236}">
                    <a16:creationId xmlns:a16="http://schemas.microsoft.com/office/drawing/2014/main" id="{111FAC16-F17F-A3BA-9423-C26D8D72E974}"/>
                  </a:ext>
                </a:extLst>
              </p:cNvPr>
              <p:cNvSpPr/>
              <p:nvPr/>
            </p:nvSpPr>
            <p:spPr>
              <a:xfrm>
                <a:off x="1047625" y="3009900"/>
                <a:ext cx="1009686" cy="180973"/>
              </a:xfrm>
              <a:custGeom>
                <a:avLst/>
                <a:gdLst/>
                <a:ahLst/>
                <a:cxnLst/>
                <a:rect l="l" t="t" r="r" b="b"/>
                <a:pathLst>
                  <a:path w="15959" h="2646" extrusionOk="0">
                    <a:moveTo>
                      <a:pt x="0" y="1"/>
                    </a:moveTo>
                    <a:lnTo>
                      <a:pt x="0" y="183"/>
                    </a:lnTo>
                    <a:cubicBezTo>
                      <a:pt x="0" y="1551"/>
                      <a:pt x="851" y="2645"/>
                      <a:pt x="1946" y="2645"/>
                    </a:cubicBezTo>
                    <a:lnTo>
                      <a:pt x="14013" y="2645"/>
                    </a:lnTo>
                    <a:cubicBezTo>
                      <a:pt x="15077" y="2645"/>
                      <a:pt x="15958" y="1551"/>
                      <a:pt x="15958" y="183"/>
                    </a:cubicBezTo>
                    <a:lnTo>
                      <a:pt x="15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a:extLst>
                  <a:ext uri="{FF2B5EF4-FFF2-40B4-BE49-F238E27FC236}">
                    <a16:creationId xmlns:a16="http://schemas.microsoft.com/office/drawing/2014/main" id="{242EA0F5-D1DA-7586-C888-59C07548C1D0}"/>
                  </a:ext>
                </a:extLst>
              </p:cNvPr>
              <p:cNvSpPr/>
              <p:nvPr/>
            </p:nvSpPr>
            <p:spPr>
              <a:xfrm>
                <a:off x="1047625" y="1973525"/>
                <a:ext cx="1009686" cy="282752"/>
              </a:xfrm>
              <a:custGeom>
                <a:avLst/>
                <a:gdLst/>
                <a:ahLst/>
                <a:cxnLst/>
                <a:rect l="l" t="t" r="r" b="b"/>
                <a:pathLst>
                  <a:path w="15959" h="4105" extrusionOk="0">
                    <a:moveTo>
                      <a:pt x="0" y="1"/>
                    </a:moveTo>
                    <a:lnTo>
                      <a:pt x="0" y="4104"/>
                    </a:lnTo>
                    <a:lnTo>
                      <a:pt x="15958" y="4104"/>
                    </a:lnTo>
                    <a:lnTo>
                      <a:pt x="159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a:extLst>
                  <a:ext uri="{FF2B5EF4-FFF2-40B4-BE49-F238E27FC236}">
                    <a16:creationId xmlns:a16="http://schemas.microsoft.com/office/drawing/2014/main" id="{B7D27D18-4D79-FD6B-42C8-D21B0179E09D}"/>
                  </a:ext>
                </a:extLst>
              </p:cNvPr>
              <p:cNvSpPr/>
              <p:nvPr/>
            </p:nvSpPr>
            <p:spPr>
              <a:xfrm>
                <a:off x="1013025" y="1713875"/>
                <a:ext cx="1076939" cy="282742"/>
              </a:xfrm>
              <a:custGeom>
                <a:avLst/>
                <a:gdLst/>
                <a:ahLst/>
                <a:cxnLst/>
                <a:rect l="l" t="t" r="r" b="b"/>
                <a:pathLst>
                  <a:path w="17022" h="4469" extrusionOk="0">
                    <a:moveTo>
                      <a:pt x="426" y="1"/>
                    </a:moveTo>
                    <a:cubicBezTo>
                      <a:pt x="183" y="1"/>
                      <a:pt x="0" y="183"/>
                      <a:pt x="0" y="426"/>
                    </a:cubicBezTo>
                    <a:lnTo>
                      <a:pt x="0" y="4043"/>
                    </a:lnTo>
                    <a:cubicBezTo>
                      <a:pt x="0" y="4256"/>
                      <a:pt x="183" y="4469"/>
                      <a:pt x="426" y="4469"/>
                    </a:cubicBezTo>
                    <a:lnTo>
                      <a:pt x="16627" y="4469"/>
                    </a:lnTo>
                    <a:cubicBezTo>
                      <a:pt x="16839" y="4469"/>
                      <a:pt x="17022" y="4256"/>
                      <a:pt x="17022" y="4043"/>
                    </a:cubicBezTo>
                    <a:lnTo>
                      <a:pt x="17022" y="426"/>
                    </a:lnTo>
                    <a:cubicBezTo>
                      <a:pt x="17022" y="183"/>
                      <a:pt x="16839" y="1"/>
                      <a:pt x="16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a:extLst>
                  <a:ext uri="{FF2B5EF4-FFF2-40B4-BE49-F238E27FC236}">
                    <a16:creationId xmlns:a16="http://schemas.microsoft.com/office/drawing/2014/main" id="{9B792768-2F23-A341-566C-CD9DA4D26425}"/>
                  </a:ext>
                </a:extLst>
              </p:cNvPr>
              <p:cNvSpPr/>
              <p:nvPr/>
            </p:nvSpPr>
            <p:spPr>
              <a:xfrm>
                <a:off x="1000125" y="1713875"/>
                <a:ext cx="349471" cy="282754"/>
              </a:xfrm>
              <a:custGeom>
                <a:avLst/>
                <a:gdLst/>
                <a:ahLst/>
                <a:cxnLst/>
                <a:rect l="l" t="t" r="r" b="b"/>
                <a:pathLst>
                  <a:path w="5320" h="4469" extrusionOk="0">
                    <a:moveTo>
                      <a:pt x="426" y="1"/>
                    </a:moveTo>
                    <a:cubicBezTo>
                      <a:pt x="183" y="1"/>
                      <a:pt x="0" y="183"/>
                      <a:pt x="0" y="426"/>
                    </a:cubicBezTo>
                    <a:lnTo>
                      <a:pt x="0" y="4043"/>
                    </a:lnTo>
                    <a:cubicBezTo>
                      <a:pt x="0" y="4256"/>
                      <a:pt x="183" y="4469"/>
                      <a:pt x="426" y="4469"/>
                    </a:cubicBezTo>
                    <a:lnTo>
                      <a:pt x="5319" y="4469"/>
                    </a:lnTo>
                    <a:cubicBezTo>
                      <a:pt x="5107" y="4469"/>
                      <a:pt x="4924" y="4256"/>
                      <a:pt x="4924" y="4043"/>
                    </a:cubicBezTo>
                    <a:lnTo>
                      <a:pt x="4924" y="426"/>
                    </a:lnTo>
                    <a:cubicBezTo>
                      <a:pt x="4924" y="183"/>
                      <a:pt x="5107" y="1"/>
                      <a:pt x="5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a:extLst>
                  <a:ext uri="{FF2B5EF4-FFF2-40B4-BE49-F238E27FC236}">
                    <a16:creationId xmlns:a16="http://schemas.microsoft.com/office/drawing/2014/main" id="{08359E94-D8CF-C89B-92EB-458EC08FF4C4}"/>
                  </a:ext>
                </a:extLst>
              </p:cNvPr>
              <p:cNvSpPr/>
              <p:nvPr/>
            </p:nvSpPr>
            <p:spPr>
              <a:xfrm>
                <a:off x="1047633" y="1996558"/>
                <a:ext cx="426992" cy="1194301"/>
              </a:xfrm>
              <a:custGeom>
                <a:avLst/>
                <a:gdLst/>
                <a:ahLst/>
                <a:cxnLst/>
                <a:rect l="l" t="t" r="r" b="b"/>
                <a:pathLst>
                  <a:path w="6749" h="18877" extrusionOk="0">
                    <a:moveTo>
                      <a:pt x="0" y="1"/>
                    </a:moveTo>
                    <a:lnTo>
                      <a:pt x="0" y="4104"/>
                    </a:lnTo>
                    <a:lnTo>
                      <a:pt x="0" y="16232"/>
                    </a:lnTo>
                    <a:lnTo>
                      <a:pt x="0" y="16414"/>
                    </a:lnTo>
                    <a:cubicBezTo>
                      <a:pt x="0" y="17782"/>
                      <a:pt x="882" y="18876"/>
                      <a:pt x="1946" y="18876"/>
                    </a:cubicBezTo>
                    <a:lnTo>
                      <a:pt x="6748" y="18876"/>
                    </a:lnTo>
                    <a:cubicBezTo>
                      <a:pt x="5654" y="18876"/>
                      <a:pt x="4803" y="17782"/>
                      <a:pt x="4803" y="16414"/>
                    </a:cubicBezTo>
                    <a:lnTo>
                      <a:pt x="4803" y="16232"/>
                    </a:lnTo>
                    <a:lnTo>
                      <a:pt x="4803" y="4104"/>
                    </a:lnTo>
                    <a:lnTo>
                      <a:pt x="4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a:extLst>
                  <a:ext uri="{FF2B5EF4-FFF2-40B4-BE49-F238E27FC236}">
                    <a16:creationId xmlns:a16="http://schemas.microsoft.com/office/drawing/2014/main" id="{BB7F8ED9-2E4D-C7D7-754B-AE60E672E763}"/>
                  </a:ext>
                </a:extLst>
              </p:cNvPr>
              <p:cNvSpPr/>
              <p:nvPr/>
            </p:nvSpPr>
            <p:spPr>
              <a:xfrm>
                <a:off x="1349587" y="2256202"/>
                <a:ext cx="707742" cy="767308"/>
              </a:xfrm>
              <a:custGeom>
                <a:avLst/>
                <a:gdLst/>
                <a:ahLst/>
                <a:cxnLst/>
                <a:rect l="l" t="t" r="r" b="b"/>
                <a:pathLst>
                  <a:path w="15959" h="12128" extrusionOk="0">
                    <a:moveTo>
                      <a:pt x="0" y="0"/>
                    </a:moveTo>
                    <a:lnTo>
                      <a:pt x="0" y="12128"/>
                    </a:lnTo>
                    <a:lnTo>
                      <a:pt x="15958" y="12128"/>
                    </a:lnTo>
                    <a:lnTo>
                      <a:pt x="159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a:extLst>
                  <a:ext uri="{FF2B5EF4-FFF2-40B4-BE49-F238E27FC236}">
                    <a16:creationId xmlns:a16="http://schemas.microsoft.com/office/drawing/2014/main" id="{41F15F0C-F279-D3BF-725B-FC7E91C79EC1}"/>
                  </a:ext>
                </a:extLst>
              </p:cNvPr>
              <p:cNvSpPr/>
              <p:nvPr/>
            </p:nvSpPr>
            <p:spPr>
              <a:xfrm>
                <a:off x="1897337" y="1713902"/>
                <a:ext cx="78926" cy="282742"/>
              </a:xfrm>
              <a:custGeom>
                <a:avLst/>
                <a:gdLst/>
                <a:ahLst/>
                <a:cxnLst/>
                <a:rect l="l" t="t" r="r" b="b"/>
                <a:pathLst>
                  <a:path w="1247" h="4469" extrusionOk="0">
                    <a:moveTo>
                      <a:pt x="1" y="1"/>
                    </a:moveTo>
                    <a:lnTo>
                      <a:pt x="1" y="4469"/>
                    </a:lnTo>
                    <a:lnTo>
                      <a:pt x="1247" y="4469"/>
                    </a:lnTo>
                    <a:lnTo>
                      <a:pt x="12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 name="Google Shape;107;p15">
            <a:extLst>
              <a:ext uri="{FF2B5EF4-FFF2-40B4-BE49-F238E27FC236}">
                <a16:creationId xmlns:a16="http://schemas.microsoft.com/office/drawing/2014/main" id="{C0D3CDAC-8555-7AB5-05E7-8A930CD21D34}"/>
              </a:ext>
            </a:extLst>
          </p:cNvPr>
          <p:cNvGrpSpPr/>
          <p:nvPr/>
        </p:nvGrpSpPr>
        <p:grpSpPr>
          <a:xfrm>
            <a:off x="975050" y="-87050"/>
            <a:ext cx="7349725" cy="2303735"/>
            <a:chOff x="975050" y="-87050"/>
            <a:chExt cx="7349725" cy="2303735"/>
          </a:xfrm>
        </p:grpSpPr>
        <p:sp>
          <p:nvSpPr>
            <p:cNvPr id="108" name="Google Shape;108;p15">
              <a:extLst>
                <a:ext uri="{FF2B5EF4-FFF2-40B4-BE49-F238E27FC236}">
                  <a16:creationId xmlns:a16="http://schemas.microsoft.com/office/drawing/2014/main" id="{1E689C99-D68C-6EEC-51A0-F5795FD5C8E6}"/>
                </a:ext>
              </a:extLst>
            </p:cNvPr>
            <p:cNvSpPr/>
            <p:nvPr/>
          </p:nvSpPr>
          <p:spPr>
            <a:xfrm>
              <a:off x="1399772" y="-87050"/>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a:extLst>
                <a:ext uri="{FF2B5EF4-FFF2-40B4-BE49-F238E27FC236}">
                  <a16:creationId xmlns:a16="http://schemas.microsoft.com/office/drawing/2014/main" id="{4675A191-9FDC-2644-546A-8C78F6F93487}"/>
                </a:ext>
              </a:extLst>
            </p:cNvPr>
            <p:cNvSpPr/>
            <p:nvPr/>
          </p:nvSpPr>
          <p:spPr>
            <a:xfrm>
              <a:off x="1516564" y="84002"/>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a:extLst>
                <a:ext uri="{FF2B5EF4-FFF2-40B4-BE49-F238E27FC236}">
                  <a16:creationId xmlns:a16="http://schemas.microsoft.com/office/drawing/2014/main" id="{A49331C3-31A2-A3B2-44E9-996680EB4704}"/>
                </a:ext>
              </a:extLst>
            </p:cNvPr>
            <p:cNvSpPr/>
            <p:nvPr/>
          </p:nvSpPr>
          <p:spPr>
            <a:xfrm>
              <a:off x="1399772" y="-82334"/>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a:extLst>
                <a:ext uri="{FF2B5EF4-FFF2-40B4-BE49-F238E27FC236}">
                  <a16:creationId xmlns:a16="http://schemas.microsoft.com/office/drawing/2014/main" id="{AD6B1DD8-8738-FDDF-9945-2FDA9CF2A269}"/>
                </a:ext>
              </a:extLst>
            </p:cNvPr>
            <p:cNvSpPr/>
            <p:nvPr/>
          </p:nvSpPr>
          <p:spPr>
            <a:xfrm>
              <a:off x="1550157" y="-44491"/>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a:extLst>
                <a:ext uri="{FF2B5EF4-FFF2-40B4-BE49-F238E27FC236}">
                  <a16:creationId xmlns:a16="http://schemas.microsoft.com/office/drawing/2014/main" id="{EC4E6843-2C58-00B1-7B53-2245B9615DAB}"/>
                </a:ext>
              </a:extLst>
            </p:cNvPr>
            <p:cNvSpPr/>
            <p:nvPr/>
          </p:nvSpPr>
          <p:spPr>
            <a:xfrm>
              <a:off x="3121659" y="318165"/>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a:extLst>
                <a:ext uri="{FF2B5EF4-FFF2-40B4-BE49-F238E27FC236}">
                  <a16:creationId xmlns:a16="http://schemas.microsoft.com/office/drawing/2014/main" id="{35CA1D73-4769-A85F-E089-DB1C295C48DB}"/>
                </a:ext>
              </a:extLst>
            </p:cNvPr>
            <p:cNvSpPr/>
            <p:nvPr/>
          </p:nvSpPr>
          <p:spPr>
            <a:xfrm>
              <a:off x="3042013" y="524674"/>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a:extLst>
                <a:ext uri="{FF2B5EF4-FFF2-40B4-BE49-F238E27FC236}">
                  <a16:creationId xmlns:a16="http://schemas.microsoft.com/office/drawing/2014/main" id="{0D19A0B0-460C-0A51-D901-EA86553231B7}"/>
                </a:ext>
              </a:extLst>
            </p:cNvPr>
            <p:cNvSpPr/>
            <p:nvPr/>
          </p:nvSpPr>
          <p:spPr>
            <a:xfrm>
              <a:off x="3042013" y="318165"/>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a:extLst>
                <a:ext uri="{FF2B5EF4-FFF2-40B4-BE49-F238E27FC236}">
                  <a16:creationId xmlns:a16="http://schemas.microsoft.com/office/drawing/2014/main" id="{29A0B1C0-729A-0D27-452C-FD84B3105E6F}"/>
                </a:ext>
              </a:extLst>
            </p:cNvPr>
            <p:cNvSpPr/>
            <p:nvPr/>
          </p:nvSpPr>
          <p:spPr>
            <a:xfrm>
              <a:off x="3208351" y="418013"/>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a:extLst>
                <a:ext uri="{FF2B5EF4-FFF2-40B4-BE49-F238E27FC236}">
                  <a16:creationId xmlns:a16="http://schemas.microsoft.com/office/drawing/2014/main" id="{9749B108-2236-604B-4594-AF72DA42F073}"/>
                </a:ext>
              </a:extLst>
            </p:cNvPr>
            <p:cNvSpPr/>
            <p:nvPr/>
          </p:nvSpPr>
          <p:spPr>
            <a:xfrm>
              <a:off x="989198" y="1140298"/>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a:extLst>
                <a:ext uri="{FF2B5EF4-FFF2-40B4-BE49-F238E27FC236}">
                  <a16:creationId xmlns:a16="http://schemas.microsoft.com/office/drawing/2014/main" id="{1E99B2E9-3740-1994-7FDB-9F217CEE773F}"/>
                </a:ext>
              </a:extLst>
            </p:cNvPr>
            <p:cNvSpPr/>
            <p:nvPr/>
          </p:nvSpPr>
          <p:spPr>
            <a:xfrm>
              <a:off x="975050" y="1390006"/>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a:extLst>
                <a:ext uri="{FF2B5EF4-FFF2-40B4-BE49-F238E27FC236}">
                  <a16:creationId xmlns:a16="http://schemas.microsoft.com/office/drawing/2014/main" id="{670D62F6-6D77-AA85-F88B-FC06776DB9D2}"/>
                </a:ext>
              </a:extLst>
            </p:cNvPr>
            <p:cNvSpPr/>
            <p:nvPr/>
          </p:nvSpPr>
          <p:spPr>
            <a:xfrm>
              <a:off x="975050" y="1140298"/>
              <a:ext cx="168139" cy="514199"/>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a:extLst>
                <a:ext uri="{FF2B5EF4-FFF2-40B4-BE49-F238E27FC236}">
                  <a16:creationId xmlns:a16="http://schemas.microsoft.com/office/drawing/2014/main" id="{B272A685-D9FE-0E9E-6E80-689D20C124FC}"/>
                </a:ext>
              </a:extLst>
            </p:cNvPr>
            <p:cNvSpPr/>
            <p:nvPr/>
          </p:nvSpPr>
          <p:spPr>
            <a:xfrm>
              <a:off x="1139583" y="1220118"/>
              <a:ext cx="44305" cy="348680"/>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a:extLst>
                <a:ext uri="{FF2B5EF4-FFF2-40B4-BE49-F238E27FC236}">
                  <a16:creationId xmlns:a16="http://schemas.microsoft.com/office/drawing/2014/main" id="{4C581F20-584B-D36E-09D2-C997F89445CA}"/>
                </a:ext>
              </a:extLst>
            </p:cNvPr>
            <p:cNvSpPr/>
            <p:nvPr/>
          </p:nvSpPr>
          <p:spPr>
            <a:xfrm>
              <a:off x="2117193" y="1083014"/>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a:extLst>
                <a:ext uri="{FF2B5EF4-FFF2-40B4-BE49-F238E27FC236}">
                  <a16:creationId xmlns:a16="http://schemas.microsoft.com/office/drawing/2014/main" id="{72F72CD0-DEBC-65FC-DA22-CBF9144B10B2}"/>
                </a:ext>
              </a:extLst>
            </p:cNvPr>
            <p:cNvSpPr/>
            <p:nvPr/>
          </p:nvSpPr>
          <p:spPr>
            <a:xfrm>
              <a:off x="2207494" y="1279858"/>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a:extLst>
                <a:ext uri="{FF2B5EF4-FFF2-40B4-BE49-F238E27FC236}">
                  <a16:creationId xmlns:a16="http://schemas.microsoft.com/office/drawing/2014/main" id="{C5A5FE1B-AB10-64F1-C1BA-F8BF372075B1}"/>
                </a:ext>
              </a:extLst>
            </p:cNvPr>
            <p:cNvSpPr/>
            <p:nvPr/>
          </p:nvSpPr>
          <p:spPr>
            <a:xfrm>
              <a:off x="2117193" y="1085168"/>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a:extLst>
                <a:ext uri="{FF2B5EF4-FFF2-40B4-BE49-F238E27FC236}">
                  <a16:creationId xmlns:a16="http://schemas.microsoft.com/office/drawing/2014/main" id="{C6563A52-CFE9-A1A2-13BB-A4BCA2E85DE4}"/>
                </a:ext>
              </a:extLst>
            </p:cNvPr>
            <p:cNvSpPr/>
            <p:nvPr/>
          </p:nvSpPr>
          <p:spPr>
            <a:xfrm>
              <a:off x="2274739" y="1133317"/>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a:extLst>
                <a:ext uri="{FF2B5EF4-FFF2-40B4-BE49-F238E27FC236}">
                  <a16:creationId xmlns:a16="http://schemas.microsoft.com/office/drawing/2014/main" id="{0C3CE26B-C585-D340-67A7-3606B470F77E}"/>
                </a:ext>
              </a:extLst>
            </p:cNvPr>
            <p:cNvSpPr/>
            <p:nvPr/>
          </p:nvSpPr>
          <p:spPr>
            <a:xfrm flipH="1">
              <a:off x="6976344" y="84015"/>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a:extLst>
                <a:ext uri="{FF2B5EF4-FFF2-40B4-BE49-F238E27FC236}">
                  <a16:creationId xmlns:a16="http://schemas.microsoft.com/office/drawing/2014/main" id="{4D5D8631-32A1-38EE-9F7F-CCBFB11019F0}"/>
                </a:ext>
              </a:extLst>
            </p:cNvPr>
            <p:cNvSpPr/>
            <p:nvPr/>
          </p:nvSpPr>
          <p:spPr>
            <a:xfrm flipH="1">
              <a:off x="6859552" y="255067"/>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a:extLst>
                <a:ext uri="{FF2B5EF4-FFF2-40B4-BE49-F238E27FC236}">
                  <a16:creationId xmlns:a16="http://schemas.microsoft.com/office/drawing/2014/main" id="{CCFD2F03-58B0-D5D5-0749-62E597B19309}"/>
                </a:ext>
              </a:extLst>
            </p:cNvPr>
            <p:cNvSpPr/>
            <p:nvPr/>
          </p:nvSpPr>
          <p:spPr>
            <a:xfrm flipH="1">
              <a:off x="6898504" y="88730"/>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a:extLst>
                <a:ext uri="{FF2B5EF4-FFF2-40B4-BE49-F238E27FC236}">
                  <a16:creationId xmlns:a16="http://schemas.microsoft.com/office/drawing/2014/main" id="{84368CC4-2546-2A5D-7102-13EB089AE352}"/>
                </a:ext>
              </a:extLst>
            </p:cNvPr>
            <p:cNvSpPr/>
            <p:nvPr/>
          </p:nvSpPr>
          <p:spPr>
            <a:xfrm flipH="1">
              <a:off x="6912648" y="126574"/>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a:extLst>
                <a:ext uri="{FF2B5EF4-FFF2-40B4-BE49-F238E27FC236}">
                  <a16:creationId xmlns:a16="http://schemas.microsoft.com/office/drawing/2014/main" id="{1B03614D-34B7-ECF7-8647-F17373C379ED}"/>
                </a:ext>
              </a:extLst>
            </p:cNvPr>
            <p:cNvSpPr/>
            <p:nvPr/>
          </p:nvSpPr>
          <p:spPr>
            <a:xfrm flipH="1">
              <a:off x="7967245" y="697447"/>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a:extLst>
                <a:ext uri="{FF2B5EF4-FFF2-40B4-BE49-F238E27FC236}">
                  <a16:creationId xmlns:a16="http://schemas.microsoft.com/office/drawing/2014/main" id="{18AEFD6A-9493-2D85-F215-D8345001D24C}"/>
                </a:ext>
              </a:extLst>
            </p:cNvPr>
            <p:cNvSpPr/>
            <p:nvPr/>
          </p:nvSpPr>
          <p:spPr>
            <a:xfrm flipH="1">
              <a:off x="8046891" y="903956"/>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a:extLst>
                <a:ext uri="{FF2B5EF4-FFF2-40B4-BE49-F238E27FC236}">
                  <a16:creationId xmlns:a16="http://schemas.microsoft.com/office/drawing/2014/main" id="{43AC4554-1AF6-778A-970E-347736411C44}"/>
                </a:ext>
              </a:extLst>
            </p:cNvPr>
            <p:cNvSpPr/>
            <p:nvPr/>
          </p:nvSpPr>
          <p:spPr>
            <a:xfrm flipH="1">
              <a:off x="8023894" y="697447"/>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a:extLst>
                <a:ext uri="{FF2B5EF4-FFF2-40B4-BE49-F238E27FC236}">
                  <a16:creationId xmlns:a16="http://schemas.microsoft.com/office/drawing/2014/main" id="{FF150068-C4BD-A5E8-FB3A-629222617CEC}"/>
                </a:ext>
              </a:extLst>
            </p:cNvPr>
            <p:cNvSpPr/>
            <p:nvPr/>
          </p:nvSpPr>
          <p:spPr>
            <a:xfrm flipH="1">
              <a:off x="8011490" y="797296"/>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15">
              <a:extLst>
                <a:ext uri="{FF2B5EF4-FFF2-40B4-BE49-F238E27FC236}">
                  <a16:creationId xmlns:a16="http://schemas.microsoft.com/office/drawing/2014/main" id="{EAD3474E-6767-B35D-EABD-170BFD1F1A97}"/>
                </a:ext>
              </a:extLst>
            </p:cNvPr>
            <p:cNvGrpSpPr/>
            <p:nvPr/>
          </p:nvGrpSpPr>
          <p:grpSpPr>
            <a:xfrm>
              <a:off x="5402363" y="671560"/>
              <a:ext cx="517818" cy="543201"/>
              <a:chOff x="6144651" y="1250347"/>
              <a:chExt cx="517818" cy="543201"/>
            </a:xfrm>
          </p:grpSpPr>
          <p:sp>
            <p:nvSpPr>
              <p:cNvPr id="133" name="Google Shape;133;p15">
                <a:extLst>
                  <a:ext uri="{FF2B5EF4-FFF2-40B4-BE49-F238E27FC236}">
                    <a16:creationId xmlns:a16="http://schemas.microsoft.com/office/drawing/2014/main" id="{B0C15148-3E8D-F740-3D22-6ABEF263CEED}"/>
                  </a:ext>
                </a:extLst>
              </p:cNvPr>
              <p:cNvSpPr/>
              <p:nvPr/>
            </p:nvSpPr>
            <p:spPr>
              <a:xfrm rot="2568446" flipH="1">
                <a:off x="6362979" y="1293376"/>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a:extLst>
                  <a:ext uri="{FF2B5EF4-FFF2-40B4-BE49-F238E27FC236}">
                    <a16:creationId xmlns:a16="http://schemas.microsoft.com/office/drawing/2014/main" id="{36616B1B-DF50-FDE5-273B-CA3B08D28849}"/>
                  </a:ext>
                </a:extLst>
              </p:cNvPr>
              <p:cNvSpPr/>
              <p:nvPr/>
            </p:nvSpPr>
            <p:spPr>
              <a:xfrm rot="2568446" flipH="1">
                <a:off x="6203677" y="1486190"/>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a:extLst>
                  <a:ext uri="{FF2B5EF4-FFF2-40B4-BE49-F238E27FC236}">
                    <a16:creationId xmlns:a16="http://schemas.microsoft.com/office/drawing/2014/main" id="{499822F7-623A-176A-7CBB-EF0F8B599C6C}"/>
                  </a:ext>
                </a:extLst>
              </p:cNvPr>
              <p:cNvSpPr/>
              <p:nvPr/>
            </p:nvSpPr>
            <p:spPr>
              <a:xfrm rot="2568446" flipH="1">
                <a:off x="6342015" y="1290703"/>
                <a:ext cx="168139" cy="514198"/>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a:extLst>
                  <a:ext uri="{FF2B5EF4-FFF2-40B4-BE49-F238E27FC236}">
                    <a16:creationId xmlns:a16="http://schemas.microsoft.com/office/drawing/2014/main" id="{330083D1-D50E-38DF-C22B-AD65829F5BD3}"/>
                  </a:ext>
                </a:extLst>
              </p:cNvPr>
              <p:cNvSpPr/>
              <p:nvPr/>
            </p:nvSpPr>
            <p:spPr>
              <a:xfrm rot="2568446" flipH="1">
                <a:off x="6330644" y="1301581"/>
                <a:ext cx="44305" cy="348679"/>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5">
              <a:extLst>
                <a:ext uri="{FF2B5EF4-FFF2-40B4-BE49-F238E27FC236}">
                  <a16:creationId xmlns:a16="http://schemas.microsoft.com/office/drawing/2014/main" id="{30420BCF-E7E2-E516-2C39-21C69FD6A421}"/>
                </a:ext>
              </a:extLst>
            </p:cNvPr>
            <p:cNvGrpSpPr/>
            <p:nvPr/>
          </p:nvGrpSpPr>
          <p:grpSpPr>
            <a:xfrm>
              <a:off x="7408052" y="1730897"/>
              <a:ext cx="375229" cy="485788"/>
              <a:chOff x="5377840" y="454547"/>
              <a:chExt cx="375229" cy="485788"/>
            </a:xfrm>
          </p:grpSpPr>
          <p:sp>
            <p:nvSpPr>
              <p:cNvPr id="138" name="Google Shape;138;p15">
                <a:extLst>
                  <a:ext uri="{FF2B5EF4-FFF2-40B4-BE49-F238E27FC236}">
                    <a16:creationId xmlns:a16="http://schemas.microsoft.com/office/drawing/2014/main" id="{E7E8BAF5-3268-D164-0D5C-51259B8A6559}"/>
                  </a:ext>
                </a:extLst>
              </p:cNvPr>
              <p:cNvSpPr/>
              <p:nvPr/>
            </p:nvSpPr>
            <p:spPr>
              <a:xfrm flipH="1">
                <a:off x="5468083" y="454547"/>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a:extLst>
                  <a:ext uri="{FF2B5EF4-FFF2-40B4-BE49-F238E27FC236}">
                    <a16:creationId xmlns:a16="http://schemas.microsoft.com/office/drawing/2014/main" id="{8F6136FB-1959-A26B-5C6D-866B79C228AD}"/>
                  </a:ext>
                </a:extLst>
              </p:cNvPr>
              <p:cNvSpPr/>
              <p:nvPr/>
            </p:nvSpPr>
            <p:spPr>
              <a:xfrm flipH="1">
                <a:off x="5377840" y="651391"/>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a:extLst>
                  <a:ext uri="{FF2B5EF4-FFF2-40B4-BE49-F238E27FC236}">
                    <a16:creationId xmlns:a16="http://schemas.microsoft.com/office/drawing/2014/main" id="{82788BC7-F6BB-4859-D6C4-687BFA7ED9FA}"/>
                  </a:ext>
                </a:extLst>
              </p:cNvPr>
              <p:cNvSpPr/>
              <p:nvPr/>
            </p:nvSpPr>
            <p:spPr>
              <a:xfrm flipH="1">
                <a:off x="5430938" y="456701"/>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a:extLst>
                  <a:ext uri="{FF2B5EF4-FFF2-40B4-BE49-F238E27FC236}">
                    <a16:creationId xmlns:a16="http://schemas.microsoft.com/office/drawing/2014/main" id="{5C230662-03A7-C5CE-D196-699B7E1FDB4E}"/>
                  </a:ext>
                </a:extLst>
              </p:cNvPr>
              <p:cNvSpPr/>
              <p:nvPr/>
            </p:nvSpPr>
            <p:spPr>
              <a:xfrm flipH="1">
                <a:off x="5429131" y="504850"/>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13AE38CD-C181-D0B6-D3FD-E4C997ABBEA5}"/>
              </a:ext>
            </a:extLst>
          </p:cNvPr>
          <p:cNvPicPr>
            <a:picLocks noChangeAspect="1"/>
          </p:cNvPicPr>
          <p:nvPr/>
        </p:nvPicPr>
        <p:blipFill rotWithShape="1">
          <a:blip r:embed="rId3">
            <a:extLst>
              <a:ext uri="{28A0092B-C50C-407E-A947-70E740481C1C}">
                <a14:useLocalDpi xmlns:a14="http://schemas.microsoft.com/office/drawing/2010/main" val="0"/>
              </a:ext>
            </a:extLst>
          </a:blip>
          <a:srcRect t="30222" b="28889"/>
          <a:stretch/>
        </p:blipFill>
        <p:spPr>
          <a:xfrm>
            <a:off x="0" y="0"/>
            <a:ext cx="1181894" cy="483263"/>
          </a:xfrm>
          <a:prstGeom prst="rect">
            <a:avLst/>
          </a:prstGeom>
        </p:spPr>
      </p:pic>
    </p:spTree>
    <p:extLst>
      <p:ext uri="{BB962C8B-B14F-4D97-AF65-F5344CB8AC3E}">
        <p14:creationId xmlns:p14="http://schemas.microsoft.com/office/powerpoint/2010/main" val="450921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a:extLst>
            <a:ext uri="{FF2B5EF4-FFF2-40B4-BE49-F238E27FC236}">
              <a16:creationId xmlns:a16="http://schemas.microsoft.com/office/drawing/2014/main" id="{A8BF746C-0FD6-E573-B75D-18C039AE95F9}"/>
            </a:ext>
          </a:extLst>
        </p:cNvPr>
        <p:cNvGrpSpPr/>
        <p:nvPr/>
      </p:nvGrpSpPr>
      <p:grpSpPr>
        <a:xfrm>
          <a:off x="0" y="0"/>
          <a:ext cx="0" cy="0"/>
          <a:chOff x="0" y="0"/>
          <a:chExt cx="0" cy="0"/>
        </a:xfrm>
      </p:grpSpPr>
      <p:grpSp>
        <p:nvGrpSpPr>
          <p:cNvPr id="59" name="Google Shape;59;p15">
            <a:extLst>
              <a:ext uri="{FF2B5EF4-FFF2-40B4-BE49-F238E27FC236}">
                <a16:creationId xmlns:a16="http://schemas.microsoft.com/office/drawing/2014/main" id="{40770B0E-EDED-F05B-9330-4671428B61C7}"/>
              </a:ext>
            </a:extLst>
          </p:cNvPr>
          <p:cNvGrpSpPr/>
          <p:nvPr/>
        </p:nvGrpSpPr>
        <p:grpSpPr>
          <a:xfrm>
            <a:off x="485332" y="3045714"/>
            <a:ext cx="2272409" cy="1619385"/>
            <a:chOff x="485332" y="3045714"/>
            <a:chExt cx="2272409" cy="1619385"/>
          </a:xfrm>
        </p:grpSpPr>
        <p:grpSp>
          <p:nvGrpSpPr>
            <p:cNvPr id="60" name="Google Shape;60;p15">
              <a:extLst>
                <a:ext uri="{FF2B5EF4-FFF2-40B4-BE49-F238E27FC236}">
                  <a16:creationId xmlns:a16="http://schemas.microsoft.com/office/drawing/2014/main" id="{2BBA1DC2-0506-592C-E966-8C84ED0CAAAE}"/>
                </a:ext>
              </a:extLst>
            </p:cNvPr>
            <p:cNvGrpSpPr/>
            <p:nvPr/>
          </p:nvGrpSpPr>
          <p:grpSpPr>
            <a:xfrm>
              <a:off x="485332" y="3271211"/>
              <a:ext cx="1295922" cy="1168375"/>
              <a:chOff x="333385" y="2878200"/>
              <a:chExt cx="1899900" cy="1712909"/>
            </a:xfrm>
          </p:grpSpPr>
          <p:sp>
            <p:nvSpPr>
              <p:cNvPr id="61" name="Google Shape;61;p15">
                <a:extLst>
                  <a:ext uri="{FF2B5EF4-FFF2-40B4-BE49-F238E27FC236}">
                    <a16:creationId xmlns:a16="http://schemas.microsoft.com/office/drawing/2014/main" id="{A55B5CC3-5282-B7CB-D00E-EB364A6E8997}"/>
                  </a:ext>
                </a:extLst>
              </p:cNvPr>
              <p:cNvSpPr/>
              <p:nvPr/>
            </p:nvSpPr>
            <p:spPr>
              <a:xfrm>
                <a:off x="333385" y="4332809"/>
                <a:ext cx="1899900" cy="2583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15">
                <a:extLst>
                  <a:ext uri="{FF2B5EF4-FFF2-40B4-BE49-F238E27FC236}">
                    <a16:creationId xmlns:a16="http://schemas.microsoft.com/office/drawing/2014/main" id="{B98FD83C-F172-EAE7-F813-BFF433CF4500}"/>
                  </a:ext>
                </a:extLst>
              </p:cNvPr>
              <p:cNvGrpSpPr/>
              <p:nvPr/>
            </p:nvGrpSpPr>
            <p:grpSpPr>
              <a:xfrm>
                <a:off x="706813" y="2878200"/>
                <a:ext cx="1040658" cy="1594797"/>
                <a:chOff x="407125" y="2995200"/>
                <a:chExt cx="1040658" cy="1594797"/>
              </a:xfrm>
            </p:grpSpPr>
            <p:sp>
              <p:nvSpPr>
                <p:cNvPr id="63" name="Google Shape;63;p15">
                  <a:extLst>
                    <a:ext uri="{FF2B5EF4-FFF2-40B4-BE49-F238E27FC236}">
                      <a16:creationId xmlns:a16="http://schemas.microsoft.com/office/drawing/2014/main" id="{6023C5EA-C999-4B22-45AF-4AA365D3CD77}"/>
                    </a:ext>
                  </a:extLst>
                </p:cNvPr>
                <p:cNvSpPr/>
                <p:nvPr/>
              </p:nvSpPr>
              <p:spPr>
                <a:xfrm>
                  <a:off x="407125" y="3750761"/>
                  <a:ext cx="1040658" cy="699055"/>
                </a:xfrm>
                <a:custGeom>
                  <a:avLst/>
                  <a:gdLst/>
                  <a:ahLst/>
                  <a:cxnLst/>
                  <a:rect l="l" t="t" r="r" b="b"/>
                  <a:pathLst>
                    <a:path w="18056" h="12129" extrusionOk="0">
                      <a:moveTo>
                        <a:pt x="0" y="1"/>
                      </a:moveTo>
                      <a:lnTo>
                        <a:pt x="0" y="12128"/>
                      </a:lnTo>
                      <a:lnTo>
                        <a:pt x="18055" y="12128"/>
                      </a:lnTo>
                      <a:lnTo>
                        <a:pt x="18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a:extLst>
                    <a:ext uri="{FF2B5EF4-FFF2-40B4-BE49-F238E27FC236}">
                      <a16:creationId xmlns:a16="http://schemas.microsoft.com/office/drawing/2014/main" id="{F8B2D431-00CE-BA9B-2CC4-BF1A280C8934}"/>
                    </a:ext>
                  </a:extLst>
                </p:cNvPr>
                <p:cNvSpPr/>
                <p:nvPr/>
              </p:nvSpPr>
              <p:spPr>
                <a:xfrm>
                  <a:off x="407125" y="3316300"/>
                  <a:ext cx="1040658" cy="434510"/>
                </a:xfrm>
                <a:custGeom>
                  <a:avLst/>
                  <a:gdLst/>
                  <a:ahLst/>
                  <a:cxnLst/>
                  <a:rect l="l" t="t" r="r" b="b"/>
                  <a:pathLst>
                    <a:path w="18056" h="7539" extrusionOk="0">
                      <a:moveTo>
                        <a:pt x="5897" y="1"/>
                      </a:moveTo>
                      <a:cubicBezTo>
                        <a:pt x="5836" y="821"/>
                        <a:pt x="5441" y="1581"/>
                        <a:pt x="4803" y="2128"/>
                      </a:cubicBezTo>
                      <a:lnTo>
                        <a:pt x="790" y="5533"/>
                      </a:lnTo>
                      <a:cubicBezTo>
                        <a:pt x="274" y="5988"/>
                        <a:pt x="0" y="6596"/>
                        <a:pt x="0" y="7265"/>
                      </a:cubicBezTo>
                      <a:lnTo>
                        <a:pt x="0" y="7539"/>
                      </a:lnTo>
                      <a:lnTo>
                        <a:pt x="18055" y="7539"/>
                      </a:lnTo>
                      <a:lnTo>
                        <a:pt x="18055" y="7265"/>
                      </a:lnTo>
                      <a:cubicBezTo>
                        <a:pt x="18055" y="6596"/>
                        <a:pt x="17751" y="5958"/>
                        <a:pt x="17265" y="5533"/>
                      </a:cubicBezTo>
                      <a:lnTo>
                        <a:pt x="13253" y="2128"/>
                      </a:lnTo>
                      <a:cubicBezTo>
                        <a:pt x="12614" y="1581"/>
                        <a:pt x="12219" y="821"/>
                        <a:pt x="1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a:extLst>
                    <a:ext uri="{FF2B5EF4-FFF2-40B4-BE49-F238E27FC236}">
                      <a16:creationId xmlns:a16="http://schemas.microsoft.com/office/drawing/2014/main" id="{06CCCEEE-2DAE-9869-C04B-79BF957F1723}"/>
                    </a:ext>
                  </a:extLst>
                </p:cNvPr>
                <p:cNvSpPr/>
                <p:nvPr/>
              </p:nvSpPr>
              <p:spPr>
                <a:xfrm>
                  <a:off x="407125" y="4449771"/>
                  <a:ext cx="1040658" cy="140226"/>
                </a:xfrm>
                <a:custGeom>
                  <a:avLst/>
                  <a:gdLst/>
                  <a:ahLst/>
                  <a:cxnLst/>
                  <a:rect l="l" t="t" r="r" b="b"/>
                  <a:pathLst>
                    <a:path w="18056" h="2433" extrusionOk="0">
                      <a:moveTo>
                        <a:pt x="0" y="0"/>
                      </a:moveTo>
                      <a:lnTo>
                        <a:pt x="0" y="183"/>
                      </a:lnTo>
                      <a:cubicBezTo>
                        <a:pt x="0" y="1429"/>
                        <a:pt x="1003" y="2432"/>
                        <a:pt x="2249" y="2432"/>
                      </a:cubicBezTo>
                      <a:lnTo>
                        <a:pt x="15776" y="2432"/>
                      </a:lnTo>
                      <a:cubicBezTo>
                        <a:pt x="17022" y="2432"/>
                        <a:pt x="18055" y="1429"/>
                        <a:pt x="18055" y="183"/>
                      </a:cubicBezTo>
                      <a:lnTo>
                        <a:pt x="180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a:extLst>
                    <a:ext uri="{FF2B5EF4-FFF2-40B4-BE49-F238E27FC236}">
                      <a16:creationId xmlns:a16="http://schemas.microsoft.com/office/drawing/2014/main" id="{B4EB225A-82D4-A0D7-8667-281DAEACA584}"/>
                    </a:ext>
                  </a:extLst>
                </p:cNvPr>
                <p:cNvSpPr/>
                <p:nvPr/>
              </p:nvSpPr>
              <p:spPr>
                <a:xfrm>
                  <a:off x="566546" y="3961017"/>
                  <a:ext cx="720034" cy="64839"/>
                </a:xfrm>
                <a:custGeom>
                  <a:avLst/>
                  <a:gdLst/>
                  <a:ahLst/>
                  <a:cxnLst/>
                  <a:rect l="l" t="t" r="r" b="b"/>
                  <a:pathLst>
                    <a:path w="12493" h="1125" extrusionOk="0">
                      <a:moveTo>
                        <a:pt x="578" y="0"/>
                      </a:moveTo>
                      <a:cubicBezTo>
                        <a:pt x="274" y="0"/>
                        <a:pt x="0" y="243"/>
                        <a:pt x="0" y="547"/>
                      </a:cubicBezTo>
                      <a:cubicBezTo>
                        <a:pt x="0" y="851"/>
                        <a:pt x="274" y="1125"/>
                        <a:pt x="578" y="1125"/>
                      </a:cubicBezTo>
                      <a:lnTo>
                        <a:pt x="11946" y="1125"/>
                      </a:lnTo>
                      <a:cubicBezTo>
                        <a:pt x="12250" y="1125"/>
                        <a:pt x="12493" y="851"/>
                        <a:pt x="12493" y="547"/>
                      </a:cubicBezTo>
                      <a:cubicBezTo>
                        <a:pt x="12493" y="243"/>
                        <a:pt x="12250" y="0"/>
                        <a:pt x="11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a:extLst>
                    <a:ext uri="{FF2B5EF4-FFF2-40B4-BE49-F238E27FC236}">
                      <a16:creationId xmlns:a16="http://schemas.microsoft.com/office/drawing/2014/main" id="{F81C7C1D-220B-AABF-35FA-7562C7802740}"/>
                    </a:ext>
                  </a:extLst>
                </p:cNvPr>
                <p:cNvSpPr/>
                <p:nvPr/>
              </p:nvSpPr>
              <p:spPr>
                <a:xfrm>
                  <a:off x="566546" y="4067874"/>
                  <a:ext cx="720034" cy="64839"/>
                </a:xfrm>
                <a:custGeom>
                  <a:avLst/>
                  <a:gdLst/>
                  <a:ahLst/>
                  <a:cxnLst/>
                  <a:rect l="l" t="t" r="r" b="b"/>
                  <a:pathLst>
                    <a:path w="12493" h="1125" extrusionOk="0">
                      <a:moveTo>
                        <a:pt x="578" y="0"/>
                      </a:moveTo>
                      <a:cubicBezTo>
                        <a:pt x="274" y="0"/>
                        <a:pt x="0" y="274"/>
                        <a:pt x="0" y="578"/>
                      </a:cubicBezTo>
                      <a:cubicBezTo>
                        <a:pt x="0" y="882"/>
                        <a:pt x="274" y="1125"/>
                        <a:pt x="578" y="1125"/>
                      </a:cubicBezTo>
                      <a:lnTo>
                        <a:pt x="11946" y="1125"/>
                      </a:lnTo>
                      <a:cubicBezTo>
                        <a:pt x="12250" y="1125"/>
                        <a:pt x="12493" y="882"/>
                        <a:pt x="12493" y="578"/>
                      </a:cubicBezTo>
                      <a:cubicBezTo>
                        <a:pt x="12493" y="274"/>
                        <a:pt x="12250" y="0"/>
                        <a:pt x="11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a:extLst>
                    <a:ext uri="{FF2B5EF4-FFF2-40B4-BE49-F238E27FC236}">
                      <a16:creationId xmlns:a16="http://schemas.microsoft.com/office/drawing/2014/main" id="{A00BD4EE-F150-B000-6A98-B756A0982D46}"/>
                    </a:ext>
                  </a:extLst>
                </p:cNvPr>
                <p:cNvSpPr/>
                <p:nvPr/>
              </p:nvSpPr>
              <p:spPr>
                <a:xfrm>
                  <a:off x="566546" y="4176461"/>
                  <a:ext cx="443271" cy="64897"/>
                </a:xfrm>
                <a:custGeom>
                  <a:avLst/>
                  <a:gdLst/>
                  <a:ahLst/>
                  <a:cxnLst/>
                  <a:rect l="l" t="t" r="r" b="b"/>
                  <a:pathLst>
                    <a:path w="7691" h="1126" extrusionOk="0">
                      <a:moveTo>
                        <a:pt x="578" y="1"/>
                      </a:moveTo>
                      <a:cubicBezTo>
                        <a:pt x="274" y="1"/>
                        <a:pt x="0" y="244"/>
                        <a:pt x="0" y="578"/>
                      </a:cubicBezTo>
                      <a:cubicBezTo>
                        <a:pt x="0" y="882"/>
                        <a:pt x="274" y="1125"/>
                        <a:pt x="578" y="1125"/>
                      </a:cubicBezTo>
                      <a:lnTo>
                        <a:pt x="7143" y="1125"/>
                      </a:lnTo>
                      <a:cubicBezTo>
                        <a:pt x="7447" y="1125"/>
                        <a:pt x="7690" y="882"/>
                        <a:pt x="7690" y="578"/>
                      </a:cubicBezTo>
                      <a:cubicBezTo>
                        <a:pt x="7690" y="244"/>
                        <a:pt x="7447" y="1"/>
                        <a:pt x="7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a:extLst>
                    <a:ext uri="{FF2B5EF4-FFF2-40B4-BE49-F238E27FC236}">
                      <a16:creationId xmlns:a16="http://schemas.microsoft.com/office/drawing/2014/main" id="{891FFEA7-9AE8-B16A-3739-766FB46DA736}"/>
                    </a:ext>
                  </a:extLst>
                </p:cNvPr>
                <p:cNvSpPr/>
                <p:nvPr/>
              </p:nvSpPr>
              <p:spPr>
                <a:xfrm>
                  <a:off x="995761" y="3316300"/>
                  <a:ext cx="401197" cy="1273676"/>
                </a:xfrm>
                <a:custGeom>
                  <a:avLst/>
                  <a:gdLst/>
                  <a:ahLst/>
                  <a:cxnLst/>
                  <a:rect l="l" t="t" r="r" b="b"/>
                  <a:pathLst>
                    <a:path w="6961" h="22099" extrusionOk="0">
                      <a:moveTo>
                        <a:pt x="0" y="1"/>
                      </a:moveTo>
                      <a:cubicBezTo>
                        <a:pt x="91" y="821"/>
                        <a:pt x="486" y="1581"/>
                        <a:pt x="1125" y="2128"/>
                      </a:cubicBezTo>
                      <a:lnTo>
                        <a:pt x="5137" y="5533"/>
                      </a:lnTo>
                      <a:cubicBezTo>
                        <a:pt x="5623" y="5988"/>
                        <a:pt x="5927" y="6596"/>
                        <a:pt x="5927" y="7265"/>
                      </a:cubicBezTo>
                      <a:lnTo>
                        <a:pt x="5927" y="7539"/>
                      </a:lnTo>
                      <a:lnTo>
                        <a:pt x="5927" y="19666"/>
                      </a:lnTo>
                      <a:lnTo>
                        <a:pt x="5927" y="19849"/>
                      </a:lnTo>
                      <a:cubicBezTo>
                        <a:pt x="5927" y="21095"/>
                        <a:pt x="4894" y="22098"/>
                        <a:pt x="3648" y="22098"/>
                      </a:cubicBezTo>
                      <a:lnTo>
                        <a:pt x="4681" y="22098"/>
                      </a:lnTo>
                      <a:cubicBezTo>
                        <a:pt x="5927" y="22098"/>
                        <a:pt x="6961" y="21095"/>
                        <a:pt x="6961" y="19849"/>
                      </a:cubicBezTo>
                      <a:lnTo>
                        <a:pt x="6961" y="19666"/>
                      </a:lnTo>
                      <a:lnTo>
                        <a:pt x="6961" y="7539"/>
                      </a:lnTo>
                      <a:lnTo>
                        <a:pt x="6961" y="7265"/>
                      </a:lnTo>
                      <a:cubicBezTo>
                        <a:pt x="6961" y="6596"/>
                        <a:pt x="6657" y="5958"/>
                        <a:pt x="6170" y="5533"/>
                      </a:cubicBezTo>
                      <a:lnTo>
                        <a:pt x="2158" y="2128"/>
                      </a:lnTo>
                      <a:cubicBezTo>
                        <a:pt x="1520" y="1581"/>
                        <a:pt x="1125" y="821"/>
                        <a:pt x="1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a:extLst>
                    <a:ext uri="{FF2B5EF4-FFF2-40B4-BE49-F238E27FC236}">
                      <a16:creationId xmlns:a16="http://schemas.microsoft.com/office/drawing/2014/main" id="{AA08EAFD-3295-BFB4-2251-26227D4F5D2E}"/>
                    </a:ext>
                  </a:extLst>
                </p:cNvPr>
                <p:cNvSpPr/>
                <p:nvPr/>
              </p:nvSpPr>
              <p:spPr>
                <a:xfrm>
                  <a:off x="407125" y="3316300"/>
                  <a:ext cx="548397" cy="1273676"/>
                </a:xfrm>
                <a:custGeom>
                  <a:avLst/>
                  <a:gdLst/>
                  <a:ahLst/>
                  <a:cxnLst/>
                  <a:rect l="l" t="t" r="r" b="b"/>
                  <a:pathLst>
                    <a:path w="9515" h="22099" extrusionOk="0">
                      <a:moveTo>
                        <a:pt x="5897" y="1"/>
                      </a:moveTo>
                      <a:cubicBezTo>
                        <a:pt x="5806" y="821"/>
                        <a:pt x="5411" y="1581"/>
                        <a:pt x="4803" y="2128"/>
                      </a:cubicBezTo>
                      <a:lnTo>
                        <a:pt x="790" y="5533"/>
                      </a:lnTo>
                      <a:cubicBezTo>
                        <a:pt x="274" y="5988"/>
                        <a:pt x="0" y="6596"/>
                        <a:pt x="0" y="7265"/>
                      </a:cubicBezTo>
                      <a:lnTo>
                        <a:pt x="0" y="7539"/>
                      </a:lnTo>
                      <a:lnTo>
                        <a:pt x="0" y="19666"/>
                      </a:lnTo>
                      <a:lnTo>
                        <a:pt x="0" y="19849"/>
                      </a:lnTo>
                      <a:cubicBezTo>
                        <a:pt x="0" y="21095"/>
                        <a:pt x="1003" y="22098"/>
                        <a:pt x="2249" y="22098"/>
                      </a:cubicBezTo>
                      <a:lnTo>
                        <a:pt x="5867" y="22098"/>
                      </a:lnTo>
                      <a:cubicBezTo>
                        <a:pt x="4620" y="22098"/>
                        <a:pt x="3617" y="21095"/>
                        <a:pt x="3617" y="19849"/>
                      </a:cubicBezTo>
                      <a:lnTo>
                        <a:pt x="3617" y="19666"/>
                      </a:lnTo>
                      <a:lnTo>
                        <a:pt x="3617" y="7539"/>
                      </a:lnTo>
                      <a:lnTo>
                        <a:pt x="3617" y="7265"/>
                      </a:lnTo>
                      <a:cubicBezTo>
                        <a:pt x="3617" y="6596"/>
                        <a:pt x="3891" y="5988"/>
                        <a:pt x="4408" y="5533"/>
                      </a:cubicBezTo>
                      <a:lnTo>
                        <a:pt x="8420" y="2128"/>
                      </a:lnTo>
                      <a:cubicBezTo>
                        <a:pt x="9058" y="1581"/>
                        <a:pt x="9453" y="821"/>
                        <a:pt x="9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a:extLst>
                    <a:ext uri="{FF2B5EF4-FFF2-40B4-BE49-F238E27FC236}">
                      <a16:creationId xmlns:a16="http://schemas.microsoft.com/office/drawing/2014/main" id="{1BACAEDB-5BBC-FCDB-DD35-B2FEA841A47A}"/>
                    </a:ext>
                  </a:extLst>
                </p:cNvPr>
                <p:cNvSpPr/>
                <p:nvPr/>
              </p:nvSpPr>
              <p:spPr>
                <a:xfrm>
                  <a:off x="636625" y="3009475"/>
                  <a:ext cx="581652" cy="306826"/>
                </a:xfrm>
                <a:custGeom>
                  <a:avLst/>
                  <a:gdLst/>
                  <a:ahLst/>
                  <a:cxnLst/>
                  <a:rect l="l" t="t" r="r" b="b"/>
                  <a:pathLst>
                    <a:path w="10092" h="5655" extrusionOk="0">
                      <a:moveTo>
                        <a:pt x="365" y="1"/>
                      </a:moveTo>
                      <a:cubicBezTo>
                        <a:pt x="152" y="1"/>
                        <a:pt x="0" y="214"/>
                        <a:pt x="0" y="426"/>
                      </a:cubicBezTo>
                      <a:lnTo>
                        <a:pt x="0" y="5229"/>
                      </a:lnTo>
                      <a:cubicBezTo>
                        <a:pt x="0" y="5472"/>
                        <a:pt x="152" y="5655"/>
                        <a:pt x="365" y="5655"/>
                      </a:cubicBezTo>
                      <a:lnTo>
                        <a:pt x="9696" y="5655"/>
                      </a:lnTo>
                      <a:cubicBezTo>
                        <a:pt x="9909" y="5655"/>
                        <a:pt x="10091" y="5472"/>
                        <a:pt x="10091" y="5229"/>
                      </a:cubicBezTo>
                      <a:lnTo>
                        <a:pt x="10091" y="426"/>
                      </a:lnTo>
                      <a:cubicBezTo>
                        <a:pt x="10091" y="214"/>
                        <a:pt x="9909" y="1"/>
                        <a:pt x="9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a:extLst>
                    <a:ext uri="{FF2B5EF4-FFF2-40B4-BE49-F238E27FC236}">
                      <a16:creationId xmlns:a16="http://schemas.microsoft.com/office/drawing/2014/main" id="{778D46B7-878F-A91E-6314-0E4681C9FBAE}"/>
                    </a:ext>
                  </a:extLst>
                </p:cNvPr>
                <p:cNvSpPr/>
                <p:nvPr/>
              </p:nvSpPr>
              <p:spPr>
                <a:xfrm>
                  <a:off x="636625" y="3009474"/>
                  <a:ext cx="252279" cy="306826"/>
                </a:xfrm>
                <a:custGeom>
                  <a:avLst/>
                  <a:gdLst/>
                  <a:ahLst/>
                  <a:cxnLst/>
                  <a:rect l="l" t="t" r="r" b="b"/>
                  <a:pathLst>
                    <a:path w="4377" h="5655" extrusionOk="0">
                      <a:moveTo>
                        <a:pt x="365" y="1"/>
                      </a:moveTo>
                      <a:cubicBezTo>
                        <a:pt x="182" y="1"/>
                        <a:pt x="0" y="214"/>
                        <a:pt x="0" y="426"/>
                      </a:cubicBezTo>
                      <a:lnTo>
                        <a:pt x="0" y="5229"/>
                      </a:lnTo>
                      <a:cubicBezTo>
                        <a:pt x="0" y="5472"/>
                        <a:pt x="182" y="5655"/>
                        <a:pt x="365" y="5655"/>
                      </a:cubicBezTo>
                      <a:lnTo>
                        <a:pt x="4377" y="5655"/>
                      </a:lnTo>
                      <a:cubicBezTo>
                        <a:pt x="4164" y="5655"/>
                        <a:pt x="3982" y="5472"/>
                        <a:pt x="3982" y="5229"/>
                      </a:cubicBezTo>
                      <a:lnTo>
                        <a:pt x="3982" y="426"/>
                      </a:lnTo>
                      <a:cubicBezTo>
                        <a:pt x="3982" y="214"/>
                        <a:pt x="4164" y="1"/>
                        <a:pt x="43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a:extLst>
                    <a:ext uri="{FF2B5EF4-FFF2-40B4-BE49-F238E27FC236}">
                      <a16:creationId xmlns:a16="http://schemas.microsoft.com/office/drawing/2014/main" id="{92EB4092-C663-1B87-C16E-95FACA6A3356}"/>
                    </a:ext>
                  </a:extLst>
                </p:cNvPr>
                <p:cNvSpPr/>
                <p:nvPr/>
              </p:nvSpPr>
              <p:spPr>
                <a:xfrm>
                  <a:off x="995750" y="2995200"/>
                  <a:ext cx="59150" cy="325926"/>
                </a:xfrm>
                <a:custGeom>
                  <a:avLst/>
                  <a:gdLst/>
                  <a:ahLst/>
                  <a:cxnLst/>
                  <a:rect l="l" t="t" r="r" b="b"/>
                  <a:pathLst>
                    <a:path w="1064" h="5655" extrusionOk="0">
                      <a:moveTo>
                        <a:pt x="0" y="1"/>
                      </a:moveTo>
                      <a:lnTo>
                        <a:pt x="0" y="5655"/>
                      </a:lnTo>
                      <a:lnTo>
                        <a:pt x="1064" y="5655"/>
                      </a:lnTo>
                      <a:lnTo>
                        <a:pt x="10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15">
              <a:extLst>
                <a:ext uri="{FF2B5EF4-FFF2-40B4-BE49-F238E27FC236}">
                  <a16:creationId xmlns:a16="http://schemas.microsoft.com/office/drawing/2014/main" id="{7A8E7E08-7001-9A9B-B9C0-6CEF197FF877}"/>
                </a:ext>
              </a:extLst>
            </p:cNvPr>
            <p:cNvGrpSpPr/>
            <p:nvPr/>
          </p:nvGrpSpPr>
          <p:grpSpPr>
            <a:xfrm>
              <a:off x="961575" y="3045714"/>
              <a:ext cx="1796165" cy="1619385"/>
              <a:chOff x="333385" y="2878200"/>
              <a:chExt cx="1899900" cy="1712909"/>
            </a:xfrm>
          </p:grpSpPr>
          <p:sp>
            <p:nvSpPr>
              <p:cNvPr id="75" name="Google Shape;75;p15">
                <a:extLst>
                  <a:ext uri="{FF2B5EF4-FFF2-40B4-BE49-F238E27FC236}">
                    <a16:creationId xmlns:a16="http://schemas.microsoft.com/office/drawing/2014/main" id="{9447140C-B1C1-2DD4-4A86-A8C3986017B1}"/>
                  </a:ext>
                </a:extLst>
              </p:cNvPr>
              <p:cNvSpPr/>
              <p:nvPr/>
            </p:nvSpPr>
            <p:spPr>
              <a:xfrm>
                <a:off x="333385" y="4332809"/>
                <a:ext cx="1899900" cy="2583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15">
                <a:extLst>
                  <a:ext uri="{FF2B5EF4-FFF2-40B4-BE49-F238E27FC236}">
                    <a16:creationId xmlns:a16="http://schemas.microsoft.com/office/drawing/2014/main" id="{17A48408-4915-5130-63A0-4DDDA9C2173B}"/>
                  </a:ext>
                </a:extLst>
              </p:cNvPr>
              <p:cNvGrpSpPr/>
              <p:nvPr/>
            </p:nvGrpSpPr>
            <p:grpSpPr>
              <a:xfrm>
                <a:off x="706813" y="2878200"/>
                <a:ext cx="1040658" cy="1594797"/>
                <a:chOff x="407125" y="2995200"/>
                <a:chExt cx="1040658" cy="1594797"/>
              </a:xfrm>
            </p:grpSpPr>
            <p:sp>
              <p:nvSpPr>
                <p:cNvPr id="77" name="Google Shape;77;p15">
                  <a:extLst>
                    <a:ext uri="{FF2B5EF4-FFF2-40B4-BE49-F238E27FC236}">
                      <a16:creationId xmlns:a16="http://schemas.microsoft.com/office/drawing/2014/main" id="{00BC2D34-24BC-70A5-F66F-0B86D7C75DE1}"/>
                    </a:ext>
                  </a:extLst>
                </p:cNvPr>
                <p:cNvSpPr/>
                <p:nvPr/>
              </p:nvSpPr>
              <p:spPr>
                <a:xfrm>
                  <a:off x="407125" y="3750761"/>
                  <a:ext cx="1040658" cy="699055"/>
                </a:xfrm>
                <a:custGeom>
                  <a:avLst/>
                  <a:gdLst/>
                  <a:ahLst/>
                  <a:cxnLst/>
                  <a:rect l="l" t="t" r="r" b="b"/>
                  <a:pathLst>
                    <a:path w="18056" h="12129" extrusionOk="0">
                      <a:moveTo>
                        <a:pt x="0" y="1"/>
                      </a:moveTo>
                      <a:lnTo>
                        <a:pt x="0" y="12128"/>
                      </a:lnTo>
                      <a:lnTo>
                        <a:pt x="18055" y="12128"/>
                      </a:lnTo>
                      <a:lnTo>
                        <a:pt x="18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a:extLst>
                    <a:ext uri="{FF2B5EF4-FFF2-40B4-BE49-F238E27FC236}">
                      <a16:creationId xmlns:a16="http://schemas.microsoft.com/office/drawing/2014/main" id="{56AA4F32-0A02-B05E-A68F-D4D121DF7A2F}"/>
                    </a:ext>
                  </a:extLst>
                </p:cNvPr>
                <p:cNvSpPr/>
                <p:nvPr/>
              </p:nvSpPr>
              <p:spPr>
                <a:xfrm>
                  <a:off x="407125" y="3316300"/>
                  <a:ext cx="1040658" cy="434510"/>
                </a:xfrm>
                <a:custGeom>
                  <a:avLst/>
                  <a:gdLst/>
                  <a:ahLst/>
                  <a:cxnLst/>
                  <a:rect l="l" t="t" r="r" b="b"/>
                  <a:pathLst>
                    <a:path w="18056" h="7539" extrusionOk="0">
                      <a:moveTo>
                        <a:pt x="5897" y="1"/>
                      </a:moveTo>
                      <a:cubicBezTo>
                        <a:pt x="5836" y="821"/>
                        <a:pt x="5441" y="1581"/>
                        <a:pt x="4803" y="2128"/>
                      </a:cubicBezTo>
                      <a:lnTo>
                        <a:pt x="790" y="5533"/>
                      </a:lnTo>
                      <a:cubicBezTo>
                        <a:pt x="274" y="5988"/>
                        <a:pt x="0" y="6596"/>
                        <a:pt x="0" y="7265"/>
                      </a:cubicBezTo>
                      <a:lnTo>
                        <a:pt x="0" y="7539"/>
                      </a:lnTo>
                      <a:lnTo>
                        <a:pt x="18055" y="7539"/>
                      </a:lnTo>
                      <a:lnTo>
                        <a:pt x="18055" y="7265"/>
                      </a:lnTo>
                      <a:cubicBezTo>
                        <a:pt x="18055" y="6596"/>
                        <a:pt x="17751" y="5958"/>
                        <a:pt x="17265" y="5533"/>
                      </a:cubicBezTo>
                      <a:lnTo>
                        <a:pt x="13253" y="2128"/>
                      </a:lnTo>
                      <a:cubicBezTo>
                        <a:pt x="12614" y="1581"/>
                        <a:pt x="12219" y="821"/>
                        <a:pt x="12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a:extLst>
                    <a:ext uri="{FF2B5EF4-FFF2-40B4-BE49-F238E27FC236}">
                      <a16:creationId xmlns:a16="http://schemas.microsoft.com/office/drawing/2014/main" id="{BCCE2F42-94B0-A2F2-7949-B6B978DAF235}"/>
                    </a:ext>
                  </a:extLst>
                </p:cNvPr>
                <p:cNvSpPr/>
                <p:nvPr/>
              </p:nvSpPr>
              <p:spPr>
                <a:xfrm>
                  <a:off x="407125" y="4449771"/>
                  <a:ext cx="1040658" cy="140226"/>
                </a:xfrm>
                <a:custGeom>
                  <a:avLst/>
                  <a:gdLst/>
                  <a:ahLst/>
                  <a:cxnLst/>
                  <a:rect l="l" t="t" r="r" b="b"/>
                  <a:pathLst>
                    <a:path w="18056" h="2433" extrusionOk="0">
                      <a:moveTo>
                        <a:pt x="0" y="0"/>
                      </a:moveTo>
                      <a:lnTo>
                        <a:pt x="0" y="183"/>
                      </a:lnTo>
                      <a:cubicBezTo>
                        <a:pt x="0" y="1429"/>
                        <a:pt x="1003" y="2432"/>
                        <a:pt x="2249" y="2432"/>
                      </a:cubicBezTo>
                      <a:lnTo>
                        <a:pt x="15776" y="2432"/>
                      </a:lnTo>
                      <a:cubicBezTo>
                        <a:pt x="17022" y="2432"/>
                        <a:pt x="18055" y="1429"/>
                        <a:pt x="18055" y="183"/>
                      </a:cubicBezTo>
                      <a:lnTo>
                        <a:pt x="18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a:extLst>
                    <a:ext uri="{FF2B5EF4-FFF2-40B4-BE49-F238E27FC236}">
                      <a16:creationId xmlns:a16="http://schemas.microsoft.com/office/drawing/2014/main" id="{79A3A93A-0F79-C9AC-A5E4-B2F1CF9889D8}"/>
                    </a:ext>
                  </a:extLst>
                </p:cNvPr>
                <p:cNvSpPr/>
                <p:nvPr/>
              </p:nvSpPr>
              <p:spPr>
                <a:xfrm>
                  <a:off x="566546" y="3961017"/>
                  <a:ext cx="720034" cy="64839"/>
                </a:xfrm>
                <a:custGeom>
                  <a:avLst/>
                  <a:gdLst/>
                  <a:ahLst/>
                  <a:cxnLst/>
                  <a:rect l="l" t="t" r="r" b="b"/>
                  <a:pathLst>
                    <a:path w="12493" h="1125" extrusionOk="0">
                      <a:moveTo>
                        <a:pt x="578" y="0"/>
                      </a:moveTo>
                      <a:cubicBezTo>
                        <a:pt x="274" y="0"/>
                        <a:pt x="0" y="243"/>
                        <a:pt x="0" y="547"/>
                      </a:cubicBezTo>
                      <a:cubicBezTo>
                        <a:pt x="0" y="851"/>
                        <a:pt x="274" y="1125"/>
                        <a:pt x="578" y="1125"/>
                      </a:cubicBezTo>
                      <a:lnTo>
                        <a:pt x="11946" y="1125"/>
                      </a:lnTo>
                      <a:cubicBezTo>
                        <a:pt x="12250" y="1125"/>
                        <a:pt x="12493" y="851"/>
                        <a:pt x="12493" y="547"/>
                      </a:cubicBezTo>
                      <a:cubicBezTo>
                        <a:pt x="12493" y="243"/>
                        <a:pt x="12250" y="0"/>
                        <a:pt x="119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a:extLst>
                    <a:ext uri="{FF2B5EF4-FFF2-40B4-BE49-F238E27FC236}">
                      <a16:creationId xmlns:a16="http://schemas.microsoft.com/office/drawing/2014/main" id="{45D8B765-B533-6160-CF5E-125638E694D1}"/>
                    </a:ext>
                  </a:extLst>
                </p:cNvPr>
                <p:cNvSpPr/>
                <p:nvPr/>
              </p:nvSpPr>
              <p:spPr>
                <a:xfrm>
                  <a:off x="566546" y="4067874"/>
                  <a:ext cx="720034" cy="64839"/>
                </a:xfrm>
                <a:custGeom>
                  <a:avLst/>
                  <a:gdLst/>
                  <a:ahLst/>
                  <a:cxnLst/>
                  <a:rect l="l" t="t" r="r" b="b"/>
                  <a:pathLst>
                    <a:path w="12493" h="1125" extrusionOk="0">
                      <a:moveTo>
                        <a:pt x="578" y="0"/>
                      </a:moveTo>
                      <a:cubicBezTo>
                        <a:pt x="274" y="0"/>
                        <a:pt x="0" y="274"/>
                        <a:pt x="0" y="578"/>
                      </a:cubicBezTo>
                      <a:cubicBezTo>
                        <a:pt x="0" y="882"/>
                        <a:pt x="274" y="1125"/>
                        <a:pt x="578" y="1125"/>
                      </a:cubicBezTo>
                      <a:lnTo>
                        <a:pt x="11946" y="1125"/>
                      </a:lnTo>
                      <a:cubicBezTo>
                        <a:pt x="12250" y="1125"/>
                        <a:pt x="12493" y="882"/>
                        <a:pt x="12493" y="578"/>
                      </a:cubicBezTo>
                      <a:cubicBezTo>
                        <a:pt x="12493" y="274"/>
                        <a:pt x="12250" y="0"/>
                        <a:pt x="119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a:extLst>
                    <a:ext uri="{FF2B5EF4-FFF2-40B4-BE49-F238E27FC236}">
                      <a16:creationId xmlns:a16="http://schemas.microsoft.com/office/drawing/2014/main" id="{17E3BFC5-8DC7-9ED4-0B47-41CBF1BCF202}"/>
                    </a:ext>
                  </a:extLst>
                </p:cNvPr>
                <p:cNvSpPr/>
                <p:nvPr/>
              </p:nvSpPr>
              <p:spPr>
                <a:xfrm>
                  <a:off x="566546" y="4176461"/>
                  <a:ext cx="443271" cy="64897"/>
                </a:xfrm>
                <a:custGeom>
                  <a:avLst/>
                  <a:gdLst/>
                  <a:ahLst/>
                  <a:cxnLst/>
                  <a:rect l="l" t="t" r="r" b="b"/>
                  <a:pathLst>
                    <a:path w="7691" h="1126" extrusionOk="0">
                      <a:moveTo>
                        <a:pt x="578" y="1"/>
                      </a:moveTo>
                      <a:cubicBezTo>
                        <a:pt x="274" y="1"/>
                        <a:pt x="0" y="244"/>
                        <a:pt x="0" y="578"/>
                      </a:cubicBezTo>
                      <a:cubicBezTo>
                        <a:pt x="0" y="882"/>
                        <a:pt x="274" y="1125"/>
                        <a:pt x="578" y="1125"/>
                      </a:cubicBezTo>
                      <a:lnTo>
                        <a:pt x="7143" y="1125"/>
                      </a:lnTo>
                      <a:cubicBezTo>
                        <a:pt x="7447" y="1125"/>
                        <a:pt x="7690" y="882"/>
                        <a:pt x="7690" y="578"/>
                      </a:cubicBezTo>
                      <a:cubicBezTo>
                        <a:pt x="7690" y="244"/>
                        <a:pt x="7447" y="1"/>
                        <a:pt x="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a:extLst>
                    <a:ext uri="{FF2B5EF4-FFF2-40B4-BE49-F238E27FC236}">
                      <a16:creationId xmlns:a16="http://schemas.microsoft.com/office/drawing/2014/main" id="{A98EED05-CFE2-2B30-7E4B-3BF933A6319A}"/>
                    </a:ext>
                  </a:extLst>
                </p:cNvPr>
                <p:cNvSpPr/>
                <p:nvPr/>
              </p:nvSpPr>
              <p:spPr>
                <a:xfrm>
                  <a:off x="995761" y="3316300"/>
                  <a:ext cx="401197" cy="1273676"/>
                </a:xfrm>
                <a:custGeom>
                  <a:avLst/>
                  <a:gdLst/>
                  <a:ahLst/>
                  <a:cxnLst/>
                  <a:rect l="l" t="t" r="r" b="b"/>
                  <a:pathLst>
                    <a:path w="6961" h="22099" extrusionOk="0">
                      <a:moveTo>
                        <a:pt x="0" y="1"/>
                      </a:moveTo>
                      <a:cubicBezTo>
                        <a:pt x="91" y="821"/>
                        <a:pt x="486" y="1581"/>
                        <a:pt x="1125" y="2128"/>
                      </a:cubicBezTo>
                      <a:lnTo>
                        <a:pt x="5137" y="5533"/>
                      </a:lnTo>
                      <a:cubicBezTo>
                        <a:pt x="5623" y="5988"/>
                        <a:pt x="5927" y="6596"/>
                        <a:pt x="5927" y="7265"/>
                      </a:cubicBezTo>
                      <a:lnTo>
                        <a:pt x="5927" y="7539"/>
                      </a:lnTo>
                      <a:lnTo>
                        <a:pt x="5927" y="19666"/>
                      </a:lnTo>
                      <a:lnTo>
                        <a:pt x="5927" y="19849"/>
                      </a:lnTo>
                      <a:cubicBezTo>
                        <a:pt x="5927" y="21095"/>
                        <a:pt x="4894" y="22098"/>
                        <a:pt x="3648" y="22098"/>
                      </a:cubicBezTo>
                      <a:lnTo>
                        <a:pt x="4681" y="22098"/>
                      </a:lnTo>
                      <a:cubicBezTo>
                        <a:pt x="5927" y="22098"/>
                        <a:pt x="6961" y="21095"/>
                        <a:pt x="6961" y="19849"/>
                      </a:cubicBezTo>
                      <a:lnTo>
                        <a:pt x="6961" y="19666"/>
                      </a:lnTo>
                      <a:lnTo>
                        <a:pt x="6961" y="7539"/>
                      </a:lnTo>
                      <a:lnTo>
                        <a:pt x="6961" y="7265"/>
                      </a:lnTo>
                      <a:cubicBezTo>
                        <a:pt x="6961" y="6596"/>
                        <a:pt x="6657" y="5958"/>
                        <a:pt x="6170" y="5533"/>
                      </a:cubicBezTo>
                      <a:lnTo>
                        <a:pt x="2158" y="2128"/>
                      </a:lnTo>
                      <a:cubicBezTo>
                        <a:pt x="1520" y="1581"/>
                        <a:pt x="1125" y="821"/>
                        <a:pt x="1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a:extLst>
                    <a:ext uri="{FF2B5EF4-FFF2-40B4-BE49-F238E27FC236}">
                      <a16:creationId xmlns:a16="http://schemas.microsoft.com/office/drawing/2014/main" id="{397C96C2-4B8C-17D5-C0E0-AAD5C8BDEEF2}"/>
                    </a:ext>
                  </a:extLst>
                </p:cNvPr>
                <p:cNvSpPr/>
                <p:nvPr/>
              </p:nvSpPr>
              <p:spPr>
                <a:xfrm>
                  <a:off x="407125" y="3316300"/>
                  <a:ext cx="548397" cy="1273676"/>
                </a:xfrm>
                <a:custGeom>
                  <a:avLst/>
                  <a:gdLst/>
                  <a:ahLst/>
                  <a:cxnLst/>
                  <a:rect l="l" t="t" r="r" b="b"/>
                  <a:pathLst>
                    <a:path w="9515" h="22099" extrusionOk="0">
                      <a:moveTo>
                        <a:pt x="5897" y="1"/>
                      </a:moveTo>
                      <a:cubicBezTo>
                        <a:pt x="5806" y="821"/>
                        <a:pt x="5411" y="1581"/>
                        <a:pt x="4803" y="2128"/>
                      </a:cubicBezTo>
                      <a:lnTo>
                        <a:pt x="790" y="5533"/>
                      </a:lnTo>
                      <a:cubicBezTo>
                        <a:pt x="274" y="5988"/>
                        <a:pt x="0" y="6596"/>
                        <a:pt x="0" y="7265"/>
                      </a:cubicBezTo>
                      <a:lnTo>
                        <a:pt x="0" y="7539"/>
                      </a:lnTo>
                      <a:lnTo>
                        <a:pt x="0" y="19666"/>
                      </a:lnTo>
                      <a:lnTo>
                        <a:pt x="0" y="19849"/>
                      </a:lnTo>
                      <a:cubicBezTo>
                        <a:pt x="0" y="21095"/>
                        <a:pt x="1003" y="22098"/>
                        <a:pt x="2249" y="22098"/>
                      </a:cubicBezTo>
                      <a:lnTo>
                        <a:pt x="5867" y="22098"/>
                      </a:lnTo>
                      <a:cubicBezTo>
                        <a:pt x="4620" y="22098"/>
                        <a:pt x="3617" y="21095"/>
                        <a:pt x="3617" y="19849"/>
                      </a:cubicBezTo>
                      <a:lnTo>
                        <a:pt x="3617" y="19666"/>
                      </a:lnTo>
                      <a:lnTo>
                        <a:pt x="3617" y="7539"/>
                      </a:lnTo>
                      <a:lnTo>
                        <a:pt x="3617" y="7265"/>
                      </a:lnTo>
                      <a:cubicBezTo>
                        <a:pt x="3617" y="6596"/>
                        <a:pt x="3891" y="5988"/>
                        <a:pt x="4408" y="5533"/>
                      </a:cubicBezTo>
                      <a:lnTo>
                        <a:pt x="8420" y="2128"/>
                      </a:lnTo>
                      <a:cubicBezTo>
                        <a:pt x="9058" y="1581"/>
                        <a:pt x="9453" y="821"/>
                        <a:pt x="9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a:extLst>
                    <a:ext uri="{FF2B5EF4-FFF2-40B4-BE49-F238E27FC236}">
                      <a16:creationId xmlns:a16="http://schemas.microsoft.com/office/drawing/2014/main" id="{44966C43-1349-5F11-801A-F520FB031DCD}"/>
                    </a:ext>
                  </a:extLst>
                </p:cNvPr>
                <p:cNvSpPr/>
                <p:nvPr/>
              </p:nvSpPr>
              <p:spPr>
                <a:xfrm>
                  <a:off x="636625" y="3009475"/>
                  <a:ext cx="581652" cy="306826"/>
                </a:xfrm>
                <a:custGeom>
                  <a:avLst/>
                  <a:gdLst/>
                  <a:ahLst/>
                  <a:cxnLst/>
                  <a:rect l="l" t="t" r="r" b="b"/>
                  <a:pathLst>
                    <a:path w="10092" h="5655" extrusionOk="0">
                      <a:moveTo>
                        <a:pt x="365" y="1"/>
                      </a:moveTo>
                      <a:cubicBezTo>
                        <a:pt x="152" y="1"/>
                        <a:pt x="0" y="214"/>
                        <a:pt x="0" y="426"/>
                      </a:cubicBezTo>
                      <a:lnTo>
                        <a:pt x="0" y="5229"/>
                      </a:lnTo>
                      <a:cubicBezTo>
                        <a:pt x="0" y="5472"/>
                        <a:pt x="152" y="5655"/>
                        <a:pt x="365" y="5655"/>
                      </a:cubicBezTo>
                      <a:lnTo>
                        <a:pt x="9696" y="5655"/>
                      </a:lnTo>
                      <a:cubicBezTo>
                        <a:pt x="9909" y="5655"/>
                        <a:pt x="10091" y="5472"/>
                        <a:pt x="10091" y="5229"/>
                      </a:cubicBezTo>
                      <a:lnTo>
                        <a:pt x="10091" y="426"/>
                      </a:lnTo>
                      <a:cubicBezTo>
                        <a:pt x="10091" y="214"/>
                        <a:pt x="9909" y="1"/>
                        <a:pt x="9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a:extLst>
                    <a:ext uri="{FF2B5EF4-FFF2-40B4-BE49-F238E27FC236}">
                      <a16:creationId xmlns:a16="http://schemas.microsoft.com/office/drawing/2014/main" id="{4C4BB5C9-311D-1E56-28F8-D897E19EA4E0}"/>
                    </a:ext>
                  </a:extLst>
                </p:cNvPr>
                <p:cNvSpPr/>
                <p:nvPr/>
              </p:nvSpPr>
              <p:spPr>
                <a:xfrm>
                  <a:off x="636625" y="3009474"/>
                  <a:ext cx="252279" cy="306826"/>
                </a:xfrm>
                <a:custGeom>
                  <a:avLst/>
                  <a:gdLst/>
                  <a:ahLst/>
                  <a:cxnLst/>
                  <a:rect l="l" t="t" r="r" b="b"/>
                  <a:pathLst>
                    <a:path w="4377" h="5655" extrusionOk="0">
                      <a:moveTo>
                        <a:pt x="365" y="1"/>
                      </a:moveTo>
                      <a:cubicBezTo>
                        <a:pt x="182" y="1"/>
                        <a:pt x="0" y="214"/>
                        <a:pt x="0" y="426"/>
                      </a:cubicBezTo>
                      <a:lnTo>
                        <a:pt x="0" y="5229"/>
                      </a:lnTo>
                      <a:cubicBezTo>
                        <a:pt x="0" y="5472"/>
                        <a:pt x="182" y="5655"/>
                        <a:pt x="365" y="5655"/>
                      </a:cubicBezTo>
                      <a:lnTo>
                        <a:pt x="4377" y="5655"/>
                      </a:lnTo>
                      <a:cubicBezTo>
                        <a:pt x="4164" y="5655"/>
                        <a:pt x="3982" y="5472"/>
                        <a:pt x="3982" y="5229"/>
                      </a:cubicBezTo>
                      <a:lnTo>
                        <a:pt x="3982" y="426"/>
                      </a:lnTo>
                      <a:cubicBezTo>
                        <a:pt x="3982" y="214"/>
                        <a:pt x="4164" y="1"/>
                        <a:pt x="43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a:extLst>
                    <a:ext uri="{FF2B5EF4-FFF2-40B4-BE49-F238E27FC236}">
                      <a16:creationId xmlns:a16="http://schemas.microsoft.com/office/drawing/2014/main" id="{AE0612DA-FDEA-A238-9BDB-2698EE0C0560}"/>
                    </a:ext>
                  </a:extLst>
                </p:cNvPr>
                <p:cNvSpPr/>
                <p:nvPr/>
              </p:nvSpPr>
              <p:spPr>
                <a:xfrm>
                  <a:off x="995750" y="2995200"/>
                  <a:ext cx="59150" cy="325926"/>
                </a:xfrm>
                <a:custGeom>
                  <a:avLst/>
                  <a:gdLst/>
                  <a:ahLst/>
                  <a:cxnLst/>
                  <a:rect l="l" t="t" r="r" b="b"/>
                  <a:pathLst>
                    <a:path w="1064" h="5655" extrusionOk="0">
                      <a:moveTo>
                        <a:pt x="0" y="1"/>
                      </a:moveTo>
                      <a:lnTo>
                        <a:pt x="0" y="5655"/>
                      </a:lnTo>
                      <a:lnTo>
                        <a:pt x="1064" y="5655"/>
                      </a:lnTo>
                      <a:lnTo>
                        <a:pt x="10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88" name="Google Shape;88;p15">
            <a:extLst>
              <a:ext uri="{FF2B5EF4-FFF2-40B4-BE49-F238E27FC236}">
                <a16:creationId xmlns:a16="http://schemas.microsoft.com/office/drawing/2014/main" id="{BD576DC5-2DDC-2900-71B3-3F702507C4D7}"/>
              </a:ext>
            </a:extLst>
          </p:cNvPr>
          <p:cNvGrpSpPr/>
          <p:nvPr/>
        </p:nvGrpSpPr>
        <p:grpSpPr>
          <a:xfrm>
            <a:off x="6586800" y="3124205"/>
            <a:ext cx="1957050" cy="1569468"/>
            <a:chOff x="6586800" y="3124205"/>
            <a:chExt cx="1957050" cy="1569468"/>
          </a:xfrm>
        </p:grpSpPr>
        <p:sp>
          <p:nvSpPr>
            <p:cNvPr id="89" name="Google Shape;89;p15">
              <a:extLst>
                <a:ext uri="{FF2B5EF4-FFF2-40B4-BE49-F238E27FC236}">
                  <a16:creationId xmlns:a16="http://schemas.microsoft.com/office/drawing/2014/main" id="{F5968E90-8BFB-CDD8-5555-2F81692D48F3}"/>
                </a:ext>
              </a:extLst>
            </p:cNvPr>
            <p:cNvSpPr/>
            <p:nvPr/>
          </p:nvSpPr>
          <p:spPr>
            <a:xfrm flipH="1">
              <a:off x="7162650" y="4259798"/>
              <a:ext cx="1381200" cy="1839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a:extLst>
                <a:ext uri="{FF2B5EF4-FFF2-40B4-BE49-F238E27FC236}">
                  <a16:creationId xmlns:a16="http://schemas.microsoft.com/office/drawing/2014/main" id="{86D5B928-39A9-52DC-A1E6-F837474DB7F6}"/>
                </a:ext>
              </a:extLst>
            </p:cNvPr>
            <p:cNvSpPr/>
            <p:nvPr/>
          </p:nvSpPr>
          <p:spPr>
            <a:xfrm flipH="1">
              <a:off x="6586800" y="4440773"/>
              <a:ext cx="1899900" cy="2529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15">
              <a:extLst>
                <a:ext uri="{FF2B5EF4-FFF2-40B4-BE49-F238E27FC236}">
                  <a16:creationId xmlns:a16="http://schemas.microsoft.com/office/drawing/2014/main" id="{FB2DE47D-5406-F229-0592-A3F57CD68392}"/>
                </a:ext>
              </a:extLst>
            </p:cNvPr>
            <p:cNvGrpSpPr/>
            <p:nvPr/>
          </p:nvGrpSpPr>
          <p:grpSpPr>
            <a:xfrm flipH="1">
              <a:off x="7848793" y="3305214"/>
              <a:ext cx="571403" cy="1041340"/>
              <a:chOff x="1000125" y="1702606"/>
              <a:chExt cx="1089839" cy="1488267"/>
            </a:xfrm>
          </p:grpSpPr>
          <p:sp>
            <p:nvSpPr>
              <p:cNvPr id="92" name="Google Shape;92;p15">
                <a:extLst>
                  <a:ext uri="{FF2B5EF4-FFF2-40B4-BE49-F238E27FC236}">
                    <a16:creationId xmlns:a16="http://schemas.microsoft.com/office/drawing/2014/main" id="{9741A139-4FFE-40AE-7444-48D3F90F35B9}"/>
                  </a:ext>
                </a:extLst>
              </p:cNvPr>
              <p:cNvSpPr/>
              <p:nvPr/>
            </p:nvSpPr>
            <p:spPr>
              <a:xfrm>
                <a:off x="1047625" y="3009900"/>
                <a:ext cx="1009686" cy="180973"/>
              </a:xfrm>
              <a:custGeom>
                <a:avLst/>
                <a:gdLst/>
                <a:ahLst/>
                <a:cxnLst/>
                <a:rect l="l" t="t" r="r" b="b"/>
                <a:pathLst>
                  <a:path w="15959" h="2646" extrusionOk="0">
                    <a:moveTo>
                      <a:pt x="0" y="1"/>
                    </a:moveTo>
                    <a:lnTo>
                      <a:pt x="0" y="183"/>
                    </a:lnTo>
                    <a:cubicBezTo>
                      <a:pt x="0" y="1551"/>
                      <a:pt x="851" y="2645"/>
                      <a:pt x="1946" y="2645"/>
                    </a:cubicBezTo>
                    <a:lnTo>
                      <a:pt x="14013" y="2645"/>
                    </a:lnTo>
                    <a:cubicBezTo>
                      <a:pt x="15077" y="2645"/>
                      <a:pt x="15958" y="1551"/>
                      <a:pt x="15958" y="183"/>
                    </a:cubicBezTo>
                    <a:lnTo>
                      <a:pt x="159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a:extLst>
                  <a:ext uri="{FF2B5EF4-FFF2-40B4-BE49-F238E27FC236}">
                    <a16:creationId xmlns:a16="http://schemas.microsoft.com/office/drawing/2014/main" id="{B39407A5-0829-F5B2-B1E4-1BE2D21521C1}"/>
                  </a:ext>
                </a:extLst>
              </p:cNvPr>
              <p:cNvSpPr/>
              <p:nvPr/>
            </p:nvSpPr>
            <p:spPr>
              <a:xfrm>
                <a:off x="1047625" y="1983575"/>
                <a:ext cx="1009686" cy="272695"/>
              </a:xfrm>
              <a:custGeom>
                <a:avLst/>
                <a:gdLst/>
                <a:ahLst/>
                <a:cxnLst/>
                <a:rect l="l" t="t" r="r" b="b"/>
                <a:pathLst>
                  <a:path w="15959" h="4105" extrusionOk="0">
                    <a:moveTo>
                      <a:pt x="0" y="1"/>
                    </a:moveTo>
                    <a:lnTo>
                      <a:pt x="0" y="4104"/>
                    </a:lnTo>
                    <a:lnTo>
                      <a:pt x="15958" y="4104"/>
                    </a:lnTo>
                    <a:lnTo>
                      <a:pt x="15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a:extLst>
                  <a:ext uri="{FF2B5EF4-FFF2-40B4-BE49-F238E27FC236}">
                    <a16:creationId xmlns:a16="http://schemas.microsoft.com/office/drawing/2014/main" id="{521A6422-3BF0-2122-A9C0-E3A01942A298}"/>
                  </a:ext>
                </a:extLst>
              </p:cNvPr>
              <p:cNvSpPr/>
              <p:nvPr/>
            </p:nvSpPr>
            <p:spPr>
              <a:xfrm>
                <a:off x="1013025" y="1713875"/>
                <a:ext cx="1076939" cy="282754"/>
              </a:xfrm>
              <a:custGeom>
                <a:avLst/>
                <a:gdLst/>
                <a:ahLst/>
                <a:cxnLst/>
                <a:rect l="l" t="t" r="r" b="b"/>
                <a:pathLst>
                  <a:path w="17022" h="4469" extrusionOk="0">
                    <a:moveTo>
                      <a:pt x="426" y="1"/>
                    </a:moveTo>
                    <a:cubicBezTo>
                      <a:pt x="183" y="1"/>
                      <a:pt x="0" y="183"/>
                      <a:pt x="0" y="426"/>
                    </a:cubicBezTo>
                    <a:lnTo>
                      <a:pt x="0" y="4043"/>
                    </a:lnTo>
                    <a:cubicBezTo>
                      <a:pt x="0" y="4256"/>
                      <a:pt x="183" y="4469"/>
                      <a:pt x="426" y="4469"/>
                    </a:cubicBezTo>
                    <a:lnTo>
                      <a:pt x="16627" y="4469"/>
                    </a:lnTo>
                    <a:cubicBezTo>
                      <a:pt x="16839" y="4469"/>
                      <a:pt x="17022" y="4256"/>
                      <a:pt x="17022" y="4043"/>
                    </a:cubicBezTo>
                    <a:lnTo>
                      <a:pt x="17022" y="426"/>
                    </a:lnTo>
                    <a:cubicBezTo>
                      <a:pt x="17022" y="183"/>
                      <a:pt x="16839" y="1"/>
                      <a:pt x="16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a:extLst>
                  <a:ext uri="{FF2B5EF4-FFF2-40B4-BE49-F238E27FC236}">
                    <a16:creationId xmlns:a16="http://schemas.microsoft.com/office/drawing/2014/main" id="{2B0EDF73-9FCD-5C49-6365-DB08E771A831}"/>
                  </a:ext>
                </a:extLst>
              </p:cNvPr>
              <p:cNvSpPr/>
              <p:nvPr/>
            </p:nvSpPr>
            <p:spPr>
              <a:xfrm>
                <a:off x="1000125" y="1713875"/>
                <a:ext cx="349471" cy="282754"/>
              </a:xfrm>
              <a:custGeom>
                <a:avLst/>
                <a:gdLst/>
                <a:ahLst/>
                <a:cxnLst/>
                <a:rect l="l" t="t" r="r" b="b"/>
                <a:pathLst>
                  <a:path w="5320" h="4469" extrusionOk="0">
                    <a:moveTo>
                      <a:pt x="426" y="1"/>
                    </a:moveTo>
                    <a:cubicBezTo>
                      <a:pt x="183" y="1"/>
                      <a:pt x="0" y="183"/>
                      <a:pt x="0" y="426"/>
                    </a:cubicBezTo>
                    <a:lnTo>
                      <a:pt x="0" y="4043"/>
                    </a:lnTo>
                    <a:cubicBezTo>
                      <a:pt x="0" y="4256"/>
                      <a:pt x="183" y="4469"/>
                      <a:pt x="426" y="4469"/>
                    </a:cubicBezTo>
                    <a:lnTo>
                      <a:pt x="5319" y="4469"/>
                    </a:lnTo>
                    <a:cubicBezTo>
                      <a:pt x="5107" y="4469"/>
                      <a:pt x="4924" y="4256"/>
                      <a:pt x="4924" y="4043"/>
                    </a:cubicBezTo>
                    <a:lnTo>
                      <a:pt x="4924" y="426"/>
                    </a:lnTo>
                    <a:cubicBezTo>
                      <a:pt x="4924" y="183"/>
                      <a:pt x="5107" y="1"/>
                      <a:pt x="5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a:extLst>
                  <a:ext uri="{FF2B5EF4-FFF2-40B4-BE49-F238E27FC236}">
                    <a16:creationId xmlns:a16="http://schemas.microsoft.com/office/drawing/2014/main" id="{F7C71BC8-6925-2662-C1FB-58F452DD2639}"/>
                  </a:ext>
                </a:extLst>
              </p:cNvPr>
              <p:cNvSpPr/>
              <p:nvPr/>
            </p:nvSpPr>
            <p:spPr>
              <a:xfrm>
                <a:off x="1047633" y="1996558"/>
                <a:ext cx="426992" cy="1194301"/>
              </a:xfrm>
              <a:custGeom>
                <a:avLst/>
                <a:gdLst/>
                <a:ahLst/>
                <a:cxnLst/>
                <a:rect l="l" t="t" r="r" b="b"/>
                <a:pathLst>
                  <a:path w="6749" h="18877" extrusionOk="0">
                    <a:moveTo>
                      <a:pt x="0" y="1"/>
                    </a:moveTo>
                    <a:lnTo>
                      <a:pt x="0" y="4104"/>
                    </a:lnTo>
                    <a:lnTo>
                      <a:pt x="0" y="16232"/>
                    </a:lnTo>
                    <a:lnTo>
                      <a:pt x="0" y="16414"/>
                    </a:lnTo>
                    <a:cubicBezTo>
                      <a:pt x="0" y="17782"/>
                      <a:pt x="882" y="18876"/>
                      <a:pt x="1946" y="18876"/>
                    </a:cubicBezTo>
                    <a:lnTo>
                      <a:pt x="6748" y="18876"/>
                    </a:lnTo>
                    <a:cubicBezTo>
                      <a:pt x="5654" y="18876"/>
                      <a:pt x="4803" y="17782"/>
                      <a:pt x="4803" y="16414"/>
                    </a:cubicBezTo>
                    <a:lnTo>
                      <a:pt x="4803" y="16232"/>
                    </a:lnTo>
                    <a:lnTo>
                      <a:pt x="4803" y="4104"/>
                    </a:lnTo>
                    <a:lnTo>
                      <a:pt x="48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a:extLst>
                  <a:ext uri="{FF2B5EF4-FFF2-40B4-BE49-F238E27FC236}">
                    <a16:creationId xmlns:a16="http://schemas.microsoft.com/office/drawing/2014/main" id="{7268AD59-7FC2-452B-8B15-663D5BA4B820}"/>
                  </a:ext>
                </a:extLst>
              </p:cNvPr>
              <p:cNvSpPr/>
              <p:nvPr/>
            </p:nvSpPr>
            <p:spPr>
              <a:xfrm>
                <a:off x="1349596" y="2256210"/>
                <a:ext cx="707702" cy="767308"/>
              </a:xfrm>
              <a:custGeom>
                <a:avLst/>
                <a:gdLst/>
                <a:ahLst/>
                <a:cxnLst/>
                <a:rect l="l" t="t" r="r" b="b"/>
                <a:pathLst>
                  <a:path w="15959" h="12128" extrusionOk="0">
                    <a:moveTo>
                      <a:pt x="0" y="0"/>
                    </a:moveTo>
                    <a:lnTo>
                      <a:pt x="0" y="12128"/>
                    </a:lnTo>
                    <a:lnTo>
                      <a:pt x="15958" y="12128"/>
                    </a:lnTo>
                    <a:lnTo>
                      <a:pt x="159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a:extLst>
                  <a:ext uri="{FF2B5EF4-FFF2-40B4-BE49-F238E27FC236}">
                    <a16:creationId xmlns:a16="http://schemas.microsoft.com/office/drawing/2014/main" id="{8DA4B8D7-F3D9-1C94-AA4F-9F472287D8F7}"/>
                  </a:ext>
                </a:extLst>
              </p:cNvPr>
              <p:cNvSpPr/>
              <p:nvPr/>
            </p:nvSpPr>
            <p:spPr>
              <a:xfrm>
                <a:off x="1897344" y="1702606"/>
                <a:ext cx="78898" cy="294038"/>
              </a:xfrm>
              <a:custGeom>
                <a:avLst/>
                <a:gdLst/>
                <a:ahLst/>
                <a:cxnLst/>
                <a:rect l="l" t="t" r="r" b="b"/>
                <a:pathLst>
                  <a:path w="1247" h="4469" extrusionOk="0">
                    <a:moveTo>
                      <a:pt x="1" y="1"/>
                    </a:moveTo>
                    <a:lnTo>
                      <a:pt x="1" y="4469"/>
                    </a:lnTo>
                    <a:lnTo>
                      <a:pt x="1247" y="4469"/>
                    </a:lnTo>
                    <a:lnTo>
                      <a:pt x="12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5">
              <a:extLst>
                <a:ext uri="{FF2B5EF4-FFF2-40B4-BE49-F238E27FC236}">
                  <a16:creationId xmlns:a16="http://schemas.microsoft.com/office/drawing/2014/main" id="{A3379387-639B-AE94-E137-414C23073D6E}"/>
                </a:ext>
              </a:extLst>
            </p:cNvPr>
            <p:cNvGrpSpPr/>
            <p:nvPr/>
          </p:nvGrpSpPr>
          <p:grpSpPr>
            <a:xfrm flipH="1">
              <a:off x="6808958" y="3124205"/>
              <a:ext cx="1039707" cy="1409056"/>
              <a:chOff x="1000125" y="1713875"/>
              <a:chExt cx="1089839" cy="1476998"/>
            </a:xfrm>
          </p:grpSpPr>
          <p:sp>
            <p:nvSpPr>
              <p:cNvPr id="100" name="Google Shape;100;p15">
                <a:extLst>
                  <a:ext uri="{FF2B5EF4-FFF2-40B4-BE49-F238E27FC236}">
                    <a16:creationId xmlns:a16="http://schemas.microsoft.com/office/drawing/2014/main" id="{5B36539B-57DB-25A5-B3C6-B29D65FBDB18}"/>
                  </a:ext>
                </a:extLst>
              </p:cNvPr>
              <p:cNvSpPr/>
              <p:nvPr/>
            </p:nvSpPr>
            <p:spPr>
              <a:xfrm>
                <a:off x="1047625" y="3009900"/>
                <a:ext cx="1009686" cy="180973"/>
              </a:xfrm>
              <a:custGeom>
                <a:avLst/>
                <a:gdLst/>
                <a:ahLst/>
                <a:cxnLst/>
                <a:rect l="l" t="t" r="r" b="b"/>
                <a:pathLst>
                  <a:path w="15959" h="2646" extrusionOk="0">
                    <a:moveTo>
                      <a:pt x="0" y="1"/>
                    </a:moveTo>
                    <a:lnTo>
                      <a:pt x="0" y="183"/>
                    </a:lnTo>
                    <a:cubicBezTo>
                      <a:pt x="0" y="1551"/>
                      <a:pt x="851" y="2645"/>
                      <a:pt x="1946" y="2645"/>
                    </a:cubicBezTo>
                    <a:lnTo>
                      <a:pt x="14013" y="2645"/>
                    </a:lnTo>
                    <a:cubicBezTo>
                      <a:pt x="15077" y="2645"/>
                      <a:pt x="15958" y="1551"/>
                      <a:pt x="15958" y="183"/>
                    </a:cubicBezTo>
                    <a:lnTo>
                      <a:pt x="15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a:extLst>
                  <a:ext uri="{FF2B5EF4-FFF2-40B4-BE49-F238E27FC236}">
                    <a16:creationId xmlns:a16="http://schemas.microsoft.com/office/drawing/2014/main" id="{43B1535D-D33A-DDBF-771D-60F5483D6C10}"/>
                  </a:ext>
                </a:extLst>
              </p:cNvPr>
              <p:cNvSpPr/>
              <p:nvPr/>
            </p:nvSpPr>
            <p:spPr>
              <a:xfrm>
                <a:off x="1047625" y="1973525"/>
                <a:ext cx="1009686" cy="282752"/>
              </a:xfrm>
              <a:custGeom>
                <a:avLst/>
                <a:gdLst/>
                <a:ahLst/>
                <a:cxnLst/>
                <a:rect l="l" t="t" r="r" b="b"/>
                <a:pathLst>
                  <a:path w="15959" h="4105" extrusionOk="0">
                    <a:moveTo>
                      <a:pt x="0" y="1"/>
                    </a:moveTo>
                    <a:lnTo>
                      <a:pt x="0" y="4104"/>
                    </a:lnTo>
                    <a:lnTo>
                      <a:pt x="15958" y="4104"/>
                    </a:lnTo>
                    <a:lnTo>
                      <a:pt x="159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a:extLst>
                  <a:ext uri="{FF2B5EF4-FFF2-40B4-BE49-F238E27FC236}">
                    <a16:creationId xmlns:a16="http://schemas.microsoft.com/office/drawing/2014/main" id="{E59C428C-3A65-829D-4A9C-D7E3493A343F}"/>
                  </a:ext>
                </a:extLst>
              </p:cNvPr>
              <p:cNvSpPr/>
              <p:nvPr/>
            </p:nvSpPr>
            <p:spPr>
              <a:xfrm>
                <a:off x="1013025" y="1713875"/>
                <a:ext cx="1076939" cy="282742"/>
              </a:xfrm>
              <a:custGeom>
                <a:avLst/>
                <a:gdLst/>
                <a:ahLst/>
                <a:cxnLst/>
                <a:rect l="l" t="t" r="r" b="b"/>
                <a:pathLst>
                  <a:path w="17022" h="4469" extrusionOk="0">
                    <a:moveTo>
                      <a:pt x="426" y="1"/>
                    </a:moveTo>
                    <a:cubicBezTo>
                      <a:pt x="183" y="1"/>
                      <a:pt x="0" y="183"/>
                      <a:pt x="0" y="426"/>
                    </a:cubicBezTo>
                    <a:lnTo>
                      <a:pt x="0" y="4043"/>
                    </a:lnTo>
                    <a:cubicBezTo>
                      <a:pt x="0" y="4256"/>
                      <a:pt x="183" y="4469"/>
                      <a:pt x="426" y="4469"/>
                    </a:cubicBezTo>
                    <a:lnTo>
                      <a:pt x="16627" y="4469"/>
                    </a:lnTo>
                    <a:cubicBezTo>
                      <a:pt x="16839" y="4469"/>
                      <a:pt x="17022" y="4256"/>
                      <a:pt x="17022" y="4043"/>
                    </a:cubicBezTo>
                    <a:lnTo>
                      <a:pt x="17022" y="426"/>
                    </a:lnTo>
                    <a:cubicBezTo>
                      <a:pt x="17022" y="183"/>
                      <a:pt x="16839" y="1"/>
                      <a:pt x="16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a:extLst>
                  <a:ext uri="{FF2B5EF4-FFF2-40B4-BE49-F238E27FC236}">
                    <a16:creationId xmlns:a16="http://schemas.microsoft.com/office/drawing/2014/main" id="{43765045-52B8-B6CC-8635-58523C97EA14}"/>
                  </a:ext>
                </a:extLst>
              </p:cNvPr>
              <p:cNvSpPr/>
              <p:nvPr/>
            </p:nvSpPr>
            <p:spPr>
              <a:xfrm>
                <a:off x="1000125" y="1713875"/>
                <a:ext cx="349471" cy="282754"/>
              </a:xfrm>
              <a:custGeom>
                <a:avLst/>
                <a:gdLst/>
                <a:ahLst/>
                <a:cxnLst/>
                <a:rect l="l" t="t" r="r" b="b"/>
                <a:pathLst>
                  <a:path w="5320" h="4469" extrusionOk="0">
                    <a:moveTo>
                      <a:pt x="426" y="1"/>
                    </a:moveTo>
                    <a:cubicBezTo>
                      <a:pt x="183" y="1"/>
                      <a:pt x="0" y="183"/>
                      <a:pt x="0" y="426"/>
                    </a:cubicBezTo>
                    <a:lnTo>
                      <a:pt x="0" y="4043"/>
                    </a:lnTo>
                    <a:cubicBezTo>
                      <a:pt x="0" y="4256"/>
                      <a:pt x="183" y="4469"/>
                      <a:pt x="426" y="4469"/>
                    </a:cubicBezTo>
                    <a:lnTo>
                      <a:pt x="5319" y="4469"/>
                    </a:lnTo>
                    <a:cubicBezTo>
                      <a:pt x="5107" y="4469"/>
                      <a:pt x="4924" y="4256"/>
                      <a:pt x="4924" y="4043"/>
                    </a:cubicBezTo>
                    <a:lnTo>
                      <a:pt x="4924" y="426"/>
                    </a:lnTo>
                    <a:cubicBezTo>
                      <a:pt x="4924" y="183"/>
                      <a:pt x="5107" y="1"/>
                      <a:pt x="5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a:extLst>
                  <a:ext uri="{FF2B5EF4-FFF2-40B4-BE49-F238E27FC236}">
                    <a16:creationId xmlns:a16="http://schemas.microsoft.com/office/drawing/2014/main" id="{CBCF9BC1-6886-791E-143D-B6162753EDCD}"/>
                  </a:ext>
                </a:extLst>
              </p:cNvPr>
              <p:cNvSpPr/>
              <p:nvPr/>
            </p:nvSpPr>
            <p:spPr>
              <a:xfrm>
                <a:off x="1047633" y="1996558"/>
                <a:ext cx="426992" cy="1194301"/>
              </a:xfrm>
              <a:custGeom>
                <a:avLst/>
                <a:gdLst/>
                <a:ahLst/>
                <a:cxnLst/>
                <a:rect l="l" t="t" r="r" b="b"/>
                <a:pathLst>
                  <a:path w="6749" h="18877" extrusionOk="0">
                    <a:moveTo>
                      <a:pt x="0" y="1"/>
                    </a:moveTo>
                    <a:lnTo>
                      <a:pt x="0" y="4104"/>
                    </a:lnTo>
                    <a:lnTo>
                      <a:pt x="0" y="16232"/>
                    </a:lnTo>
                    <a:lnTo>
                      <a:pt x="0" y="16414"/>
                    </a:lnTo>
                    <a:cubicBezTo>
                      <a:pt x="0" y="17782"/>
                      <a:pt x="882" y="18876"/>
                      <a:pt x="1946" y="18876"/>
                    </a:cubicBezTo>
                    <a:lnTo>
                      <a:pt x="6748" y="18876"/>
                    </a:lnTo>
                    <a:cubicBezTo>
                      <a:pt x="5654" y="18876"/>
                      <a:pt x="4803" y="17782"/>
                      <a:pt x="4803" y="16414"/>
                    </a:cubicBezTo>
                    <a:lnTo>
                      <a:pt x="4803" y="16232"/>
                    </a:lnTo>
                    <a:lnTo>
                      <a:pt x="4803" y="4104"/>
                    </a:lnTo>
                    <a:lnTo>
                      <a:pt x="4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a:extLst>
                  <a:ext uri="{FF2B5EF4-FFF2-40B4-BE49-F238E27FC236}">
                    <a16:creationId xmlns:a16="http://schemas.microsoft.com/office/drawing/2014/main" id="{8964B335-483D-2FEF-CDC9-2A937FAE41BC}"/>
                  </a:ext>
                </a:extLst>
              </p:cNvPr>
              <p:cNvSpPr/>
              <p:nvPr/>
            </p:nvSpPr>
            <p:spPr>
              <a:xfrm>
                <a:off x="1349587" y="2256202"/>
                <a:ext cx="707742" cy="767308"/>
              </a:xfrm>
              <a:custGeom>
                <a:avLst/>
                <a:gdLst/>
                <a:ahLst/>
                <a:cxnLst/>
                <a:rect l="l" t="t" r="r" b="b"/>
                <a:pathLst>
                  <a:path w="15959" h="12128" extrusionOk="0">
                    <a:moveTo>
                      <a:pt x="0" y="0"/>
                    </a:moveTo>
                    <a:lnTo>
                      <a:pt x="0" y="12128"/>
                    </a:lnTo>
                    <a:lnTo>
                      <a:pt x="15958" y="12128"/>
                    </a:lnTo>
                    <a:lnTo>
                      <a:pt x="159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a:extLst>
                  <a:ext uri="{FF2B5EF4-FFF2-40B4-BE49-F238E27FC236}">
                    <a16:creationId xmlns:a16="http://schemas.microsoft.com/office/drawing/2014/main" id="{0F992B5B-F74F-4D2D-FC75-8FF3662358BC}"/>
                  </a:ext>
                </a:extLst>
              </p:cNvPr>
              <p:cNvSpPr/>
              <p:nvPr/>
            </p:nvSpPr>
            <p:spPr>
              <a:xfrm>
                <a:off x="1897337" y="1713902"/>
                <a:ext cx="78926" cy="282742"/>
              </a:xfrm>
              <a:custGeom>
                <a:avLst/>
                <a:gdLst/>
                <a:ahLst/>
                <a:cxnLst/>
                <a:rect l="l" t="t" r="r" b="b"/>
                <a:pathLst>
                  <a:path w="1247" h="4469" extrusionOk="0">
                    <a:moveTo>
                      <a:pt x="1" y="1"/>
                    </a:moveTo>
                    <a:lnTo>
                      <a:pt x="1" y="4469"/>
                    </a:lnTo>
                    <a:lnTo>
                      <a:pt x="1247" y="4469"/>
                    </a:lnTo>
                    <a:lnTo>
                      <a:pt x="12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 name="Google Shape;107;p15">
            <a:extLst>
              <a:ext uri="{FF2B5EF4-FFF2-40B4-BE49-F238E27FC236}">
                <a16:creationId xmlns:a16="http://schemas.microsoft.com/office/drawing/2014/main" id="{4C2D656D-5F0F-8B01-4458-FE84A12E5FB4}"/>
              </a:ext>
            </a:extLst>
          </p:cNvPr>
          <p:cNvGrpSpPr/>
          <p:nvPr/>
        </p:nvGrpSpPr>
        <p:grpSpPr>
          <a:xfrm>
            <a:off x="975050" y="-87050"/>
            <a:ext cx="7349725" cy="2303735"/>
            <a:chOff x="975050" y="-87050"/>
            <a:chExt cx="7349725" cy="2303735"/>
          </a:xfrm>
        </p:grpSpPr>
        <p:sp>
          <p:nvSpPr>
            <p:cNvPr id="108" name="Google Shape;108;p15">
              <a:extLst>
                <a:ext uri="{FF2B5EF4-FFF2-40B4-BE49-F238E27FC236}">
                  <a16:creationId xmlns:a16="http://schemas.microsoft.com/office/drawing/2014/main" id="{CD574F4E-B4D3-B369-2C52-B374D53AF848}"/>
                </a:ext>
              </a:extLst>
            </p:cNvPr>
            <p:cNvSpPr/>
            <p:nvPr/>
          </p:nvSpPr>
          <p:spPr>
            <a:xfrm>
              <a:off x="1399772" y="-87050"/>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5">
              <a:extLst>
                <a:ext uri="{FF2B5EF4-FFF2-40B4-BE49-F238E27FC236}">
                  <a16:creationId xmlns:a16="http://schemas.microsoft.com/office/drawing/2014/main" id="{CFAEB42D-7CC1-54C7-0C40-D8579BA1EE09}"/>
                </a:ext>
              </a:extLst>
            </p:cNvPr>
            <p:cNvSpPr/>
            <p:nvPr/>
          </p:nvSpPr>
          <p:spPr>
            <a:xfrm>
              <a:off x="1516564" y="84002"/>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5">
              <a:extLst>
                <a:ext uri="{FF2B5EF4-FFF2-40B4-BE49-F238E27FC236}">
                  <a16:creationId xmlns:a16="http://schemas.microsoft.com/office/drawing/2014/main" id="{3ABA5E8E-F0AB-0D22-A5B4-161D2A8F14A3}"/>
                </a:ext>
              </a:extLst>
            </p:cNvPr>
            <p:cNvSpPr/>
            <p:nvPr/>
          </p:nvSpPr>
          <p:spPr>
            <a:xfrm>
              <a:off x="1399772" y="-82334"/>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5">
              <a:extLst>
                <a:ext uri="{FF2B5EF4-FFF2-40B4-BE49-F238E27FC236}">
                  <a16:creationId xmlns:a16="http://schemas.microsoft.com/office/drawing/2014/main" id="{D981AA13-76B9-F902-9B9B-D06124A82EF4}"/>
                </a:ext>
              </a:extLst>
            </p:cNvPr>
            <p:cNvSpPr/>
            <p:nvPr/>
          </p:nvSpPr>
          <p:spPr>
            <a:xfrm>
              <a:off x="1550157" y="-44491"/>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a:extLst>
                <a:ext uri="{FF2B5EF4-FFF2-40B4-BE49-F238E27FC236}">
                  <a16:creationId xmlns:a16="http://schemas.microsoft.com/office/drawing/2014/main" id="{4EF2346B-FEF0-E463-486A-B3190CBBC866}"/>
                </a:ext>
              </a:extLst>
            </p:cNvPr>
            <p:cNvSpPr/>
            <p:nvPr/>
          </p:nvSpPr>
          <p:spPr>
            <a:xfrm>
              <a:off x="3121659" y="318165"/>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a:extLst>
                <a:ext uri="{FF2B5EF4-FFF2-40B4-BE49-F238E27FC236}">
                  <a16:creationId xmlns:a16="http://schemas.microsoft.com/office/drawing/2014/main" id="{957FC45F-5535-4583-EAEC-6FFE1D1B9066}"/>
                </a:ext>
              </a:extLst>
            </p:cNvPr>
            <p:cNvSpPr/>
            <p:nvPr/>
          </p:nvSpPr>
          <p:spPr>
            <a:xfrm>
              <a:off x="3042013" y="524674"/>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a:extLst>
                <a:ext uri="{FF2B5EF4-FFF2-40B4-BE49-F238E27FC236}">
                  <a16:creationId xmlns:a16="http://schemas.microsoft.com/office/drawing/2014/main" id="{C0D68F31-F0C6-D02B-3ADB-F6847706AA9C}"/>
                </a:ext>
              </a:extLst>
            </p:cNvPr>
            <p:cNvSpPr/>
            <p:nvPr/>
          </p:nvSpPr>
          <p:spPr>
            <a:xfrm>
              <a:off x="3042013" y="318165"/>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a:extLst>
                <a:ext uri="{FF2B5EF4-FFF2-40B4-BE49-F238E27FC236}">
                  <a16:creationId xmlns:a16="http://schemas.microsoft.com/office/drawing/2014/main" id="{0180AD3B-103B-EF76-B3AD-5C418B5A4669}"/>
                </a:ext>
              </a:extLst>
            </p:cNvPr>
            <p:cNvSpPr/>
            <p:nvPr/>
          </p:nvSpPr>
          <p:spPr>
            <a:xfrm>
              <a:off x="3208351" y="418013"/>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a:extLst>
                <a:ext uri="{FF2B5EF4-FFF2-40B4-BE49-F238E27FC236}">
                  <a16:creationId xmlns:a16="http://schemas.microsoft.com/office/drawing/2014/main" id="{0B7116D7-0AC9-B3CD-02CC-C00CE3D667F3}"/>
                </a:ext>
              </a:extLst>
            </p:cNvPr>
            <p:cNvSpPr/>
            <p:nvPr/>
          </p:nvSpPr>
          <p:spPr>
            <a:xfrm>
              <a:off x="989198" y="1140298"/>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a:extLst>
                <a:ext uri="{FF2B5EF4-FFF2-40B4-BE49-F238E27FC236}">
                  <a16:creationId xmlns:a16="http://schemas.microsoft.com/office/drawing/2014/main" id="{F89D2574-3A3E-FF63-0ADE-9191F82C6DDB}"/>
                </a:ext>
              </a:extLst>
            </p:cNvPr>
            <p:cNvSpPr/>
            <p:nvPr/>
          </p:nvSpPr>
          <p:spPr>
            <a:xfrm>
              <a:off x="975050" y="1390006"/>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a:extLst>
                <a:ext uri="{FF2B5EF4-FFF2-40B4-BE49-F238E27FC236}">
                  <a16:creationId xmlns:a16="http://schemas.microsoft.com/office/drawing/2014/main" id="{A4FD2F5C-65FD-4910-CE94-5D67C7AF3EDB}"/>
                </a:ext>
              </a:extLst>
            </p:cNvPr>
            <p:cNvSpPr/>
            <p:nvPr/>
          </p:nvSpPr>
          <p:spPr>
            <a:xfrm>
              <a:off x="975050" y="1140298"/>
              <a:ext cx="168139" cy="514199"/>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5">
              <a:extLst>
                <a:ext uri="{FF2B5EF4-FFF2-40B4-BE49-F238E27FC236}">
                  <a16:creationId xmlns:a16="http://schemas.microsoft.com/office/drawing/2014/main" id="{85FBCC8F-8E75-1293-95D5-627A63A75575}"/>
                </a:ext>
              </a:extLst>
            </p:cNvPr>
            <p:cNvSpPr/>
            <p:nvPr/>
          </p:nvSpPr>
          <p:spPr>
            <a:xfrm>
              <a:off x="1139583" y="1220118"/>
              <a:ext cx="44305" cy="348680"/>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a:extLst>
                <a:ext uri="{FF2B5EF4-FFF2-40B4-BE49-F238E27FC236}">
                  <a16:creationId xmlns:a16="http://schemas.microsoft.com/office/drawing/2014/main" id="{525D5AE3-65FC-3512-8BB8-26DFD4E9F233}"/>
                </a:ext>
              </a:extLst>
            </p:cNvPr>
            <p:cNvSpPr/>
            <p:nvPr/>
          </p:nvSpPr>
          <p:spPr>
            <a:xfrm>
              <a:off x="2117193" y="1083014"/>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5">
              <a:extLst>
                <a:ext uri="{FF2B5EF4-FFF2-40B4-BE49-F238E27FC236}">
                  <a16:creationId xmlns:a16="http://schemas.microsoft.com/office/drawing/2014/main" id="{671196C8-3995-5531-9F03-493E97C6AFD0}"/>
                </a:ext>
              </a:extLst>
            </p:cNvPr>
            <p:cNvSpPr/>
            <p:nvPr/>
          </p:nvSpPr>
          <p:spPr>
            <a:xfrm>
              <a:off x="2207494" y="1279858"/>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a:extLst>
                <a:ext uri="{FF2B5EF4-FFF2-40B4-BE49-F238E27FC236}">
                  <a16:creationId xmlns:a16="http://schemas.microsoft.com/office/drawing/2014/main" id="{EC1989EC-8802-2E2F-9014-1E451A658174}"/>
                </a:ext>
              </a:extLst>
            </p:cNvPr>
            <p:cNvSpPr/>
            <p:nvPr/>
          </p:nvSpPr>
          <p:spPr>
            <a:xfrm>
              <a:off x="2117193" y="1085168"/>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5">
              <a:extLst>
                <a:ext uri="{FF2B5EF4-FFF2-40B4-BE49-F238E27FC236}">
                  <a16:creationId xmlns:a16="http://schemas.microsoft.com/office/drawing/2014/main" id="{BC20634F-DC2E-3243-7B47-4F4D9EAE2C8C}"/>
                </a:ext>
              </a:extLst>
            </p:cNvPr>
            <p:cNvSpPr/>
            <p:nvPr/>
          </p:nvSpPr>
          <p:spPr>
            <a:xfrm>
              <a:off x="2274739" y="1133317"/>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a:extLst>
                <a:ext uri="{FF2B5EF4-FFF2-40B4-BE49-F238E27FC236}">
                  <a16:creationId xmlns:a16="http://schemas.microsoft.com/office/drawing/2014/main" id="{C48BB037-60B2-221E-167D-7EAD2DBB6300}"/>
                </a:ext>
              </a:extLst>
            </p:cNvPr>
            <p:cNvSpPr/>
            <p:nvPr/>
          </p:nvSpPr>
          <p:spPr>
            <a:xfrm flipH="1">
              <a:off x="6976344" y="84015"/>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a:extLst>
                <a:ext uri="{FF2B5EF4-FFF2-40B4-BE49-F238E27FC236}">
                  <a16:creationId xmlns:a16="http://schemas.microsoft.com/office/drawing/2014/main" id="{778A08D2-F164-3328-8B8C-E88372E6D219}"/>
                </a:ext>
              </a:extLst>
            </p:cNvPr>
            <p:cNvSpPr/>
            <p:nvPr/>
          </p:nvSpPr>
          <p:spPr>
            <a:xfrm flipH="1">
              <a:off x="6859552" y="255067"/>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a:extLst>
                <a:ext uri="{FF2B5EF4-FFF2-40B4-BE49-F238E27FC236}">
                  <a16:creationId xmlns:a16="http://schemas.microsoft.com/office/drawing/2014/main" id="{B294F309-CA84-4BCD-9112-207ACA05DEE1}"/>
                </a:ext>
              </a:extLst>
            </p:cNvPr>
            <p:cNvSpPr/>
            <p:nvPr/>
          </p:nvSpPr>
          <p:spPr>
            <a:xfrm flipH="1">
              <a:off x="6898504" y="88730"/>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a:extLst>
                <a:ext uri="{FF2B5EF4-FFF2-40B4-BE49-F238E27FC236}">
                  <a16:creationId xmlns:a16="http://schemas.microsoft.com/office/drawing/2014/main" id="{53F4FDB1-FBFF-4D6F-AA6E-96DFEDDB6EA1}"/>
                </a:ext>
              </a:extLst>
            </p:cNvPr>
            <p:cNvSpPr/>
            <p:nvPr/>
          </p:nvSpPr>
          <p:spPr>
            <a:xfrm flipH="1">
              <a:off x="6912648" y="126574"/>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a:extLst>
                <a:ext uri="{FF2B5EF4-FFF2-40B4-BE49-F238E27FC236}">
                  <a16:creationId xmlns:a16="http://schemas.microsoft.com/office/drawing/2014/main" id="{16DD7A6D-DC98-0831-E3A1-593EB3DDA44F}"/>
                </a:ext>
              </a:extLst>
            </p:cNvPr>
            <p:cNvSpPr/>
            <p:nvPr/>
          </p:nvSpPr>
          <p:spPr>
            <a:xfrm flipH="1">
              <a:off x="7967245" y="697447"/>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a:extLst>
                <a:ext uri="{FF2B5EF4-FFF2-40B4-BE49-F238E27FC236}">
                  <a16:creationId xmlns:a16="http://schemas.microsoft.com/office/drawing/2014/main" id="{4EAA6591-418E-9940-DD34-1BCC8E21BF8B}"/>
                </a:ext>
              </a:extLst>
            </p:cNvPr>
            <p:cNvSpPr/>
            <p:nvPr/>
          </p:nvSpPr>
          <p:spPr>
            <a:xfrm flipH="1">
              <a:off x="8046891" y="903956"/>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a:extLst>
                <a:ext uri="{FF2B5EF4-FFF2-40B4-BE49-F238E27FC236}">
                  <a16:creationId xmlns:a16="http://schemas.microsoft.com/office/drawing/2014/main" id="{251DFD1E-EB43-7D46-6457-B179EB67D96A}"/>
                </a:ext>
              </a:extLst>
            </p:cNvPr>
            <p:cNvSpPr/>
            <p:nvPr/>
          </p:nvSpPr>
          <p:spPr>
            <a:xfrm flipH="1">
              <a:off x="8023894" y="697447"/>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a:extLst>
                <a:ext uri="{FF2B5EF4-FFF2-40B4-BE49-F238E27FC236}">
                  <a16:creationId xmlns:a16="http://schemas.microsoft.com/office/drawing/2014/main" id="{234E5100-07F4-D0F2-2887-9E160EC8A5DD}"/>
                </a:ext>
              </a:extLst>
            </p:cNvPr>
            <p:cNvSpPr/>
            <p:nvPr/>
          </p:nvSpPr>
          <p:spPr>
            <a:xfrm flipH="1">
              <a:off x="8011490" y="797296"/>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 name="Google Shape;132;p15">
              <a:extLst>
                <a:ext uri="{FF2B5EF4-FFF2-40B4-BE49-F238E27FC236}">
                  <a16:creationId xmlns:a16="http://schemas.microsoft.com/office/drawing/2014/main" id="{D3977FE2-DC03-C985-003F-50A17DC48835}"/>
                </a:ext>
              </a:extLst>
            </p:cNvPr>
            <p:cNvGrpSpPr/>
            <p:nvPr/>
          </p:nvGrpSpPr>
          <p:grpSpPr>
            <a:xfrm>
              <a:off x="5402363" y="671560"/>
              <a:ext cx="517818" cy="543201"/>
              <a:chOff x="6144651" y="1250347"/>
              <a:chExt cx="517818" cy="543201"/>
            </a:xfrm>
          </p:grpSpPr>
          <p:sp>
            <p:nvSpPr>
              <p:cNvPr id="133" name="Google Shape;133;p15">
                <a:extLst>
                  <a:ext uri="{FF2B5EF4-FFF2-40B4-BE49-F238E27FC236}">
                    <a16:creationId xmlns:a16="http://schemas.microsoft.com/office/drawing/2014/main" id="{DC300842-D340-97F4-A60A-8C230E205BA8}"/>
                  </a:ext>
                </a:extLst>
              </p:cNvPr>
              <p:cNvSpPr/>
              <p:nvPr/>
            </p:nvSpPr>
            <p:spPr>
              <a:xfrm rot="2568446" flipH="1">
                <a:off x="6362979" y="1293376"/>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a:extLst>
                  <a:ext uri="{FF2B5EF4-FFF2-40B4-BE49-F238E27FC236}">
                    <a16:creationId xmlns:a16="http://schemas.microsoft.com/office/drawing/2014/main" id="{BB2EA789-B548-8988-50D7-FAC9B149DBDF}"/>
                  </a:ext>
                </a:extLst>
              </p:cNvPr>
              <p:cNvSpPr/>
              <p:nvPr/>
            </p:nvSpPr>
            <p:spPr>
              <a:xfrm rot="2568446" flipH="1">
                <a:off x="6203677" y="1486190"/>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a:extLst>
                  <a:ext uri="{FF2B5EF4-FFF2-40B4-BE49-F238E27FC236}">
                    <a16:creationId xmlns:a16="http://schemas.microsoft.com/office/drawing/2014/main" id="{7D9C20D3-3C7A-9FF5-6957-ADE3AC0107D0}"/>
                  </a:ext>
                </a:extLst>
              </p:cNvPr>
              <p:cNvSpPr/>
              <p:nvPr/>
            </p:nvSpPr>
            <p:spPr>
              <a:xfrm rot="2568446" flipH="1">
                <a:off x="6342015" y="1290703"/>
                <a:ext cx="168139" cy="514198"/>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5">
                <a:extLst>
                  <a:ext uri="{FF2B5EF4-FFF2-40B4-BE49-F238E27FC236}">
                    <a16:creationId xmlns:a16="http://schemas.microsoft.com/office/drawing/2014/main" id="{C343A119-B88E-0707-6095-34F5BD84720B}"/>
                  </a:ext>
                </a:extLst>
              </p:cNvPr>
              <p:cNvSpPr/>
              <p:nvPr/>
            </p:nvSpPr>
            <p:spPr>
              <a:xfrm rot="2568446" flipH="1">
                <a:off x="6330644" y="1301581"/>
                <a:ext cx="44305" cy="348679"/>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 name="Google Shape;137;p15">
              <a:extLst>
                <a:ext uri="{FF2B5EF4-FFF2-40B4-BE49-F238E27FC236}">
                  <a16:creationId xmlns:a16="http://schemas.microsoft.com/office/drawing/2014/main" id="{A4BDDBA0-E63F-CDFD-F36E-E3E411564CDA}"/>
                </a:ext>
              </a:extLst>
            </p:cNvPr>
            <p:cNvGrpSpPr/>
            <p:nvPr/>
          </p:nvGrpSpPr>
          <p:grpSpPr>
            <a:xfrm>
              <a:off x="7408052" y="1730897"/>
              <a:ext cx="375229" cy="485788"/>
              <a:chOff x="5377840" y="454547"/>
              <a:chExt cx="375229" cy="485788"/>
            </a:xfrm>
          </p:grpSpPr>
          <p:sp>
            <p:nvSpPr>
              <p:cNvPr id="138" name="Google Shape;138;p15">
                <a:extLst>
                  <a:ext uri="{FF2B5EF4-FFF2-40B4-BE49-F238E27FC236}">
                    <a16:creationId xmlns:a16="http://schemas.microsoft.com/office/drawing/2014/main" id="{4A2C7F01-95FD-1948-C848-D54882BA8536}"/>
                  </a:ext>
                </a:extLst>
              </p:cNvPr>
              <p:cNvSpPr/>
              <p:nvPr/>
            </p:nvSpPr>
            <p:spPr>
              <a:xfrm flipH="1">
                <a:off x="5468083" y="454547"/>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5">
                <a:extLst>
                  <a:ext uri="{FF2B5EF4-FFF2-40B4-BE49-F238E27FC236}">
                    <a16:creationId xmlns:a16="http://schemas.microsoft.com/office/drawing/2014/main" id="{8EA3A255-D385-C40E-6BA5-341F9DB94B17}"/>
                  </a:ext>
                </a:extLst>
              </p:cNvPr>
              <p:cNvSpPr/>
              <p:nvPr/>
            </p:nvSpPr>
            <p:spPr>
              <a:xfrm flipH="1">
                <a:off x="5377840" y="651391"/>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5">
                <a:extLst>
                  <a:ext uri="{FF2B5EF4-FFF2-40B4-BE49-F238E27FC236}">
                    <a16:creationId xmlns:a16="http://schemas.microsoft.com/office/drawing/2014/main" id="{6BD48E37-6550-DCE3-6FFE-62240DFF17BE}"/>
                  </a:ext>
                </a:extLst>
              </p:cNvPr>
              <p:cNvSpPr/>
              <p:nvPr/>
            </p:nvSpPr>
            <p:spPr>
              <a:xfrm flipH="1">
                <a:off x="5430938" y="456701"/>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5">
                <a:extLst>
                  <a:ext uri="{FF2B5EF4-FFF2-40B4-BE49-F238E27FC236}">
                    <a16:creationId xmlns:a16="http://schemas.microsoft.com/office/drawing/2014/main" id="{29133421-094A-F976-8465-187C39B403F2}"/>
                  </a:ext>
                </a:extLst>
              </p:cNvPr>
              <p:cNvSpPr/>
              <p:nvPr/>
            </p:nvSpPr>
            <p:spPr>
              <a:xfrm flipH="1">
                <a:off x="5429131" y="504850"/>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57;p15">
            <a:extLst>
              <a:ext uri="{FF2B5EF4-FFF2-40B4-BE49-F238E27FC236}">
                <a16:creationId xmlns:a16="http://schemas.microsoft.com/office/drawing/2014/main" id="{597BFF1E-E1D2-35F2-4820-ADFCFAB12226}"/>
              </a:ext>
            </a:extLst>
          </p:cNvPr>
          <p:cNvSpPr txBox="1">
            <a:spLocks noGrp="1"/>
          </p:cNvSpPr>
          <p:nvPr>
            <p:ph type="ctrTitle"/>
          </p:nvPr>
        </p:nvSpPr>
        <p:spPr>
          <a:xfrm>
            <a:off x="2628614" y="1111169"/>
            <a:ext cx="3360312" cy="8089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t>Introduction</a:t>
            </a:r>
          </a:p>
        </p:txBody>
      </p:sp>
      <p:sp>
        <p:nvSpPr>
          <p:cNvPr id="7" name="Google Shape;58;p15">
            <a:extLst>
              <a:ext uri="{FF2B5EF4-FFF2-40B4-BE49-F238E27FC236}">
                <a16:creationId xmlns:a16="http://schemas.microsoft.com/office/drawing/2014/main" id="{9020367C-4395-765D-8F36-DB53C46CCCF7}"/>
              </a:ext>
            </a:extLst>
          </p:cNvPr>
          <p:cNvSpPr txBox="1">
            <a:spLocks noGrp="1"/>
          </p:cNvSpPr>
          <p:nvPr>
            <p:ph type="subTitle" idx="1"/>
          </p:nvPr>
        </p:nvSpPr>
        <p:spPr>
          <a:xfrm>
            <a:off x="1103475" y="1873370"/>
            <a:ext cx="6337296" cy="1188884"/>
          </a:xfrm>
          <a:prstGeom prst="rect">
            <a:avLst/>
          </a:prstGeom>
        </p:spPr>
        <p:txBody>
          <a:bodyPr spcFirstLastPara="1" wrap="square" lIns="91425" tIns="91425" rIns="91425" bIns="91425" anchor="t" anchorCtr="0">
            <a:noAutofit/>
          </a:bodyPr>
          <a:lstStyle/>
          <a:p>
            <a:r>
              <a:rPr lang="en-US" dirty="0"/>
              <a:t>Product matching is crucial for e-commerce platforms to unify product listings from various sources. This project uses machine learning to match new product names with a master list, ensuring accurate cataloging and better user experience.</a:t>
            </a:r>
          </a:p>
        </p:txBody>
      </p:sp>
      <p:pic>
        <p:nvPicPr>
          <p:cNvPr id="8" name="Picture 7">
            <a:extLst>
              <a:ext uri="{FF2B5EF4-FFF2-40B4-BE49-F238E27FC236}">
                <a16:creationId xmlns:a16="http://schemas.microsoft.com/office/drawing/2014/main" id="{9E517F08-43A2-C614-00EC-76F0B6C9DEC7}"/>
              </a:ext>
            </a:extLst>
          </p:cNvPr>
          <p:cNvPicPr>
            <a:picLocks noChangeAspect="1"/>
          </p:cNvPicPr>
          <p:nvPr/>
        </p:nvPicPr>
        <p:blipFill rotWithShape="1">
          <a:blip r:embed="rId3">
            <a:extLst>
              <a:ext uri="{28A0092B-C50C-407E-A947-70E740481C1C}">
                <a14:useLocalDpi xmlns:a14="http://schemas.microsoft.com/office/drawing/2010/main" val="0"/>
              </a:ext>
            </a:extLst>
          </a:blip>
          <a:srcRect t="30222" b="28889"/>
          <a:stretch/>
        </p:blipFill>
        <p:spPr>
          <a:xfrm>
            <a:off x="0" y="0"/>
            <a:ext cx="1181894" cy="483263"/>
          </a:xfrm>
          <a:prstGeom prst="rect">
            <a:avLst/>
          </a:prstGeom>
        </p:spPr>
      </p:pic>
      <p:sp>
        <p:nvSpPr>
          <p:cNvPr id="9" name="TextBox 8">
            <a:extLst>
              <a:ext uri="{FF2B5EF4-FFF2-40B4-BE49-F238E27FC236}">
                <a16:creationId xmlns:a16="http://schemas.microsoft.com/office/drawing/2014/main" id="{EDB5E59B-AF1E-F74E-210C-BE6CDD990BE8}"/>
              </a:ext>
            </a:extLst>
          </p:cNvPr>
          <p:cNvSpPr txBox="1"/>
          <p:nvPr/>
        </p:nvSpPr>
        <p:spPr>
          <a:xfrm>
            <a:off x="8693728" y="4620280"/>
            <a:ext cx="450272" cy="523220"/>
          </a:xfrm>
          <a:prstGeom prst="rect">
            <a:avLst/>
          </a:prstGeom>
          <a:noFill/>
        </p:spPr>
        <p:txBody>
          <a:bodyPr wrap="square" rtlCol="0">
            <a:spAutoFit/>
          </a:bodyPr>
          <a:lstStyle/>
          <a:p>
            <a:r>
              <a:rPr lang="en-US" sz="2800" b="1" dirty="0">
                <a:solidFill>
                  <a:schemeClr val="dk1"/>
                </a:solidFill>
                <a:latin typeface="Fira Sans Extra Condensed"/>
                <a:sym typeface="Fira Sans Extra Condensed"/>
              </a:rPr>
              <a:t>2</a:t>
            </a:r>
            <a:endParaRPr lang="en-US" sz="5200" b="1" dirty="0">
              <a:solidFill>
                <a:schemeClr val="dk1"/>
              </a:solidFill>
              <a:latin typeface="Fira Sans Extra Condensed"/>
              <a:sym typeface="Fira Sans Extra Condensed"/>
            </a:endParaRPr>
          </a:p>
        </p:txBody>
      </p:sp>
    </p:spTree>
    <p:extLst>
      <p:ext uri="{BB962C8B-B14F-4D97-AF65-F5344CB8AC3E}">
        <p14:creationId xmlns:p14="http://schemas.microsoft.com/office/powerpoint/2010/main" val="2657760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
          <a:extLst>
            <a:ext uri="{FF2B5EF4-FFF2-40B4-BE49-F238E27FC236}">
              <a16:creationId xmlns:a16="http://schemas.microsoft.com/office/drawing/2014/main" id="{02A8AA8A-BA55-A1F9-F2E8-109849713ED6}"/>
            </a:ext>
          </a:extLst>
        </p:cNvPr>
        <p:cNvGrpSpPr/>
        <p:nvPr/>
      </p:nvGrpSpPr>
      <p:grpSpPr>
        <a:xfrm>
          <a:off x="0" y="0"/>
          <a:ext cx="0" cy="0"/>
          <a:chOff x="0" y="0"/>
          <a:chExt cx="0" cy="0"/>
        </a:xfrm>
      </p:grpSpPr>
      <p:sp>
        <p:nvSpPr>
          <p:cNvPr id="57" name="Google Shape;57;p15">
            <a:extLst>
              <a:ext uri="{FF2B5EF4-FFF2-40B4-BE49-F238E27FC236}">
                <a16:creationId xmlns:a16="http://schemas.microsoft.com/office/drawing/2014/main" id="{4E40E04D-5EBE-7A6E-069D-A8C87F336546}"/>
              </a:ext>
            </a:extLst>
          </p:cNvPr>
          <p:cNvSpPr txBox="1">
            <a:spLocks noGrp="1"/>
          </p:cNvSpPr>
          <p:nvPr>
            <p:ph type="ctrTitle"/>
          </p:nvPr>
        </p:nvSpPr>
        <p:spPr>
          <a:xfrm>
            <a:off x="1310868" y="180975"/>
            <a:ext cx="6525490" cy="8089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a:t>Tools and Libraries Used</a:t>
            </a:r>
          </a:p>
        </p:txBody>
      </p:sp>
      <p:grpSp>
        <p:nvGrpSpPr>
          <p:cNvPr id="88" name="Google Shape;88;p15">
            <a:extLst>
              <a:ext uri="{FF2B5EF4-FFF2-40B4-BE49-F238E27FC236}">
                <a16:creationId xmlns:a16="http://schemas.microsoft.com/office/drawing/2014/main" id="{E54F70BE-4F18-9C0C-4898-B19E0A4DF56C}"/>
              </a:ext>
            </a:extLst>
          </p:cNvPr>
          <p:cNvGrpSpPr/>
          <p:nvPr/>
        </p:nvGrpSpPr>
        <p:grpSpPr>
          <a:xfrm>
            <a:off x="6586800" y="3124205"/>
            <a:ext cx="1957050" cy="1569468"/>
            <a:chOff x="6586800" y="3124205"/>
            <a:chExt cx="1957050" cy="1569468"/>
          </a:xfrm>
        </p:grpSpPr>
        <p:sp>
          <p:nvSpPr>
            <p:cNvPr id="89" name="Google Shape;89;p15">
              <a:extLst>
                <a:ext uri="{FF2B5EF4-FFF2-40B4-BE49-F238E27FC236}">
                  <a16:creationId xmlns:a16="http://schemas.microsoft.com/office/drawing/2014/main" id="{E69FDEDF-8F57-EE90-3817-581C9B6F3F8F}"/>
                </a:ext>
              </a:extLst>
            </p:cNvPr>
            <p:cNvSpPr/>
            <p:nvPr/>
          </p:nvSpPr>
          <p:spPr>
            <a:xfrm flipH="1">
              <a:off x="7162650" y="4259798"/>
              <a:ext cx="1381200" cy="1839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a:extLst>
                <a:ext uri="{FF2B5EF4-FFF2-40B4-BE49-F238E27FC236}">
                  <a16:creationId xmlns:a16="http://schemas.microsoft.com/office/drawing/2014/main" id="{8E1C43A4-EE7E-4A1E-4BBF-34E9D9F12C17}"/>
                </a:ext>
              </a:extLst>
            </p:cNvPr>
            <p:cNvSpPr/>
            <p:nvPr/>
          </p:nvSpPr>
          <p:spPr>
            <a:xfrm flipH="1">
              <a:off x="6586800" y="4440773"/>
              <a:ext cx="1899900" cy="2529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15">
              <a:extLst>
                <a:ext uri="{FF2B5EF4-FFF2-40B4-BE49-F238E27FC236}">
                  <a16:creationId xmlns:a16="http://schemas.microsoft.com/office/drawing/2014/main" id="{9AF9E01B-A608-29C5-9BBE-6F9B39099261}"/>
                </a:ext>
              </a:extLst>
            </p:cNvPr>
            <p:cNvGrpSpPr/>
            <p:nvPr/>
          </p:nvGrpSpPr>
          <p:grpSpPr>
            <a:xfrm flipH="1">
              <a:off x="7848793" y="3305214"/>
              <a:ext cx="571403" cy="1041340"/>
              <a:chOff x="1000125" y="1702606"/>
              <a:chExt cx="1089839" cy="1488267"/>
            </a:xfrm>
          </p:grpSpPr>
          <p:sp>
            <p:nvSpPr>
              <p:cNvPr id="92" name="Google Shape;92;p15">
                <a:extLst>
                  <a:ext uri="{FF2B5EF4-FFF2-40B4-BE49-F238E27FC236}">
                    <a16:creationId xmlns:a16="http://schemas.microsoft.com/office/drawing/2014/main" id="{F20BCD9E-69E0-581D-E0C3-A2B4BA9B1014}"/>
                  </a:ext>
                </a:extLst>
              </p:cNvPr>
              <p:cNvSpPr/>
              <p:nvPr/>
            </p:nvSpPr>
            <p:spPr>
              <a:xfrm>
                <a:off x="1047625" y="3009900"/>
                <a:ext cx="1009686" cy="180973"/>
              </a:xfrm>
              <a:custGeom>
                <a:avLst/>
                <a:gdLst/>
                <a:ahLst/>
                <a:cxnLst/>
                <a:rect l="l" t="t" r="r" b="b"/>
                <a:pathLst>
                  <a:path w="15959" h="2646" extrusionOk="0">
                    <a:moveTo>
                      <a:pt x="0" y="1"/>
                    </a:moveTo>
                    <a:lnTo>
                      <a:pt x="0" y="183"/>
                    </a:lnTo>
                    <a:cubicBezTo>
                      <a:pt x="0" y="1551"/>
                      <a:pt x="851" y="2645"/>
                      <a:pt x="1946" y="2645"/>
                    </a:cubicBezTo>
                    <a:lnTo>
                      <a:pt x="14013" y="2645"/>
                    </a:lnTo>
                    <a:cubicBezTo>
                      <a:pt x="15077" y="2645"/>
                      <a:pt x="15958" y="1551"/>
                      <a:pt x="15958" y="183"/>
                    </a:cubicBezTo>
                    <a:lnTo>
                      <a:pt x="1595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a:extLst>
                  <a:ext uri="{FF2B5EF4-FFF2-40B4-BE49-F238E27FC236}">
                    <a16:creationId xmlns:a16="http://schemas.microsoft.com/office/drawing/2014/main" id="{E108CED2-71DE-EF82-B2AD-D430BA53E33C}"/>
                  </a:ext>
                </a:extLst>
              </p:cNvPr>
              <p:cNvSpPr/>
              <p:nvPr/>
            </p:nvSpPr>
            <p:spPr>
              <a:xfrm>
                <a:off x="1047625" y="1983575"/>
                <a:ext cx="1009686" cy="272695"/>
              </a:xfrm>
              <a:custGeom>
                <a:avLst/>
                <a:gdLst/>
                <a:ahLst/>
                <a:cxnLst/>
                <a:rect l="l" t="t" r="r" b="b"/>
                <a:pathLst>
                  <a:path w="15959" h="4105" extrusionOk="0">
                    <a:moveTo>
                      <a:pt x="0" y="1"/>
                    </a:moveTo>
                    <a:lnTo>
                      <a:pt x="0" y="4104"/>
                    </a:lnTo>
                    <a:lnTo>
                      <a:pt x="15958" y="4104"/>
                    </a:lnTo>
                    <a:lnTo>
                      <a:pt x="159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a:extLst>
                  <a:ext uri="{FF2B5EF4-FFF2-40B4-BE49-F238E27FC236}">
                    <a16:creationId xmlns:a16="http://schemas.microsoft.com/office/drawing/2014/main" id="{0223A739-6B54-DC3D-9EB7-2A545A874A9C}"/>
                  </a:ext>
                </a:extLst>
              </p:cNvPr>
              <p:cNvSpPr/>
              <p:nvPr/>
            </p:nvSpPr>
            <p:spPr>
              <a:xfrm>
                <a:off x="1013025" y="1713875"/>
                <a:ext cx="1076939" cy="282754"/>
              </a:xfrm>
              <a:custGeom>
                <a:avLst/>
                <a:gdLst/>
                <a:ahLst/>
                <a:cxnLst/>
                <a:rect l="l" t="t" r="r" b="b"/>
                <a:pathLst>
                  <a:path w="17022" h="4469" extrusionOk="0">
                    <a:moveTo>
                      <a:pt x="426" y="1"/>
                    </a:moveTo>
                    <a:cubicBezTo>
                      <a:pt x="183" y="1"/>
                      <a:pt x="0" y="183"/>
                      <a:pt x="0" y="426"/>
                    </a:cubicBezTo>
                    <a:lnTo>
                      <a:pt x="0" y="4043"/>
                    </a:lnTo>
                    <a:cubicBezTo>
                      <a:pt x="0" y="4256"/>
                      <a:pt x="183" y="4469"/>
                      <a:pt x="426" y="4469"/>
                    </a:cubicBezTo>
                    <a:lnTo>
                      <a:pt x="16627" y="4469"/>
                    </a:lnTo>
                    <a:cubicBezTo>
                      <a:pt x="16839" y="4469"/>
                      <a:pt x="17022" y="4256"/>
                      <a:pt x="17022" y="4043"/>
                    </a:cubicBezTo>
                    <a:lnTo>
                      <a:pt x="17022" y="426"/>
                    </a:lnTo>
                    <a:cubicBezTo>
                      <a:pt x="17022" y="183"/>
                      <a:pt x="16839" y="1"/>
                      <a:pt x="166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a:extLst>
                  <a:ext uri="{FF2B5EF4-FFF2-40B4-BE49-F238E27FC236}">
                    <a16:creationId xmlns:a16="http://schemas.microsoft.com/office/drawing/2014/main" id="{BCF54842-0004-2E87-71B2-23ADC032D51F}"/>
                  </a:ext>
                </a:extLst>
              </p:cNvPr>
              <p:cNvSpPr/>
              <p:nvPr/>
            </p:nvSpPr>
            <p:spPr>
              <a:xfrm>
                <a:off x="1000125" y="1713875"/>
                <a:ext cx="349471" cy="282754"/>
              </a:xfrm>
              <a:custGeom>
                <a:avLst/>
                <a:gdLst/>
                <a:ahLst/>
                <a:cxnLst/>
                <a:rect l="l" t="t" r="r" b="b"/>
                <a:pathLst>
                  <a:path w="5320" h="4469" extrusionOk="0">
                    <a:moveTo>
                      <a:pt x="426" y="1"/>
                    </a:moveTo>
                    <a:cubicBezTo>
                      <a:pt x="183" y="1"/>
                      <a:pt x="0" y="183"/>
                      <a:pt x="0" y="426"/>
                    </a:cubicBezTo>
                    <a:lnTo>
                      <a:pt x="0" y="4043"/>
                    </a:lnTo>
                    <a:cubicBezTo>
                      <a:pt x="0" y="4256"/>
                      <a:pt x="183" y="4469"/>
                      <a:pt x="426" y="4469"/>
                    </a:cubicBezTo>
                    <a:lnTo>
                      <a:pt x="5319" y="4469"/>
                    </a:lnTo>
                    <a:cubicBezTo>
                      <a:pt x="5107" y="4469"/>
                      <a:pt x="4924" y="4256"/>
                      <a:pt x="4924" y="4043"/>
                    </a:cubicBezTo>
                    <a:lnTo>
                      <a:pt x="4924" y="426"/>
                    </a:lnTo>
                    <a:cubicBezTo>
                      <a:pt x="4924" y="183"/>
                      <a:pt x="5107" y="1"/>
                      <a:pt x="53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a:extLst>
                  <a:ext uri="{FF2B5EF4-FFF2-40B4-BE49-F238E27FC236}">
                    <a16:creationId xmlns:a16="http://schemas.microsoft.com/office/drawing/2014/main" id="{A7B6088B-3C71-FB2C-888A-144867E63A91}"/>
                  </a:ext>
                </a:extLst>
              </p:cNvPr>
              <p:cNvSpPr/>
              <p:nvPr/>
            </p:nvSpPr>
            <p:spPr>
              <a:xfrm>
                <a:off x="1047633" y="1996558"/>
                <a:ext cx="426992" cy="1194301"/>
              </a:xfrm>
              <a:custGeom>
                <a:avLst/>
                <a:gdLst/>
                <a:ahLst/>
                <a:cxnLst/>
                <a:rect l="l" t="t" r="r" b="b"/>
                <a:pathLst>
                  <a:path w="6749" h="18877" extrusionOk="0">
                    <a:moveTo>
                      <a:pt x="0" y="1"/>
                    </a:moveTo>
                    <a:lnTo>
                      <a:pt x="0" y="4104"/>
                    </a:lnTo>
                    <a:lnTo>
                      <a:pt x="0" y="16232"/>
                    </a:lnTo>
                    <a:lnTo>
                      <a:pt x="0" y="16414"/>
                    </a:lnTo>
                    <a:cubicBezTo>
                      <a:pt x="0" y="17782"/>
                      <a:pt x="882" y="18876"/>
                      <a:pt x="1946" y="18876"/>
                    </a:cubicBezTo>
                    <a:lnTo>
                      <a:pt x="6748" y="18876"/>
                    </a:lnTo>
                    <a:cubicBezTo>
                      <a:pt x="5654" y="18876"/>
                      <a:pt x="4803" y="17782"/>
                      <a:pt x="4803" y="16414"/>
                    </a:cubicBezTo>
                    <a:lnTo>
                      <a:pt x="4803" y="16232"/>
                    </a:lnTo>
                    <a:lnTo>
                      <a:pt x="4803" y="4104"/>
                    </a:lnTo>
                    <a:lnTo>
                      <a:pt x="48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a:extLst>
                  <a:ext uri="{FF2B5EF4-FFF2-40B4-BE49-F238E27FC236}">
                    <a16:creationId xmlns:a16="http://schemas.microsoft.com/office/drawing/2014/main" id="{67C11794-AE98-95C7-A695-B86B22A2D4AE}"/>
                  </a:ext>
                </a:extLst>
              </p:cNvPr>
              <p:cNvSpPr/>
              <p:nvPr/>
            </p:nvSpPr>
            <p:spPr>
              <a:xfrm>
                <a:off x="1349596" y="2256210"/>
                <a:ext cx="707702" cy="767308"/>
              </a:xfrm>
              <a:custGeom>
                <a:avLst/>
                <a:gdLst/>
                <a:ahLst/>
                <a:cxnLst/>
                <a:rect l="l" t="t" r="r" b="b"/>
                <a:pathLst>
                  <a:path w="15959" h="12128" extrusionOk="0">
                    <a:moveTo>
                      <a:pt x="0" y="0"/>
                    </a:moveTo>
                    <a:lnTo>
                      <a:pt x="0" y="12128"/>
                    </a:lnTo>
                    <a:lnTo>
                      <a:pt x="15958" y="12128"/>
                    </a:lnTo>
                    <a:lnTo>
                      <a:pt x="159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a:extLst>
                  <a:ext uri="{FF2B5EF4-FFF2-40B4-BE49-F238E27FC236}">
                    <a16:creationId xmlns:a16="http://schemas.microsoft.com/office/drawing/2014/main" id="{EBCDF88A-0D5B-C7B7-9129-7BEAA7571C98}"/>
                  </a:ext>
                </a:extLst>
              </p:cNvPr>
              <p:cNvSpPr/>
              <p:nvPr/>
            </p:nvSpPr>
            <p:spPr>
              <a:xfrm>
                <a:off x="1897344" y="1702606"/>
                <a:ext cx="78898" cy="294038"/>
              </a:xfrm>
              <a:custGeom>
                <a:avLst/>
                <a:gdLst/>
                <a:ahLst/>
                <a:cxnLst/>
                <a:rect l="l" t="t" r="r" b="b"/>
                <a:pathLst>
                  <a:path w="1247" h="4469" extrusionOk="0">
                    <a:moveTo>
                      <a:pt x="1" y="1"/>
                    </a:moveTo>
                    <a:lnTo>
                      <a:pt x="1" y="4469"/>
                    </a:lnTo>
                    <a:lnTo>
                      <a:pt x="1247" y="4469"/>
                    </a:lnTo>
                    <a:lnTo>
                      <a:pt x="12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15">
              <a:extLst>
                <a:ext uri="{FF2B5EF4-FFF2-40B4-BE49-F238E27FC236}">
                  <a16:creationId xmlns:a16="http://schemas.microsoft.com/office/drawing/2014/main" id="{0D875A12-A9D4-B6F4-27CF-54D145089C6A}"/>
                </a:ext>
              </a:extLst>
            </p:cNvPr>
            <p:cNvGrpSpPr/>
            <p:nvPr/>
          </p:nvGrpSpPr>
          <p:grpSpPr>
            <a:xfrm flipH="1">
              <a:off x="6808958" y="3124205"/>
              <a:ext cx="1039707" cy="1409056"/>
              <a:chOff x="1000125" y="1713875"/>
              <a:chExt cx="1089839" cy="1476998"/>
            </a:xfrm>
          </p:grpSpPr>
          <p:sp>
            <p:nvSpPr>
              <p:cNvPr id="100" name="Google Shape;100;p15">
                <a:extLst>
                  <a:ext uri="{FF2B5EF4-FFF2-40B4-BE49-F238E27FC236}">
                    <a16:creationId xmlns:a16="http://schemas.microsoft.com/office/drawing/2014/main" id="{C5EF6A8B-6A89-95B3-D384-120F7D725FF4}"/>
                  </a:ext>
                </a:extLst>
              </p:cNvPr>
              <p:cNvSpPr/>
              <p:nvPr/>
            </p:nvSpPr>
            <p:spPr>
              <a:xfrm>
                <a:off x="1047625" y="3009900"/>
                <a:ext cx="1009686" cy="180973"/>
              </a:xfrm>
              <a:custGeom>
                <a:avLst/>
                <a:gdLst/>
                <a:ahLst/>
                <a:cxnLst/>
                <a:rect l="l" t="t" r="r" b="b"/>
                <a:pathLst>
                  <a:path w="15959" h="2646" extrusionOk="0">
                    <a:moveTo>
                      <a:pt x="0" y="1"/>
                    </a:moveTo>
                    <a:lnTo>
                      <a:pt x="0" y="183"/>
                    </a:lnTo>
                    <a:cubicBezTo>
                      <a:pt x="0" y="1551"/>
                      <a:pt x="851" y="2645"/>
                      <a:pt x="1946" y="2645"/>
                    </a:cubicBezTo>
                    <a:lnTo>
                      <a:pt x="14013" y="2645"/>
                    </a:lnTo>
                    <a:cubicBezTo>
                      <a:pt x="15077" y="2645"/>
                      <a:pt x="15958" y="1551"/>
                      <a:pt x="15958" y="183"/>
                    </a:cubicBezTo>
                    <a:lnTo>
                      <a:pt x="15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a:extLst>
                  <a:ext uri="{FF2B5EF4-FFF2-40B4-BE49-F238E27FC236}">
                    <a16:creationId xmlns:a16="http://schemas.microsoft.com/office/drawing/2014/main" id="{A0F946BA-C814-5130-0703-609676A4D8E3}"/>
                  </a:ext>
                </a:extLst>
              </p:cNvPr>
              <p:cNvSpPr/>
              <p:nvPr/>
            </p:nvSpPr>
            <p:spPr>
              <a:xfrm>
                <a:off x="1047625" y="1973525"/>
                <a:ext cx="1009686" cy="282752"/>
              </a:xfrm>
              <a:custGeom>
                <a:avLst/>
                <a:gdLst/>
                <a:ahLst/>
                <a:cxnLst/>
                <a:rect l="l" t="t" r="r" b="b"/>
                <a:pathLst>
                  <a:path w="15959" h="4105" extrusionOk="0">
                    <a:moveTo>
                      <a:pt x="0" y="1"/>
                    </a:moveTo>
                    <a:lnTo>
                      <a:pt x="0" y="4104"/>
                    </a:lnTo>
                    <a:lnTo>
                      <a:pt x="15958" y="4104"/>
                    </a:lnTo>
                    <a:lnTo>
                      <a:pt x="159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a:extLst>
                  <a:ext uri="{FF2B5EF4-FFF2-40B4-BE49-F238E27FC236}">
                    <a16:creationId xmlns:a16="http://schemas.microsoft.com/office/drawing/2014/main" id="{CFF7F345-E503-5002-8267-3114DC8252F8}"/>
                  </a:ext>
                </a:extLst>
              </p:cNvPr>
              <p:cNvSpPr/>
              <p:nvPr/>
            </p:nvSpPr>
            <p:spPr>
              <a:xfrm>
                <a:off x="1013025" y="1713875"/>
                <a:ext cx="1076939" cy="282742"/>
              </a:xfrm>
              <a:custGeom>
                <a:avLst/>
                <a:gdLst/>
                <a:ahLst/>
                <a:cxnLst/>
                <a:rect l="l" t="t" r="r" b="b"/>
                <a:pathLst>
                  <a:path w="17022" h="4469" extrusionOk="0">
                    <a:moveTo>
                      <a:pt x="426" y="1"/>
                    </a:moveTo>
                    <a:cubicBezTo>
                      <a:pt x="183" y="1"/>
                      <a:pt x="0" y="183"/>
                      <a:pt x="0" y="426"/>
                    </a:cubicBezTo>
                    <a:lnTo>
                      <a:pt x="0" y="4043"/>
                    </a:lnTo>
                    <a:cubicBezTo>
                      <a:pt x="0" y="4256"/>
                      <a:pt x="183" y="4469"/>
                      <a:pt x="426" y="4469"/>
                    </a:cubicBezTo>
                    <a:lnTo>
                      <a:pt x="16627" y="4469"/>
                    </a:lnTo>
                    <a:cubicBezTo>
                      <a:pt x="16839" y="4469"/>
                      <a:pt x="17022" y="4256"/>
                      <a:pt x="17022" y="4043"/>
                    </a:cubicBezTo>
                    <a:lnTo>
                      <a:pt x="17022" y="426"/>
                    </a:lnTo>
                    <a:cubicBezTo>
                      <a:pt x="17022" y="183"/>
                      <a:pt x="16839" y="1"/>
                      <a:pt x="166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a:extLst>
                  <a:ext uri="{FF2B5EF4-FFF2-40B4-BE49-F238E27FC236}">
                    <a16:creationId xmlns:a16="http://schemas.microsoft.com/office/drawing/2014/main" id="{E6B352E6-93A2-C45F-3593-C063DF2EBCFC}"/>
                  </a:ext>
                </a:extLst>
              </p:cNvPr>
              <p:cNvSpPr/>
              <p:nvPr/>
            </p:nvSpPr>
            <p:spPr>
              <a:xfrm>
                <a:off x="1000125" y="1713875"/>
                <a:ext cx="349471" cy="282754"/>
              </a:xfrm>
              <a:custGeom>
                <a:avLst/>
                <a:gdLst/>
                <a:ahLst/>
                <a:cxnLst/>
                <a:rect l="l" t="t" r="r" b="b"/>
                <a:pathLst>
                  <a:path w="5320" h="4469" extrusionOk="0">
                    <a:moveTo>
                      <a:pt x="426" y="1"/>
                    </a:moveTo>
                    <a:cubicBezTo>
                      <a:pt x="183" y="1"/>
                      <a:pt x="0" y="183"/>
                      <a:pt x="0" y="426"/>
                    </a:cubicBezTo>
                    <a:lnTo>
                      <a:pt x="0" y="4043"/>
                    </a:lnTo>
                    <a:cubicBezTo>
                      <a:pt x="0" y="4256"/>
                      <a:pt x="183" y="4469"/>
                      <a:pt x="426" y="4469"/>
                    </a:cubicBezTo>
                    <a:lnTo>
                      <a:pt x="5319" y="4469"/>
                    </a:lnTo>
                    <a:cubicBezTo>
                      <a:pt x="5107" y="4469"/>
                      <a:pt x="4924" y="4256"/>
                      <a:pt x="4924" y="4043"/>
                    </a:cubicBezTo>
                    <a:lnTo>
                      <a:pt x="4924" y="426"/>
                    </a:lnTo>
                    <a:cubicBezTo>
                      <a:pt x="4924" y="183"/>
                      <a:pt x="5107" y="1"/>
                      <a:pt x="53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a:extLst>
                  <a:ext uri="{FF2B5EF4-FFF2-40B4-BE49-F238E27FC236}">
                    <a16:creationId xmlns:a16="http://schemas.microsoft.com/office/drawing/2014/main" id="{1C509DC8-01F7-6278-68FD-1101B95A1175}"/>
                  </a:ext>
                </a:extLst>
              </p:cNvPr>
              <p:cNvSpPr/>
              <p:nvPr/>
            </p:nvSpPr>
            <p:spPr>
              <a:xfrm>
                <a:off x="1047633" y="1996558"/>
                <a:ext cx="426992" cy="1194301"/>
              </a:xfrm>
              <a:custGeom>
                <a:avLst/>
                <a:gdLst/>
                <a:ahLst/>
                <a:cxnLst/>
                <a:rect l="l" t="t" r="r" b="b"/>
                <a:pathLst>
                  <a:path w="6749" h="18877" extrusionOk="0">
                    <a:moveTo>
                      <a:pt x="0" y="1"/>
                    </a:moveTo>
                    <a:lnTo>
                      <a:pt x="0" y="4104"/>
                    </a:lnTo>
                    <a:lnTo>
                      <a:pt x="0" y="16232"/>
                    </a:lnTo>
                    <a:lnTo>
                      <a:pt x="0" y="16414"/>
                    </a:lnTo>
                    <a:cubicBezTo>
                      <a:pt x="0" y="17782"/>
                      <a:pt x="882" y="18876"/>
                      <a:pt x="1946" y="18876"/>
                    </a:cubicBezTo>
                    <a:lnTo>
                      <a:pt x="6748" y="18876"/>
                    </a:lnTo>
                    <a:cubicBezTo>
                      <a:pt x="5654" y="18876"/>
                      <a:pt x="4803" y="17782"/>
                      <a:pt x="4803" y="16414"/>
                    </a:cubicBezTo>
                    <a:lnTo>
                      <a:pt x="4803" y="16232"/>
                    </a:lnTo>
                    <a:lnTo>
                      <a:pt x="4803" y="4104"/>
                    </a:lnTo>
                    <a:lnTo>
                      <a:pt x="48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a:extLst>
                  <a:ext uri="{FF2B5EF4-FFF2-40B4-BE49-F238E27FC236}">
                    <a16:creationId xmlns:a16="http://schemas.microsoft.com/office/drawing/2014/main" id="{D8251BAD-1652-6DCA-18DA-DD6AE2F6B65F}"/>
                  </a:ext>
                </a:extLst>
              </p:cNvPr>
              <p:cNvSpPr/>
              <p:nvPr/>
            </p:nvSpPr>
            <p:spPr>
              <a:xfrm>
                <a:off x="1349587" y="2256202"/>
                <a:ext cx="707742" cy="767308"/>
              </a:xfrm>
              <a:custGeom>
                <a:avLst/>
                <a:gdLst/>
                <a:ahLst/>
                <a:cxnLst/>
                <a:rect l="l" t="t" r="r" b="b"/>
                <a:pathLst>
                  <a:path w="15959" h="12128" extrusionOk="0">
                    <a:moveTo>
                      <a:pt x="0" y="0"/>
                    </a:moveTo>
                    <a:lnTo>
                      <a:pt x="0" y="12128"/>
                    </a:lnTo>
                    <a:lnTo>
                      <a:pt x="15958" y="12128"/>
                    </a:lnTo>
                    <a:lnTo>
                      <a:pt x="159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a:extLst>
                  <a:ext uri="{FF2B5EF4-FFF2-40B4-BE49-F238E27FC236}">
                    <a16:creationId xmlns:a16="http://schemas.microsoft.com/office/drawing/2014/main" id="{592E580E-8408-23B8-5A8F-171EDBF9F269}"/>
                  </a:ext>
                </a:extLst>
              </p:cNvPr>
              <p:cNvSpPr/>
              <p:nvPr/>
            </p:nvSpPr>
            <p:spPr>
              <a:xfrm>
                <a:off x="1897337" y="1713902"/>
                <a:ext cx="78926" cy="282742"/>
              </a:xfrm>
              <a:custGeom>
                <a:avLst/>
                <a:gdLst/>
                <a:ahLst/>
                <a:cxnLst/>
                <a:rect l="l" t="t" r="r" b="b"/>
                <a:pathLst>
                  <a:path w="1247" h="4469" extrusionOk="0">
                    <a:moveTo>
                      <a:pt x="1" y="1"/>
                    </a:moveTo>
                    <a:lnTo>
                      <a:pt x="1" y="4469"/>
                    </a:lnTo>
                    <a:lnTo>
                      <a:pt x="1247" y="4469"/>
                    </a:lnTo>
                    <a:lnTo>
                      <a:pt x="12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93143C0D-FE6B-74DD-7E66-1DB2F016F37A}"/>
              </a:ext>
            </a:extLst>
          </p:cNvPr>
          <p:cNvSpPr>
            <a:spLocks noGrp="1" noChangeArrowheads="1"/>
          </p:cNvSpPr>
          <p:nvPr>
            <p:ph type="subTitle" idx="1"/>
          </p:nvPr>
        </p:nvSpPr>
        <p:spPr bwMode="auto">
          <a:xfrm>
            <a:off x="110367" y="1243698"/>
            <a:ext cx="708399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Pandas</a:t>
            </a:r>
            <a:r>
              <a:rPr kumimoji="0" lang="en-US" altLang="en-US" sz="1800" b="0" i="0" u="none" strike="noStrike" cap="none" normalizeH="0" baseline="0" dirty="0">
                <a:ln>
                  <a:noFill/>
                </a:ln>
                <a:solidFill>
                  <a:schemeClr val="tx1"/>
                </a:solidFill>
                <a:effectLst/>
                <a:latin typeface="Arial" panose="020B0604020202020204" pitchFamily="34" charset="0"/>
              </a:rPr>
              <a:t> - Data manipulation and cleaning.</a:t>
            </a:r>
          </a:p>
          <a:p>
            <a:pPr marL="228600" marR="0" lvl="0" indent="-22860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RapidFuzz</a:t>
            </a:r>
            <a:r>
              <a:rPr kumimoji="0" lang="en-US" altLang="en-US" sz="1800" b="0" i="0" u="none" strike="noStrike" cap="none" normalizeH="0" baseline="0" dirty="0">
                <a:ln>
                  <a:noFill/>
                </a:ln>
                <a:solidFill>
                  <a:schemeClr val="tx1"/>
                </a:solidFill>
                <a:effectLst/>
                <a:latin typeface="Arial" panose="020B0604020202020204" pitchFamily="34" charset="0"/>
              </a:rPr>
              <a:t> - String matching and similarity calculations.</a:t>
            </a:r>
          </a:p>
          <a:p>
            <a:pPr marL="228600" marR="0" lvl="0" indent="-22860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Deep Translator</a:t>
            </a:r>
            <a:r>
              <a:rPr kumimoji="0" lang="en-US" altLang="en-US" sz="1800" b="0" i="0" u="none" strike="noStrike" cap="none" normalizeH="0" baseline="0" dirty="0">
                <a:ln>
                  <a:noFill/>
                </a:ln>
                <a:solidFill>
                  <a:schemeClr val="tx1"/>
                </a:solidFill>
                <a:effectLst/>
                <a:latin typeface="Arial" panose="020B0604020202020204" pitchFamily="34" charset="0"/>
              </a:rPr>
              <a:t> - Text normalization using language translation.</a:t>
            </a:r>
          </a:p>
          <a:p>
            <a:pPr marL="228600" marR="0" lvl="0" indent="-22860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Scikit-learn</a:t>
            </a:r>
            <a:r>
              <a:rPr kumimoji="0" lang="en-US" altLang="en-US" sz="1800" b="0" i="0" u="none" strike="noStrike" cap="none" normalizeH="0" baseline="0" dirty="0">
                <a:ln>
                  <a:noFill/>
                </a:ln>
                <a:solidFill>
                  <a:schemeClr val="tx1"/>
                </a:solidFill>
                <a:effectLst/>
                <a:latin typeface="Arial" panose="020B0604020202020204" pitchFamily="34" charset="0"/>
              </a:rPr>
              <a:t> - Machine learning pipeline, including:</a:t>
            </a:r>
          </a:p>
          <a:p>
            <a:pPr marR="0" lvl="0" indent="-2286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TF-IDF Vectorization</a:t>
            </a:r>
          </a:p>
          <a:p>
            <a:pPr marR="0" lvl="0" indent="-2286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Logistic Regression Model</a:t>
            </a:r>
          </a:p>
          <a:p>
            <a:pPr marR="0" lvl="0" indent="-2286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Cosine Similarity for text comparison</a:t>
            </a:r>
          </a:p>
          <a:p>
            <a:pPr marL="228600" marR="0" lvl="0" indent="-22860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Joblib</a:t>
            </a:r>
            <a:r>
              <a:rPr kumimoji="0" lang="en-US" altLang="en-US" sz="1800" b="0" i="0" u="none" strike="noStrike" cap="none" normalizeH="0" baseline="0" dirty="0">
                <a:ln>
                  <a:noFill/>
                </a:ln>
                <a:solidFill>
                  <a:schemeClr val="tx1"/>
                </a:solidFill>
                <a:effectLst/>
                <a:latin typeface="Arial" panose="020B0604020202020204" pitchFamily="34" charset="0"/>
              </a:rPr>
              <a:t> - Model serialization for reuse. </a:t>
            </a:r>
          </a:p>
        </p:txBody>
      </p:sp>
      <p:pic>
        <p:nvPicPr>
          <p:cNvPr id="4" name="Picture 3">
            <a:extLst>
              <a:ext uri="{FF2B5EF4-FFF2-40B4-BE49-F238E27FC236}">
                <a16:creationId xmlns:a16="http://schemas.microsoft.com/office/drawing/2014/main" id="{5ACD5228-EDAB-92FA-7DA2-621FBF85DFBD}"/>
              </a:ext>
            </a:extLst>
          </p:cNvPr>
          <p:cNvPicPr>
            <a:picLocks noChangeAspect="1"/>
          </p:cNvPicPr>
          <p:nvPr/>
        </p:nvPicPr>
        <p:blipFill rotWithShape="1">
          <a:blip r:embed="rId3">
            <a:extLst>
              <a:ext uri="{28A0092B-C50C-407E-A947-70E740481C1C}">
                <a14:useLocalDpi xmlns:a14="http://schemas.microsoft.com/office/drawing/2010/main" val="0"/>
              </a:ext>
            </a:extLst>
          </a:blip>
          <a:srcRect t="30222" b="28889"/>
          <a:stretch/>
        </p:blipFill>
        <p:spPr>
          <a:xfrm>
            <a:off x="0" y="0"/>
            <a:ext cx="1181894" cy="483263"/>
          </a:xfrm>
          <a:prstGeom prst="rect">
            <a:avLst/>
          </a:prstGeom>
        </p:spPr>
      </p:pic>
      <p:sp>
        <p:nvSpPr>
          <p:cNvPr id="5" name="TextBox 4">
            <a:extLst>
              <a:ext uri="{FF2B5EF4-FFF2-40B4-BE49-F238E27FC236}">
                <a16:creationId xmlns:a16="http://schemas.microsoft.com/office/drawing/2014/main" id="{D3DECCB2-1C84-13AD-9679-7E030ED6BAB3}"/>
              </a:ext>
            </a:extLst>
          </p:cNvPr>
          <p:cNvSpPr txBox="1"/>
          <p:nvPr/>
        </p:nvSpPr>
        <p:spPr>
          <a:xfrm>
            <a:off x="8693728" y="4620280"/>
            <a:ext cx="450272" cy="523220"/>
          </a:xfrm>
          <a:prstGeom prst="rect">
            <a:avLst/>
          </a:prstGeom>
          <a:noFill/>
        </p:spPr>
        <p:txBody>
          <a:bodyPr wrap="square" rtlCol="0">
            <a:spAutoFit/>
          </a:bodyPr>
          <a:lstStyle/>
          <a:p>
            <a:r>
              <a:rPr lang="en-US" sz="2800" b="1" dirty="0">
                <a:solidFill>
                  <a:schemeClr val="dk1"/>
                </a:solidFill>
                <a:latin typeface="Fira Sans Extra Condensed"/>
                <a:sym typeface="Fira Sans Extra Condensed"/>
              </a:rPr>
              <a:t>3</a:t>
            </a:r>
            <a:endParaRPr lang="en-US" sz="5200" b="1" dirty="0">
              <a:solidFill>
                <a:schemeClr val="dk1"/>
              </a:solidFill>
              <a:latin typeface="Fira Sans Extra Condensed"/>
              <a:sym typeface="Fira Sans Extra Condensed"/>
            </a:endParaRPr>
          </a:p>
        </p:txBody>
      </p:sp>
    </p:spTree>
    <p:extLst>
      <p:ext uri="{BB962C8B-B14F-4D97-AF65-F5344CB8AC3E}">
        <p14:creationId xmlns:p14="http://schemas.microsoft.com/office/powerpoint/2010/main" val="894384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
        <p:cNvGrpSpPr/>
        <p:nvPr/>
      </p:nvGrpSpPr>
      <p:grpSpPr>
        <a:xfrm>
          <a:off x="0" y="0"/>
          <a:ext cx="0" cy="0"/>
          <a:chOff x="0" y="0"/>
          <a:chExt cx="0" cy="0"/>
        </a:xfrm>
      </p:grpSpPr>
      <p:sp>
        <p:nvSpPr>
          <p:cNvPr id="152" name="Google Shape;152;p16"/>
          <p:cNvSpPr txBox="1">
            <a:spLocks noGrp="1"/>
          </p:cNvSpPr>
          <p:nvPr>
            <p:ph type="title"/>
          </p:nvPr>
        </p:nvSpPr>
        <p:spPr>
          <a:xfrm>
            <a:off x="668169" y="-71717"/>
            <a:ext cx="7704000" cy="3769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Preparation</a:t>
            </a:r>
            <a:endParaRPr dirty="0"/>
          </a:p>
        </p:txBody>
      </p:sp>
      <p:grpSp>
        <p:nvGrpSpPr>
          <p:cNvPr id="172" name="Google Shape;172;p16"/>
          <p:cNvGrpSpPr/>
          <p:nvPr/>
        </p:nvGrpSpPr>
        <p:grpSpPr>
          <a:xfrm rot="16200000">
            <a:off x="7171237" y="2214349"/>
            <a:ext cx="2804889" cy="1023948"/>
            <a:chOff x="4922675" y="1668602"/>
            <a:chExt cx="2474320" cy="903191"/>
          </a:xfrm>
        </p:grpSpPr>
        <p:sp>
          <p:nvSpPr>
            <p:cNvPr id="173" name="Google Shape;173;p16"/>
            <p:cNvSpPr/>
            <p:nvPr/>
          </p:nvSpPr>
          <p:spPr>
            <a:xfrm>
              <a:off x="4975132" y="1942455"/>
              <a:ext cx="246699" cy="355462"/>
            </a:xfrm>
            <a:custGeom>
              <a:avLst/>
              <a:gdLst/>
              <a:ahLst/>
              <a:cxnLst/>
              <a:rect l="l" t="t" r="r" b="b"/>
              <a:pathLst>
                <a:path w="3861" h="5563" extrusionOk="0">
                  <a:moveTo>
                    <a:pt x="0" y="1"/>
                  </a:moveTo>
                  <a:lnTo>
                    <a:pt x="0" y="5563"/>
                  </a:lnTo>
                  <a:lnTo>
                    <a:pt x="3861" y="5563"/>
                  </a:lnTo>
                  <a:lnTo>
                    <a:pt x="386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5324699" y="1849233"/>
              <a:ext cx="1546003" cy="541915"/>
            </a:xfrm>
            <a:custGeom>
              <a:avLst/>
              <a:gdLst/>
              <a:ahLst/>
              <a:cxnLst/>
              <a:rect l="l" t="t" r="r" b="b"/>
              <a:pathLst>
                <a:path w="24196" h="8481" extrusionOk="0">
                  <a:moveTo>
                    <a:pt x="1" y="1"/>
                  </a:moveTo>
                  <a:lnTo>
                    <a:pt x="1" y="8481"/>
                  </a:lnTo>
                  <a:lnTo>
                    <a:pt x="20639" y="8481"/>
                  </a:lnTo>
                  <a:lnTo>
                    <a:pt x="24196" y="5624"/>
                  </a:lnTo>
                  <a:lnTo>
                    <a:pt x="24196" y="2706"/>
                  </a:lnTo>
                  <a:lnTo>
                    <a:pt x="206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4922675" y="1831725"/>
              <a:ext cx="104979" cy="576931"/>
            </a:xfrm>
            <a:custGeom>
              <a:avLst/>
              <a:gdLst/>
              <a:ahLst/>
              <a:cxnLst/>
              <a:rect l="l" t="t" r="r" b="b"/>
              <a:pathLst>
                <a:path w="1643" h="9029" extrusionOk="0">
                  <a:moveTo>
                    <a:pt x="1" y="1"/>
                  </a:moveTo>
                  <a:lnTo>
                    <a:pt x="1" y="9028"/>
                  </a:lnTo>
                  <a:lnTo>
                    <a:pt x="1642" y="9028"/>
                  </a:lnTo>
                  <a:lnTo>
                    <a:pt x="164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6"/>
            <p:cNvSpPr/>
            <p:nvPr/>
          </p:nvSpPr>
          <p:spPr>
            <a:xfrm>
              <a:off x="5316975" y="1942450"/>
              <a:ext cx="1021563" cy="355476"/>
            </a:xfrm>
            <a:custGeom>
              <a:avLst/>
              <a:gdLst/>
              <a:ahLst/>
              <a:cxnLst/>
              <a:rect l="l" t="t" r="r" b="b"/>
              <a:pathLst>
                <a:path w="16870" h="5563" extrusionOk="0">
                  <a:moveTo>
                    <a:pt x="0" y="1"/>
                  </a:moveTo>
                  <a:lnTo>
                    <a:pt x="0" y="5563"/>
                  </a:lnTo>
                  <a:lnTo>
                    <a:pt x="16870" y="5563"/>
                  </a:lnTo>
                  <a:lnTo>
                    <a:pt x="168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a:off x="6759961" y="2109476"/>
              <a:ext cx="637033" cy="21406"/>
            </a:xfrm>
            <a:custGeom>
              <a:avLst/>
              <a:gdLst/>
              <a:ahLst/>
              <a:cxnLst/>
              <a:rect l="l" t="t" r="r" b="b"/>
              <a:pathLst>
                <a:path w="9970" h="335" extrusionOk="0">
                  <a:moveTo>
                    <a:pt x="0" y="1"/>
                  </a:moveTo>
                  <a:lnTo>
                    <a:pt x="0" y="335"/>
                  </a:lnTo>
                  <a:lnTo>
                    <a:pt x="9149" y="335"/>
                  </a:lnTo>
                  <a:lnTo>
                    <a:pt x="99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5371342" y="2323140"/>
              <a:ext cx="31117" cy="67987"/>
            </a:xfrm>
            <a:custGeom>
              <a:avLst/>
              <a:gdLst/>
              <a:ahLst/>
              <a:cxnLst/>
              <a:rect l="l" t="t" r="r" b="b"/>
              <a:pathLst>
                <a:path w="487" h="1064" extrusionOk="0">
                  <a:moveTo>
                    <a:pt x="0" y="0"/>
                  </a:moveTo>
                  <a:lnTo>
                    <a:pt x="0" y="1064"/>
                  </a:lnTo>
                  <a:lnTo>
                    <a:pt x="486" y="1064"/>
                  </a:lnTo>
                  <a:lnTo>
                    <a:pt x="4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5493700" y="2323140"/>
              <a:ext cx="29136" cy="67987"/>
            </a:xfrm>
            <a:custGeom>
              <a:avLst/>
              <a:gdLst/>
              <a:ahLst/>
              <a:cxnLst/>
              <a:rect l="l" t="t" r="r" b="b"/>
              <a:pathLst>
                <a:path w="456" h="1064" extrusionOk="0">
                  <a:moveTo>
                    <a:pt x="0" y="0"/>
                  </a:moveTo>
                  <a:lnTo>
                    <a:pt x="0" y="1064"/>
                  </a:lnTo>
                  <a:lnTo>
                    <a:pt x="456" y="1064"/>
                  </a:lnTo>
                  <a:lnTo>
                    <a:pt x="4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5734519" y="2323140"/>
              <a:ext cx="31117" cy="67987"/>
            </a:xfrm>
            <a:custGeom>
              <a:avLst/>
              <a:gdLst/>
              <a:ahLst/>
              <a:cxnLst/>
              <a:rect l="l" t="t" r="r" b="b"/>
              <a:pathLst>
                <a:path w="487" h="1064" extrusionOk="0">
                  <a:moveTo>
                    <a:pt x="0" y="0"/>
                  </a:moveTo>
                  <a:lnTo>
                    <a:pt x="0" y="1064"/>
                  </a:lnTo>
                  <a:lnTo>
                    <a:pt x="486" y="1064"/>
                  </a:lnTo>
                  <a:lnTo>
                    <a:pt x="4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5854896" y="2323140"/>
              <a:ext cx="31117" cy="67987"/>
            </a:xfrm>
            <a:custGeom>
              <a:avLst/>
              <a:gdLst/>
              <a:ahLst/>
              <a:cxnLst/>
              <a:rect l="l" t="t" r="r" b="b"/>
              <a:pathLst>
                <a:path w="487" h="1064" extrusionOk="0">
                  <a:moveTo>
                    <a:pt x="1" y="0"/>
                  </a:moveTo>
                  <a:lnTo>
                    <a:pt x="1" y="1064"/>
                  </a:lnTo>
                  <a:lnTo>
                    <a:pt x="487" y="1064"/>
                  </a:lnTo>
                  <a:lnTo>
                    <a:pt x="4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6095714" y="2323140"/>
              <a:ext cx="31181" cy="67987"/>
            </a:xfrm>
            <a:custGeom>
              <a:avLst/>
              <a:gdLst/>
              <a:ahLst/>
              <a:cxnLst/>
              <a:rect l="l" t="t" r="r" b="b"/>
              <a:pathLst>
                <a:path w="488" h="1064" extrusionOk="0">
                  <a:moveTo>
                    <a:pt x="1" y="0"/>
                  </a:moveTo>
                  <a:lnTo>
                    <a:pt x="1" y="1064"/>
                  </a:lnTo>
                  <a:lnTo>
                    <a:pt x="487" y="1064"/>
                  </a:lnTo>
                  <a:lnTo>
                    <a:pt x="4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6216155" y="2323140"/>
              <a:ext cx="31117" cy="67987"/>
            </a:xfrm>
            <a:custGeom>
              <a:avLst/>
              <a:gdLst/>
              <a:ahLst/>
              <a:cxnLst/>
              <a:rect l="l" t="t" r="r" b="b"/>
              <a:pathLst>
                <a:path w="487" h="1064" extrusionOk="0">
                  <a:moveTo>
                    <a:pt x="0" y="0"/>
                  </a:moveTo>
                  <a:lnTo>
                    <a:pt x="0" y="1064"/>
                  </a:lnTo>
                  <a:lnTo>
                    <a:pt x="487" y="1064"/>
                  </a:lnTo>
                  <a:lnTo>
                    <a:pt x="48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6458891" y="2323140"/>
              <a:ext cx="29200" cy="67987"/>
            </a:xfrm>
            <a:custGeom>
              <a:avLst/>
              <a:gdLst/>
              <a:ahLst/>
              <a:cxnLst/>
              <a:rect l="l" t="t" r="r" b="b"/>
              <a:pathLst>
                <a:path w="457" h="1064" extrusionOk="0">
                  <a:moveTo>
                    <a:pt x="1" y="0"/>
                  </a:moveTo>
                  <a:lnTo>
                    <a:pt x="1" y="1064"/>
                  </a:lnTo>
                  <a:lnTo>
                    <a:pt x="457" y="1064"/>
                  </a:lnTo>
                  <a:lnTo>
                    <a:pt x="4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5614077" y="2278414"/>
              <a:ext cx="29200" cy="110798"/>
            </a:xfrm>
            <a:custGeom>
              <a:avLst/>
              <a:gdLst/>
              <a:ahLst/>
              <a:cxnLst/>
              <a:rect l="l" t="t" r="r" b="b"/>
              <a:pathLst>
                <a:path w="457" h="1734" extrusionOk="0">
                  <a:moveTo>
                    <a:pt x="1" y="1"/>
                  </a:moveTo>
                  <a:lnTo>
                    <a:pt x="1" y="1733"/>
                  </a:lnTo>
                  <a:lnTo>
                    <a:pt x="457" y="1733"/>
                  </a:lnTo>
                  <a:lnTo>
                    <a:pt x="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5975337" y="2278414"/>
              <a:ext cx="31117" cy="110798"/>
            </a:xfrm>
            <a:custGeom>
              <a:avLst/>
              <a:gdLst/>
              <a:ahLst/>
              <a:cxnLst/>
              <a:rect l="l" t="t" r="r" b="b"/>
              <a:pathLst>
                <a:path w="487" h="1734" extrusionOk="0">
                  <a:moveTo>
                    <a:pt x="0" y="1"/>
                  </a:moveTo>
                  <a:lnTo>
                    <a:pt x="0" y="1733"/>
                  </a:lnTo>
                  <a:lnTo>
                    <a:pt x="487" y="1733"/>
                  </a:lnTo>
                  <a:lnTo>
                    <a:pt x="4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6338513" y="2278414"/>
              <a:ext cx="29200" cy="110798"/>
            </a:xfrm>
            <a:custGeom>
              <a:avLst/>
              <a:gdLst/>
              <a:ahLst/>
              <a:cxnLst/>
              <a:rect l="l" t="t" r="r" b="b"/>
              <a:pathLst>
                <a:path w="457" h="1734" extrusionOk="0">
                  <a:moveTo>
                    <a:pt x="0" y="1"/>
                  </a:moveTo>
                  <a:lnTo>
                    <a:pt x="0" y="1733"/>
                  </a:lnTo>
                  <a:lnTo>
                    <a:pt x="456" y="1733"/>
                  </a:lnTo>
                  <a:lnTo>
                    <a:pt x="4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5221765" y="1668602"/>
              <a:ext cx="102999" cy="903191"/>
            </a:xfrm>
            <a:custGeom>
              <a:avLst/>
              <a:gdLst/>
              <a:ahLst/>
              <a:cxnLst/>
              <a:rect l="l" t="t" r="r" b="b"/>
              <a:pathLst>
                <a:path w="1612" h="14135" extrusionOk="0">
                  <a:moveTo>
                    <a:pt x="1" y="1"/>
                  </a:moveTo>
                  <a:lnTo>
                    <a:pt x="1" y="14135"/>
                  </a:lnTo>
                  <a:lnTo>
                    <a:pt x="1612" y="14135"/>
                  </a:lnTo>
                  <a:lnTo>
                    <a:pt x="16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16"/>
          <p:cNvGrpSpPr/>
          <p:nvPr/>
        </p:nvGrpSpPr>
        <p:grpSpPr>
          <a:xfrm>
            <a:off x="1054916" y="3778406"/>
            <a:ext cx="268394" cy="294943"/>
            <a:chOff x="-39998250" y="3605325"/>
            <a:chExt cx="288875" cy="317450"/>
          </a:xfrm>
        </p:grpSpPr>
        <p:sp>
          <p:nvSpPr>
            <p:cNvPr id="192" name="Google Shape;192;p16"/>
            <p:cNvSpPr/>
            <p:nvPr/>
          </p:nvSpPr>
          <p:spPr>
            <a:xfrm>
              <a:off x="-39998250" y="379960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39940950" y="360532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58;p15">
            <a:extLst>
              <a:ext uri="{FF2B5EF4-FFF2-40B4-BE49-F238E27FC236}">
                <a16:creationId xmlns:a16="http://schemas.microsoft.com/office/drawing/2014/main" id="{9B303973-D6B0-DDEB-FE33-61CC03CDD6AD}"/>
              </a:ext>
            </a:extLst>
          </p:cNvPr>
          <p:cNvSpPr txBox="1">
            <a:spLocks/>
          </p:cNvSpPr>
          <p:nvPr/>
        </p:nvSpPr>
        <p:spPr>
          <a:xfrm>
            <a:off x="327620" y="360218"/>
            <a:ext cx="7703233" cy="453043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t>1. Load and Prepare the Dataset</a:t>
            </a:r>
          </a:p>
          <a:p>
            <a:pPr marL="457200" indent="-228600">
              <a:buFont typeface="Arial" panose="020B0604020202020204" pitchFamily="34" charset="0"/>
              <a:buChar char="•"/>
            </a:pPr>
            <a:r>
              <a:rPr lang="en-US" b="1" dirty="0"/>
              <a:t>Load Excel Dataset</a:t>
            </a:r>
            <a:r>
              <a:rPr lang="en-US" dirty="0"/>
              <a:t>: The code reads an Excel file containing two sheets: Master File and Dataset.</a:t>
            </a:r>
          </a:p>
          <a:p>
            <a:pPr marL="457200" indent="-228600">
              <a:buFont typeface="Arial" panose="020B0604020202020204" pitchFamily="34" charset="0"/>
              <a:buChar char="•"/>
            </a:pPr>
            <a:r>
              <a:rPr lang="en-US" b="1" dirty="0"/>
              <a:t>Remove Duplicates</a:t>
            </a:r>
            <a:r>
              <a:rPr lang="en-US" dirty="0"/>
              <a:t>: Duplicate entries in the Dataset are removed to ensure data consistency.</a:t>
            </a:r>
          </a:p>
          <a:p>
            <a:pPr marL="228600" indent="-228600">
              <a:buFont typeface="Arial" panose="020B0604020202020204" pitchFamily="34" charset="0"/>
              <a:buChar char="•"/>
            </a:pPr>
            <a:endParaRPr lang="en-US" dirty="0"/>
          </a:p>
          <a:p>
            <a:r>
              <a:rPr lang="en-US" sz="1600" b="1" dirty="0"/>
              <a:t>2. Identify Missing Product Names</a:t>
            </a:r>
          </a:p>
          <a:p>
            <a:pPr marL="457200" indent="-228600">
              <a:buFont typeface="Arial" panose="020B0604020202020204" pitchFamily="34" charset="0"/>
              <a:buChar char="•"/>
            </a:pPr>
            <a:r>
              <a:rPr lang="en-US" b="1" dirty="0"/>
              <a:t>Extract Product Names</a:t>
            </a:r>
            <a:r>
              <a:rPr lang="en-US" dirty="0"/>
              <a:t>: The code extracts unique product names from both the Dataset and Master File.</a:t>
            </a:r>
          </a:p>
          <a:p>
            <a:pPr marL="457200" indent="-228600">
              <a:buFont typeface="Arial" panose="020B0604020202020204" pitchFamily="34" charset="0"/>
              <a:buChar char="•"/>
            </a:pPr>
            <a:r>
              <a:rPr lang="en-US" b="1" dirty="0"/>
              <a:t>Find Missing Names</a:t>
            </a:r>
            <a:r>
              <a:rPr lang="en-US" dirty="0"/>
              <a:t>: It identifies product names present in the Master File but missing in the Dataset.</a:t>
            </a:r>
          </a:p>
          <a:p>
            <a:pPr marL="457200" indent="-228600">
              <a:buFont typeface="Arial" panose="020B0604020202020204" pitchFamily="34" charset="0"/>
              <a:buChar char="•"/>
            </a:pPr>
            <a:endParaRPr lang="en-US" dirty="0"/>
          </a:p>
          <a:p>
            <a:r>
              <a:rPr lang="en-US" sz="1600" b="1" dirty="0"/>
              <a:t>3. Data Augmentation</a:t>
            </a:r>
          </a:p>
          <a:p>
            <a:pPr marL="457200" indent="-230188">
              <a:buFont typeface="Arial" panose="020B0604020202020204" pitchFamily="34" charset="0"/>
              <a:buChar char="•"/>
            </a:pPr>
            <a:r>
              <a:rPr lang="en-US" b="1" dirty="0"/>
              <a:t>Augment Missing Names</a:t>
            </a:r>
            <a:r>
              <a:rPr lang="en-US" dirty="0"/>
              <a:t>: A function </a:t>
            </a:r>
            <a:r>
              <a:rPr lang="en-US" dirty="0" err="1"/>
              <a:t>augment_name</a:t>
            </a:r>
            <a:r>
              <a:rPr lang="en-US" dirty="0"/>
              <a:t>() is defined to generate variations of missing product names by applying random transformations such as:</a:t>
            </a:r>
          </a:p>
          <a:p>
            <a:pPr marL="685800" indent="-230188">
              <a:buFont typeface="Wingdings" panose="05000000000000000000" pitchFamily="2" charset="2"/>
              <a:buChar char="§"/>
            </a:pPr>
            <a:r>
              <a:rPr lang="en-US" dirty="0"/>
              <a:t>Shuffling words.</a:t>
            </a:r>
          </a:p>
          <a:p>
            <a:pPr marL="685800" indent="-230188">
              <a:buFont typeface="Wingdings" panose="05000000000000000000" pitchFamily="2" charset="2"/>
              <a:buChar char="§"/>
            </a:pPr>
            <a:r>
              <a:rPr lang="en-US" dirty="0"/>
              <a:t>Removing digits.</a:t>
            </a:r>
          </a:p>
          <a:p>
            <a:pPr marL="685800" indent="-230188">
              <a:buFont typeface="Wingdings" panose="05000000000000000000" pitchFamily="2" charset="2"/>
              <a:buChar char="§"/>
            </a:pPr>
            <a:r>
              <a:rPr lang="en-US" dirty="0"/>
              <a:t>Deleting or replacing random characters.</a:t>
            </a:r>
          </a:p>
          <a:p>
            <a:pPr marL="685800" indent="-230188">
              <a:buFont typeface="Wingdings" panose="05000000000000000000" pitchFamily="2" charset="2"/>
              <a:buChar char="§"/>
            </a:pPr>
            <a:r>
              <a:rPr lang="en-US" dirty="0"/>
              <a:t>Appending random suffixes e.g., </a:t>
            </a:r>
            <a:r>
              <a:rPr lang="ar-EG" dirty="0"/>
              <a:t>جديد", "سعر جديد")</a:t>
            </a:r>
            <a:r>
              <a:rPr lang="en-US" dirty="0"/>
              <a:t>”)</a:t>
            </a:r>
            <a:endParaRPr lang="ar-EG" dirty="0"/>
          </a:p>
          <a:p>
            <a:pPr marL="514350" indent="-285750">
              <a:buFont typeface="Arial" panose="020B0604020202020204" pitchFamily="34" charset="0"/>
              <a:buChar char="•"/>
            </a:pPr>
            <a:r>
              <a:rPr lang="en-US" b="1" dirty="0"/>
              <a:t>Expand Dataset</a:t>
            </a:r>
            <a:r>
              <a:rPr lang="en-US" dirty="0"/>
              <a:t>: The augmented names are combined with their corresponding SKU and price from the Master File and appended to the original Dataset.</a:t>
            </a:r>
          </a:p>
        </p:txBody>
      </p:sp>
      <p:pic>
        <p:nvPicPr>
          <p:cNvPr id="9" name="Picture 8">
            <a:extLst>
              <a:ext uri="{FF2B5EF4-FFF2-40B4-BE49-F238E27FC236}">
                <a16:creationId xmlns:a16="http://schemas.microsoft.com/office/drawing/2014/main" id="{09D3B430-B9C6-EC75-C080-010502461D59}"/>
              </a:ext>
            </a:extLst>
          </p:cNvPr>
          <p:cNvPicPr>
            <a:picLocks noChangeAspect="1"/>
          </p:cNvPicPr>
          <p:nvPr/>
        </p:nvPicPr>
        <p:blipFill rotWithShape="1">
          <a:blip r:embed="rId3">
            <a:extLst>
              <a:ext uri="{28A0092B-C50C-407E-A947-70E740481C1C}">
                <a14:useLocalDpi xmlns:a14="http://schemas.microsoft.com/office/drawing/2010/main" val="0"/>
              </a:ext>
            </a:extLst>
          </a:blip>
          <a:srcRect t="30222" b="28889"/>
          <a:stretch/>
        </p:blipFill>
        <p:spPr>
          <a:xfrm>
            <a:off x="0" y="0"/>
            <a:ext cx="1181894" cy="483263"/>
          </a:xfrm>
          <a:prstGeom prst="rect">
            <a:avLst/>
          </a:prstGeom>
        </p:spPr>
      </p:pic>
      <p:sp>
        <p:nvSpPr>
          <p:cNvPr id="10" name="TextBox 9">
            <a:extLst>
              <a:ext uri="{FF2B5EF4-FFF2-40B4-BE49-F238E27FC236}">
                <a16:creationId xmlns:a16="http://schemas.microsoft.com/office/drawing/2014/main" id="{D6BB9105-0FDF-D75F-51DD-8F7877FA0762}"/>
              </a:ext>
            </a:extLst>
          </p:cNvPr>
          <p:cNvSpPr txBox="1"/>
          <p:nvPr/>
        </p:nvSpPr>
        <p:spPr>
          <a:xfrm>
            <a:off x="8693728" y="4620280"/>
            <a:ext cx="450272" cy="523220"/>
          </a:xfrm>
          <a:prstGeom prst="rect">
            <a:avLst/>
          </a:prstGeom>
          <a:noFill/>
        </p:spPr>
        <p:txBody>
          <a:bodyPr wrap="square" rtlCol="0">
            <a:spAutoFit/>
          </a:bodyPr>
          <a:lstStyle/>
          <a:p>
            <a:r>
              <a:rPr lang="en-US" sz="2800" b="1" dirty="0">
                <a:solidFill>
                  <a:schemeClr val="dk1"/>
                </a:solidFill>
                <a:latin typeface="Fira Sans Extra Condensed"/>
                <a:sym typeface="Fira Sans Extra Condensed"/>
              </a:rPr>
              <a:t>4</a:t>
            </a:r>
            <a:endParaRPr lang="en-US" sz="5200" b="1" dirty="0">
              <a:solidFill>
                <a:schemeClr val="dk1"/>
              </a:solidFill>
              <a:latin typeface="Fira Sans Extra Condensed"/>
              <a:sym typeface="Fira Sans Extra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
          <a:extLst>
            <a:ext uri="{FF2B5EF4-FFF2-40B4-BE49-F238E27FC236}">
              <a16:creationId xmlns:a16="http://schemas.microsoft.com/office/drawing/2014/main" id="{9D36D61C-DB3F-FF1C-EC67-7772A163ECDC}"/>
            </a:ext>
          </a:extLst>
        </p:cNvPr>
        <p:cNvGrpSpPr/>
        <p:nvPr/>
      </p:nvGrpSpPr>
      <p:grpSpPr>
        <a:xfrm>
          <a:off x="0" y="0"/>
          <a:ext cx="0" cy="0"/>
          <a:chOff x="0" y="0"/>
          <a:chExt cx="0" cy="0"/>
        </a:xfrm>
      </p:grpSpPr>
      <p:sp>
        <p:nvSpPr>
          <p:cNvPr id="152" name="Google Shape;152;p16">
            <a:extLst>
              <a:ext uri="{FF2B5EF4-FFF2-40B4-BE49-F238E27FC236}">
                <a16:creationId xmlns:a16="http://schemas.microsoft.com/office/drawing/2014/main" id="{3FE61CCE-B440-1333-855D-67504F21F5FE}"/>
              </a:ext>
            </a:extLst>
          </p:cNvPr>
          <p:cNvSpPr txBox="1">
            <a:spLocks noGrp="1"/>
          </p:cNvSpPr>
          <p:nvPr>
            <p:ph type="title"/>
          </p:nvPr>
        </p:nvSpPr>
        <p:spPr>
          <a:xfrm>
            <a:off x="668169" y="-71717"/>
            <a:ext cx="7704000" cy="3769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Preparation</a:t>
            </a:r>
            <a:endParaRPr dirty="0"/>
          </a:p>
        </p:txBody>
      </p:sp>
      <p:grpSp>
        <p:nvGrpSpPr>
          <p:cNvPr id="191" name="Google Shape;191;p16">
            <a:extLst>
              <a:ext uri="{FF2B5EF4-FFF2-40B4-BE49-F238E27FC236}">
                <a16:creationId xmlns:a16="http://schemas.microsoft.com/office/drawing/2014/main" id="{AA4F38EC-0CB0-FF9F-A08F-8B73FEED5EFA}"/>
              </a:ext>
            </a:extLst>
          </p:cNvPr>
          <p:cNvGrpSpPr/>
          <p:nvPr/>
        </p:nvGrpSpPr>
        <p:grpSpPr>
          <a:xfrm>
            <a:off x="1054916" y="3778406"/>
            <a:ext cx="268394" cy="294943"/>
            <a:chOff x="-39998250" y="3605325"/>
            <a:chExt cx="288875" cy="317450"/>
          </a:xfrm>
        </p:grpSpPr>
        <p:sp>
          <p:nvSpPr>
            <p:cNvPr id="192" name="Google Shape;192;p16">
              <a:extLst>
                <a:ext uri="{FF2B5EF4-FFF2-40B4-BE49-F238E27FC236}">
                  <a16:creationId xmlns:a16="http://schemas.microsoft.com/office/drawing/2014/main" id="{4263F0FA-8F6C-AD94-6C4B-EDE8786F3D38}"/>
                </a:ext>
              </a:extLst>
            </p:cNvPr>
            <p:cNvSpPr/>
            <p:nvPr/>
          </p:nvSpPr>
          <p:spPr>
            <a:xfrm>
              <a:off x="-39998250" y="379960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a:extLst>
                <a:ext uri="{FF2B5EF4-FFF2-40B4-BE49-F238E27FC236}">
                  <a16:creationId xmlns:a16="http://schemas.microsoft.com/office/drawing/2014/main" id="{C3585334-527B-7169-CE69-8963DBC74165}"/>
                </a:ext>
              </a:extLst>
            </p:cNvPr>
            <p:cNvSpPr/>
            <p:nvPr/>
          </p:nvSpPr>
          <p:spPr>
            <a:xfrm>
              <a:off x="-39940950" y="360532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59;p15">
            <a:extLst>
              <a:ext uri="{FF2B5EF4-FFF2-40B4-BE49-F238E27FC236}">
                <a16:creationId xmlns:a16="http://schemas.microsoft.com/office/drawing/2014/main" id="{23734C15-0AAE-4721-8F64-1A34BD051404}"/>
              </a:ext>
            </a:extLst>
          </p:cNvPr>
          <p:cNvGrpSpPr/>
          <p:nvPr/>
        </p:nvGrpSpPr>
        <p:grpSpPr>
          <a:xfrm>
            <a:off x="6800137" y="3428732"/>
            <a:ext cx="2272409" cy="1619385"/>
            <a:chOff x="485332" y="3045714"/>
            <a:chExt cx="2272409" cy="1619385"/>
          </a:xfrm>
        </p:grpSpPr>
        <p:grpSp>
          <p:nvGrpSpPr>
            <p:cNvPr id="4" name="Google Shape;60;p15">
              <a:extLst>
                <a:ext uri="{FF2B5EF4-FFF2-40B4-BE49-F238E27FC236}">
                  <a16:creationId xmlns:a16="http://schemas.microsoft.com/office/drawing/2014/main" id="{E7034B71-F092-A073-9A25-D8DF5020BBFA}"/>
                </a:ext>
              </a:extLst>
            </p:cNvPr>
            <p:cNvGrpSpPr/>
            <p:nvPr/>
          </p:nvGrpSpPr>
          <p:grpSpPr>
            <a:xfrm>
              <a:off x="485332" y="3271211"/>
              <a:ext cx="1295922" cy="1168375"/>
              <a:chOff x="333385" y="2878200"/>
              <a:chExt cx="1899900" cy="1712909"/>
            </a:xfrm>
          </p:grpSpPr>
          <p:sp>
            <p:nvSpPr>
              <p:cNvPr id="19" name="Google Shape;61;p15">
                <a:extLst>
                  <a:ext uri="{FF2B5EF4-FFF2-40B4-BE49-F238E27FC236}">
                    <a16:creationId xmlns:a16="http://schemas.microsoft.com/office/drawing/2014/main" id="{D8F758D6-2851-9908-5953-B89AFA8F8F6A}"/>
                  </a:ext>
                </a:extLst>
              </p:cNvPr>
              <p:cNvSpPr/>
              <p:nvPr/>
            </p:nvSpPr>
            <p:spPr>
              <a:xfrm>
                <a:off x="333385" y="4332809"/>
                <a:ext cx="1899900" cy="2583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62;p15">
                <a:extLst>
                  <a:ext uri="{FF2B5EF4-FFF2-40B4-BE49-F238E27FC236}">
                    <a16:creationId xmlns:a16="http://schemas.microsoft.com/office/drawing/2014/main" id="{22C905F4-CC78-1842-E40F-20F6D121533C}"/>
                  </a:ext>
                </a:extLst>
              </p:cNvPr>
              <p:cNvGrpSpPr/>
              <p:nvPr/>
            </p:nvGrpSpPr>
            <p:grpSpPr>
              <a:xfrm>
                <a:off x="706813" y="2878200"/>
                <a:ext cx="1040658" cy="1594797"/>
                <a:chOff x="407125" y="2995200"/>
                <a:chExt cx="1040658" cy="1594797"/>
              </a:xfrm>
            </p:grpSpPr>
            <p:sp>
              <p:nvSpPr>
                <p:cNvPr id="21" name="Google Shape;63;p15">
                  <a:extLst>
                    <a:ext uri="{FF2B5EF4-FFF2-40B4-BE49-F238E27FC236}">
                      <a16:creationId xmlns:a16="http://schemas.microsoft.com/office/drawing/2014/main" id="{355871B4-E843-362D-9DF2-3638ACAFA00B}"/>
                    </a:ext>
                  </a:extLst>
                </p:cNvPr>
                <p:cNvSpPr/>
                <p:nvPr/>
              </p:nvSpPr>
              <p:spPr>
                <a:xfrm>
                  <a:off x="407125" y="3750761"/>
                  <a:ext cx="1040658" cy="699055"/>
                </a:xfrm>
                <a:custGeom>
                  <a:avLst/>
                  <a:gdLst/>
                  <a:ahLst/>
                  <a:cxnLst/>
                  <a:rect l="l" t="t" r="r" b="b"/>
                  <a:pathLst>
                    <a:path w="18056" h="12129" extrusionOk="0">
                      <a:moveTo>
                        <a:pt x="0" y="1"/>
                      </a:moveTo>
                      <a:lnTo>
                        <a:pt x="0" y="12128"/>
                      </a:lnTo>
                      <a:lnTo>
                        <a:pt x="18055" y="12128"/>
                      </a:lnTo>
                      <a:lnTo>
                        <a:pt x="18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4;p15">
                  <a:extLst>
                    <a:ext uri="{FF2B5EF4-FFF2-40B4-BE49-F238E27FC236}">
                      <a16:creationId xmlns:a16="http://schemas.microsoft.com/office/drawing/2014/main" id="{779EA87A-2A1A-4609-1ED2-AEAEE3D2A717}"/>
                    </a:ext>
                  </a:extLst>
                </p:cNvPr>
                <p:cNvSpPr/>
                <p:nvPr/>
              </p:nvSpPr>
              <p:spPr>
                <a:xfrm>
                  <a:off x="407125" y="3316300"/>
                  <a:ext cx="1040658" cy="434510"/>
                </a:xfrm>
                <a:custGeom>
                  <a:avLst/>
                  <a:gdLst/>
                  <a:ahLst/>
                  <a:cxnLst/>
                  <a:rect l="l" t="t" r="r" b="b"/>
                  <a:pathLst>
                    <a:path w="18056" h="7539" extrusionOk="0">
                      <a:moveTo>
                        <a:pt x="5897" y="1"/>
                      </a:moveTo>
                      <a:cubicBezTo>
                        <a:pt x="5836" y="821"/>
                        <a:pt x="5441" y="1581"/>
                        <a:pt x="4803" y="2128"/>
                      </a:cubicBezTo>
                      <a:lnTo>
                        <a:pt x="790" y="5533"/>
                      </a:lnTo>
                      <a:cubicBezTo>
                        <a:pt x="274" y="5988"/>
                        <a:pt x="0" y="6596"/>
                        <a:pt x="0" y="7265"/>
                      </a:cubicBezTo>
                      <a:lnTo>
                        <a:pt x="0" y="7539"/>
                      </a:lnTo>
                      <a:lnTo>
                        <a:pt x="18055" y="7539"/>
                      </a:lnTo>
                      <a:lnTo>
                        <a:pt x="18055" y="7265"/>
                      </a:lnTo>
                      <a:cubicBezTo>
                        <a:pt x="18055" y="6596"/>
                        <a:pt x="17751" y="5958"/>
                        <a:pt x="17265" y="5533"/>
                      </a:cubicBezTo>
                      <a:lnTo>
                        <a:pt x="13253" y="2128"/>
                      </a:lnTo>
                      <a:cubicBezTo>
                        <a:pt x="12614" y="1581"/>
                        <a:pt x="12219" y="821"/>
                        <a:pt x="121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5;p15">
                  <a:extLst>
                    <a:ext uri="{FF2B5EF4-FFF2-40B4-BE49-F238E27FC236}">
                      <a16:creationId xmlns:a16="http://schemas.microsoft.com/office/drawing/2014/main" id="{0E1C0497-B3F5-007F-3ACA-A70EB2E345DC}"/>
                    </a:ext>
                  </a:extLst>
                </p:cNvPr>
                <p:cNvSpPr/>
                <p:nvPr/>
              </p:nvSpPr>
              <p:spPr>
                <a:xfrm>
                  <a:off x="407125" y="4449771"/>
                  <a:ext cx="1040658" cy="140226"/>
                </a:xfrm>
                <a:custGeom>
                  <a:avLst/>
                  <a:gdLst/>
                  <a:ahLst/>
                  <a:cxnLst/>
                  <a:rect l="l" t="t" r="r" b="b"/>
                  <a:pathLst>
                    <a:path w="18056" h="2433" extrusionOk="0">
                      <a:moveTo>
                        <a:pt x="0" y="0"/>
                      </a:moveTo>
                      <a:lnTo>
                        <a:pt x="0" y="183"/>
                      </a:lnTo>
                      <a:cubicBezTo>
                        <a:pt x="0" y="1429"/>
                        <a:pt x="1003" y="2432"/>
                        <a:pt x="2249" y="2432"/>
                      </a:cubicBezTo>
                      <a:lnTo>
                        <a:pt x="15776" y="2432"/>
                      </a:lnTo>
                      <a:cubicBezTo>
                        <a:pt x="17022" y="2432"/>
                        <a:pt x="18055" y="1429"/>
                        <a:pt x="18055" y="183"/>
                      </a:cubicBezTo>
                      <a:lnTo>
                        <a:pt x="180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6;p15">
                  <a:extLst>
                    <a:ext uri="{FF2B5EF4-FFF2-40B4-BE49-F238E27FC236}">
                      <a16:creationId xmlns:a16="http://schemas.microsoft.com/office/drawing/2014/main" id="{84681D9C-50A0-5BB8-6FA8-925EB2DA8C17}"/>
                    </a:ext>
                  </a:extLst>
                </p:cNvPr>
                <p:cNvSpPr/>
                <p:nvPr/>
              </p:nvSpPr>
              <p:spPr>
                <a:xfrm>
                  <a:off x="566546" y="3961017"/>
                  <a:ext cx="720034" cy="64839"/>
                </a:xfrm>
                <a:custGeom>
                  <a:avLst/>
                  <a:gdLst/>
                  <a:ahLst/>
                  <a:cxnLst/>
                  <a:rect l="l" t="t" r="r" b="b"/>
                  <a:pathLst>
                    <a:path w="12493" h="1125" extrusionOk="0">
                      <a:moveTo>
                        <a:pt x="578" y="0"/>
                      </a:moveTo>
                      <a:cubicBezTo>
                        <a:pt x="274" y="0"/>
                        <a:pt x="0" y="243"/>
                        <a:pt x="0" y="547"/>
                      </a:cubicBezTo>
                      <a:cubicBezTo>
                        <a:pt x="0" y="851"/>
                        <a:pt x="274" y="1125"/>
                        <a:pt x="578" y="1125"/>
                      </a:cubicBezTo>
                      <a:lnTo>
                        <a:pt x="11946" y="1125"/>
                      </a:lnTo>
                      <a:cubicBezTo>
                        <a:pt x="12250" y="1125"/>
                        <a:pt x="12493" y="851"/>
                        <a:pt x="12493" y="547"/>
                      </a:cubicBezTo>
                      <a:cubicBezTo>
                        <a:pt x="12493" y="243"/>
                        <a:pt x="12250" y="0"/>
                        <a:pt x="11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7;p15">
                  <a:extLst>
                    <a:ext uri="{FF2B5EF4-FFF2-40B4-BE49-F238E27FC236}">
                      <a16:creationId xmlns:a16="http://schemas.microsoft.com/office/drawing/2014/main" id="{A8D1B1FC-04C4-1F75-4C43-565400A9C15B}"/>
                    </a:ext>
                  </a:extLst>
                </p:cNvPr>
                <p:cNvSpPr/>
                <p:nvPr/>
              </p:nvSpPr>
              <p:spPr>
                <a:xfrm>
                  <a:off x="566546" y="4067874"/>
                  <a:ext cx="720034" cy="64839"/>
                </a:xfrm>
                <a:custGeom>
                  <a:avLst/>
                  <a:gdLst/>
                  <a:ahLst/>
                  <a:cxnLst/>
                  <a:rect l="l" t="t" r="r" b="b"/>
                  <a:pathLst>
                    <a:path w="12493" h="1125" extrusionOk="0">
                      <a:moveTo>
                        <a:pt x="578" y="0"/>
                      </a:moveTo>
                      <a:cubicBezTo>
                        <a:pt x="274" y="0"/>
                        <a:pt x="0" y="274"/>
                        <a:pt x="0" y="578"/>
                      </a:cubicBezTo>
                      <a:cubicBezTo>
                        <a:pt x="0" y="882"/>
                        <a:pt x="274" y="1125"/>
                        <a:pt x="578" y="1125"/>
                      </a:cubicBezTo>
                      <a:lnTo>
                        <a:pt x="11946" y="1125"/>
                      </a:lnTo>
                      <a:cubicBezTo>
                        <a:pt x="12250" y="1125"/>
                        <a:pt x="12493" y="882"/>
                        <a:pt x="12493" y="578"/>
                      </a:cubicBezTo>
                      <a:cubicBezTo>
                        <a:pt x="12493" y="274"/>
                        <a:pt x="12250" y="0"/>
                        <a:pt x="119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p15">
                  <a:extLst>
                    <a:ext uri="{FF2B5EF4-FFF2-40B4-BE49-F238E27FC236}">
                      <a16:creationId xmlns:a16="http://schemas.microsoft.com/office/drawing/2014/main" id="{5552258F-5FBE-7E88-4C05-A7DD83EEF034}"/>
                    </a:ext>
                  </a:extLst>
                </p:cNvPr>
                <p:cNvSpPr/>
                <p:nvPr/>
              </p:nvSpPr>
              <p:spPr>
                <a:xfrm>
                  <a:off x="566546" y="4176461"/>
                  <a:ext cx="443271" cy="64897"/>
                </a:xfrm>
                <a:custGeom>
                  <a:avLst/>
                  <a:gdLst/>
                  <a:ahLst/>
                  <a:cxnLst/>
                  <a:rect l="l" t="t" r="r" b="b"/>
                  <a:pathLst>
                    <a:path w="7691" h="1126" extrusionOk="0">
                      <a:moveTo>
                        <a:pt x="578" y="1"/>
                      </a:moveTo>
                      <a:cubicBezTo>
                        <a:pt x="274" y="1"/>
                        <a:pt x="0" y="244"/>
                        <a:pt x="0" y="578"/>
                      </a:cubicBezTo>
                      <a:cubicBezTo>
                        <a:pt x="0" y="882"/>
                        <a:pt x="274" y="1125"/>
                        <a:pt x="578" y="1125"/>
                      </a:cubicBezTo>
                      <a:lnTo>
                        <a:pt x="7143" y="1125"/>
                      </a:lnTo>
                      <a:cubicBezTo>
                        <a:pt x="7447" y="1125"/>
                        <a:pt x="7690" y="882"/>
                        <a:pt x="7690" y="578"/>
                      </a:cubicBezTo>
                      <a:cubicBezTo>
                        <a:pt x="7690" y="244"/>
                        <a:pt x="7447" y="1"/>
                        <a:pt x="7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9;p15">
                  <a:extLst>
                    <a:ext uri="{FF2B5EF4-FFF2-40B4-BE49-F238E27FC236}">
                      <a16:creationId xmlns:a16="http://schemas.microsoft.com/office/drawing/2014/main" id="{3D764BF6-5579-87C4-C4A3-EFFBC724FDD4}"/>
                    </a:ext>
                  </a:extLst>
                </p:cNvPr>
                <p:cNvSpPr/>
                <p:nvPr/>
              </p:nvSpPr>
              <p:spPr>
                <a:xfrm>
                  <a:off x="995761" y="3316300"/>
                  <a:ext cx="401197" cy="1273676"/>
                </a:xfrm>
                <a:custGeom>
                  <a:avLst/>
                  <a:gdLst/>
                  <a:ahLst/>
                  <a:cxnLst/>
                  <a:rect l="l" t="t" r="r" b="b"/>
                  <a:pathLst>
                    <a:path w="6961" h="22099" extrusionOk="0">
                      <a:moveTo>
                        <a:pt x="0" y="1"/>
                      </a:moveTo>
                      <a:cubicBezTo>
                        <a:pt x="91" y="821"/>
                        <a:pt x="486" y="1581"/>
                        <a:pt x="1125" y="2128"/>
                      </a:cubicBezTo>
                      <a:lnTo>
                        <a:pt x="5137" y="5533"/>
                      </a:lnTo>
                      <a:cubicBezTo>
                        <a:pt x="5623" y="5988"/>
                        <a:pt x="5927" y="6596"/>
                        <a:pt x="5927" y="7265"/>
                      </a:cubicBezTo>
                      <a:lnTo>
                        <a:pt x="5927" y="7539"/>
                      </a:lnTo>
                      <a:lnTo>
                        <a:pt x="5927" y="19666"/>
                      </a:lnTo>
                      <a:lnTo>
                        <a:pt x="5927" y="19849"/>
                      </a:lnTo>
                      <a:cubicBezTo>
                        <a:pt x="5927" y="21095"/>
                        <a:pt x="4894" y="22098"/>
                        <a:pt x="3648" y="22098"/>
                      </a:cubicBezTo>
                      <a:lnTo>
                        <a:pt x="4681" y="22098"/>
                      </a:lnTo>
                      <a:cubicBezTo>
                        <a:pt x="5927" y="22098"/>
                        <a:pt x="6961" y="21095"/>
                        <a:pt x="6961" y="19849"/>
                      </a:cubicBezTo>
                      <a:lnTo>
                        <a:pt x="6961" y="19666"/>
                      </a:lnTo>
                      <a:lnTo>
                        <a:pt x="6961" y="7539"/>
                      </a:lnTo>
                      <a:lnTo>
                        <a:pt x="6961" y="7265"/>
                      </a:lnTo>
                      <a:cubicBezTo>
                        <a:pt x="6961" y="6596"/>
                        <a:pt x="6657" y="5958"/>
                        <a:pt x="6170" y="5533"/>
                      </a:cubicBezTo>
                      <a:lnTo>
                        <a:pt x="2158" y="2128"/>
                      </a:lnTo>
                      <a:cubicBezTo>
                        <a:pt x="1520" y="1581"/>
                        <a:pt x="1125" y="821"/>
                        <a:pt x="10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0;p15">
                  <a:extLst>
                    <a:ext uri="{FF2B5EF4-FFF2-40B4-BE49-F238E27FC236}">
                      <a16:creationId xmlns:a16="http://schemas.microsoft.com/office/drawing/2014/main" id="{9AAF3761-A0D7-AC8D-464D-90C28ABFEE49}"/>
                    </a:ext>
                  </a:extLst>
                </p:cNvPr>
                <p:cNvSpPr/>
                <p:nvPr/>
              </p:nvSpPr>
              <p:spPr>
                <a:xfrm>
                  <a:off x="407125" y="3316300"/>
                  <a:ext cx="548397" cy="1273676"/>
                </a:xfrm>
                <a:custGeom>
                  <a:avLst/>
                  <a:gdLst/>
                  <a:ahLst/>
                  <a:cxnLst/>
                  <a:rect l="l" t="t" r="r" b="b"/>
                  <a:pathLst>
                    <a:path w="9515" h="22099" extrusionOk="0">
                      <a:moveTo>
                        <a:pt x="5897" y="1"/>
                      </a:moveTo>
                      <a:cubicBezTo>
                        <a:pt x="5806" y="821"/>
                        <a:pt x="5411" y="1581"/>
                        <a:pt x="4803" y="2128"/>
                      </a:cubicBezTo>
                      <a:lnTo>
                        <a:pt x="790" y="5533"/>
                      </a:lnTo>
                      <a:cubicBezTo>
                        <a:pt x="274" y="5988"/>
                        <a:pt x="0" y="6596"/>
                        <a:pt x="0" y="7265"/>
                      </a:cubicBezTo>
                      <a:lnTo>
                        <a:pt x="0" y="7539"/>
                      </a:lnTo>
                      <a:lnTo>
                        <a:pt x="0" y="19666"/>
                      </a:lnTo>
                      <a:lnTo>
                        <a:pt x="0" y="19849"/>
                      </a:lnTo>
                      <a:cubicBezTo>
                        <a:pt x="0" y="21095"/>
                        <a:pt x="1003" y="22098"/>
                        <a:pt x="2249" y="22098"/>
                      </a:cubicBezTo>
                      <a:lnTo>
                        <a:pt x="5867" y="22098"/>
                      </a:lnTo>
                      <a:cubicBezTo>
                        <a:pt x="4620" y="22098"/>
                        <a:pt x="3617" y="21095"/>
                        <a:pt x="3617" y="19849"/>
                      </a:cubicBezTo>
                      <a:lnTo>
                        <a:pt x="3617" y="19666"/>
                      </a:lnTo>
                      <a:lnTo>
                        <a:pt x="3617" y="7539"/>
                      </a:lnTo>
                      <a:lnTo>
                        <a:pt x="3617" y="7265"/>
                      </a:lnTo>
                      <a:cubicBezTo>
                        <a:pt x="3617" y="6596"/>
                        <a:pt x="3891" y="5988"/>
                        <a:pt x="4408" y="5533"/>
                      </a:cubicBezTo>
                      <a:lnTo>
                        <a:pt x="8420" y="2128"/>
                      </a:lnTo>
                      <a:cubicBezTo>
                        <a:pt x="9058" y="1581"/>
                        <a:pt x="9453" y="821"/>
                        <a:pt x="9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p15">
                  <a:extLst>
                    <a:ext uri="{FF2B5EF4-FFF2-40B4-BE49-F238E27FC236}">
                      <a16:creationId xmlns:a16="http://schemas.microsoft.com/office/drawing/2014/main" id="{CA29D3AE-6A55-1739-88B1-2A186098E21C}"/>
                    </a:ext>
                  </a:extLst>
                </p:cNvPr>
                <p:cNvSpPr/>
                <p:nvPr/>
              </p:nvSpPr>
              <p:spPr>
                <a:xfrm>
                  <a:off x="636625" y="3009475"/>
                  <a:ext cx="581652" cy="306826"/>
                </a:xfrm>
                <a:custGeom>
                  <a:avLst/>
                  <a:gdLst/>
                  <a:ahLst/>
                  <a:cxnLst/>
                  <a:rect l="l" t="t" r="r" b="b"/>
                  <a:pathLst>
                    <a:path w="10092" h="5655" extrusionOk="0">
                      <a:moveTo>
                        <a:pt x="365" y="1"/>
                      </a:moveTo>
                      <a:cubicBezTo>
                        <a:pt x="152" y="1"/>
                        <a:pt x="0" y="214"/>
                        <a:pt x="0" y="426"/>
                      </a:cubicBezTo>
                      <a:lnTo>
                        <a:pt x="0" y="5229"/>
                      </a:lnTo>
                      <a:cubicBezTo>
                        <a:pt x="0" y="5472"/>
                        <a:pt x="152" y="5655"/>
                        <a:pt x="365" y="5655"/>
                      </a:cubicBezTo>
                      <a:lnTo>
                        <a:pt x="9696" y="5655"/>
                      </a:lnTo>
                      <a:cubicBezTo>
                        <a:pt x="9909" y="5655"/>
                        <a:pt x="10091" y="5472"/>
                        <a:pt x="10091" y="5229"/>
                      </a:cubicBezTo>
                      <a:lnTo>
                        <a:pt x="10091" y="426"/>
                      </a:lnTo>
                      <a:cubicBezTo>
                        <a:pt x="10091" y="214"/>
                        <a:pt x="9909" y="1"/>
                        <a:pt x="96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2;p15">
                  <a:extLst>
                    <a:ext uri="{FF2B5EF4-FFF2-40B4-BE49-F238E27FC236}">
                      <a16:creationId xmlns:a16="http://schemas.microsoft.com/office/drawing/2014/main" id="{5D62F49D-F2F4-923A-3D69-10E93BD5161B}"/>
                    </a:ext>
                  </a:extLst>
                </p:cNvPr>
                <p:cNvSpPr/>
                <p:nvPr/>
              </p:nvSpPr>
              <p:spPr>
                <a:xfrm>
                  <a:off x="636625" y="3009474"/>
                  <a:ext cx="252279" cy="306826"/>
                </a:xfrm>
                <a:custGeom>
                  <a:avLst/>
                  <a:gdLst/>
                  <a:ahLst/>
                  <a:cxnLst/>
                  <a:rect l="l" t="t" r="r" b="b"/>
                  <a:pathLst>
                    <a:path w="4377" h="5655" extrusionOk="0">
                      <a:moveTo>
                        <a:pt x="365" y="1"/>
                      </a:moveTo>
                      <a:cubicBezTo>
                        <a:pt x="182" y="1"/>
                        <a:pt x="0" y="214"/>
                        <a:pt x="0" y="426"/>
                      </a:cubicBezTo>
                      <a:lnTo>
                        <a:pt x="0" y="5229"/>
                      </a:lnTo>
                      <a:cubicBezTo>
                        <a:pt x="0" y="5472"/>
                        <a:pt x="182" y="5655"/>
                        <a:pt x="365" y="5655"/>
                      </a:cubicBezTo>
                      <a:lnTo>
                        <a:pt x="4377" y="5655"/>
                      </a:lnTo>
                      <a:cubicBezTo>
                        <a:pt x="4164" y="5655"/>
                        <a:pt x="3982" y="5472"/>
                        <a:pt x="3982" y="5229"/>
                      </a:cubicBezTo>
                      <a:lnTo>
                        <a:pt x="3982" y="426"/>
                      </a:lnTo>
                      <a:cubicBezTo>
                        <a:pt x="3982" y="214"/>
                        <a:pt x="4164" y="1"/>
                        <a:pt x="43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3;p15">
                  <a:extLst>
                    <a:ext uri="{FF2B5EF4-FFF2-40B4-BE49-F238E27FC236}">
                      <a16:creationId xmlns:a16="http://schemas.microsoft.com/office/drawing/2014/main" id="{8B826994-0A6F-6C04-BE98-55C0CB7B992B}"/>
                    </a:ext>
                  </a:extLst>
                </p:cNvPr>
                <p:cNvSpPr/>
                <p:nvPr/>
              </p:nvSpPr>
              <p:spPr>
                <a:xfrm>
                  <a:off x="995750" y="2995200"/>
                  <a:ext cx="59150" cy="325926"/>
                </a:xfrm>
                <a:custGeom>
                  <a:avLst/>
                  <a:gdLst/>
                  <a:ahLst/>
                  <a:cxnLst/>
                  <a:rect l="l" t="t" r="r" b="b"/>
                  <a:pathLst>
                    <a:path w="1064" h="5655" extrusionOk="0">
                      <a:moveTo>
                        <a:pt x="0" y="1"/>
                      </a:moveTo>
                      <a:lnTo>
                        <a:pt x="0" y="5655"/>
                      </a:lnTo>
                      <a:lnTo>
                        <a:pt x="1064" y="5655"/>
                      </a:lnTo>
                      <a:lnTo>
                        <a:pt x="10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 name="Google Shape;74;p15">
              <a:extLst>
                <a:ext uri="{FF2B5EF4-FFF2-40B4-BE49-F238E27FC236}">
                  <a16:creationId xmlns:a16="http://schemas.microsoft.com/office/drawing/2014/main" id="{9650191D-4666-A311-A09F-20DAAF7C6AF0}"/>
                </a:ext>
              </a:extLst>
            </p:cNvPr>
            <p:cNvGrpSpPr/>
            <p:nvPr/>
          </p:nvGrpSpPr>
          <p:grpSpPr>
            <a:xfrm>
              <a:off x="961575" y="3045714"/>
              <a:ext cx="1796165" cy="1619385"/>
              <a:chOff x="333385" y="2878200"/>
              <a:chExt cx="1899900" cy="1712909"/>
            </a:xfrm>
          </p:grpSpPr>
          <p:sp>
            <p:nvSpPr>
              <p:cNvPr id="6" name="Google Shape;75;p15">
                <a:extLst>
                  <a:ext uri="{FF2B5EF4-FFF2-40B4-BE49-F238E27FC236}">
                    <a16:creationId xmlns:a16="http://schemas.microsoft.com/office/drawing/2014/main" id="{F13B3784-C887-5D41-AF8E-F1765AFEE8B3}"/>
                  </a:ext>
                </a:extLst>
              </p:cNvPr>
              <p:cNvSpPr/>
              <p:nvPr/>
            </p:nvSpPr>
            <p:spPr>
              <a:xfrm>
                <a:off x="333385" y="4332809"/>
                <a:ext cx="1899900" cy="258300"/>
              </a:xfrm>
              <a:prstGeom prst="ellipse">
                <a:avLst/>
              </a:prstGeom>
              <a:solidFill>
                <a:srgbClr val="000000">
                  <a:alpha val="31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76;p15">
                <a:extLst>
                  <a:ext uri="{FF2B5EF4-FFF2-40B4-BE49-F238E27FC236}">
                    <a16:creationId xmlns:a16="http://schemas.microsoft.com/office/drawing/2014/main" id="{9BEC559D-F920-2F28-AAEE-F5FB77834EC1}"/>
                  </a:ext>
                </a:extLst>
              </p:cNvPr>
              <p:cNvGrpSpPr/>
              <p:nvPr/>
            </p:nvGrpSpPr>
            <p:grpSpPr>
              <a:xfrm>
                <a:off x="706813" y="2878200"/>
                <a:ext cx="1040658" cy="1594797"/>
                <a:chOff x="407125" y="2995200"/>
                <a:chExt cx="1040658" cy="1594797"/>
              </a:xfrm>
            </p:grpSpPr>
            <p:sp>
              <p:nvSpPr>
                <p:cNvPr id="8" name="Google Shape;77;p15">
                  <a:extLst>
                    <a:ext uri="{FF2B5EF4-FFF2-40B4-BE49-F238E27FC236}">
                      <a16:creationId xmlns:a16="http://schemas.microsoft.com/office/drawing/2014/main" id="{F4035D65-0A1D-9C82-ED64-A6795687B0F8}"/>
                    </a:ext>
                  </a:extLst>
                </p:cNvPr>
                <p:cNvSpPr/>
                <p:nvPr/>
              </p:nvSpPr>
              <p:spPr>
                <a:xfrm>
                  <a:off x="407125" y="3750761"/>
                  <a:ext cx="1040658" cy="699055"/>
                </a:xfrm>
                <a:custGeom>
                  <a:avLst/>
                  <a:gdLst/>
                  <a:ahLst/>
                  <a:cxnLst/>
                  <a:rect l="l" t="t" r="r" b="b"/>
                  <a:pathLst>
                    <a:path w="18056" h="12129" extrusionOk="0">
                      <a:moveTo>
                        <a:pt x="0" y="1"/>
                      </a:moveTo>
                      <a:lnTo>
                        <a:pt x="0" y="12128"/>
                      </a:lnTo>
                      <a:lnTo>
                        <a:pt x="18055" y="12128"/>
                      </a:lnTo>
                      <a:lnTo>
                        <a:pt x="180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8;p15">
                  <a:extLst>
                    <a:ext uri="{FF2B5EF4-FFF2-40B4-BE49-F238E27FC236}">
                      <a16:creationId xmlns:a16="http://schemas.microsoft.com/office/drawing/2014/main" id="{DBF5A8C1-2973-19C3-4FE5-311FB97422F6}"/>
                    </a:ext>
                  </a:extLst>
                </p:cNvPr>
                <p:cNvSpPr/>
                <p:nvPr/>
              </p:nvSpPr>
              <p:spPr>
                <a:xfrm>
                  <a:off x="407125" y="3316300"/>
                  <a:ext cx="1040658" cy="434510"/>
                </a:xfrm>
                <a:custGeom>
                  <a:avLst/>
                  <a:gdLst/>
                  <a:ahLst/>
                  <a:cxnLst/>
                  <a:rect l="l" t="t" r="r" b="b"/>
                  <a:pathLst>
                    <a:path w="18056" h="7539" extrusionOk="0">
                      <a:moveTo>
                        <a:pt x="5897" y="1"/>
                      </a:moveTo>
                      <a:cubicBezTo>
                        <a:pt x="5836" y="821"/>
                        <a:pt x="5441" y="1581"/>
                        <a:pt x="4803" y="2128"/>
                      </a:cubicBezTo>
                      <a:lnTo>
                        <a:pt x="790" y="5533"/>
                      </a:lnTo>
                      <a:cubicBezTo>
                        <a:pt x="274" y="5988"/>
                        <a:pt x="0" y="6596"/>
                        <a:pt x="0" y="7265"/>
                      </a:cubicBezTo>
                      <a:lnTo>
                        <a:pt x="0" y="7539"/>
                      </a:lnTo>
                      <a:lnTo>
                        <a:pt x="18055" y="7539"/>
                      </a:lnTo>
                      <a:lnTo>
                        <a:pt x="18055" y="7265"/>
                      </a:lnTo>
                      <a:cubicBezTo>
                        <a:pt x="18055" y="6596"/>
                        <a:pt x="17751" y="5958"/>
                        <a:pt x="17265" y="5533"/>
                      </a:cubicBezTo>
                      <a:lnTo>
                        <a:pt x="13253" y="2128"/>
                      </a:lnTo>
                      <a:cubicBezTo>
                        <a:pt x="12614" y="1581"/>
                        <a:pt x="12219" y="821"/>
                        <a:pt x="121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9;p15">
                  <a:extLst>
                    <a:ext uri="{FF2B5EF4-FFF2-40B4-BE49-F238E27FC236}">
                      <a16:creationId xmlns:a16="http://schemas.microsoft.com/office/drawing/2014/main" id="{C345AB61-A8C7-F6E7-ACEE-7E8D9752596A}"/>
                    </a:ext>
                  </a:extLst>
                </p:cNvPr>
                <p:cNvSpPr/>
                <p:nvPr/>
              </p:nvSpPr>
              <p:spPr>
                <a:xfrm>
                  <a:off x="407125" y="4449771"/>
                  <a:ext cx="1040658" cy="140226"/>
                </a:xfrm>
                <a:custGeom>
                  <a:avLst/>
                  <a:gdLst/>
                  <a:ahLst/>
                  <a:cxnLst/>
                  <a:rect l="l" t="t" r="r" b="b"/>
                  <a:pathLst>
                    <a:path w="18056" h="2433" extrusionOk="0">
                      <a:moveTo>
                        <a:pt x="0" y="0"/>
                      </a:moveTo>
                      <a:lnTo>
                        <a:pt x="0" y="183"/>
                      </a:lnTo>
                      <a:cubicBezTo>
                        <a:pt x="0" y="1429"/>
                        <a:pt x="1003" y="2432"/>
                        <a:pt x="2249" y="2432"/>
                      </a:cubicBezTo>
                      <a:lnTo>
                        <a:pt x="15776" y="2432"/>
                      </a:lnTo>
                      <a:cubicBezTo>
                        <a:pt x="17022" y="2432"/>
                        <a:pt x="18055" y="1429"/>
                        <a:pt x="18055" y="183"/>
                      </a:cubicBezTo>
                      <a:lnTo>
                        <a:pt x="180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0;p15">
                  <a:extLst>
                    <a:ext uri="{FF2B5EF4-FFF2-40B4-BE49-F238E27FC236}">
                      <a16:creationId xmlns:a16="http://schemas.microsoft.com/office/drawing/2014/main" id="{D53ED032-0BB4-0E3C-B53D-2DDB849EB494}"/>
                    </a:ext>
                  </a:extLst>
                </p:cNvPr>
                <p:cNvSpPr/>
                <p:nvPr/>
              </p:nvSpPr>
              <p:spPr>
                <a:xfrm>
                  <a:off x="566546" y="3961017"/>
                  <a:ext cx="720034" cy="64839"/>
                </a:xfrm>
                <a:custGeom>
                  <a:avLst/>
                  <a:gdLst/>
                  <a:ahLst/>
                  <a:cxnLst/>
                  <a:rect l="l" t="t" r="r" b="b"/>
                  <a:pathLst>
                    <a:path w="12493" h="1125" extrusionOk="0">
                      <a:moveTo>
                        <a:pt x="578" y="0"/>
                      </a:moveTo>
                      <a:cubicBezTo>
                        <a:pt x="274" y="0"/>
                        <a:pt x="0" y="243"/>
                        <a:pt x="0" y="547"/>
                      </a:cubicBezTo>
                      <a:cubicBezTo>
                        <a:pt x="0" y="851"/>
                        <a:pt x="274" y="1125"/>
                        <a:pt x="578" y="1125"/>
                      </a:cubicBezTo>
                      <a:lnTo>
                        <a:pt x="11946" y="1125"/>
                      </a:lnTo>
                      <a:cubicBezTo>
                        <a:pt x="12250" y="1125"/>
                        <a:pt x="12493" y="851"/>
                        <a:pt x="12493" y="547"/>
                      </a:cubicBezTo>
                      <a:cubicBezTo>
                        <a:pt x="12493" y="243"/>
                        <a:pt x="12250" y="0"/>
                        <a:pt x="119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p15">
                  <a:extLst>
                    <a:ext uri="{FF2B5EF4-FFF2-40B4-BE49-F238E27FC236}">
                      <a16:creationId xmlns:a16="http://schemas.microsoft.com/office/drawing/2014/main" id="{83C3F1BE-2B5A-EE71-21F1-FE74CE8F380D}"/>
                    </a:ext>
                  </a:extLst>
                </p:cNvPr>
                <p:cNvSpPr/>
                <p:nvPr/>
              </p:nvSpPr>
              <p:spPr>
                <a:xfrm>
                  <a:off x="566546" y="4067874"/>
                  <a:ext cx="720034" cy="64839"/>
                </a:xfrm>
                <a:custGeom>
                  <a:avLst/>
                  <a:gdLst/>
                  <a:ahLst/>
                  <a:cxnLst/>
                  <a:rect l="l" t="t" r="r" b="b"/>
                  <a:pathLst>
                    <a:path w="12493" h="1125" extrusionOk="0">
                      <a:moveTo>
                        <a:pt x="578" y="0"/>
                      </a:moveTo>
                      <a:cubicBezTo>
                        <a:pt x="274" y="0"/>
                        <a:pt x="0" y="274"/>
                        <a:pt x="0" y="578"/>
                      </a:cubicBezTo>
                      <a:cubicBezTo>
                        <a:pt x="0" y="882"/>
                        <a:pt x="274" y="1125"/>
                        <a:pt x="578" y="1125"/>
                      </a:cubicBezTo>
                      <a:lnTo>
                        <a:pt x="11946" y="1125"/>
                      </a:lnTo>
                      <a:cubicBezTo>
                        <a:pt x="12250" y="1125"/>
                        <a:pt x="12493" y="882"/>
                        <a:pt x="12493" y="578"/>
                      </a:cubicBezTo>
                      <a:cubicBezTo>
                        <a:pt x="12493" y="274"/>
                        <a:pt x="12250" y="0"/>
                        <a:pt x="119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2;p15">
                  <a:extLst>
                    <a:ext uri="{FF2B5EF4-FFF2-40B4-BE49-F238E27FC236}">
                      <a16:creationId xmlns:a16="http://schemas.microsoft.com/office/drawing/2014/main" id="{7A56EBCB-8539-50E9-F4DE-3BDDA5739114}"/>
                    </a:ext>
                  </a:extLst>
                </p:cNvPr>
                <p:cNvSpPr/>
                <p:nvPr/>
              </p:nvSpPr>
              <p:spPr>
                <a:xfrm>
                  <a:off x="566546" y="4176461"/>
                  <a:ext cx="443271" cy="64897"/>
                </a:xfrm>
                <a:custGeom>
                  <a:avLst/>
                  <a:gdLst/>
                  <a:ahLst/>
                  <a:cxnLst/>
                  <a:rect l="l" t="t" r="r" b="b"/>
                  <a:pathLst>
                    <a:path w="7691" h="1126" extrusionOk="0">
                      <a:moveTo>
                        <a:pt x="578" y="1"/>
                      </a:moveTo>
                      <a:cubicBezTo>
                        <a:pt x="274" y="1"/>
                        <a:pt x="0" y="244"/>
                        <a:pt x="0" y="578"/>
                      </a:cubicBezTo>
                      <a:cubicBezTo>
                        <a:pt x="0" y="882"/>
                        <a:pt x="274" y="1125"/>
                        <a:pt x="578" y="1125"/>
                      </a:cubicBezTo>
                      <a:lnTo>
                        <a:pt x="7143" y="1125"/>
                      </a:lnTo>
                      <a:cubicBezTo>
                        <a:pt x="7447" y="1125"/>
                        <a:pt x="7690" y="882"/>
                        <a:pt x="7690" y="578"/>
                      </a:cubicBezTo>
                      <a:cubicBezTo>
                        <a:pt x="7690" y="244"/>
                        <a:pt x="7447" y="1"/>
                        <a:pt x="71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3;p15">
                  <a:extLst>
                    <a:ext uri="{FF2B5EF4-FFF2-40B4-BE49-F238E27FC236}">
                      <a16:creationId xmlns:a16="http://schemas.microsoft.com/office/drawing/2014/main" id="{3AB18BA5-007F-03B0-8611-94B9140FE86E}"/>
                    </a:ext>
                  </a:extLst>
                </p:cNvPr>
                <p:cNvSpPr/>
                <p:nvPr/>
              </p:nvSpPr>
              <p:spPr>
                <a:xfrm>
                  <a:off x="995761" y="3316300"/>
                  <a:ext cx="401197" cy="1273676"/>
                </a:xfrm>
                <a:custGeom>
                  <a:avLst/>
                  <a:gdLst/>
                  <a:ahLst/>
                  <a:cxnLst/>
                  <a:rect l="l" t="t" r="r" b="b"/>
                  <a:pathLst>
                    <a:path w="6961" h="22099" extrusionOk="0">
                      <a:moveTo>
                        <a:pt x="0" y="1"/>
                      </a:moveTo>
                      <a:cubicBezTo>
                        <a:pt x="91" y="821"/>
                        <a:pt x="486" y="1581"/>
                        <a:pt x="1125" y="2128"/>
                      </a:cubicBezTo>
                      <a:lnTo>
                        <a:pt x="5137" y="5533"/>
                      </a:lnTo>
                      <a:cubicBezTo>
                        <a:pt x="5623" y="5988"/>
                        <a:pt x="5927" y="6596"/>
                        <a:pt x="5927" y="7265"/>
                      </a:cubicBezTo>
                      <a:lnTo>
                        <a:pt x="5927" y="7539"/>
                      </a:lnTo>
                      <a:lnTo>
                        <a:pt x="5927" y="19666"/>
                      </a:lnTo>
                      <a:lnTo>
                        <a:pt x="5927" y="19849"/>
                      </a:lnTo>
                      <a:cubicBezTo>
                        <a:pt x="5927" y="21095"/>
                        <a:pt x="4894" y="22098"/>
                        <a:pt x="3648" y="22098"/>
                      </a:cubicBezTo>
                      <a:lnTo>
                        <a:pt x="4681" y="22098"/>
                      </a:lnTo>
                      <a:cubicBezTo>
                        <a:pt x="5927" y="22098"/>
                        <a:pt x="6961" y="21095"/>
                        <a:pt x="6961" y="19849"/>
                      </a:cubicBezTo>
                      <a:lnTo>
                        <a:pt x="6961" y="19666"/>
                      </a:lnTo>
                      <a:lnTo>
                        <a:pt x="6961" y="7539"/>
                      </a:lnTo>
                      <a:lnTo>
                        <a:pt x="6961" y="7265"/>
                      </a:lnTo>
                      <a:cubicBezTo>
                        <a:pt x="6961" y="6596"/>
                        <a:pt x="6657" y="5958"/>
                        <a:pt x="6170" y="5533"/>
                      </a:cubicBezTo>
                      <a:lnTo>
                        <a:pt x="2158" y="2128"/>
                      </a:lnTo>
                      <a:cubicBezTo>
                        <a:pt x="1520" y="1581"/>
                        <a:pt x="1125" y="821"/>
                        <a:pt x="1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p15">
                  <a:extLst>
                    <a:ext uri="{FF2B5EF4-FFF2-40B4-BE49-F238E27FC236}">
                      <a16:creationId xmlns:a16="http://schemas.microsoft.com/office/drawing/2014/main" id="{EFF7F149-96D0-A5CB-3240-F8CD3A804A93}"/>
                    </a:ext>
                  </a:extLst>
                </p:cNvPr>
                <p:cNvSpPr/>
                <p:nvPr/>
              </p:nvSpPr>
              <p:spPr>
                <a:xfrm>
                  <a:off x="407125" y="3316300"/>
                  <a:ext cx="548397" cy="1273676"/>
                </a:xfrm>
                <a:custGeom>
                  <a:avLst/>
                  <a:gdLst/>
                  <a:ahLst/>
                  <a:cxnLst/>
                  <a:rect l="l" t="t" r="r" b="b"/>
                  <a:pathLst>
                    <a:path w="9515" h="22099" extrusionOk="0">
                      <a:moveTo>
                        <a:pt x="5897" y="1"/>
                      </a:moveTo>
                      <a:cubicBezTo>
                        <a:pt x="5806" y="821"/>
                        <a:pt x="5411" y="1581"/>
                        <a:pt x="4803" y="2128"/>
                      </a:cubicBezTo>
                      <a:lnTo>
                        <a:pt x="790" y="5533"/>
                      </a:lnTo>
                      <a:cubicBezTo>
                        <a:pt x="274" y="5988"/>
                        <a:pt x="0" y="6596"/>
                        <a:pt x="0" y="7265"/>
                      </a:cubicBezTo>
                      <a:lnTo>
                        <a:pt x="0" y="7539"/>
                      </a:lnTo>
                      <a:lnTo>
                        <a:pt x="0" y="19666"/>
                      </a:lnTo>
                      <a:lnTo>
                        <a:pt x="0" y="19849"/>
                      </a:lnTo>
                      <a:cubicBezTo>
                        <a:pt x="0" y="21095"/>
                        <a:pt x="1003" y="22098"/>
                        <a:pt x="2249" y="22098"/>
                      </a:cubicBezTo>
                      <a:lnTo>
                        <a:pt x="5867" y="22098"/>
                      </a:lnTo>
                      <a:cubicBezTo>
                        <a:pt x="4620" y="22098"/>
                        <a:pt x="3617" y="21095"/>
                        <a:pt x="3617" y="19849"/>
                      </a:cubicBezTo>
                      <a:lnTo>
                        <a:pt x="3617" y="19666"/>
                      </a:lnTo>
                      <a:lnTo>
                        <a:pt x="3617" y="7539"/>
                      </a:lnTo>
                      <a:lnTo>
                        <a:pt x="3617" y="7265"/>
                      </a:lnTo>
                      <a:cubicBezTo>
                        <a:pt x="3617" y="6596"/>
                        <a:pt x="3891" y="5988"/>
                        <a:pt x="4408" y="5533"/>
                      </a:cubicBezTo>
                      <a:lnTo>
                        <a:pt x="8420" y="2128"/>
                      </a:lnTo>
                      <a:cubicBezTo>
                        <a:pt x="9058" y="1581"/>
                        <a:pt x="9453" y="821"/>
                        <a:pt x="95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5;p15">
                  <a:extLst>
                    <a:ext uri="{FF2B5EF4-FFF2-40B4-BE49-F238E27FC236}">
                      <a16:creationId xmlns:a16="http://schemas.microsoft.com/office/drawing/2014/main" id="{97A9BEE5-0A55-C649-9312-B78588F16A3C}"/>
                    </a:ext>
                  </a:extLst>
                </p:cNvPr>
                <p:cNvSpPr/>
                <p:nvPr/>
              </p:nvSpPr>
              <p:spPr>
                <a:xfrm>
                  <a:off x="636625" y="3009475"/>
                  <a:ext cx="581652" cy="306826"/>
                </a:xfrm>
                <a:custGeom>
                  <a:avLst/>
                  <a:gdLst/>
                  <a:ahLst/>
                  <a:cxnLst/>
                  <a:rect l="l" t="t" r="r" b="b"/>
                  <a:pathLst>
                    <a:path w="10092" h="5655" extrusionOk="0">
                      <a:moveTo>
                        <a:pt x="365" y="1"/>
                      </a:moveTo>
                      <a:cubicBezTo>
                        <a:pt x="152" y="1"/>
                        <a:pt x="0" y="214"/>
                        <a:pt x="0" y="426"/>
                      </a:cubicBezTo>
                      <a:lnTo>
                        <a:pt x="0" y="5229"/>
                      </a:lnTo>
                      <a:cubicBezTo>
                        <a:pt x="0" y="5472"/>
                        <a:pt x="152" y="5655"/>
                        <a:pt x="365" y="5655"/>
                      </a:cubicBezTo>
                      <a:lnTo>
                        <a:pt x="9696" y="5655"/>
                      </a:lnTo>
                      <a:cubicBezTo>
                        <a:pt x="9909" y="5655"/>
                        <a:pt x="10091" y="5472"/>
                        <a:pt x="10091" y="5229"/>
                      </a:cubicBezTo>
                      <a:lnTo>
                        <a:pt x="10091" y="426"/>
                      </a:lnTo>
                      <a:cubicBezTo>
                        <a:pt x="10091" y="214"/>
                        <a:pt x="9909" y="1"/>
                        <a:pt x="96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6;p15">
                  <a:extLst>
                    <a:ext uri="{FF2B5EF4-FFF2-40B4-BE49-F238E27FC236}">
                      <a16:creationId xmlns:a16="http://schemas.microsoft.com/office/drawing/2014/main" id="{23ABC132-4A06-4AED-D1BB-2ADE9FD8AEFA}"/>
                    </a:ext>
                  </a:extLst>
                </p:cNvPr>
                <p:cNvSpPr/>
                <p:nvPr/>
              </p:nvSpPr>
              <p:spPr>
                <a:xfrm>
                  <a:off x="636625" y="3009474"/>
                  <a:ext cx="252279" cy="306826"/>
                </a:xfrm>
                <a:custGeom>
                  <a:avLst/>
                  <a:gdLst/>
                  <a:ahLst/>
                  <a:cxnLst/>
                  <a:rect l="l" t="t" r="r" b="b"/>
                  <a:pathLst>
                    <a:path w="4377" h="5655" extrusionOk="0">
                      <a:moveTo>
                        <a:pt x="365" y="1"/>
                      </a:moveTo>
                      <a:cubicBezTo>
                        <a:pt x="182" y="1"/>
                        <a:pt x="0" y="214"/>
                        <a:pt x="0" y="426"/>
                      </a:cubicBezTo>
                      <a:lnTo>
                        <a:pt x="0" y="5229"/>
                      </a:lnTo>
                      <a:cubicBezTo>
                        <a:pt x="0" y="5472"/>
                        <a:pt x="182" y="5655"/>
                        <a:pt x="365" y="5655"/>
                      </a:cubicBezTo>
                      <a:lnTo>
                        <a:pt x="4377" y="5655"/>
                      </a:lnTo>
                      <a:cubicBezTo>
                        <a:pt x="4164" y="5655"/>
                        <a:pt x="3982" y="5472"/>
                        <a:pt x="3982" y="5229"/>
                      </a:cubicBezTo>
                      <a:lnTo>
                        <a:pt x="3982" y="426"/>
                      </a:lnTo>
                      <a:cubicBezTo>
                        <a:pt x="3982" y="214"/>
                        <a:pt x="4164" y="1"/>
                        <a:pt x="43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7;p15">
                  <a:extLst>
                    <a:ext uri="{FF2B5EF4-FFF2-40B4-BE49-F238E27FC236}">
                      <a16:creationId xmlns:a16="http://schemas.microsoft.com/office/drawing/2014/main" id="{CE4047B6-405E-D24F-B1D4-D5669C5CBE73}"/>
                    </a:ext>
                  </a:extLst>
                </p:cNvPr>
                <p:cNvSpPr/>
                <p:nvPr/>
              </p:nvSpPr>
              <p:spPr>
                <a:xfrm>
                  <a:off x="995750" y="2995200"/>
                  <a:ext cx="59150" cy="325926"/>
                </a:xfrm>
                <a:custGeom>
                  <a:avLst/>
                  <a:gdLst/>
                  <a:ahLst/>
                  <a:cxnLst/>
                  <a:rect l="l" t="t" r="r" b="b"/>
                  <a:pathLst>
                    <a:path w="1064" h="5655" extrusionOk="0">
                      <a:moveTo>
                        <a:pt x="0" y="1"/>
                      </a:moveTo>
                      <a:lnTo>
                        <a:pt x="0" y="5655"/>
                      </a:lnTo>
                      <a:lnTo>
                        <a:pt x="1064" y="5655"/>
                      </a:lnTo>
                      <a:lnTo>
                        <a:pt x="106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3" name="Google Shape;58;p15">
            <a:extLst>
              <a:ext uri="{FF2B5EF4-FFF2-40B4-BE49-F238E27FC236}">
                <a16:creationId xmlns:a16="http://schemas.microsoft.com/office/drawing/2014/main" id="{99644C3E-9E1F-847D-9F0D-3596C417E94D}"/>
              </a:ext>
            </a:extLst>
          </p:cNvPr>
          <p:cNvSpPr txBox="1">
            <a:spLocks/>
          </p:cNvSpPr>
          <p:nvPr/>
        </p:nvSpPr>
        <p:spPr>
          <a:xfrm>
            <a:off x="327620" y="462698"/>
            <a:ext cx="8691689" cy="442795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t>4. Arabic-to-English Number Conversion</a:t>
            </a:r>
          </a:p>
          <a:p>
            <a:pPr marL="457200" indent="-228600">
              <a:buFont typeface="Arial" panose="020B0604020202020204" pitchFamily="34" charset="0"/>
              <a:buChar char="•"/>
            </a:pPr>
            <a:r>
              <a:rPr lang="en-US" b="1" dirty="0"/>
              <a:t>Create Mapping:</a:t>
            </a:r>
            <a:r>
              <a:rPr lang="en-US" dirty="0"/>
              <a:t> A dictionary is created to map Arabic numerals (٠١٢٣٤٥٦٧٨٩) to English numerals (0123456789).</a:t>
            </a:r>
          </a:p>
          <a:p>
            <a:pPr marL="457200" indent="-228600">
              <a:buFont typeface="Arial" panose="020B0604020202020204" pitchFamily="34" charset="0"/>
              <a:buChar char="•"/>
            </a:pPr>
            <a:endParaRPr lang="en-US" dirty="0"/>
          </a:p>
          <a:p>
            <a:r>
              <a:rPr lang="en-US" sz="1600" b="1" dirty="0"/>
              <a:t>5. Translation Preparation</a:t>
            </a:r>
          </a:p>
          <a:p>
            <a:pPr marL="457200" indent="-228600">
              <a:buFont typeface="Arial" panose="020B0604020202020204" pitchFamily="34" charset="0"/>
              <a:buChar char="•"/>
            </a:pPr>
            <a:r>
              <a:rPr lang="en-US" b="1" dirty="0"/>
              <a:t>Translation Dictionary</a:t>
            </a:r>
            <a:r>
              <a:rPr lang="en-US" dirty="0"/>
              <a:t>: A dictionary is created to map English product names to their Arabic counterparts using the Master File.</a:t>
            </a:r>
          </a:p>
          <a:p>
            <a:pPr marL="457200" indent="-228600">
              <a:buFont typeface="Arial" panose="020B0604020202020204" pitchFamily="34" charset="0"/>
              <a:buChar char="•"/>
            </a:pPr>
            <a:r>
              <a:rPr lang="en-US" b="1" dirty="0"/>
              <a:t>Fuzzy Matching List</a:t>
            </a:r>
            <a:r>
              <a:rPr lang="en-US" dirty="0"/>
              <a:t>: A list of English product names is extracted from the Master File for similarity matching.</a:t>
            </a:r>
          </a:p>
          <a:p>
            <a:pPr marL="457200" indent="-228600">
              <a:buFont typeface="Arial" panose="020B0604020202020204" pitchFamily="34" charset="0"/>
              <a:buChar char="•"/>
            </a:pPr>
            <a:r>
              <a:rPr lang="en-US" b="1" dirty="0"/>
              <a:t>English Character Detection</a:t>
            </a:r>
            <a:r>
              <a:rPr lang="en-US" dirty="0"/>
              <a:t>: A function </a:t>
            </a:r>
            <a:r>
              <a:rPr lang="en-US" dirty="0" err="1"/>
              <a:t>contains_english</a:t>
            </a:r>
            <a:r>
              <a:rPr lang="en-US" dirty="0"/>
              <a:t>() is defined to check if a text contains English characters.</a:t>
            </a:r>
          </a:p>
          <a:p>
            <a:pPr marL="228600" indent="-228600">
              <a:buFont typeface="Arial" panose="020B0604020202020204" pitchFamily="34" charset="0"/>
              <a:buChar char="•"/>
            </a:pPr>
            <a:endParaRPr lang="ar-EG" sz="1600" b="1" dirty="0"/>
          </a:p>
          <a:p>
            <a:r>
              <a:rPr lang="en-US" sz="1600" b="1" dirty="0"/>
              <a:t>6. Translate English to Arabic</a:t>
            </a:r>
          </a:p>
          <a:p>
            <a:pPr marL="228600"/>
            <a:r>
              <a:rPr lang="en-US" b="1" dirty="0"/>
              <a:t>Function </a:t>
            </a:r>
            <a:r>
              <a:rPr lang="en-US" b="1" dirty="0" err="1"/>
              <a:t>translate_to_arabic</a:t>
            </a:r>
            <a:r>
              <a:rPr lang="en-US" b="1" dirty="0"/>
              <a:t>()</a:t>
            </a:r>
            <a:r>
              <a:rPr lang="en-US" dirty="0"/>
              <a:t>: This function translates English product names to Arabic using:</a:t>
            </a:r>
          </a:p>
          <a:p>
            <a:pPr marL="457200" indent="-228600">
              <a:buFont typeface="Arial" panose="020B0604020202020204" pitchFamily="34" charset="0"/>
              <a:buChar char="•"/>
            </a:pPr>
            <a:r>
              <a:rPr lang="en-US" b="1" dirty="0"/>
              <a:t>Fuzzy Matching</a:t>
            </a:r>
            <a:r>
              <a:rPr lang="en-US" dirty="0"/>
              <a:t>: Finds the closest match from the Master File (if similarity score ≥ 50%).</a:t>
            </a:r>
          </a:p>
          <a:p>
            <a:pPr marL="457200" indent="-228600">
              <a:buFont typeface="Arial" panose="020B0604020202020204" pitchFamily="34" charset="0"/>
              <a:buChar char="•"/>
            </a:pPr>
            <a:r>
              <a:rPr lang="en-US" b="1" dirty="0"/>
              <a:t>Google Translator</a:t>
            </a:r>
            <a:r>
              <a:rPr lang="en-US" dirty="0"/>
              <a:t>: Falls back to Google Translator if no strong match is found but This method is considered weak and fails most of the time due to connection problems or API problems, but it is used because it is free and does not require an API key</a:t>
            </a:r>
            <a:r>
              <a:rPr lang="ar-EG" dirty="0"/>
              <a:t> </a:t>
            </a:r>
            <a:r>
              <a:rPr lang="en-US" dirty="0"/>
              <a:t>and It can be replaced with a more powerful method in future works..</a:t>
            </a:r>
          </a:p>
          <a:p>
            <a:pPr marL="457200" indent="-228600">
              <a:buFont typeface="Arial" panose="020B0604020202020204" pitchFamily="34" charset="0"/>
              <a:buChar char="•"/>
            </a:pPr>
            <a:r>
              <a:rPr lang="en-US" b="1" dirty="0"/>
              <a:t>Error Handling</a:t>
            </a:r>
            <a:r>
              <a:rPr lang="en-US" dirty="0"/>
              <a:t>: Logs errors and returns the original text if translation fails or returns non-Arabic text.</a:t>
            </a:r>
          </a:p>
        </p:txBody>
      </p:sp>
      <p:pic>
        <p:nvPicPr>
          <p:cNvPr id="129" name="Picture 128">
            <a:extLst>
              <a:ext uri="{FF2B5EF4-FFF2-40B4-BE49-F238E27FC236}">
                <a16:creationId xmlns:a16="http://schemas.microsoft.com/office/drawing/2014/main" id="{49AAA8A3-9261-DAE4-C67C-20AC82508C1E}"/>
              </a:ext>
            </a:extLst>
          </p:cNvPr>
          <p:cNvPicPr>
            <a:picLocks noChangeAspect="1"/>
          </p:cNvPicPr>
          <p:nvPr/>
        </p:nvPicPr>
        <p:blipFill rotWithShape="1">
          <a:blip r:embed="rId3">
            <a:extLst>
              <a:ext uri="{28A0092B-C50C-407E-A947-70E740481C1C}">
                <a14:useLocalDpi xmlns:a14="http://schemas.microsoft.com/office/drawing/2010/main" val="0"/>
              </a:ext>
            </a:extLst>
          </a:blip>
          <a:srcRect t="30222" b="28889"/>
          <a:stretch/>
        </p:blipFill>
        <p:spPr>
          <a:xfrm>
            <a:off x="0" y="0"/>
            <a:ext cx="1181894" cy="483263"/>
          </a:xfrm>
          <a:prstGeom prst="rect">
            <a:avLst/>
          </a:prstGeom>
        </p:spPr>
      </p:pic>
      <p:sp>
        <p:nvSpPr>
          <p:cNvPr id="130" name="TextBox 129">
            <a:extLst>
              <a:ext uri="{FF2B5EF4-FFF2-40B4-BE49-F238E27FC236}">
                <a16:creationId xmlns:a16="http://schemas.microsoft.com/office/drawing/2014/main" id="{B6D57611-F7AE-BA58-6A42-E9D82E120310}"/>
              </a:ext>
            </a:extLst>
          </p:cNvPr>
          <p:cNvSpPr txBox="1"/>
          <p:nvPr/>
        </p:nvSpPr>
        <p:spPr>
          <a:xfrm>
            <a:off x="8752019" y="4620280"/>
            <a:ext cx="450272" cy="523220"/>
          </a:xfrm>
          <a:prstGeom prst="rect">
            <a:avLst/>
          </a:prstGeom>
          <a:noFill/>
        </p:spPr>
        <p:txBody>
          <a:bodyPr wrap="square" rtlCol="0">
            <a:spAutoFit/>
          </a:bodyPr>
          <a:lstStyle/>
          <a:p>
            <a:r>
              <a:rPr lang="en-US" sz="2800" b="1" dirty="0">
                <a:solidFill>
                  <a:schemeClr val="dk1"/>
                </a:solidFill>
                <a:latin typeface="Fira Sans Extra Condensed"/>
                <a:sym typeface="Fira Sans Extra Condensed"/>
              </a:rPr>
              <a:t>5</a:t>
            </a:r>
            <a:endParaRPr lang="en-US" sz="5200" b="1" dirty="0">
              <a:solidFill>
                <a:schemeClr val="dk1"/>
              </a:solidFill>
              <a:latin typeface="Fira Sans Extra Condensed"/>
              <a:sym typeface="Fira Sans Extra Condensed"/>
            </a:endParaRPr>
          </a:p>
        </p:txBody>
      </p:sp>
    </p:spTree>
    <p:extLst>
      <p:ext uri="{BB962C8B-B14F-4D97-AF65-F5344CB8AC3E}">
        <p14:creationId xmlns:p14="http://schemas.microsoft.com/office/powerpoint/2010/main" val="196812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
          <a:extLst>
            <a:ext uri="{FF2B5EF4-FFF2-40B4-BE49-F238E27FC236}">
              <a16:creationId xmlns:a16="http://schemas.microsoft.com/office/drawing/2014/main" id="{48E29045-360D-DC46-F43A-5BCA761BE672}"/>
            </a:ext>
          </a:extLst>
        </p:cNvPr>
        <p:cNvGrpSpPr/>
        <p:nvPr/>
      </p:nvGrpSpPr>
      <p:grpSpPr>
        <a:xfrm>
          <a:off x="0" y="0"/>
          <a:ext cx="0" cy="0"/>
          <a:chOff x="0" y="0"/>
          <a:chExt cx="0" cy="0"/>
        </a:xfrm>
      </p:grpSpPr>
      <p:grpSp>
        <p:nvGrpSpPr>
          <p:cNvPr id="128" name="Google Shape;107;p15">
            <a:extLst>
              <a:ext uri="{FF2B5EF4-FFF2-40B4-BE49-F238E27FC236}">
                <a16:creationId xmlns:a16="http://schemas.microsoft.com/office/drawing/2014/main" id="{B2D12F67-DADC-B371-FCA2-DCF10A5984E9}"/>
              </a:ext>
            </a:extLst>
          </p:cNvPr>
          <p:cNvGrpSpPr/>
          <p:nvPr/>
        </p:nvGrpSpPr>
        <p:grpSpPr>
          <a:xfrm>
            <a:off x="864140" y="915378"/>
            <a:ext cx="7349725" cy="2303735"/>
            <a:chOff x="975050" y="-87050"/>
            <a:chExt cx="7349725" cy="2303735"/>
          </a:xfrm>
        </p:grpSpPr>
        <p:sp>
          <p:nvSpPr>
            <p:cNvPr id="129" name="Google Shape;108;p15">
              <a:extLst>
                <a:ext uri="{FF2B5EF4-FFF2-40B4-BE49-F238E27FC236}">
                  <a16:creationId xmlns:a16="http://schemas.microsoft.com/office/drawing/2014/main" id="{4308BD3B-7B74-D5D2-B3B7-E5A1C6BA6E45}"/>
                </a:ext>
              </a:extLst>
            </p:cNvPr>
            <p:cNvSpPr/>
            <p:nvPr/>
          </p:nvSpPr>
          <p:spPr>
            <a:xfrm>
              <a:off x="1399772" y="-87050"/>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9;p15">
              <a:extLst>
                <a:ext uri="{FF2B5EF4-FFF2-40B4-BE49-F238E27FC236}">
                  <a16:creationId xmlns:a16="http://schemas.microsoft.com/office/drawing/2014/main" id="{C2268F5E-4B97-03FC-FBE8-C5BEC9D52996}"/>
                </a:ext>
              </a:extLst>
            </p:cNvPr>
            <p:cNvSpPr/>
            <p:nvPr/>
          </p:nvSpPr>
          <p:spPr>
            <a:xfrm>
              <a:off x="1516564" y="84002"/>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0;p15">
              <a:extLst>
                <a:ext uri="{FF2B5EF4-FFF2-40B4-BE49-F238E27FC236}">
                  <a16:creationId xmlns:a16="http://schemas.microsoft.com/office/drawing/2014/main" id="{49F42D4E-5660-D2EF-6745-FED71F7B9E26}"/>
                </a:ext>
              </a:extLst>
            </p:cNvPr>
            <p:cNvSpPr/>
            <p:nvPr/>
          </p:nvSpPr>
          <p:spPr>
            <a:xfrm>
              <a:off x="1399772" y="-82334"/>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1;p15">
              <a:extLst>
                <a:ext uri="{FF2B5EF4-FFF2-40B4-BE49-F238E27FC236}">
                  <a16:creationId xmlns:a16="http://schemas.microsoft.com/office/drawing/2014/main" id="{27542A8F-7296-55B7-3542-03977F5F8B13}"/>
                </a:ext>
              </a:extLst>
            </p:cNvPr>
            <p:cNvSpPr/>
            <p:nvPr/>
          </p:nvSpPr>
          <p:spPr>
            <a:xfrm>
              <a:off x="1550157" y="-44491"/>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2;p15">
              <a:extLst>
                <a:ext uri="{FF2B5EF4-FFF2-40B4-BE49-F238E27FC236}">
                  <a16:creationId xmlns:a16="http://schemas.microsoft.com/office/drawing/2014/main" id="{83E74432-A6AC-33CB-2FAC-3D7219A16BE5}"/>
                </a:ext>
              </a:extLst>
            </p:cNvPr>
            <p:cNvSpPr/>
            <p:nvPr/>
          </p:nvSpPr>
          <p:spPr>
            <a:xfrm>
              <a:off x="3121659" y="318165"/>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3;p15">
              <a:extLst>
                <a:ext uri="{FF2B5EF4-FFF2-40B4-BE49-F238E27FC236}">
                  <a16:creationId xmlns:a16="http://schemas.microsoft.com/office/drawing/2014/main" id="{FDF47C9D-D70E-0D1D-EB56-70EFBFB1FA3F}"/>
                </a:ext>
              </a:extLst>
            </p:cNvPr>
            <p:cNvSpPr/>
            <p:nvPr/>
          </p:nvSpPr>
          <p:spPr>
            <a:xfrm>
              <a:off x="3042013" y="524674"/>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p15">
              <a:extLst>
                <a:ext uri="{FF2B5EF4-FFF2-40B4-BE49-F238E27FC236}">
                  <a16:creationId xmlns:a16="http://schemas.microsoft.com/office/drawing/2014/main" id="{FF36EFE7-794F-0672-A7D1-F4064EFCCDE2}"/>
                </a:ext>
              </a:extLst>
            </p:cNvPr>
            <p:cNvSpPr/>
            <p:nvPr/>
          </p:nvSpPr>
          <p:spPr>
            <a:xfrm>
              <a:off x="3042013" y="318165"/>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5;p15">
              <a:extLst>
                <a:ext uri="{FF2B5EF4-FFF2-40B4-BE49-F238E27FC236}">
                  <a16:creationId xmlns:a16="http://schemas.microsoft.com/office/drawing/2014/main" id="{C48D024A-9906-D70F-3B5B-F1737ADE537E}"/>
                </a:ext>
              </a:extLst>
            </p:cNvPr>
            <p:cNvSpPr/>
            <p:nvPr/>
          </p:nvSpPr>
          <p:spPr>
            <a:xfrm>
              <a:off x="3208351" y="418013"/>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6;p15">
              <a:extLst>
                <a:ext uri="{FF2B5EF4-FFF2-40B4-BE49-F238E27FC236}">
                  <a16:creationId xmlns:a16="http://schemas.microsoft.com/office/drawing/2014/main" id="{66FE2EA9-A207-8F33-43F2-1D53C81B09A5}"/>
                </a:ext>
              </a:extLst>
            </p:cNvPr>
            <p:cNvSpPr/>
            <p:nvPr/>
          </p:nvSpPr>
          <p:spPr>
            <a:xfrm>
              <a:off x="989198" y="1140298"/>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7;p15">
              <a:extLst>
                <a:ext uri="{FF2B5EF4-FFF2-40B4-BE49-F238E27FC236}">
                  <a16:creationId xmlns:a16="http://schemas.microsoft.com/office/drawing/2014/main" id="{CAFCED16-A603-544A-539C-FD2893D3039C}"/>
                </a:ext>
              </a:extLst>
            </p:cNvPr>
            <p:cNvSpPr/>
            <p:nvPr/>
          </p:nvSpPr>
          <p:spPr>
            <a:xfrm>
              <a:off x="975050" y="1390006"/>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8;p15">
              <a:extLst>
                <a:ext uri="{FF2B5EF4-FFF2-40B4-BE49-F238E27FC236}">
                  <a16:creationId xmlns:a16="http://schemas.microsoft.com/office/drawing/2014/main" id="{13E2ABD4-0FB2-C6DA-E1EA-62AC05214776}"/>
                </a:ext>
              </a:extLst>
            </p:cNvPr>
            <p:cNvSpPr/>
            <p:nvPr/>
          </p:nvSpPr>
          <p:spPr>
            <a:xfrm>
              <a:off x="975050" y="1140298"/>
              <a:ext cx="168139" cy="514199"/>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9;p15">
              <a:extLst>
                <a:ext uri="{FF2B5EF4-FFF2-40B4-BE49-F238E27FC236}">
                  <a16:creationId xmlns:a16="http://schemas.microsoft.com/office/drawing/2014/main" id="{1CE6753E-0FB4-91D3-47FD-D33511F47C3F}"/>
                </a:ext>
              </a:extLst>
            </p:cNvPr>
            <p:cNvSpPr/>
            <p:nvPr/>
          </p:nvSpPr>
          <p:spPr>
            <a:xfrm>
              <a:off x="1139583" y="1220118"/>
              <a:ext cx="44305" cy="348680"/>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20;p15">
              <a:extLst>
                <a:ext uri="{FF2B5EF4-FFF2-40B4-BE49-F238E27FC236}">
                  <a16:creationId xmlns:a16="http://schemas.microsoft.com/office/drawing/2014/main" id="{41B8B24C-0BDC-3408-45B1-DC5D951AB938}"/>
                </a:ext>
              </a:extLst>
            </p:cNvPr>
            <p:cNvSpPr/>
            <p:nvPr/>
          </p:nvSpPr>
          <p:spPr>
            <a:xfrm>
              <a:off x="2117193" y="1083014"/>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1;p15">
              <a:extLst>
                <a:ext uri="{FF2B5EF4-FFF2-40B4-BE49-F238E27FC236}">
                  <a16:creationId xmlns:a16="http://schemas.microsoft.com/office/drawing/2014/main" id="{3D8975EE-F76D-A3D0-64A7-26DF5AC883F3}"/>
                </a:ext>
              </a:extLst>
            </p:cNvPr>
            <p:cNvSpPr/>
            <p:nvPr/>
          </p:nvSpPr>
          <p:spPr>
            <a:xfrm>
              <a:off x="2207494" y="1279858"/>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2;p15">
              <a:extLst>
                <a:ext uri="{FF2B5EF4-FFF2-40B4-BE49-F238E27FC236}">
                  <a16:creationId xmlns:a16="http://schemas.microsoft.com/office/drawing/2014/main" id="{D855A6C1-2AD1-5794-B42C-54298182C804}"/>
                </a:ext>
              </a:extLst>
            </p:cNvPr>
            <p:cNvSpPr/>
            <p:nvPr/>
          </p:nvSpPr>
          <p:spPr>
            <a:xfrm>
              <a:off x="2117193" y="1085168"/>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3;p15">
              <a:extLst>
                <a:ext uri="{FF2B5EF4-FFF2-40B4-BE49-F238E27FC236}">
                  <a16:creationId xmlns:a16="http://schemas.microsoft.com/office/drawing/2014/main" id="{127D456A-4585-DC64-756A-622828CADE19}"/>
                </a:ext>
              </a:extLst>
            </p:cNvPr>
            <p:cNvSpPr/>
            <p:nvPr/>
          </p:nvSpPr>
          <p:spPr>
            <a:xfrm>
              <a:off x="2274739" y="1133317"/>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4;p15">
              <a:extLst>
                <a:ext uri="{FF2B5EF4-FFF2-40B4-BE49-F238E27FC236}">
                  <a16:creationId xmlns:a16="http://schemas.microsoft.com/office/drawing/2014/main" id="{505D0A9C-02E7-D204-83C1-759C92E230EB}"/>
                </a:ext>
              </a:extLst>
            </p:cNvPr>
            <p:cNvSpPr/>
            <p:nvPr/>
          </p:nvSpPr>
          <p:spPr>
            <a:xfrm flipH="1">
              <a:off x="6976344" y="84015"/>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5;p15">
              <a:extLst>
                <a:ext uri="{FF2B5EF4-FFF2-40B4-BE49-F238E27FC236}">
                  <a16:creationId xmlns:a16="http://schemas.microsoft.com/office/drawing/2014/main" id="{58EB3F97-CF42-DF69-387E-AA0848C57C13}"/>
                </a:ext>
              </a:extLst>
            </p:cNvPr>
            <p:cNvSpPr/>
            <p:nvPr/>
          </p:nvSpPr>
          <p:spPr>
            <a:xfrm flipH="1">
              <a:off x="6859552" y="255067"/>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6;p15">
              <a:extLst>
                <a:ext uri="{FF2B5EF4-FFF2-40B4-BE49-F238E27FC236}">
                  <a16:creationId xmlns:a16="http://schemas.microsoft.com/office/drawing/2014/main" id="{3939266D-37AD-3D25-535F-88EF1289FABB}"/>
                </a:ext>
              </a:extLst>
            </p:cNvPr>
            <p:cNvSpPr/>
            <p:nvPr/>
          </p:nvSpPr>
          <p:spPr>
            <a:xfrm flipH="1">
              <a:off x="6898504" y="88730"/>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7;p15">
              <a:extLst>
                <a:ext uri="{FF2B5EF4-FFF2-40B4-BE49-F238E27FC236}">
                  <a16:creationId xmlns:a16="http://schemas.microsoft.com/office/drawing/2014/main" id="{A7AC5E31-2059-3F8F-B318-EE93C40AFA1E}"/>
                </a:ext>
              </a:extLst>
            </p:cNvPr>
            <p:cNvSpPr/>
            <p:nvPr/>
          </p:nvSpPr>
          <p:spPr>
            <a:xfrm flipH="1">
              <a:off x="6912648" y="126574"/>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8;p15">
              <a:extLst>
                <a:ext uri="{FF2B5EF4-FFF2-40B4-BE49-F238E27FC236}">
                  <a16:creationId xmlns:a16="http://schemas.microsoft.com/office/drawing/2014/main" id="{1B5AF929-DFA3-CEFA-335C-9B07E19B8A45}"/>
                </a:ext>
              </a:extLst>
            </p:cNvPr>
            <p:cNvSpPr/>
            <p:nvPr/>
          </p:nvSpPr>
          <p:spPr>
            <a:xfrm flipH="1">
              <a:off x="7967245" y="697447"/>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9;p15">
              <a:extLst>
                <a:ext uri="{FF2B5EF4-FFF2-40B4-BE49-F238E27FC236}">
                  <a16:creationId xmlns:a16="http://schemas.microsoft.com/office/drawing/2014/main" id="{2976EAAA-8592-D5E1-8E32-398153217CBE}"/>
                </a:ext>
              </a:extLst>
            </p:cNvPr>
            <p:cNvSpPr/>
            <p:nvPr/>
          </p:nvSpPr>
          <p:spPr>
            <a:xfrm flipH="1">
              <a:off x="8046891" y="903956"/>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0;p15">
              <a:extLst>
                <a:ext uri="{FF2B5EF4-FFF2-40B4-BE49-F238E27FC236}">
                  <a16:creationId xmlns:a16="http://schemas.microsoft.com/office/drawing/2014/main" id="{75E6FF62-AA56-7B35-B0E6-1C93FE2A6C00}"/>
                </a:ext>
              </a:extLst>
            </p:cNvPr>
            <p:cNvSpPr/>
            <p:nvPr/>
          </p:nvSpPr>
          <p:spPr>
            <a:xfrm flipH="1">
              <a:off x="8023894" y="697447"/>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1;p15">
              <a:extLst>
                <a:ext uri="{FF2B5EF4-FFF2-40B4-BE49-F238E27FC236}">
                  <a16:creationId xmlns:a16="http://schemas.microsoft.com/office/drawing/2014/main" id="{49FCE287-FCB6-6543-D135-2E4C7C4B0B75}"/>
                </a:ext>
              </a:extLst>
            </p:cNvPr>
            <p:cNvSpPr/>
            <p:nvPr/>
          </p:nvSpPr>
          <p:spPr>
            <a:xfrm flipH="1">
              <a:off x="8011490" y="797296"/>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32;p15">
              <a:extLst>
                <a:ext uri="{FF2B5EF4-FFF2-40B4-BE49-F238E27FC236}">
                  <a16:creationId xmlns:a16="http://schemas.microsoft.com/office/drawing/2014/main" id="{C7DF67F4-89A9-C82C-423D-2FACCEBC56BD}"/>
                </a:ext>
              </a:extLst>
            </p:cNvPr>
            <p:cNvGrpSpPr/>
            <p:nvPr/>
          </p:nvGrpSpPr>
          <p:grpSpPr>
            <a:xfrm>
              <a:off x="5402363" y="671560"/>
              <a:ext cx="517818" cy="543201"/>
              <a:chOff x="6144651" y="1250347"/>
              <a:chExt cx="517818" cy="543201"/>
            </a:xfrm>
          </p:grpSpPr>
          <p:sp>
            <p:nvSpPr>
              <p:cNvPr id="160" name="Google Shape;133;p15">
                <a:extLst>
                  <a:ext uri="{FF2B5EF4-FFF2-40B4-BE49-F238E27FC236}">
                    <a16:creationId xmlns:a16="http://schemas.microsoft.com/office/drawing/2014/main" id="{DBCF54FD-2434-FD6A-63F0-3C5A7A81453C}"/>
                  </a:ext>
                </a:extLst>
              </p:cNvPr>
              <p:cNvSpPr/>
              <p:nvPr/>
            </p:nvSpPr>
            <p:spPr>
              <a:xfrm rot="2568446" flipH="1">
                <a:off x="6362979" y="1293376"/>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4;p15">
                <a:extLst>
                  <a:ext uri="{FF2B5EF4-FFF2-40B4-BE49-F238E27FC236}">
                    <a16:creationId xmlns:a16="http://schemas.microsoft.com/office/drawing/2014/main" id="{329C073D-0A72-0C7D-425D-732DA6B7070D}"/>
                  </a:ext>
                </a:extLst>
              </p:cNvPr>
              <p:cNvSpPr/>
              <p:nvPr/>
            </p:nvSpPr>
            <p:spPr>
              <a:xfrm rot="2568446" flipH="1">
                <a:off x="6203677" y="1486190"/>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5;p15">
                <a:extLst>
                  <a:ext uri="{FF2B5EF4-FFF2-40B4-BE49-F238E27FC236}">
                    <a16:creationId xmlns:a16="http://schemas.microsoft.com/office/drawing/2014/main" id="{A5880078-0482-2AE6-B6A3-6C4E8F3CF9FE}"/>
                  </a:ext>
                </a:extLst>
              </p:cNvPr>
              <p:cNvSpPr/>
              <p:nvPr/>
            </p:nvSpPr>
            <p:spPr>
              <a:xfrm rot="2568446" flipH="1">
                <a:off x="6342015" y="1290703"/>
                <a:ext cx="168139" cy="514198"/>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6;p15">
                <a:extLst>
                  <a:ext uri="{FF2B5EF4-FFF2-40B4-BE49-F238E27FC236}">
                    <a16:creationId xmlns:a16="http://schemas.microsoft.com/office/drawing/2014/main" id="{7ECB8612-4D09-2ACF-9D04-BC033DF4D9C8}"/>
                  </a:ext>
                </a:extLst>
              </p:cNvPr>
              <p:cNvSpPr/>
              <p:nvPr/>
            </p:nvSpPr>
            <p:spPr>
              <a:xfrm rot="2568446" flipH="1">
                <a:off x="6330644" y="1301581"/>
                <a:ext cx="44305" cy="348679"/>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37;p15">
              <a:extLst>
                <a:ext uri="{FF2B5EF4-FFF2-40B4-BE49-F238E27FC236}">
                  <a16:creationId xmlns:a16="http://schemas.microsoft.com/office/drawing/2014/main" id="{A26F910D-8501-07B3-9D17-DF7FBD1F06C9}"/>
                </a:ext>
              </a:extLst>
            </p:cNvPr>
            <p:cNvGrpSpPr/>
            <p:nvPr/>
          </p:nvGrpSpPr>
          <p:grpSpPr>
            <a:xfrm>
              <a:off x="7408052" y="1730897"/>
              <a:ext cx="375229" cy="485788"/>
              <a:chOff x="5377840" y="454547"/>
              <a:chExt cx="375229" cy="485788"/>
            </a:xfrm>
          </p:grpSpPr>
          <p:sp>
            <p:nvSpPr>
              <p:cNvPr id="156" name="Google Shape;138;p15">
                <a:extLst>
                  <a:ext uri="{FF2B5EF4-FFF2-40B4-BE49-F238E27FC236}">
                    <a16:creationId xmlns:a16="http://schemas.microsoft.com/office/drawing/2014/main" id="{7E43A252-B214-BA0C-5D6E-FA8BABC0983B}"/>
                  </a:ext>
                </a:extLst>
              </p:cNvPr>
              <p:cNvSpPr/>
              <p:nvPr/>
            </p:nvSpPr>
            <p:spPr>
              <a:xfrm flipH="1">
                <a:off x="5468083" y="454547"/>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9;p15">
                <a:extLst>
                  <a:ext uri="{FF2B5EF4-FFF2-40B4-BE49-F238E27FC236}">
                    <a16:creationId xmlns:a16="http://schemas.microsoft.com/office/drawing/2014/main" id="{2B0210F0-0E7E-4674-8564-8734A7E16C66}"/>
                  </a:ext>
                </a:extLst>
              </p:cNvPr>
              <p:cNvSpPr/>
              <p:nvPr/>
            </p:nvSpPr>
            <p:spPr>
              <a:xfrm flipH="1">
                <a:off x="5377840" y="651391"/>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0;p15">
                <a:extLst>
                  <a:ext uri="{FF2B5EF4-FFF2-40B4-BE49-F238E27FC236}">
                    <a16:creationId xmlns:a16="http://schemas.microsoft.com/office/drawing/2014/main" id="{F2F52260-79E4-4F1D-A9F6-77BA8FDE5243}"/>
                  </a:ext>
                </a:extLst>
              </p:cNvPr>
              <p:cNvSpPr/>
              <p:nvPr/>
            </p:nvSpPr>
            <p:spPr>
              <a:xfrm flipH="1">
                <a:off x="5430938" y="456701"/>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41;p15">
                <a:extLst>
                  <a:ext uri="{FF2B5EF4-FFF2-40B4-BE49-F238E27FC236}">
                    <a16:creationId xmlns:a16="http://schemas.microsoft.com/office/drawing/2014/main" id="{15385A3A-8C87-57EC-87B8-10234F3372BC}"/>
                  </a:ext>
                </a:extLst>
              </p:cNvPr>
              <p:cNvSpPr/>
              <p:nvPr/>
            </p:nvSpPr>
            <p:spPr>
              <a:xfrm flipH="1">
                <a:off x="5429131" y="504850"/>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16">
            <a:extLst>
              <a:ext uri="{FF2B5EF4-FFF2-40B4-BE49-F238E27FC236}">
                <a16:creationId xmlns:a16="http://schemas.microsoft.com/office/drawing/2014/main" id="{C1F5D8BB-7C65-3096-19DE-9F1C5134A0E5}"/>
              </a:ext>
            </a:extLst>
          </p:cNvPr>
          <p:cNvSpPr txBox="1">
            <a:spLocks noGrp="1"/>
          </p:cNvSpPr>
          <p:nvPr>
            <p:ph type="title"/>
          </p:nvPr>
        </p:nvSpPr>
        <p:spPr>
          <a:xfrm>
            <a:off x="668169" y="-71717"/>
            <a:ext cx="7704000" cy="3769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Preparation</a:t>
            </a:r>
            <a:endParaRPr dirty="0"/>
          </a:p>
        </p:txBody>
      </p:sp>
      <p:grpSp>
        <p:nvGrpSpPr>
          <p:cNvPr id="191" name="Google Shape;191;p16">
            <a:extLst>
              <a:ext uri="{FF2B5EF4-FFF2-40B4-BE49-F238E27FC236}">
                <a16:creationId xmlns:a16="http://schemas.microsoft.com/office/drawing/2014/main" id="{05C6877F-79C5-B065-49EC-F895058ABAAA}"/>
              </a:ext>
            </a:extLst>
          </p:cNvPr>
          <p:cNvGrpSpPr/>
          <p:nvPr/>
        </p:nvGrpSpPr>
        <p:grpSpPr>
          <a:xfrm>
            <a:off x="1054916" y="3778406"/>
            <a:ext cx="268394" cy="294943"/>
            <a:chOff x="-39998250" y="3605325"/>
            <a:chExt cx="288875" cy="317450"/>
          </a:xfrm>
        </p:grpSpPr>
        <p:sp>
          <p:nvSpPr>
            <p:cNvPr id="192" name="Google Shape;192;p16">
              <a:extLst>
                <a:ext uri="{FF2B5EF4-FFF2-40B4-BE49-F238E27FC236}">
                  <a16:creationId xmlns:a16="http://schemas.microsoft.com/office/drawing/2014/main" id="{5AA73E88-2C65-FDFA-E32A-40AB9D771E4A}"/>
                </a:ext>
              </a:extLst>
            </p:cNvPr>
            <p:cNvSpPr/>
            <p:nvPr/>
          </p:nvSpPr>
          <p:spPr>
            <a:xfrm>
              <a:off x="-39998250" y="379960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a:extLst>
                <a:ext uri="{FF2B5EF4-FFF2-40B4-BE49-F238E27FC236}">
                  <a16:creationId xmlns:a16="http://schemas.microsoft.com/office/drawing/2014/main" id="{C24F9868-78B6-74DB-9902-6781ED38F7D0}"/>
                </a:ext>
              </a:extLst>
            </p:cNvPr>
            <p:cNvSpPr/>
            <p:nvPr/>
          </p:nvSpPr>
          <p:spPr>
            <a:xfrm>
              <a:off x="-39940950" y="360532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58;p15">
            <a:extLst>
              <a:ext uri="{FF2B5EF4-FFF2-40B4-BE49-F238E27FC236}">
                <a16:creationId xmlns:a16="http://schemas.microsoft.com/office/drawing/2014/main" id="{1ACA822A-136D-0293-C031-DB448796D38D}"/>
              </a:ext>
            </a:extLst>
          </p:cNvPr>
          <p:cNvSpPr txBox="1">
            <a:spLocks/>
          </p:cNvSpPr>
          <p:nvPr/>
        </p:nvSpPr>
        <p:spPr>
          <a:xfrm>
            <a:off x="327620" y="462698"/>
            <a:ext cx="8691689" cy="442795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t>7. Arabic Text Normalization</a:t>
            </a:r>
          </a:p>
          <a:p>
            <a:pPr marL="457200" indent="-228600">
              <a:buFont typeface="Arial" panose="020B0604020202020204" pitchFamily="34" charset="0"/>
              <a:buChar char="•"/>
            </a:pPr>
            <a:r>
              <a:rPr lang="en-US" b="1" dirty="0"/>
              <a:t>Remove Diacritics: </a:t>
            </a:r>
            <a:r>
              <a:rPr lang="en-US" dirty="0"/>
              <a:t>A function </a:t>
            </a:r>
            <a:r>
              <a:rPr lang="en-US" dirty="0" err="1"/>
              <a:t>remove_diacritics</a:t>
            </a:r>
            <a:r>
              <a:rPr lang="en-US" dirty="0"/>
              <a:t>() removes Arabic diacritics (e.g., َ ُ ِ ّ).</a:t>
            </a:r>
          </a:p>
          <a:p>
            <a:pPr marL="457200" indent="-228600">
              <a:buFont typeface="Arial" panose="020B0604020202020204" pitchFamily="34" charset="0"/>
              <a:buChar char="•"/>
            </a:pPr>
            <a:r>
              <a:rPr lang="en-US" b="1" dirty="0"/>
              <a:t>Remove Unwanted Words: </a:t>
            </a:r>
            <a:r>
              <a:rPr lang="en-US" dirty="0"/>
              <a:t>A function </a:t>
            </a:r>
            <a:r>
              <a:rPr lang="en-US" dirty="0" err="1"/>
              <a:t>remove_unwanted_words</a:t>
            </a:r>
            <a:r>
              <a:rPr lang="en-US" dirty="0"/>
              <a:t>() removes specific words like “</a:t>
            </a:r>
            <a:r>
              <a:rPr lang="ar-EG" dirty="0"/>
              <a:t>جديد</a:t>
            </a:r>
            <a:r>
              <a:rPr lang="en-US" dirty="0"/>
              <a:t>” and “</a:t>
            </a:r>
            <a:r>
              <a:rPr lang="ar-EG" dirty="0"/>
              <a:t>سعر</a:t>
            </a:r>
            <a:r>
              <a:rPr lang="en-US" dirty="0"/>
              <a:t>”.</a:t>
            </a:r>
          </a:p>
          <a:p>
            <a:pPr marL="457200" indent="-228600">
              <a:buFont typeface="Arial" panose="020B0604020202020204" pitchFamily="34" charset="0"/>
              <a:buChar char="•"/>
            </a:pPr>
            <a:r>
              <a:rPr lang="en-US" b="1" dirty="0"/>
              <a:t>Normalize Arabic Text: </a:t>
            </a:r>
            <a:r>
              <a:rPr lang="en-US" dirty="0"/>
              <a:t>A function </a:t>
            </a:r>
            <a:r>
              <a:rPr lang="en-US" dirty="0" err="1"/>
              <a:t>normalize_arabic</a:t>
            </a:r>
            <a:r>
              <a:rPr lang="en-US" dirty="0"/>
              <a:t>() performs the following:</a:t>
            </a:r>
          </a:p>
          <a:p>
            <a:pPr marL="742950" indent="-285750">
              <a:buFont typeface="Wingdings" panose="05000000000000000000" pitchFamily="2" charset="2"/>
              <a:buChar char="§"/>
            </a:pPr>
            <a:r>
              <a:rPr lang="en-US" dirty="0"/>
              <a:t>Standardizes Arabic characters e.g., </a:t>
            </a:r>
            <a:r>
              <a:rPr lang="ar-EG" dirty="0"/>
              <a:t>أ, إ, آ → ا; ة → ه; ى → ي).</a:t>
            </a:r>
            <a:r>
              <a:rPr lang="en-US" dirty="0"/>
              <a:t>).</a:t>
            </a:r>
            <a:endParaRPr lang="ar-EG" dirty="0"/>
          </a:p>
          <a:p>
            <a:pPr marL="742950" indent="-285750">
              <a:buFont typeface="Wingdings" panose="05000000000000000000" pitchFamily="2" charset="2"/>
              <a:buChar char="§"/>
            </a:pPr>
            <a:r>
              <a:rPr lang="en-US" dirty="0"/>
              <a:t>Removes non-Arabic characters (except numbers and slashes).</a:t>
            </a:r>
          </a:p>
          <a:p>
            <a:pPr marL="742950" indent="-285750">
              <a:buFont typeface="Wingdings" panose="05000000000000000000" pitchFamily="2" charset="2"/>
              <a:buChar char="§"/>
            </a:pPr>
            <a:r>
              <a:rPr lang="en-US" dirty="0"/>
              <a:t>Converts Arabic numerals to English numerals.</a:t>
            </a:r>
            <a:endParaRPr lang="en-US" b="1" dirty="0"/>
          </a:p>
          <a:p>
            <a:pPr marL="457200" indent="-228600">
              <a:buFont typeface="Arial" panose="020B0604020202020204" pitchFamily="34" charset="0"/>
              <a:buChar char="•"/>
            </a:pPr>
            <a:r>
              <a:rPr lang="en-US" b="1" dirty="0"/>
              <a:t>Ensures proper spacing and removes unnecessary symbols.</a:t>
            </a:r>
          </a:p>
          <a:p>
            <a:pPr marL="457200" indent="-228600">
              <a:buFont typeface="Arial" panose="020B0604020202020204" pitchFamily="34" charset="0"/>
              <a:buChar char="•"/>
            </a:pPr>
            <a:endParaRPr lang="en-US" dirty="0"/>
          </a:p>
          <a:p>
            <a:r>
              <a:rPr lang="en-US" sz="1600" b="1" dirty="0"/>
              <a:t>8. Apply Normalization</a:t>
            </a:r>
          </a:p>
          <a:p>
            <a:pPr marL="457200" indent="-228600">
              <a:buFont typeface="Arial" panose="020B0604020202020204" pitchFamily="34" charset="0"/>
              <a:buChar char="•"/>
            </a:pPr>
            <a:r>
              <a:rPr lang="en-US" b="1" dirty="0"/>
              <a:t>Normalize Master File: </a:t>
            </a:r>
            <a:r>
              <a:rPr lang="en-US" dirty="0"/>
              <a:t>The Arabic product names in the Master File are normalized using </a:t>
            </a:r>
            <a:r>
              <a:rPr lang="en-US" dirty="0" err="1"/>
              <a:t>normalize_arabic</a:t>
            </a:r>
            <a:r>
              <a:rPr lang="en-US" dirty="0"/>
              <a:t>().</a:t>
            </a:r>
          </a:p>
          <a:p>
            <a:pPr marL="457200" indent="-228600">
              <a:buFont typeface="Arial" panose="020B0604020202020204" pitchFamily="34" charset="0"/>
              <a:buChar char="•"/>
            </a:pPr>
            <a:r>
              <a:rPr lang="en-US" b="1" dirty="0"/>
              <a:t>Normalize Dataset: </a:t>
            </a:r>
            <a:r>
              <a:rPr lang="en-US" dirty="0"/>
              <a:t>The Arabic product names in the Dataset are normalized.</a:t>
            </a:r>
          </a:p>
          <a:p>
            <a:pPr marL="457200" indent="-228600">
              <a:buFont typeface="Arial" panose="020B0604020202020204" pitchFamily="34" charset="0"/>
              <a:buChar char="•"/>
            </a:pPr>
            <a:r>
              <a:rPr lang="en-US" b="1" dirty="0"/>
              <a:t>Translate and Normalize Seller Names: </a:t>
            </a:r>
            <a:r>
              <a:rPr lang="en-US" dirty="0"/>
              <a:t>English seller names in the Dataset are translated to Arabic and then normalized.</a:t>
            </a:r>
            <a:endParaRPr lang="ar-EG" dirty="0"/>
          </a:p>
          <a:p>
            <a:endParaRPr lang="en-US" dirty="0"/>
          </a:p>
        </p:txBody>
      </p:sp>
      <p:pic>
        <p:nvPicPr>
          <p:cNvPr id="166" name="Picture 165">
            <a:extLst>
              <a:ext uri="{FF2B5EF4-FFF2-40B4-BE49-F238E27FC236}">
                <a16:creationId xmlns:a16="http://schemas.microsoft.com/office/drawing/2014/main" id="{D0AACA96-78D4-AADC-FFA8-30BA44F03CCC}"/>
              </a:ext>
            </a:extLst>
          </p:cNvPr>
          <p:cNvPicPr>
            <a:picLocks noChangeAspect="1"/>
          </p:cNvPicPr>
          <p:nvPr/>
        </p:nvPicPr>
        <p:blipFill rotWithShape="1">
          <a:blip r:embed="rId3">
            <a:extLst>
              <a:ext uri="{28A0092B-C50C-407E-A947-70E740481C1C}">
                <a14:useLocalDpi xmlns:a14="http://schemas.microsoft.com/office/drawing/2010/main" val="0"/>
              </a:ext>
            </a:extLst>
          </a:blip>
          <a:srcRect t="30222" b="28889"/>
          <a:stretch/>
        </p:blipFill>
        <p:spPr>
          <a:xfrm>
            <a:off x="0" y="0"/>
            <a:ext cx="1181894" cy="483263"/>
          </a:xfrm>
          <a:prstGeom prst="rect">
            <a:avLst/>
          </a:prstGeom>
        </p:spPr>
      </p:pic>
      <p:sp>
        <p:nvSpPr>
          <p:cNvPr id="167" name="TextBox 166">
            <a:extLst>
              <a:ext uri="{FF2B5EF4-FFF2-40B4-BE49-F238E27FC236}">
                <a16:creationId xmlns:a16="http://schemas.microsoft.com/office/drawing/2014/main" id="{19CBB43D-40FA-A129-B7DB-BC4EEC5A2F16}"/>
              </a:ext>
            </a:extLst>
          </p:cNvPr>
          <p:cNvSpPr txBox="1"/>
          <p:nvPr/>
        </p:nvSpPr>
        <p:spPr>
          <a:xfrm>
            <a:off x="8693728" y="4620280"/>
            <a:ext cx="450272" cy="523220"/>
          </a:xfrm>
          <a:prstGeom prst="rect">
            <a:avLst/>
          </a:prstGeom>
          <a:noFill/>
        </p:spPr>
        <p:txBody>
          <a:bodyPr wrap="square" rtlCol="0">
            <a:spAutoFit/>
          </a:bodyPr>
          <a:lstStyle/>
          <a:p>
            <a:r>
              <a:rPr lang="en-US" sz="2800" b="1" dirty="0">
                <a:solidFill>
                  <a:schemeClr val="dk1"/>
                </a:solidFill>
                <a:latin typeface="Fira Sans Extra Condensed"/>
                <a:sym typeface="Fira Sans Extra Condensed"/>
              </a:rPr>
              <a:t>6</a:t>
            </a:r>
            <a:endParaRPr lang="en-US" sz="5200" b="1" dirty="0">
              <a:solidFill>
                <a:schemeClr val="dk1"/>
              </a:solidFill>
              <a:latin typeface="Fira Sans Extra Condensed"/>
              <a:sym typeface="Fira Sans Extra Condensed"/>
            </a:endParaRPr>
          </a:p>
        </p:txBody>
      </p:sp>
    </p:spTree>
    <p:extLst>
      <p:ext uri="{BB962C8B-B14F-4D97-AF65-F5344CB8AC3E}">
        <p14:creationId xmlns:p14="http://schemas.microsoft.com/office/powerpoint/2010/main" val="188133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
          <a:extLst>
            <a:ext uri="{FF2B5EF4-FFF2-40B4-BE49-F238E27FC236}">
              <a16:creationId xmlns:a16="http://schemas.microsoft.com/office/drawing/2014/main" id="{BE80CB03-087D-35F2-FE0F-E44A7654B235}"/>
            </a:ext>
          </a:extLst>
        </p:cNvPr>
        <p:cNvGrpSpPr/>
        <p:nvPr/>
      </p:nvGrpSpPr>
      <p:grpSpPr>
        <a:xfrm>
          <a:off x="0" y="0"/>
          <a:ext cx="0" cy="0"/>
          <a:chOff x="0" y="0"/>
          <a:chExt cx="0" cy="0"/>
        </a:xfrm>
      </p:grpSpPr>
      <p:grpSp>
        <p:nvGrpSpPr>
          <p:cNvPr id="128" name="Google Shape;107;p15">
            <a:extLst>
              <a:ext uri="{FF2B5EF4-FFF2-40B4-BE49-F238E27FC236}">
                <a16:creationId xmlns:a16="http://schemas.microsoft.com/office/drawing/2014/main" id="{8530F25D-E63A-D354-724B-CE1E808077F8}"/>
              </a:ext>
            </a:extLst>
          </p:cNvPr>
          <p:cNvGrpSpPr/>
          <p:nvPr/>
        </p:nvGrpSpPr>
        <p:grpSpPr>
          <a:xfrm>
            <a:off x="864140" y="915378"/>
            <a:ext cx="7349725" cy="2303735"/>
            <a:chOff x="975050" y="-87050"/>
            <a:chExt cx="7349725" cy="2303735"/>
          </a:xfrm>
        </p:grpSpPr>
        <p:sp>
          <p:nvSpPr>
            <p:cNvPr id="129" name="Google Shape;108;p15">
              <a:extLst>
                <a:ext uri="{FF2B5EF4-FFF2-40B4-BE49-F238E27FC236}">
                  <a16:creationId xmlns:a16="http://schemas.microsoft.com/office/drawing/2014/main" id="{A00C529F-4A51-DA50-3CFB-00EECAB56435}"/>
                </a:ext>
              </a:extLst>
            </p:cNvPr>
            <p:cNvSpPr/>
            <p:nvPr/>
          </p:nvSpPr>
          <p:spPr>
            <a:xfrm>
              <a:off x="1399772" y="-87050"/>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9;p15">
              <a:extLst>
                <a:ext uri="{FF2B5EF4-FFF2-40B4-BE49-F238E27FC236}">
                  <a16:creationId xmlns:a16="http://schemas.microsoft.com/office/drawing/2014/main" id="{7CDD7394-8D7B-BD02-9A4A-398BDE1ED7BB}"/>
                </a:ext>
              </a:extLst>
            </p:cNvPr>
            <p:cNvSpPr/>
            <p:nvPr/>
          </p:nvSpPr>
          <p:spPr>
            <a:xfrm>
              <a:off x="1516564" y="84002"/>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0;p15">
              <a:extLst>
                <a:ext uri="{FF2B5EF4-FFF2-40B4-BE49-F238E27FC236}">
                  <a16:creationId xmlns:a16="http://schemas.microsoft.com/office/drawing/2014/main" id="{DBACE689-C676-4706-38FC-D7B049D0EEEE}"/>
                </a:ext>
              </a:extLst>
            </p:cNvPr>
            <p:cNvSpPr/>
            <p:nvPr/>
          </p:nvSpPr>
          <p:spPr>
            <a:xfrm>
              <a:off x="1399772" y="-82334"/>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1;p15">
              <a:extLst>
                <a:ext uri="{FF2B5EF4-FFF2-40B4-BE49-F238E27FC236}">
                  <a16:creationId xmlns:a16="http://schemas.microsoft.com/office/drawing/2014/main" id="{E6A71171-943C-0C23-2765-4E7608E8700C}"/>
                </a:ext>
              </a:extLst>
            </p:cNvPr>
            <p:cNvSpPr/>
            <p:nvPr/>
          </p:nvSpPr>
          <p:spPr>
            <a:xfrm>
              <a:off x="1550157" y="-44491"/>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2;p15">
              <a:extLst>
                <a:ext uri="{FF2B5EF4-FFF2-40B4-BE49-F238E27FC236}">
                  <a16:creationId xmlns:a16="http://schemas.microsoft.com/office/drawing/2014/main" id="{614833D3-B4B4-0529-27FB-0E35E0C7AD94}"/>
                </a:ext>
              </a:extLst>
            </p:cNvPr>
            <p:cNvSpPr/>
            <p:nvPr/>
          </p:nvSpPr>
          <p:spPr>
            <a:xfrm>
              <a:off x="3121659" y="318165"/>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3;p15">
              <a:extLst>
                <a:ext uri="{FF2B5EF4-FFF2-40B4-BE49-F238E27FC236}">
                  <a16:creationId xmlns:a16="http://schemas.microsoft.com/office/drawing/2014/main" id="{785FF7EE-299F-83FF-B5D0-0F574A7C2425}"/>
                </a:ext>
              </a:extLst>
            </p:cNvPr>
            <p:cNvSpPr/>
            <p:nvPr/>
          </p:nvSpPr>
          <p:spPr>
            <a:xfrm>
              <a:off x="3042013" y="524674"/>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p15">
              <a:extLst>
                <a:ext uri="{FF2B5EF4-FFF2-40B4-BE49-F238E27FC236}">
                  <a16:creationId xmlns:a16="http://schemas.microsoft.com/office/drawing/2014/main" id="{B1B4A211-F4B2-B8EB-4AC5-EFC0B9329AD4}"/>
                </a:ext>
              </a:extLst>
            </p:cNvPr>
            <p:cNvSpPr/>
            <p:nvPr/>
          </p:nvSpPr>
          <p:spPr>
            <a:xfrm>
              <a:off x="3042013" y="318165"/>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5;p15">
              <a:extLst>
                <a:ext uri="{FF2B5EF4-FFF2-40B4-BE49-F238E27FC236}">
                  <a16:creationId xmlns:a16="http://schemas.microsoft.com/office/drawing/2014/main" id="{1DA3C2CB-DFF6-2776-D233-A765F80282D9}"/>
                </a:ext>
              </a:extLst>
            </p:cNvPr>
            <p:cNvSpPr/>
            <p:nvPr/>
          </p:nvSpPr>
          <p:spPr>
            <a:xfrm>
              <a:off x="3208351" y="418013"/>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6;p15">
              <a:extLst>
                <a:ext uri="{FF2B5EF4-FFF2-40B4-BE49-F238E27FC236}">
                  <a16:creationId xmlns:a16="http://schemas.microsoft.com/office/drawing/2014/main" id="{561F3159-62E8-A201-B667-05101D59E6B2}"/>
                </a:ext>
              </a:extLst>
            </p:cNvPr>
            <p:cNvSpPr/>
            <p:nvPr/>
          </p:nvSpPr>
          <p:spPr>
            <a:xfrm>
              <a:off x="989198" y="1140298"/>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7;p15">
              <a:extLst>
                <a:ext uri="{FF2B5EF4-FFF2-40B4-BE49-F238E27FC236}">
                  <a16:creationId xmlns:a16="http://schemas.microsoft.com/office/drawing/2014/main" id="{3EA1BEEF-DF0E-CA27-0CDA-FCF3A0733C41}"/>
                </a:ext>
              </a:extLst>
            </p:cNvPr>
            <p:cNvSpPr/>
            <p:nvPr/>
          </p:nvSpPr>
          <p:spPr>
            <a:xfrm>
              <a:off x="975050" y="1390006"/>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8;p15">
              <a:extLst>
                <a:ext uri="{FF2B5EF4-FFF2-40B4-BE49-F238E27FC236}">
                  <a16:creationId xmlns:a16="http://schemas.microsoft.com/office/drawing/2014/main" id="{7B3F3030-83AA-9068-2D49-2ACBF8971FC9}"/>
                </a:ext>
              </a:extLst>
            </p:cNvPr>
            <p:cNvSpPr/>
            <p:nvPr/>
          </p:nvSpPr>
          <p:spPr>
            <a:xfrm>
              <a:off x="975050" y="1140298"/>
              <a:ext cx="168139" cy="514199"/>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9;p15">
              <a:extLst>
                <a:ext uri="{FF2B5EF4-FFF2-40B4-BE49-F238E27FC236}">
                  <a16:creationId xmlns:a16="http://schemas.microsoft.com/office/drawing/2014/main" id="{94859809-5F29-93EE-3D66-F6F05D2ED022}"/>
                </a:ext>
              </a:extLst>
            </p:cNvPr>
            <p:cNvSpPr/>
            <p:nvPr/>
          </p:nvSpPr>
          <p:spPr>
            <a:xfrm>
              <a:off x="1139583" y="1220118"/>
              <a:ext cx="44305" cy="348680"/>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20;p15">
              <a:extLst>
                <a:ext uri="{FF2B5EF4-FFF2-40B4-BE49-F238E27FC236}">
                  <a16:creationId xmlns:a16="http://schemas.microsoft.com/office/drawing/2014/main" id="{D1B6B51E-CDCB-D632-ED89-5E9A22C3CD9D}"/>
                </a:ext>
              </a:extLst>
            </p:cNvPr>
            <p:cNvSpPr/>
            <p:nvPr/>
          </p:nvSpPr>
          <p:spPr>
            <a:xfrm>
              <a:off x="2117193" y="1083014"/>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1;p15">
              <a:extLst>
                <a:ext uri="{FF2B5EF4-FFF2-40B4-BE49-F238E27FC236}">
                  <a16:creationId xmlns:a16="http://schemas.microsoft.com/office/drawing/2014/main" id="{22E73DAC-1CEA-82FA-20C8-EBB309C8B298}"/>
                </a:ext>
              </a:extLst>
            </p:cNvPr>
            <p:cNvSpPr/>
            <p:nvPr/>
          </p:nvSpPr>
          <p:spPr>
            <a:xfrm>
              <a:off x="2207494" y="1279858"/>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2;p15">
              <a:extLst>
                <a:ext uri="{FF2B5EF4-FFF2-40B4-BE49-F238E27FC236}">
                  <a16:creationId xmlns:a16="http://schemas.microsoft.com/office/drawing/2014/main" id="{2C646742-4D96-3FFE-D745-07D931E56F30}"/>
                </a:ext>
              </a:extLst>
            </p:cNvPr>
            <p:cNvSpPr/>
            <p:nvPr/>
          </p:nvSpPr>
          <p:spPr>
            <a:xfrm>
              <a:off x="2117193" y="1085168"/>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3;p15">
              <a:extLst>
                <a:ext uri="{FF2B5EF4-FFF2-40B4-BE49-F238E27FC236}">
                  <a16:creationId xmlns:a16="http://schemas.microsoft.com/office/drawing/2014/main" id="{E9A46CAC-07BD-9202-E53F-65692E512A61}"/>
                </a:ext>
              </a:extLst>
            </p:cNvPr>
            <p:cNvSpPr/>
            <p:nvPr/>
          </p:nvSpPr>
          <p:spPr>
            <a:xfrm>
              <a:off x="2274739" y="1133317"/>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4;p15">
              <a:extLst>
                <a:ext uri="{FF2B5EF4-FFF2-40B4-BE49-F238E27FC236}">
                  <a16:creationId xmlns:a16="http://schemas.microsoft.com/office/drawing/2014/main" id="{19D49C62-AD75-3F48-E4D3-2171E318E4B5}"/>
                </a:ext>
              </a:extLst>
            </p:cNvPr>
            <p:cNvSpPr/>
            <p:nvPr/>
          </p:nvSpPr>
          <p:spPr>
            <a:xfrm flipH="1">
              <a:off x="6976344" y="84015"/>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5;p15">
              <a:extLst>
                <a:ext uri="{FF2B5EF4-FFF2-40B4-BE49-F238E27FC236}">
                  <a16:creationId xmlns:a16="http://schemas.microsoft.com/office/drawing/2014/main" id="{FCC2BF3A-AAEA-69C6-9062-24A1C70A50A2}"/>
                </a:ext>
              </a:extLst>
            </p:cNvPr>
            <p:cNvSpPr/>
            <p:nvPr/>
          </p:nvSpPr>
          <p:spPr>
            <a:xfrm flipH="1">
              <a:off x="6859552" y="255067"/>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6;p15">
              <a:extLst>
                <a:ext uri="{FF2B5EF4-FFF2-40B4-BE49-F238E27FC236}">
                  <a16:creationId xmlns:a16="http://schemas.microsoft.com/office/drawing/2014/main" id="{CB85A7D6-CA1C-CC98-4CF0-AD2905FD8556}"/>
                </a:ext>
              </a:extLst>
            </p:cNvPr>
            <p:cNvSpPr/>
            <p:nvPr/>
          </p:nvSpPr>
          <p:spPr>
            <a:xfrm flipH="1">
              <a:off x="6898504" y="88730"/>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7;p15">
              <a:extLst>
                <a:ext uri="{FF2B5EF4-FFF2-40B4-BE49-F238E27FC236}">
                  <a16:creationId xmlns:a16="http://schemas.microsoft.com/office/drawing/2014/main" id="{9B9B3069-65FE-D3EF-D83F-C8DC45DAEE53}"/>
                </a:ext>
              </a:extLst>
            </p:cNvPr>
            <p:cNvSpPr/>
            <p:nvPr/>
          </p:nvSpPr>
          <p:spPr>
            <a:xfrm flipH="1">
              <a:off x="6912648" y="126574"/>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8;p15">
              <a:extLst>
                <a:ext uri="{FF2B5EF4-FFF2-40B4-BE49-F238E27FC236}">
                  <a16:creationId xmlns:a16="http://schemas.microsoft.com/office/drawing/2014/main" id="{E8600B39-67B6-0CD2-8E17-A7D564438E3E}"/>
                </a:ext>
              </a:extLst>
            </p:cNvPr>
            <p:cNvSpPr/>
            <p:nvPr/>
          </p:nvSpPr>
          <p:spPr>
            <a:xfrm flipH="1">
              <a:off x="7967245" y="697447"/>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9;p15">
              <a:extLst>
                <a:ext uri="{FF2B5EF4-FFF2-40B4-BE49-F238E27FC236}">
                  <a16:creationId xmlns:a16="http://schemas.microsoft.com/office/drawing/2014/main" id="{5819B8E4-CDBD-DFDE-4DA0-159AACF23264}"/>
                </a:ext>
              </a:extLst>
            </p:cNvPr>
            <p:cNvSpPr/>
            <p:nvPr/>
          </p:nvSpPr>
          <p:spPr>
            <a:xfrm flipH="1">
              <a:off x="8046891" y="903956"/>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0;p15">
              <a:extLst>
                <a:ext uri="{FF2B5EF4-FFF2-40B4-BE49-F238E27FC236}">
                  <a16:creationId xmlns:a16="http://schemas.microsoft.com/office/drawing/2014/main" id="{6F64CED3-0FEA-F713-6891-24CB5BC1852B}"/>
                </a:ext>
              </a:extLst>
            </p:cNvPr>
            <p:cNvSpPr/>
            <p:nvPr/>
          </p:nvSpPr>
          <p:spPr>
            <a:xfrm flipH="1">
              <a:off x="8023894" y="697447"/>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1;p15">
              <a:extLst>
                <a:ext uri="{FF2B5EF4-FFF2-40B4-BE49-F238E27FC236}">
                  <a16:creationId xmlns:a16="http://schemas.microsoft.com/office/drawing/2014/main" id="{D267BA1E-6948-2C33-6400-9F017A12F05C}"/>
                </a:ext>
              </a:extLst>
            </p:cNvPr>
            <p:cNvSpPr/>
            <p:nvPr/>
          </p:nvSpPr>
          <p:spPr>
            <a:xfrm flipH="1">
              <a:off x="8011490" y="797296"/>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32;p15">
              <a:extLst>
                <a:ext uri="{FF2B5EF4-FFF2-40B4-BE49-F238E27FC236}">
                  <a16:creationId xmlns:a16="http://schemas.microsoft.com/office/drawing/2014/main" id="{5D94D810-2053-3B8E-B24B-66FC35046DED}"/>
                </a:ext>
              </a:extLst>
            </p:cNvPr>
            <p:cNvGrpSpPr/>
            <p:nvPr/>
          </p:nvGrpSpPr>
          <p:grpSpPr>
            <a:xfrm>
              <a:off x="5402363" y="671560"/>
              <a:ext cx="517818" cy="543201"/>
              <a:chOff x="6144651" y="1250347"/>
              <a:chExt cx="517818" cy="543201"/>
            </a:xfrm>
          </p:grpSpPr>
          <p:sp>
            <p:nvSpPr>
              <p:cNvPr id="160" name="Google Shape;133;p15">
                <a:extLst>
                  <a:ext uri="{FF2B5EF4-FFF2-40B4-BE49-F238E27FC236}">
                    <a16:creationId xmlns:a16="http://schemas.microsoft.com/office/drawing/2014/main" id="{799E6C09-047C-1843-2DE8-CC76AD48574D}"/>
                  </a:ext>
                </a:extLst>
              </p:cNvPr>
              <p:cNvSpPr/>
              <p:nvPr/>
            </p:nvSpPr>
            <p:spPr>
              <a:xfrm rot="2568446" flipH="1">
                <a:off x="6362979" y="1293376"/>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4;p15">
                <a:extLst>
                  <a:ext uri="{FF2B5EF4-FFF2-40B4-BE49-F238E27FC236}">
                    <a16:creationId xmlns:a16="http://schemas.microsoft.com/office/drawing/2014/main" id="{B55DACEC-C472-9C8E-BC59-DB750B429321}"/>
                  </a:ext>
                </a:extLst>
              </p:cNvPr>
              <p:cNvSpPr/>
              <p:nvPr/>
            </p:nvSpPr>
            <p:spPr>
              <a:xfrm rot="2568446" flipH="1">
                <a:off x="6203677" y="1486190"/>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5;p15">
                <a:extLst>
                  <a:ext uri="{FF2B5EF4-FFF2-40B4-BE49-F238E27FC236}">
                    <a16:creationId xmlns:a16="http://schemas.microsoft.com/office/drawing/2014/main" id="{CE0FE1D5-B1B6-12E6-888D-91B7DFBAFD1C}"/>
                  </a:ext>
                </a:extLst>
              </p:cNvPr>
              <p:cNvSpPr/>
              <p:nvPr/>
            </p:nvSpPr>
            <p:spPr>
              <a:xfrm rot="2568446" flipH="1">
                <a:off x="6342015" y="1290703"/>
                <a:ext cx="168139" cy="514198"/>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6;p15">
                <a:extLst>
                  <a:ext uri="{FF2B5EF4-FFF2-40B4-BE49-F238E27FC236}">
                    <a16:creationId xmlns:a16="http://schemas.microsoft.com/office/drawing/2014/main" id="{F4F85862-8631-C424-0CD6-568A379E5B79}"/>
                  </a:ext>
                </a:extLst>
              </p:cNvPr>
              <p:cNvSpPr/>
              <p:nvPr/>
            </p:nvSpPr>
            <p:spPr>
              <a:xfrm rot="2568446" flipH="1">
                <a:off x="6330644" y="1301581"/>
                <a:ext cx="44305" cy="348679"/>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37;p15">
              <a:extLst>
                <a:ext uri="{FF2B5EF4-FFF2-40B4-BE49-F238E27FC236}">
                  <a16:creationId xmlns:a16="http://schemas.microsoft.com/office/drawing/2014/main" id="{C71181E1-98C8-C327-0207-8A711DE67EAC}"/>
                </a:ext>
              </a:extLst>
            </p:cNvPr>
            <p:cNvGrpSpPr/>
            <p:nvPr/>
          </p:nvGrpSpPr>
          <p:grpSpPr>
            <a:xfrm>
              <a:off x="7408052" y="1730897"/>
              <a:ext cx="375229" cy="485788"/>
              <a:chOff x="5377840" y="454547"/>
              <a:chExt cx="375229" cy="485788"/>
            </a:xfrm>
          </p:grpSpPr>
          <p:sp>
            <p:nvSpPr>
              <p:cNvPr id="156" name="Google Shape;138;p15">
                <a:extLst>
                  <a:ext uri="{FF2B5EF4-FFF2-40B4-BE49-F238E27FC236}">
                    <a16:creationId xmlns:a16="http://schemas.microsoft.com/office/drawing/2014/main" id="{F0423293-6ECD-3210-D60A-2F9FA7618673}"/>
                  </a:ext>
                </a:extLst>
              </p:cNvPr>
              <p:cNvSpPr/>
              <p:nvPr/>
            </p:nvSpPr>
            <p:spPr>
              <a:xfrm flipH="1">
                <a:off x="5468083" y="454547"/>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9;p15">
                <a:extLst>
                  <a:ext uri="{FF2B5EF4-FFF2-40B4-BE49-F238E27FC236}">
                    <a16:creationId xmlns:a16="http://schemas.microsoft.com/office/drawing/2014/main" id="{01583485-DF17-579C-803F-59BB9E2A14A8}"/>
                  </a:ext>
                </a:extLst>
              </p:cNvPr>
              <p:cNvSpPr/>
              <p:nvPr/>
            </p:nvSpPr>
            <p:spPr>
              <a:xfrm flipH="1">
                <a:off x="5377840" y="651391"/>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0;p15">
                <a:extLst>
                  <a:ext uri="{FF2B5EF4-FFF2-40B4-BE49-F238E27FC236}">
                    <a16:creationId xmlns:a16="http://schemas.microsoft.com/office/drawing/2014/main" id="{6111EFED-3CAC-7A72-2ECD-6577E6387B07}"/>
                  </a:ext>
                </a:extLst>
              </p:cNvPr>
              <p:cNvSpPr/>
              <p:nvPr/>
            </p:nvSpPr>
            <p:spPr>
              <a:xfrm flipH="1">
                <a:off x="5430938" y="456701"/>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41;p15">
                <a:extLst>
                  <a:ext uri="{FF2B5EF4-FFF2-40B4-BE49-F238E27FC236}">
                    <a16:creationId xmlns:a16="http://schemas.microsoft.com/office/drawing/2014/main" id="{5AEAE961-7673-20AA-0877-4F4729B711C1}"/>
                  </a:ext>
                </a:extLst>
              </p:cNvPr>
              <p:cNvSpPr/>
              <p:nvPr/>
            </p:nvSpPr>
            <p:spPr>
              <a:xfrm flipH="1">
                <a:off x="5429131" y="504850"/>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16">
            <a:extLst>
              <a:ext uri="{FF2B5EF4-FFF2-40B4-BE49-F238E27FC236}">
                <a16:creationId xmlns:a16="http://schemas.microsoft.com/office/drawing/2014/main" id="{100DF4D1-1C37-9855-2631-4646B1461791}"/>
              </a:ext>
            </a:extLst>
          </p:cNvPr>
          <p:cNvSpPr txBox="1">
            <a:spLocks noGrp="1"/>
          </p:cNvSpPr>
          <p:nvPr>
            <p:ph type="title"/>
          </p:nvPr>
        </p:nvSpPr>
        <p:spPr>
          <a:xfrm>
            <a:off x="668169" y="-71717"/>
            <a:ext cx="7704000" cy="3769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Feature Extraction</a:t>
            </a:r>
            <a:endParaRPr dirty="0"/>
          </a:p>
        </p:txBody>
      </p:sp>
      <p:grpSp>
        <p:nvGrpSpPr>
          <p:cNvPr id="191" name="Google Shape;191;p16">
            <a:extLst>
              <a:ext uri="{FF2B5EF4-FFF2-40B4-BE49-F238E27FC236}">
                <a16:creationId xmlns:a16="http://schemas.microsoft.com/office/drawing/2014/main" id="{4CD05E2D-56B9-FD12-4F33-C4CE9227D4B0}"/>
              </a:ext>
            </a:extLst>
          </p:cNvPr>
          <p:cNvGrpSpPr/>
          <p:nvPr/>
        </p:nvGrpSpPr>
        <p:grpSpPr>
          <a:xfrm>
            <a:off x="1054916" y="3778406"/>
            <a:ext cx="268394" cy="294943"/>
            <a:chOff x="-39998250" y="3605325"/>
            <a:chExt cx="288875" cy="317450"/>
          </a:xfrm>
        </p:grpSpPr>
        <p:sp>
          <p:nvSpPr>
            <p:cNvPr id="192" name="Google Shape;192;p16">
              <a:extLst>
                <a:ext uri="{FF2B5EF4-FFF2-40B4-BE49-F238E27FC236}">
                  <a16:creationId xmlns:a16="http://schemas.microsoft.com/office/drawing/2014/main" id="{8A9E6543-A358-84F0-03AC-56DF5F775926}"/>
                </a:ext>
              </a:extLst>
            </p:cNvPr>
            <p:cNvSpPr/>
            <p:nvPr/>
          </p:nvSpPr>
          <p:spPr>
            <a:xfrm>
              <a:off x="-39998250" y="379960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a:extLst>
                <a:ext uri="{FF2B5EF4-FFF2-40B4-BE49-F238E27FC236}">
                  <a16:creationId xmlns:a16="http://schemas.microsoft.com/office/drawing/2014/main" id="{9EAB820E-1E63-E662-E5FD-65B7DD4F1FEA}"/>
                </a:ext>
              </a:extLst>
            </p:cNvPr>
            <p:cNvSpPr/>
            <p:nvPr/>
          </p:nvSpPr>
          <p:spPr>
            <a:xfrm>
              <a:off x="-39940950" y="360532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58;p15">
            <a:extLst>
              <a:ext uri="{FF2B5EF4-FFF2-40B4-BE49-F238E27FC236}">
                <a16:creationId xmlns:a16="http://schemas.microsoft.com/office/drawing/2014/main" id="{4B672605-405A-8EB9-BE86-8126E29C0703}"/>
              </a:ext>
            </a:extLst>
          </p:cNvPr>
          <p:cNvSpPr txBox="1">
            <a:spLocks/>
          </p:cNvSpPr>
          <p:nvPr/>
        </p:nvSpPr>
        <p:spPr>
          <a:xfrm>
            <a:off x="327620" y="462699"/>
            <a:ext cx="8691689" cy="215232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b="1" dirty="0"/>
              <a:t>TF-IDF (Term Frequency-Inverse Document Frequency)</a:t>
            </a:r>
          </a:p>
          <a:p>
            <a:r>
              <a:rPr lang="en-US" b="1" dirty="0"/>
              <a:t>TF-IDF </a:t>
            </a:r>
            <a:r>
              <a:rPr lang="en-US" dirty="0"/>
              <a:t>is a numerical statistic used to reflect how important a word (or character n-gram) is to a document in a collection or corpus. It is commonly used in text processing and information retrieval.</a:t>
            </a:r>
          </a:p>
          <a:p>
            <a:pPr marL="285750" indent="-285750">
              <a:buFont typeface="Arial" panose="020B0604020202020204" pitchFamily="34" charset="0"/>
              <a:buChar char="•"/>
            </a:pPr>
            <a:r>
              <a:rPr lang="en-US" b="1" dirty="0"/>
              <a:t>Term Frequency (TF): </a:t>
            </a:r>
            <a:r>
              <a:rPr lang="en-US" dirty="0"/>
              <a:t>Measures how frequently a term (word or character n-gram) appears in a document.</a:t>
            </a:r>
          </a:p>
          <a:p>
            <a:pPr marL="285750" indent="-285750">
              <a:buFont typeface="Arial" panose="020B0604020202020204" pitchFamily="34" charset="0"/>
              <a:buChar char="•"/>
            </a:pPr>
            <a:r>
              <a:rPr lang="en-US" b="1" dirty="0"/>
              <a:t>Inverse Document Frequency (IDF): </a:t>
            </a:r>
            <a:r>
              <a:rPr lang="en-US" dirty="0"/>
              <a:t>Measures how important a term is across the entire corpus. It </a:t>
            </a:r>
            <a:r>
              <a:rPr lang="en-US" dirty="0" err="1"/>
              <a:t>downweights</a:t>
            </a:r>
            <a:r>
              <a:rPr lang="en-US" dirty="0"/>
              <a:t> terms that appear frequently across many documents.</a:t>
            </a:r>
          </a:p>
          <a:p>
            <a:pPr marL="285750" indent="-285750">
              <a:buFont typeface="Arial" panose="020B0604020202020204" pitchFamily="34" charset="0"/>
              <a:buChar char="•"/>
            </a:pPr>
            <a:r>
              <a:rPr lang="en-US" b="1" dirty="0"/>
              <a:t>TF-IDF</a:t>
            </a:r>
            <a:r>
              <a:rPr lang="en-US" dirty="0"/>
              <a:t>: Combines TF and IDF to give a score that reflects the importance of a term in a document relative to the corpus.</a:t>
            </a:r>
          </a:p>
          <a:p>
            <a:pPr marL="285750" indent="-285750">
              <a:lnSpc>
                <a:spcPct val="80000"/>
              </a:lnSpc>
              <a:buFont typeface="Arial" panose="020B0604020202020204" pitchFamily="34" charset="0"/>
              <a:buChar char="•"/>
            </a:pPr>
            <a:endParaRPr lang="en-US" dirty="0"/>
          </a:p>
          <a:p>
            <a:pPr>
              <a:lnSpc>
                <a:spcPct val="80000"/>
              </a:lnSpc>
            </a:pPr>
            <a:endParaRPr lang="en-US" dirty="0"/>
          </a:p>
          <a:p>
            <a:pPr>
              <a:lnSpc>
                <a:spcPct val="80000"/>
              </a:lnSpc>
            </a:pPr>
            <a:endParaRPr lang="en-US" dirty="0"/>
          </a:p>
        </p:txBody>
      </p:sp>
      <p:pic>
        <p:nvPicPr>
          <p:cNvPr id="5126" name="Picture 6" descr="Introduction to Natural Language Processing — TF-IDF | by Kinder Chen |  Medium">
            <a:extLst>
              <a:ext uri="{FF2B5EF4-FFF2-40B4-BE49-F238E27FC236}">
                <a16:creationId xmlns:a16="http://schemas.microsoft.com/office/drawing/2014/main" id="{83EF86F2-53B8-2E6B-E06C-51BE369E8C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035" y="2609569"/>
            <a:ext cx="6547300" cy="184544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5BE4271-C3B6-2C85-5E13-8F9070F053A4}"/>
              </a:ext>
            </a:extLst>
          </p:cNvPr>
          <p:cNvPicPr>
            <a:picLocks noChangeAspect="1"/>
          </p:cNvPicPr>
          <p:nvPr/>
        </p:nvPicPr>
        <p:blipFill rotWithShape="1">
          <a:blip r:embed="rId4">
            <a:extLst>
              <a:ext uri="{28A0092B-C50C-407E-A947-70E740481C1C}">
                <a14:useLocalDpi xmlns:a14="http://schemas.microsoft.com/office/drawing/2010/main" val="0"/>
              </a:ext>
            </a:extLst>
          </a:blip>
          <a:srcRect t="30222" b="28889"/>
          <a:stretch/>
        </p:blipFill>
        <p:spPr>
          <a:xfrm>
            <a:off x="0" y="0"/>
            <a:ext cx="1181894" cy="483263"/>
          </a:xfrm>
          <a:prstGeom prst="rect">
            <a:avLst/>
          </a:prstGeom>
        </p:spPr>
      </p:pic>
      <p:sp>
        <p:nvSpPr>
          <p:cNvPr id="6" name="TextBox 5">
            <a:extLst>
              <a:ext uri="{FF2B5EF4-FFF2-40B4-BE49-F238E27FC236}">
                <a16:creationId xmlns:a16="http://schemas.microsoft.com/office/drawing/2014/main" id="{CD5FA1B2-CA3E-4B6D-0D0E-8024890F3F28}"/>
              </a:ext>
            </a:extLst>
          </p:cNvPr>
          <p:cNvSpPr txBox="1"/>
          <p:nvPr/>
        </p:nvSpPr>
        <p:spPr>
          <a:xfrm>
            <a:off x="8693728" y="4620280"/>
            <a:ext cx="450272" cy="523220"/>
          </a:xfrm>
          <a:prstGeom prst="rect">
            <a:avLst/>
          </a:prstGeom>
          <a:noFill/>
        </p:spPr>
        <p:txBody>
          <a:bodyPr wrap="square" rtlCol="0">
            <a:spAutoFit/>
          </a:bodyPr>
          <a:lstStyle/>
          <a:p>
            <a:r>
              <a:rPr lang="en-US" sz="2800" b="1" dirty="0">
                <a:solidFill>
                  <a:schemeClr val="dk1"/>
                </a:solidFill>
                <a:latin typeface="Fira Sans Extra Condensed"/>
                <a:sym typeface="Fira Sans Extra Condensed"/>
              </a:rPr>
              <a:t>7</a:t>
            </a:r>
            <a:endParaRPr lang="en-US" sz="5200" b="1" dirty="0">
              <a:solidFill>
                <a:schemeClr val="dk1"/>
              </a:solidFill>
              <a:latin typeface="Fira Sans Extra Condensed"/>
              <a:sym typeface="Fira Sans Extra Condensed"/>
            </a:endParaRPr>
          </a:p>
        </p:txBody>
      </p:sp>
    </p:spTree>
    <p:extLst>
      <p:ext uri="{BB962C8B-B14F-4D97-AF65-F5344CB8AC3E}">
        <p14:creationId xmlns:p14="http://schemas.microsoft.com/office/powerpoint/2010/main" val="2796083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
          <a:extLst>
            <a:ext uri="{FF2B5EF4-FFF2-40B4-BE49-F238E27FC236}">
              <a16:creationId xmlns:a16="http://schemas.microsoft.com/office/drawing/2014/main" id="{A542F2CF-1E38-2055-E568-188821C3CA66}"/>
            </a:ext>
          </a:extLst>
        </p:cNvPr>
        <p:cNvGrpSpPr/>
        <p:nvPr/>
      </p:nvGrpSpPr>
      <p:grpSpPr>
        <a:xfrm>
          <a:off x="0" y="0"/>
          <a:ext cx="0" cy="0"/>
          <a:chOff x="0" y="0"/>
          <a:chExt cx="0" cy="0"/>
        </a:xfrm>
      </p:grpSpPr>
      <p:grpSp>
        <p:nvGrpSpPr>
          <p:cNvPr id="128" name="Google Shape;107;p15">
            <a:extLst>
              <a:ext uri="{FF2B5EF4-FFF2-40B4-BE49-F238E27FC236}">
                <a16:creationId xmlns:a16="http://schemas.microsoft.com/office/drawing/2014/main" id="{529C0A6F-674E-1A2E-BEB3-27CFB4E1BB90}"/>
              </a:ext>
            </a:extLst>
          </p:cNvPr>
          <p:cNvGrpSpPr/>
          <p:nvPr/>
        </p:nvGrpSpPr>
        <p:grpSpPr>
          <a:xfrm>
            <a:off x="864140" y="915378"/>
            <a:ext cx="7349725" cy="2303735"/>
            <a:chOff x="975050" y="-87050"/>
            <a:chExt cx="7349725" cy="2303735"/>
          </a:xfrm>
        </p:grpSpPr>
        <p:sp>
          <p:nvSpPr>
            <p:cNvPr id="129" name="Google Shape;108;p15">
              <a:extLst>
                <a:ext uri="{FF2B5EF4-FFF2-40B4-BE49-F238E27FC236}">
                  <a16:creationId xmlns:a16="http://schemas.microsoft.com/office/drawing/2014/main" id="{54C68191-D75E-D7D9-AEE2-A4E4A9BC6909}"/>
                </a:ext>
              </a:extLst>
            </p:cNvPr>
            <p:cNvSpPr/>
            <p:nvPr/>
          </p:nvSpPr>
          <p:spPr>
            <a:xfrm>
              <a:off x="1399772" y="-87050"/>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9;p15">
              <a:extLst>
                <a:ext uri="{FF2B5EF4-FFF2-40B4-BE49-F238E27FC236}">
                  <a16:creationId xmlns:a16="http://schemas.microsoft.com/office/drawing/2014/main" id="{F5E4AD5C-BBA6-8818-C77E-428E46F215F6}"/>
                </a:ext>
              </a:extLst>
            </p:cNvPr>
            <p:cNvSpPr/>
            <p:nvPr/>
          </p:nvSpPr>
          <p:spPr>
            <a:xfrm>
              <a:off x="1516564" y="84002"/>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0;p15">
              <a:extLst>
                <a:ext uri="{FF2B5EF4-FFF2-40B4-BE49-F238E27FC236}">
                  <a16:creationId xmlns:a16="http://schemas.microsoft.com/office/drawing/2014/main" id="{7D77C285-56FF-6542-E308-48CA4606EBDA}"/>
                </a:ext>
              </a:extLst>
            </p:cNvPr>
            <p:cNvSpPr/>
            <p:nvPr/>
          </p:nvSpPr>
          <p:spPr>
            <a:xfrm>
              <a:off x="1399772" y="-82334"/>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1;p15">
              <a:extLst>
                <a:ext uri="{FF2B5EF4-FFF2-40B4-BE49-F238E27FC236}">
                  <a16:creationId xmlns:a16="http://schemas.microsoft.com/office/drawing/2014/main" id="{BC3BE195-4EBE-AEBD-8A45-1612328B4D26}"/>
                </a:ext>
              </a:extLst>
            </p:cNvPr>
            <p:cNvSpPr/>
            <p:nvPr/>
          </p:nvSpPr>
          <p:spPr>
            <a:xfrm>
              <a:off x="1550157" y="-44491"/>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2;p15">
              <a:extLst>
                <a:ext uri="{FF2B5EF4-FFF2-40B4-BE49-F238E27FC236}">
                  <a16:creationId xmlns:a16="http://schemas.microsoft.com/office/drawing/2014/main" id="{6EEA6704-7B72-F83F-B414-0149D3B0A646}"/>
                </a:ext>
              </a:extLst>
            </p:cNvPr>
            <p:cNvSpPr/>
            <p:nvPr/>
          </p:nvSpPr>
          <p:spPr>
            <a:xfrm>
              <a:off x="3121659" y="318165"/>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3;p15">
              <a:extLst>
                <a:ext uri="{FF2B5EF4-FFF2-40B4-BE49-F238E27FC236}">
                  <a16:creationId xmlns:a16="http://schemas.microsoft.com/office/drawing/2014/main" id="{89787CC6-BDCA-731B-C2B0-79ADD00ECB20}"/>
                </a:ext>
              </a:extLst>
            </p:cNvPr>
            <p:cNvSpPr/>
            <p:nvPr/>
          </p:nvSpPr>
          <p:spPr>
            <a:xfrm>
              <a:off x="3042013" y="524674"/>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p15">
              <a:extLst>
                <a:ext uri="{FF2B5EF4-FFF2-40B4-BE49-F238E27FC236}">
                  <a16:creationId xmlns:a16="http://schemas.microsoft.com/office/drawing/2014/main" id="{0E5D3220-0C36-1009-2C27-762308747DF2}"/>
                </a:ext>
              </a:extLst>
            </p:cNvPr>
            <p:cNvSpPr/>
            <p:nvPr/>
          </p:nvSpPr>
          <p:spPr>
            <a:xfrm>
              <a:off x="3042013" y="318165"/>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5;p15">
              <a:extLst>
                <a:ext uri="{FF2B5EF4-FFF2-40B4-BE49-F238E27FC236}">
                  <a16:creationId xmlns:a16="http://schemas.microsoft.com/office/drawing/2014/main" id="{213B4E46-8877-E613-A8C0-889A61C11D55}"/>
                </a:ext>
              </a:extLst>
            </p:cNvPr>
            <p:cNvSpPr/>
            <p:nvPr/>
          </p:nvSpPr>
          <p:spPr>
            <a:xfrm>
              <a:off x="3208351" y="418013"/>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6;p15">
              <a:extLst>
                <a:ext uri="{FF2B5EF4-FFF2-40B4-BE49-F238E27FC236}">
                  <a16:creationId xmlns:a16="http://schemas.microsoft.com/office/drawing/2014/main" id="{D250418D-616B-5203-EFF7-A34DBA8D59F9}"/>
                </a:ext>
              </a:extLst>
            </p:cNvPr>
            <p:cNvSpPr/>
            <p:nvPr/>
          </p:nvSpPr>
          <p:spPr>
            <a:xfrm>
              <a:off x="989198" y="1140298"/>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7;p15">
              <a:extLst>
                <a:ext uri="{FF2B5EF4-FFF2-40B4-BE49-F238E27FC236}">
                  <a16:creationId xmlns:a16="http://schemas.microsoft.com/office/drawing/2014/main" id="{DCCF54C0-5F03-6F78-8944-4C47D7A0EB73}"/>
                </a:ext>
              </a:extLst>
            </p:cNvPr>
            <p:cNvSpPr/>
            <p:nvPr/>
          </p:nvSpPr>
          <p:spPr>
            <a:xfrm>
              <a:off x="975050" y="1390006"/>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8;p15">
              <a:extLst>
                <a:ext uri="{FF2B5EF4-FFF2-40B4-BE49-F238E27FC236}">
                  <a16:creationId xmlns:a16="http://schemas.microsoft.com/office/drawing/2014/main" id="{AEB7EA3C-84A3-5AE7-0908-CF9C79A6F758}"/>
                </a:ext>
              </a:extLst>
            </p:cNvPr>
            <p:cNvSpPr/>
            <p:nvPr/>
          </p:nvSpPr>
          <p:spPr>
            <a:xfrm>
              <a:off x="975050" y="1140298"/>
              <a:ext cx="168139" cy="514199"/>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9;p15">
              <a:extLst>
                <a:ext uri="{FF2B5EF4-FFF2-40B4-BE49-F238E27FC236}">
                  <a16:creationId xmlns:a16="http://schemas.microsoft.com/office/drawing/2014/main" id="{93045B6E-B35D-768D-E339-6C8619327BDE}"/>
                </a:ext>
              </a:extLst>
            </p:cNvPr>
            <p:cNvSpPr/>
            <p:nvPr/>
          </p:nvSpPr>
          <p:spPr>
            <a:xfrm>
              <a:off x="1139583" y="1220118"/>
              <a:ext cx="44305" cy="348680"/>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20;p15">
              <a:extLst>
                <a:ext uri="{FF2B5EF4-FFF2-40B4-BE49-F238E27FC236}">
                  <a16:creationId xmlns:a16="http://schemas.microsoft.com/office/drawing/2014/main" id="{4BA043F1-CD05-930D-8098-727CFF1789F6}"/>
                </a:ext>
              </a:extLst>
            </p:cNvPr>
            <p:cNvSpPr/>
            <p:nvPr/>
          </p:nvSpPr>
          <p:spPr>
            <a:xfrm>
              <a:off x="2117193" y="1083014"/>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1;p15">
              <a:extLst>
                <a:ext uri="{FF2B5EF4-FFF2-40B4-BE49-F238E27FC236}">
                  <a16:creationId xmlns:a16="http://schemas.microsoft.com/office/drawing/2014/main" id="{238A65AA-4092-79AC-B47A-98B89EF70D4B}"/>
                </a:ext>
              </a:extLst>
            </p:cNvPr>
            <p:cNvSpPr/>
            <p:nvPr/>
          </p:nvSpPr>
          <p:spPr>
            <a:xfrm>
              <a:off x="2207494" y="1279858"/>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2;p15">
              <a:extLst>
                <a:ext uri="{FF2B5EF4-FFF2-40B4-BE49-F238E27FC236}">
                  <a16:creationId xmlns:a16="http://schemas.microsoft.com/office/drawing/2014/main" id="{2E54BD47-01F1-0074-AA66-731F98DA661B}"/>
                </a:ext>
              </a:extLst>
            </p:cNvPr>
            <p:cNvSpPr/>
            <p:nvPr/>
          </p:nvSpPr>
          <p:spPr>
            <a:xfrm>
              <a:off x="2117193" y="1085168"/>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3;p15">
              <a:extLst>
                <a:ext uri="{FF2B5EF4-FFF2-40B4-BE49-F238E27FC236}">
                  <a16:creationId xmlns:a16="http://schemas.microsoft.com/office/drawing/2014/main" id="{AD9FC686-08AF-7084-A50E-A49D4BD80AA1}"/>
                </a:ext>
              </a:extLst>
            </p:cNvPr>
            <p:cNvSpPr/>
            <p:nvPr/>
          </p:nvSpPr>
          <p:spPr>
            <a:xfrm>
              <a:off x="2274739" y="1133317"/>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4;p15">
              <a:extLst>
                <a:ext uri="{FF2B5EF4-FFF2-40B4-BE49-F238E27FC236}">
                  <a16:creationId xmlns:a16="http://schemas.microsoft.com/office/drawing/2014/main" id="{C19FE51D-5194-0CC8-63D2-DC9B55DEBCD0}"/>
                </a:ext>
              </a:extLst>
            </p:cNvPr>
            <p:cNvSpPr/>
            <p:nvPr/>
          </p:nvSpPr>
          <p:spPr>
            <a:xfrm flipH="1">
              <a:off x="6976344" y="84015"/>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5;p15">
              <a:extLst>
                <a:ext uri="{FF2B5EF4-FFF2-40B4-BE49-F238E27FC236}">
                  <a16:creationId xmlns:a16="http://schemas.microsoft.com/office/drawing/2014/main" id="{055E4760-EC27-9B8B-F462-B839E73C433A}"/>
                </a:ext>
              </a:extLst>
            </p:cNvPr>
            <p:cNvSpPr/>
            <p:nvPr/>
          </p:nvSpPr>
          <p:spPr>
            <a:xfrm flipH="1">
              <a:off x="6859552" y="255067"/>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6;p15">
              <a:extLst>
                <a:ext uri="{FF2B5EF4-FFF2-40B4-BE49-F238E27FC236}">
                  <a16:creationId xmlns:a16="http://schemas.microsoft.com/office/drawing/2014/main" id="{DC7B8971-88C0-C804-CC9B-A76783480C2E}"/>
                </a:ext>
              </a:extLst>
            </p:cNvPr>
            <p:cNvSpPr/>
            <p:nvPr/>
          </p:nvSpPr>
          <p:spPr>
            <a:xfrm flipH="1">
              <a:off x="6898504" y="88730"/>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7;p15">
              <a:extLst>
                <a:ext uri="{FF2B5EF4-FFF2-40B4-BE49-F238E27FC236}">
                  <a16:creationId xmlns:a16="http://schemas.microsoft.com/office/drawing/2014/main" id="{18A03F88-FA93-AE28-5EED-BC0AC81D6D83}"/>
                </a:ext>
              </a:extLst>
            </p:cNvPr>
            <p:cNvSpPr/>
            <p:nvPr/>
          </p:nvSpPr>
          <p:spPr>
            <a:xfrm flipH="1">
              <a:off x="6912648" y="126574"/>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8;p15">
              <a:extLst>
                <a:ext uri="{FF2B5EF4-FFF2-40B4-BE49-F238E27FC236}">
                  <a16:creationId xmlns:a16="http://schemas.microsoft.com/office/drawing/2014/main" id="{76CCE9F9-2F8D-28CA-C940-F52A1EC8D8D2}"/>
                </a:ext>
              </a:extLst>
            </p:cNvPr>
            <p:cNvSpPr/>
            <p:nvPr/>
          </p:nvSpPr>
          <p:spPr>
            <a:xfrm flipH="1">
              <a:off x="7967245" y="697447"/>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9;p15">
              <a:extLst>
                <a:ext uri="{FF2B5EF4-FFF2-40B4-BE49-F238E27FC236}">
                  <a16:creationId xmlns:a16="http://schemas.microsoft.com/office/drawing/2014/main" id="{99BCF720-74C2-BA45-39CF-FC9845264C0B}"/>
                </a:ext>
              </a:extLst>
            </p:cNvPr>
            <p:cNvSpPr/>
            <p:nvPr/>
          </p:nvSpPr>
          <p:spPr>
            <a:xfrm flipH="1">
              <a:off x="8046891" y="903956"/>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0;p15">
              <a:extLst>
                <a:ext uri="{FF2B5EF4-FFF2-40B4-BE49-F238E27FC236}">
                  <a16:creationId xmlns:a16="http://schemas.microsoft.com/office/drawing/2014/main" id="{F7C88B26-FE67-B8B3-34A0-CDBF3CCC31D3}"/>
                </a:ext>
              </a:extLst>
            </p:cNvPr>
            <p:cNvSpPr/>
            <p:nvPr/>
          </p:nvSpPr>
          <p:spPr>
            <a:xfrm flipH="1">
              <a:off x="8023894" y="697447"/>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1;p15">
              <a:extLst>
                <a:ext uri="{FF2B5EF4-FFF2-40B4-BE49-F238E27FC236}">
                  <a16:creationId xmlns:a16="http://schemas.microsoft.com/office/drawing/2014/main" id="{AAB0DC0E-7870-9C9A-D470-07D4C6F26E35}"/>
                </a:ext>
              </a:extLst>
            </p:cNvPr>
            <p:cNvSpPr/>
            <p:nvPr/>
          </p:nvSpPr>
          <p:spPr>
            <a:xfrm flipH="1">
              <a:off x="8011490" y="797296"/>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32;p15">
              <a:extLst>
                <a:ext uri="{FF2B5EF4-FFF2-40B4-BE49-F238E27FC236}">
                  <a16:creationId xmlns:a16="http://schemas.microsoft.com/office/drawing/2014/main" id="{4F8696AC-12BF-432C-3E3A-13296A87AF61}"/>
                </a:ext>
              </a:extLst>
            </p:cNvPr>
            <p:cNvGrpSpPr/>
            <p:nvPr/>
          </p:nvGrpSpPr>
          <p:grpSpPr>
            <a:xfrm>
              <a:off x="5402363" y="671560"/>
              <a:ext cx="517818" cy="543201"/>
              <a:chOff x="6144651" y="1250347"/>
              <a:chExt cx="517818" cy="543201"/>
            </a:xfrm>
          </p:grpSpPr>
          <p:sp>
            <p:nvSpPr>
              <p:cNvPr id="160" name="Google Shape;133;p15">
                <a:extLst>
                  <a:ext uri="{FF2B5EF4-FFF2-40B4-BE49-F238E27FC236}">
                    <a16:creationId xmlns:a16="http://schemas.microsoft.com/office/drawing/2014/main" id="{7E0815F9-9393-36C1-4060-64B5F014C67B}"/>
                  </a:ext>
                </a:extLst>
              </p:cNvPr>
              <p:cNvSpPr/>
              <p:nvPr/>
            </p:nvSpPr>
            <p:spPr>
              <a:xfrm rot="2568446" flipH="1">
                <a:off x="6362979" y="1293376"/>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4;p15">
                <a:extLst>
                  <a:ext uri="{FF2B5EF4-FFF2-40B4-BE49-F238E27FC236}">
                    <a16:creationId xmlns:a16="http://schemas.microsoft.com/office/drawing/2014/main" id="{0806C844-A83B-BE79-C95C-9F4BE8FFD897}"/>
                  </a:ext>
                </a:extLst>
              </p:cNvPr>
              <p:cNvSpPr/>
              <p:nvPr/>
            </p:nvSpPr>
            <p:spPr>
              <a:xfrm rot="2568446" flipH="1">
                <a:off x="6203677" y="1486190"/>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5;p15">
                <a:extLst>
                  <a:ext uri="{FF2B5EF4-FFF2-40B4-BE49-F238E27FC236}">
                    <a16:creationId xmlns:a16="http://schemas.microsoft.com/office/drawing/2014/main" id="{9D9E5963-AA3A-3FD7-4070-DBC3D21EF186}"/>
                  </a:ext>
                </a:extLst>
              </p:cNvPr>
              <p:cNvSpPr/>
              <p:nvPr/>
            </p:nvSpPr>
            <p:spPr>
              <a:xfrm rot="2568446" flipH="1">
                <a:off x="6342015" y="1290703"/>
                <a:ext cx="168139" cy="514198"/>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6;p15">
                <a:extLst>
                  <a:ext uri="{FF2B5EF4-FFF2-40B4-BE49-F238E27FC236}">
                    <a16:creationId xmlns:a16="http://schemas.microsoft.com/office/drawing/2014/main" id="{9F36F5A8-78B7-BF8F-D3A5-FDD593883C19}"/>
                  </a:ext>
                </a:extLst>
              </p:cNvPr>
              <p:cNvSpPr/>
              <p:nvPr/>
            </p:nvSpPr>
            <p:spPr>
              <a:xfrm rot="2568446" flipH="1">
                <a:off x="6330644" y="1301581"/>
                <a:ext cx="44305" cy="348679"/>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37;p15">
              <a:extLst>
                <a:ext uri="{FF2B5EF4-FFF2-40B4-BE49-F238E27FC236}">
                  <a16:creationId xmlns:a16="http://schemas.microsoft.com/office/drawing/2014/main" id="{11F5C4B8-6B18-DEAF-8AE6-13EC20B64F6B}"/>
                </a:ext>
              </a:extLst>
            </p:cNvPr>
            <p:cNvGrpSpPr/>
            <p:nvPr/>
          </p:nvGrpSpPr>
          <p:grpSpPr>
            <a:xfrm>
              <a:off x="7408052" y="1730897"/>
              <a:ext cx="375229" cy="485788"/>
              <a:chOff x="5377840" y="454547"/>
              <a:chExt cx="375229" cy="485788"/>
            </a:xfrm>
          </p:grpSpPr>
          <p:sp>
            <p:nvSpPr>
              <p:cNvPr id="156" name="Google Shape;138;p15">
                <a:extLst>
                  <a:ext uri="{FF2B5EF4-FFF2-40B4-BE49-F238E27FC236}">
                    <a16:creationId xmlns:a16="http://schemas.microsoft.com/office/drawing/2014/main" id="{8D72A52E-45F8-F0E0-668C-B86DAC6F889C}"/>
                  </a:ext>
                </a:extLst>
              </p:cNvPr>
              <p:cNvSpPr/>
              <p:nvPr/>
            </p:nvSpPr>
            <p:spPr>
              <a:xfrm flipH="1">
                <a:off x="5468083" y="454547"/>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9;p15">
                <a:extLst>
                  <a:ext uri="{FF2B5EF4-FFF2-40B4-BE49-F238E27FC236}">
                    <a16:creationId xmlns:a16="http://schemas.microsoft.com/office/drawing/2014/main" id="{E368D173-9EA0-CE1F-B2FD-04E0921581D0}"/>
                  </a:ext>
                </a:extLst>
              </p:cNvPr>
              <p:cNvSpPr/>
              <p:nvPr/>
            </p:nvSpPr>
            <p:spPr>
              <a:xfrm flipH="1">
                <a:off x="5377840" y="651391"/>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0;p15">
                <a:extLst>
                  <a:ext uri="{FF2B5EF4-FFF2-40B4-BE49-F238E27FC236}">
                    <a16:creationId xmlns:a16="http://schemas.microsoft.com/office/drawing/2014/main" id="{0A10C9E4-1F30-7C5C-DCCA-3A72DB645144}"/>
                  </a:ext>
                </a:extLst>
              </p:cNvPr>
              <p:cNvSpPr/>
              <p:nvPr/>
            </p:nvSpPr>
            <p:spPr>
              <a:xfrm flipH="1">
                <a:off x="5430938" y="456701"/>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41;p15">
                <a:extLst>
                  <a:ext uri="{FF2B5EF4-FFF2-40B4-BE49-F238E27FC236}">
                    <a16:creationId xmlns:a16="http://schemas.microsoft.com/office/drawing/2014/main" id="{B029A4C6-8BF7-58A2-E321-572326877F50}"/>
                  </a:ext>
                </a:extLst>
              </p:cNvPr>
              <p:cNvSpPr/>
              <p:nvPr/>
            </p:nvSpPr>
            <p:spPr>
              <a:xfrm flipH="1">
                <a:off x="5429131" y="504850"/>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16">
            <a:extLst>
              <a:ext uri="{FF2B5EF4-FFF2-40B4-BE49-F238E27FC236}">
                <a16:creationId xmlns:a16="http://schemas.microsoft.com/office/drawing/2014/main" id="{9A5D8233-347E-324A-7BE5-55EE4C232446}"/>
              </a:ext>
            </a:extLst>
          </p:cNvPr>
          <p:cNvSpPr txBox="1">
            <a:spLocks noGrp="1"/>
          </p:cNvSpPr>
          <p:nvPr>
            <p:ph type="title"/>
          </p:nvPr>
        </p:nvSpPr>
        <p:spPr>
          <a:xfrm>
            <a:off x="668169" y="-71717"/>
            <a:ext cx="7704000" cy="3769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Feature Extraction</a:t>
            </a:r>
            <a:endParaRPr dirty="0"/>
          </a:p>
        </p:txBody>
      </p:sp>
      <p:grpSp>
        <p:nvGrpSpPr>
          <p:cNvPr id="191" name="Google Shape;191;p16">
            <a:extLst>
              <a:ext uri="{FF2B5EF4-FFF2-40B4-BE49-F238E27FC236}">
                <a16:creationId xmlns:a16="http://schemas.microsoft.com/office/drawing/2014/main" id="{4707D554-C2B7-2837-629C-511C7A9D9B5C}"/>
              </a:ext>
            </a:extLst>
          </p:cNvPr>
          <p:cNvGrpSpPr/>
          <p:nvPr/>
        </p:nvGrpSpPr>
        <p:grpSpPr>
          <a:xfrm>
            <a:off x="1054916" y="3778406"/>
            <a:ext cx="268394" cy="294943"/>
            <a:chOff x="-39998250" y="3605325"/>
            <a:chExt cx="288875" cy="317450"/>
          </a:xfrm>
        </p:grpSpPr>
        <p:sp>
          <p:nvSpPr>
            <p:cNvPr id="192" name="Google Shape;192;p16">
              <a:extLst>
                <a:ext uri="{FF2B5EF4-FFF2-40B4-BE49-F238E27FC236}">
                  <a16:creationId xmlns:a16="http://schemas.microsoft.com/office/drawing/2014/main" id="{EB7AD7D9-C093-0A5D-28AB-BE1A939473F0}"/>
                </a:ext>
              </a:extLst>
            </p:cNvPr>
            <p:cNvSpPr/>
            <p:nvPr/>
          </p:nvSpPr>
          <p:spPr>
            <a:xfrm>
              <a:off x="-39998250" y="379960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a:extLst>
                <a:ext uri="{FF2B5EF4-FFF2-40B4-BE49-F238E27FC236}">
                  <a16:creationId xmlns:a16="http://schemas.microsoft.com/office/drawing/2014/main" id="{BEBBE03E-642E-8F38-F03D-1D84E825ECC6}"/>
                </a:ext>
              </a:extLst>
            </p:cNvPr>
            <p:cNvSpPr/>
            <p:nvPr/>
          </p:nvSpPr>
          <p:spPr>
            <a:xfrm>
              <a:off x="-39940950" y="360532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58;p15">
            <a:extLst>
              <a:ext uri="{FF2B5EF4-FFF2-40B4-BE49-F238E27FC236}">
                <a16:creationId xmlns:a16="http://schemas.microsoft.com/office/drawing/2014/main" id="{5822030D-C8C6-6CF6-0750-C13E45A739A5}"/>
              </a:ext>
            </a:extLst>
          </p:cNvPr>
          <p:cNvSpPr txBox="1">
            <a:spLocks/>
          </p:cNvSpPr>
          <p:nvPr/>
        </p:nvSpPr>
        <p:spPr>
          <a:xfrm>
            <a:off x="327620" y="462698"/>
            <a:ext cx="8691689" cy="442795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20000"/>
              </a:lnSpc>
            </a:pPr>
            <a:r>
              <a:rPr lang="en-US" sz="1600" b="1" dirty="0"/>
              <a:t>How is TF-IDF Used in This Code?</a:t>
            </a:r>
          </a:p>
          <a:p>
            <a:pPr marL="228600" indent="-228600">
              <a:lnSpc>
                <a:spcPct val="120000"/>
              </a:lnSpc>
              <a:buFont typeface="Arial" panose="020B0604020202020204" pitchFamily="34" charset="0"/>
              <a:buChar char="•"/>
            </a:pPr>
            <a:r>
              <a:rPr lang="en-US" b="1" dirty="0"/>
              <a:t>Character-Level TF-IDF</a:t>
            </a:r>
            <a:r>
              <a:rPr lang="en-US" dirty="0"/>
              <a:t>: The </a:t>
            </a:r>
            <a:r>
              <a:rPr lang="en-US" dirty="0" err="1"/>
              <a:t>TfidfVectorizer</a:t>
            </a:r>
            <a:r>
              <a:rPr lang="en-US" dirty="0"/>
              <a:t> is configured with analyzer='char' and </a:t>
            </a:r>
            <a:r>
              <a:rPr lang="en-US" dirty="0" err="1"/>
              <a:t>ngram_range</a:t>
            </a:r>
            <a:r>
              <a:rPr lang="en-US" dirty="0"/>
              <a:t>=(1, 3), which means it extracts features at the character level, considering:</a:t>
            </a:r>
          </a:p>
          <a:p>
            <a:pPr marL="457200" indent="-228600">
              <a:lnSpc>
                <a:spcPct val="120000"/>
              </a:lnSpc>
              <a:buFont typeface="Wingdings" panose="05000000000000000000" pitchFamily="2" charset="2"/>
              <a:buChar char="§"/>
            </a:pPr>
            <a:r>
              <a:rPr lang="en-US" dirty="0"/>
              <a:t>Unigrams: Single characters e.g., </a:t>
            </a:r>
            <a:r>
              <a:rPr lang="ar-EG" dirty="0"/>
              <a:t>ف, ل, ا)</a:t>
            </a:r>
            <a:r>
              <a:rPr lang="en-US" dirty="0"/>
              <a:t> </a:t>
            </a:r>
            <a:r>
              <a:rPr lang="ar-EG" dirty="0"/>
              <a:t>(</a:t>
            </a:r>
            <a:r>
              <a:rPr lang="en-US" dirty="0"/>
              <a:t>.</a:t>
            </a:r>
          </a:p>
          <a:p>
            <a:pPr marL="457200" indent="-228600">
              <a:lnSpc>
                <a:spcPct val="120000"/>
              </a:lnSpc>
              <a:buFont typeface="Wingdings" panose="05000000000000000000" pitchFamily="2" charset="2"/>
              <a:buChar char="§"/>
            </a:pPr>
            <a:r>
              <a:rPr lang="en-US" dirty="0"/>
              <a:t>Bigrams: Pairs of characters e.g., </a:t>
            </a:r>
            <a:r>
              <a:rPr lang="ar-EG" dirty="0"/>
              <a:t>فل, لا, اج)</a:t>
            </a:r>
            <a:r>
              <a:rPr lang="en-US" dirty="0"/>
              <a:t> ).</a:t>
            </a:r>
            <a:endParaRPr lang="ar-EG" dirty="0"/>
          </a:p>
          <a:p>
            <a:pPr marL="457200" indent="-228600">
              <a:lnSpc>
                <a:spcPct val="120000"/>
              </a:lnSpc>
              <a:buFont typeface="Wingdings" panose="05000000000000000000" pitchFamily="2" charset="2"/>
              <a:buChar char="§"/>
            </a:pPr>
            <a:r>
              <a:rPr lang="en-US" dirty="0"/>
              <a:t>Trigrams: Triplets of characters e.g., </a:t>
            </a:r>
            <a:r>
              <a:rPr lang="ar-EG" dirty="0"/>
              <a:t>فلا, لاج, جيل).</a:t>
            </a:r>
            <a:r>
              <a:rPr lang="en-US" dirty="0"/>
              <a:t> ).</a:t>
            </a:r>
            <a:endParaRPr lang="ar-EG" dirty="0"/>
          </a:p>
          <a:p>
            <a:pPr marL="228600" indent="-228600">
              <a:lnSpc>
                <a:spcPct val="120000"/>
              </a:lnSpc>
              <a:buFont typeface="Arial" panose="020B0604020202020204" pitchFamily="34" charset="0"/>
              <a:buChar char="•"/>
            </a:pPr>
            <a:r>
              <a:rPr lang="en-US" b="1" dirty="0"/>
              <a:t>Text to Numerical Features</a:t>
            </a:r>
            <a:r>
              <a:rPr lang="en-US" dirty="0"/>
              <a:t>: The TF-IDF vectorizer converts the text data (seller names and marketplace names) into numerical vectors, which can be used as input to machine learning models like Logistic Regression.</a:t>
            </a:r>
          </a:p>
          <a:p>
            <a:pPr>
              <a:lnSpc>
                <a:spcPct val="120000"/>
              </a:lnSpc>
            </a:pPr>
            <a:endParaRPr lang="en-US" dirty="0"/>
          </a:p>
          <a:p>
            <a:pPr>
              <a:lnSpc>
                <a:spcPct val="120000"/>
              </a:lnSpc>
            </a:pPr>
            <a:r>
              <a:rPr lang="en-US" sz="1600" b="1" dirty="0"/>
              <a:t>Why Use TF-IDF?</a:t>
            </a:r>
          </a:p>
          <a:p>
            <a:pPr marL="228600" indent="-228600">
              <a:lnSpc>
                <a:spcPct val="120000"/>
              </a:lnSpc>
              <a:buFont typeface="Arial" panose="020B0604020202020204" pitchFamily="34" charset="0"/>
              <a:buChar char="•"/>
            </a:pPr>
            <a:r>
              <a:rPr lang="en-US" b="1" dirty="0"/>
              <a:t>Handles Variations</a:t>
            </a:r>
            <a:r>
              <a:rPr lang="en-US" dirty="0"/>
              <a:t>: Character-level TF-IDF is particularly useful for Arabic text, where small variations in spelling or word order can occur.</a:t>
            </a:r>
          </a:p>
          <a:p>
            <a:pPr marL="228600" indent="-228600">
              <a:lnSpc>
                <a:spcPct val="120000"/>
              </a:lnSpc>
              <a:buFont typeface="Arial" panose="020B0604020202020204" pitchFamily="34" charset="0"/>
              <a:buChar char="•"/>
            </a:pPr>
            <a:r>
              <a:rPr lang="en-US" b="1" dirty="0"/>
              <a:t>Captures Local Patterns</a:t>
            </a:r>
            <a:r>
              <a:rPr lang="en-US" dirty="0"/>
              <a:t>: By using n-grams, it captures local patterns in the text, which is helpful for matching similar product names.</a:t>
            </a:r>
          </a:p>
          <a:p>
            <a:pPr marL="228600" indent="-228600">
              <a:lnSpc>
                <a:spcPct val="120000"/>
              </a:lnSpc>
              <a:buFont typeface="Arial" panose="020B0604020202020204" pitchFamily="34" charset="0"/>
              <a:buChar char="•"/>
            </a:pPr>
            <a:r>
              <a:rPr lang="en-US" b="1" dirty="0"/>
              <a:t>Normalizes Importance</a:t>
            </a:r>
            <a:r>
              <a:rPr lang="en-US" dirty="0"/>
              <a:t>: TF-IDF </a:t>
            </a:r>
            <a:r>
              <a:rPr lang="en-US" dirty="0" err="1"/>
              <a:t>downweights</a:t>
            </a:r>
            <a:r>
              <a:rPr lang="en-US" dirty="0"/>
              <a:t> common terms (e.g., </a:t>
            </a:r>
            <a:r>
              <a:rPr lang="en-US" dirty="0" err="1"/>
              <a:t>stopwords</a:t>
            </a:r>
            <a:r>
              <a:rPr lang="en-US" dirty="0"/>
              <a:t>) and emphasizes rare but meaningful terms.</a:t>
            </a:r>
          </a:p>
          <a:p>
            <a:pPr>
              <a:lnSpc>
                <a:spcPct val="80000"/>
              </a:lnSpc>
            </a:pPr>
            <a:endParaRPr lang="en-US" dirty="0"/>
          </a:p>
          <a:p>
            <a:pPr>
              <a:lnSpc>
                <a:spcPct val="80000"/>
              </a:lnSpc>
            </a:pPr>
            <a:endParaRPr lang="en-US" dirty="0"/>
          </a:p>
        </p:txBody>
      </p:sp>
      <p:pic>
        <p:nvPicPr>
          <p:cNvPr id="2" name="Picture 1">
            <a:extLst>
              <a:ext uri="{FF2B5EF4-FFF2-40B4-BE49-F238E27FC236}">
                <a16:creationId xmlns:a16="http://schemas.microsoft.com/office/drawing/2014/main" id="{46CCEFE2-4B1D-4D18-77D5-192BBA550699}"/>
              </a:ext>
            </a:extLst>
          </p:cNvPr>
          <p:cNvPicPr>
            <a:picLocks noChangeAspect="1"/>
          </p:cNvPicPr>
          <p:nvPr/>
        </p:nvPicPr>
        <p:blipFill rotWithShape="1">
          <a:blip r:embed="rId3">
            <a:extLst>
              <a:ext uri="{28A0092B-C50C-407E-A947-70E740481C1C}">
                <a14:useLocalDpi xmlns:a14="http://schemas.microsoft.com/office/drawing/2010/main" val="0"/>
              </a:ext>
            </a:extLst>
          </a:blip>
          <a:srcRect t="30222" b="28889"/>
          <a:stretch/>
        </p:blipFill>
        <p:spPr>
          <a:xfrm>
            <a:off x="0" y="0"/>
            <a:ext cx="1181894" cy="483263"/>
          </a:xfrm>
          <a:prstGeom prst="rect">
            <a:avLst/>
          </a:prstGeom>
        </p:spPr>
      </p:pic>
      <p:sp>
        <p:nvSpPr>
          <p:cNvPr id="4" name="TextBox 3">
            <a:extLst>
              <a:ext uri="{FF2B5EF4-FFF2-40B4-BE49-F238E27FC236}">
                <a16:creationId xmlns:a16="http://schemas.microsoft.com/office/drawing/2014/main" id="{CB9053B6-089A-064C-D425-58FC7B5D24D8}"/>
              </a:ext>
            </a:extLst>
          </p:cNvPr>
          <p:cNvSpPr txBox="1"/>
          <p:nvPr/>
        </p:nvSpPr>
        <p:spPr>
          <a:xfrm>
            <a:off x="8693728" y="4620280"/>
            <a:ext cx="450272" cy="523220"/>
          </a:xfrm>
          <a:prstGeom prst="rect">
            <a:avLst/>
          </a:prstGeom>
          <a:noFill/>
        </p:spPr>
        <p:txBody>
          <a:bodyPr wrap="square" rtlCol="0">
            <a:spAutoFit/>
          </a:bodyPr>
          <a:lstStyle/>
          <a:p>
            <a:r>
              <a:rPr lang="en-US" sz="2800" b="1" dirty="0">
                <a:solidFill>
                  <a:schemeClr val="dk1"/>
                </a:solidFill>
                <a:latin typeface="Fira Sans Extra Condensed"/>
                <a:sym typeface="Fira Sans Extra Condensed"/>
              </a:rPr>
              <a:t>8</a:t>
            </a:r>
            <a:endParaRPr lang="en-US" sz="5200" b="1" dirty="0">
              <a:solidFill>
                <a:schemeClr val="dk1"/>
              </a:solidFill>
              <a:latin typeface="Fira Sans Extra Condensed"/>
              <a:sym typeface="Fira Sans Extra Condensed"/>
            </a:endParaRPr>
          </a:p>
        </p:txBody>
      </p:sp>
    </p:spTree>
    <p:extLst>
      <p:ext uri="{BB962C8B-B14F-4D97-AF65-F5344CB8AC3E}">
        <p14:creationId xmlns:p14="http://schemas.microsoft.com/office/powerpoint/2010/main" val="1294720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5">
          <a:extLst>
            <a:ext uri="{FF2B5EF4-FFF2-40B4-BE49-F238E27FC236}">
              <a16:creationId xmlns:a16="http://schemas.microsoft.com/office/drawing/2014/main" id="{0F1262BF-97A0-0ECC-8A8E-32AF9840A0D0}"/>
            </a:ext>
          </a:extLst>
        </p:cNvPr>
        <p:cNvGrpSpPr/>
        <p:nvPr/>
      </p:nvGrpSpPr>
      <p:grpSpPr>
        <a:xfrm>
          <a:off x="0" y="0"/>
          <a:ext cx="0" cy="0"/>
          <a:chOff x="0" y="0"/>
          <a:chExt cx="0" cy="0"/>
        </a:xfrm>
      </p:grpSpPr>
      <p:grpSp>
        <p:nvGrpSpPr>
          <p:cNvPr id="128" name="Google Shape;107;p15">
            <a:extLst>
              <a:ext uri="{FF2B5EF4-FFF2-40B4-BE49-F238E27FC236}">
                <a16:creationId xmlns:a16="http://schemas.microsoft.com/office/drawing/2014/main" id="{C2CCCC4F-02AA-35BB-E765-BCD3B3F0E8FF}"/>
              </a:ext>
            </a:extLst>
          </p:cNvPr>
          <p:cNvGrpSpPr/>
          <p:nvPr/>
        </p:nvGrpSpPr>
        <p:grpSpPr>
          <a:xfrm>
            <a:off x="864140" y="915378"/>
            <a:ext cx="7349725" cy="2303735"/>
            <a:chOff x="975050" y="-87050"/>
            <a:chExt cx="7349725" cy="2303735"/>
          </a:xfrm>
        </p:grpSpPr>
        <p:sp>
          <p:nvSpPr>
            <p:cNvPr id="129" name="Google Shape;108;p15">
              <a:extLst>
                <a:ext uri="{FF2B5EF4-FFF2-40B4-BE49-F238E27FC236}">
                  <a16:creationId xmlns:a16="http://schemas.microsoft.com/office/drawing/2014/main" id="{72FFA7D3-55FB-307E-541D-BB82E38CA1CB}"/>
                </a:ext>
              </a:extLst>
            </p:cNvPr>
            <p:cNvSpPr/>
            <p:nvPr/>
          </p:nvSpPr>
          <p:spPr>
            <a:xfrm>
              <a:off x="1399772" y="-87050"/>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9;p15">
              <a:extLst>
                <a:ext uri="{FF2B5EF4-FFF2-40B4-BE49-F238E27FC236}">
                  <a16:creationId xmlns:a16="http://schemas.microsoft.com/office/drawing/2014/main" id="{8923ACC9-A47B-9249-69C0-5F6317ED84B6}"/>
                </a:ext>
              </a:extLst>
            </p:cNvPr>
            <p:cNvSpPr/>
            <p:nvPr/>
          </p:nvSpPr>
          <p:spPr>
            <a:xfrm>
              <a:off x="1516564" y="84002"/>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10;p15">
              <a:extLst>
                <a:ext uri="{FF2B5EF4-FFF2-40B4-BE49-F238E27FC236}">
                  <a16:creationId xmlns:a16="http://schemas.microsoft.com/office/drawing/2014/main" id="{62D984D6-5363-70C4-ACB5-9207DE21A56C}"/>
                </a:ext>
              </a:extLst>
            </p:cNvPr>
            <p:cNvSpPr/>
            <p:nvPr/>
          </p:nvSpPr>
          <p:spPr>
            <a:xfrm>
              <a:off x="1399772" y="-82334"/>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11;p15">
              <a:extLst>
                <a:ext uri="{FF2B5EF4-FFF2-40B4-BE49-F238E27FC236}">
                  <a16:creationId xmlns:a16="http://schemas.microsoft.com/office/drawing/2014/main" id="{A2B31F7E-BB34-52AC-8A87-BE1F7EB454C1}"/>
                </a:ext>
              </a:extLst>
            </p:cNvPr>
            <p:cNvSpPr/>
            <p:nvPr/>
          </p:nvSpPr>
          <p:spPr>
            <a:xfrm>
              <a:off x="1550157" y="-44491"/>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12;p15">
              <a:extLst>
                <a:ext uri="{FF2B5EF4-FFF2-40B4-BE49-F238E27FC236}">
                  <a16:creationId xmlns:a16="http://schemas.microsoft.com/office/drawing/2014/main" id="{6D36E8D7-9DA6-6453-0405-A9D4521AF6EA}"/>
                </a:ext>
              </a:extLst>
            </p:cNvPr>
            <p:cNvSpPr/>
            <p:nvPr/>
          </p:nvSpPr>
          <p:spPr>
            <a:xfrm>
              <a:off x="3121659" y="318165"/>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13;p15">
              <a:extLst>
                <a:ext uri="{FF2B5EF4-FFF2-40B4-BE49-F238E27FC236}">
                  <a16:creationId xmlns:a16="http://schemas.microsoft.com/office/drawing/2014/main" id="{F19D62B5-1FDE-463B-DB85-F9BB9C08255C}"/>
                </a:ext>
              </a:extLst>
            </p:cNvPr>
            <p:cNvSpPr/>
            <p:nvPr/>
          </p:nvSpPr>
          <p:spPr>
            <a:xfrm>
              <a:off x="3042013" y="524674"/>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4;p15">
              <a:extLst>
                <a:ext uri="{FF2B5EF4-FFF2-40B4-BE49-F238E27FC236}">
                  <a16:creationId xmlns:a16="http://schemas.microsoft.com/office/drawing/2014/main" id="{D119BB8C-FC28-6B06-0456-254C54B08866}"/>
                </a:ext>
              </a:extLst>
            </p:cNvPr>
            <p:cNvSpPr/>
            <p:nvPr/>
          </p:nvSpPr>
          <p:spPr>
            <a:xfrm>
              <a:off x="3042013" y="318165"/>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5;p15">
              <a:extLst>
                <a:ext uri="{FF2B5EF4-FFF2-40B4-BE49-F238E27FC236}">
                  <a16:creationId xmlns:a16="http://schemas.microsoft.com/office/drawing/2014/main" id="{969812F3-21F7-14EC-9F27-0E372840C9C8}"/>
                </a:ext>
              </a:extLst>
            </p:cNvPr>
            <p:cNvSpPr/>
            <p:nvPr/>
          </p:nvSpPr>
          <p:spPr>
            <a:xfrm>
              <a:off x="3208351" y="418013"/>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6;p15">
              <a:extLst>
                <a:ext uri="{FF2B5EF4-FFF2-40B4-BE49-F238E27FC236}">
                  <a16:creationId xmlns:a16="http://schemas.microsoft.com/office/drawing/2014/main" id="{0C01A378-0D21-1D66-7B19-58C8C2D03B5C}"/>
                </a:ext>
              </a:extLst>
            </p:cNvPr>
            <p:cNvSpPr/>
            <p:nvPr/>
          </p:nvSpPr>
          <p:spPr>
            <a:xfrm>
              <a:off x="989198" y="1140298"/>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7;p15">
              <a:extLst>
                <a:ext uri="{FF2B5EF4-FFF2-40B4-BE49-F238E27FC236}">
                  <a16:creationId xmlns:a16="http://schemas.microsoft.com/office/drawing/2014/main" id="{03693E4C-3047-1C5F-006A-DA2EB93426D9}"/>
                </a:ext>
              </a:extLst>
            </p:cNvPr>
            <p:cNvSpPr/>
            <p:nvPr/>
          </p:nvSpPr>
          <p:spPr>
            <a:xfrm>
              <a:off x="975050" y="1390006"/>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8;p15">
              <a:extLst>
                <a:ext uri="{FF2B5EF4-FFF2-40B4-BE49-F238E27FC236}">
                  <a16:creationId xmlns:a16="http://schemas.microsoft.com/office/drawing/2014/main" id="{8F277E2E-BA17-05FA-352E-974E831D6AF3}"/>
                </a:ext>
              </a:extLst>
            </p:cNvPr>
            <p:cNvSpPr/>
            <p:nvPr/>
          </p:nvSpPr>
          <p:spPr>
            <a:xfrm>
              <a:off x="975050" y="1140298"/>
              <a:ext cx="168139" cy="514199"/>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9;p15">
              <a:extLst>
                <a:ext uri="{FF2B5EF4-FFF2-40B4-BE49-F238E27FC236}">
                  <a16:creationId xmlns:a16="http://schemas.microsoft.com/office/drawing/2014/main" id="{19A5ECE9-A23A-B7FE-E727-C8B5F05FA0E9}"/>
                </a:ext>
              </a:extLst>
            </p:cNvPr>
            <p:cNvSpPr/>
            <p:nvPr/>
          </p:nvSpPr>
          <p:spPr>
            <a:xfrm>
              <a:off x="1139583" y="1220118"/>
              <a:ext cx="44305" cy="348680"/>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20;p15">
              <a:extLst>
                <a:ext uri="{FF2B5EF4-FFF2-40B4-BE49-F238E27FC236}">
                  <a16:creationId xmlns:a16="http://schemas.microsoft.com/office/drawing/2014/main" id="{19C7889E-F883-3957-C787-209CDB6B8C93}"/>
                </a:ext>
              </a:extLst>
            </p:cNvPr>
            <p:cNvSpPr/>
            <p:nvPr/>
          </p:nvSpPr>
          <p:spPr>
            <a:xfrm>
              <a:off x="2117193" y="1083014"/>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1;p15">
              <a:extLst>
                <a:ext uri="{FF2B5EF4-FFF2-40B4-BE49-F238E27FC236}">
                  <a16:creationId xmlns:a16="http://schemas.microsoft.com/office/drawing/2014/main" id="{538975B1-B14C-AC87-40B8-05CB01A8CA3F}"/>
                </a:ext>
              </a:extLst>
            </p:cNvPr>
            <p:cNvSpPr/>
            <p:nvPr/>
          </p:nvSpPr>
          <p:spPr>
            <a:xfrm>
              <a:off x="2207494" y="1279858"/>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2;p15">
              <a:extLst>
                <a:ext uri="{FF2B5EF4-FFF2-40B4-BE49-F238E27FC236}">
                  <a16:creationId xmlns:a16="http://schemas.microsoft.com/office/drawing/2014/main" id="{5CF466DB-E512-42A9-77C7-37DB7552A127}"/>
                </a:ext>
              </a:extLst>
            </p:cNvPr>
            <p:cNvSpPr/>
            <p:nvPr/>
          </p:nvSpPr>
          <p:spPr>
            <a:xfrm>
              <a:off x="2117193" y="1085168"/>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3;p15">
              <a:extLst>
                <a:ext uri="{FF2B5EF4-FFF2-40B4-BE49-F238E27FC236}">
                  <a16:creationId xmlns:a16="http://schemas.microsoft.com/office/drawing/2014/main" id="{636FEEFD-EBD9-FBA6-455C-F7780FB59BA0}"/>
                </a:ext>
              </a:extLst>
            </p:cNvPr>
            <p:cNvSpPr/>
            <p:nvPr/>
          </p:nvSpPr>
          <p:spPr>
            <a:xfrm>
              <a:off x="2274739" y="1133317"/>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4;p15">
              <a:extLst>
                <a:ext uri="{FF2B5EF4-FFF2-40B4-BE49-F238E27FC236}">
                  <a16:creationId xmlns:a16="http://schemas.microsoft.com/office/drawing/2014/main" id="{F98EDAD2-7318-8BBB-FB12-2D380F08A632}"/>
                </a:ext>
              </a:extLst>
            </p:cNvPr>
            <p:cNvSpPr/>
            <p:nvPr/>
          </p:nvSpPr>
          <p:spPr>
            <a:xfrm flipH="1">
              <a:off x="6976344" y="84015"/>
              <a:ext cx="295583" cy="291449"/>
            </a:xfrm>
            <a:custGeom>
              <a:avLst/>
              <a:gdLst/>
              <a:ahLst/>
              <a:cxnLst/>
              <a:rect l="l" t="t" r="r" b="b"/>
              <a:pathLst>
                <a:path w="5077" h="5006" extrusionOk="0">
                  <a:moveTo>
                    <a:pt x="2115" y="0"/>
                  </a:moveTo>
                  <a:cubicBezTo>
                    <a:pt x="1753" y="0"/>
                    <a:pt x="1387" y="106"/>
                    <a:pt x="1064" y="325"/>
                  </a:cubicBezTo>
                  <a:cubicBezTo>
                    <a:pt x="213" y="872"/>
                    <a:pt x="0" y="2027"/>
                    <a:pt x="578" y="2878"/>
                  </a:cubicBezTo>
                  <a:lnTo>
                    <a:pt x="2006" y="5005"/>
                  </a:lnTo>
                  <a:lnTo>
                    <a:pt x="5076" y="2939"/>
                  </a:lnTo>
                  <a:lnTo>
                    <a:pt x="3648" y="811"/>
                  </a:lnTo>
                  <a:cubicBezTo>
                    <a:pt x="3289" y="283"/>
                    <a:pt x="2708" y="0"/>
                    <a:pt x="2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5;p15">
              <a:extLst>
                <a:ext uri="{FF2B5EF4-FFF2-40B4-BE49-F238E27FC236}">
                  <a16:creationId xmlns:a16="http://schemas.microsoft.com/office/drawing/2014/main" id="{8E04AFDF-9AA7-0495-BC26-F7A03A0B81CE}"/>
                </a:ext>
              </a:extLst>
            </p:cNvPr>
            <p:cNvSpPr/>
            <p:nvPr/>
          </p:nvSpPr>
          <p:spPr>
            <a:xfrm flipH="1">
              <a:off x="6859552" y="255067"/>
              <a:ext cx="295583" cy="291449"/>
            </a:xfrm>
            <a:custGeom>
              <a:avLst/>
              <a:gdLst/>
              <a:ahLst/>
              <a:cxnLst/>
              <a:rect l="l" t="t" r="r" b="b"/>
              <a:pathLst>
                <a:path w="5077" h="5006" extrusionOk="0">
                  <a:moveTo>
                    <a:pt x="3070" y="1"/>
                  </a:moveTo>
                  <a:lnTo>
                    <a:pt x="0" y="2067"/>
                  </a:lnTo>
                  <a:lnTo>
                    <a:pt x="1429" y="4195"/>
                  </a:lnTo>
                  <a:cubicBezTo>
                    <a:pt x="1787" y="4724"/>
                    <a:pt x="2368" y="5006"/>
                    <a:pt x="2961" y="5006"/>
                  </a:cubicBezTo>
                  <a:cubicBezTo>
                    <a:pt x="3323" y="5006"/>
                    <a:pt x="3690" y="4901"/>
                    <a:pt x="4012" y="4682"/>
                  </a:cubicBezTo>
                  <a:cubicBezTo>
                    <a:pt x="4864" y="4134"/>
                    <a:pt x="5076" y="2979"/>
                    <a:pt x="4499" y="2128"/>
                  </a:cubicBezTo>
                  <a:lnTo>
                    <a:pt x="307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6;p15">
              <a:extLst>
                <a:ext uri="{FF2B5EF4-FFF2-40B4-BE49-F238E27FC236}">
                  <a16:creationId xmlns:a16="http://schemas.microsoft.com/office/drawing/2014/main" id="{8D461B6E-076C-F6BC-C2E9-C4A27BD1C75C}"/>
                </a:ext>
              </a:extLst>
            </p:cNvPr>
            <p:cNvSpPr/>
            <p:nvPr/>
          </p:nvSpPr>
          <p:spPr>
            <a:xfrm flipH="1">
              <a:off x="6898504" y="88730"/>
              <a:ext cx="373423" cy="458250"/>
            </a:xfrm>
            <a:custGeom>
              <a:avLst/>
              <a:gdLst/>
              <a:ahLst/>
              <a:cxnLst/>
              <a:rect l="l" t="t" r="r" b="b"/>
              <a:pathLst>
                <a:path w="6414" h="7871" extrusionOk="0">
                  <a:moveTo>
                    <a:pt x="1550" y="0"/>
                  </a:moveTo>
                  <a:cubicBezTo>
                    <a:pt x="1368" y="61"/>
                    <a:pt x="1216" y="122"/>
                    <a:pt x="1064" y="244"/>
                  </a:cubicBezTo>
                  <a:cubicBezTo>
                    <a:pt x="213" y="791"/>
                    <a:pt x="0" y="1946"/>
                    <a:pt x="578" y="2797"/>
                  </a:cubicBezTo>
                  <a:lnTo>
                    <a:pt x="2006" y="4924"/>
                  </a:lnTo>
                  <a:lnTo>
                    <a:pt x="3435" y="7052"/>
                  </a:lnTo>
                  <a:cubicBezTo>
                    <a:pt x="3798" y="7587"/>
                    <a:pt x="4390" y="7870"/>
                    <a:pt x="4991" y="7870"/>
                  </a:cubicBezTo>
                  <a:cubicBezTo>
                    <a:pt x="5345" y="7870"/>
                    <a:pt x="5703" y="7772"/>
                    <a:pt x="6018" y="7569"/>
                  </a:cubicBezTo>
                  <a:cubicBezTo>
                    <a:pt x="6170" y="7447"/>
                    <a:pt x="6292" y="7326"/>
                    <a:pt x="6414" y="7204"/>
                  </a:cubicBezTo>
                  <a:lnTo>
                    <a:pt x="6414" y="7204"/>
                  </a:lnTo>
                  <a:cubicBezTo>
                    <a:pt x="6224" y="7263"/>
                    <a:pt x="6030" y="7291"/>
                    <a:pt x="5839" y="7291"/>
                  </a:cubicBezTo>
                  <a:cubicBezTo>
                    <a:pt x="5235" y="7291"/>
                    <a:pt x="4655" y="7006"/>
                    <a:pt x="4286" y="6475"/>
                  </a:cubicBezTo>
                  <a:lnTo>
                    <a:pt x="2857" y="4347"/>
                  </a:lnTo>
                  <a:lnTo>
                    <a:pt x="1429" y="2219"/>
                  </a:lnTo>
                  <a:cubicBezTo>
                    <a:pt x="942" y="1520"/>
                    <a:pt x="1034" y="608"/>
                    <a:pt x="15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7;p15">
              <a:extLst>
                <a:ext uri="{FF2B5EF4-FFF2-40B4-BE49-F238E27FC236}">
                  <a16:creationId xmlns:a16="http://schemas.microsoft.com/office/drawing/2014/main" id="{B6F5AD42-3AC2-FA66-A433-C18140ADA313}"/>
                </a:ext>
              </a:extLst>
            </p:cNvPr>
            <p:cNvSpPr/>
            <p:nvPr/>
          </p:nvSpPr>
          <p:spPr>
            <a:xfrm flipH="1">
              <a:off x="6912648" y="126574"/>
              <a:ext cx="208893" cy="293196"/>
            </a:xfrm>
            <a:custGeom>
              <a:avLst/>
              <a:gdLst/>
              <a:ahLst/>
              <a:cxnLst/>
              <a:rect l="l" t="t" r="r" b="b"/>
              <a:pathLst>
                <a:path w="3588" h="5036" extrusionOk="0">
                  <a:moveTo>
                    <a:pt x="208" y="1"/>
                  </a:moveTo>
                  <a:cubicBezTo>
                    <a:pt x="175" y="1"/>
                    <a:pt x="145" y="8"/>
                    <a:pt x="122" y="19"/>
                  </a:cubicBezTo>
                  <a:cubicBezTo>
                    <a:pt x="31" y="80"/>
                    <a:pt x="1" y="201"/>
                    <a:pt x="62" y="293"/>
                  </a:cubicBezTo>
                  <a:lnTo>
                    <a:pt x="3192" y="4943"/>
                  </a:lnTo>
                  <a:cubicBezTo>
                    <a:pt x="3232" y="5002"/>
                    <a:pt x="3296" y="5036"/>
                    <a:pt x="3362" y="5036"/>
                  </a:cubicBezTo>
                  <a:cubicBezTo>
                    <a:pt x="3397" y="5036"/>
                    <a:pt x="3434" y="5026"/>
                    <a:pt x="3466" y="5004"/>
                  </a:cubicBezTo>
                  <a:cubicBezTo>
                    <a:pt x="3557" y="4943"/>
                    <a:pt x="3587" y="4822"/>
                    <a:pt x="3527" y="4761"/>
                  </a:cubicBezTo>
                  <a:lnTo>
                    <a:pt x="365" y="80"/>
                  </a:lnTo>
                  <a:cubicBezTo>
                    <a:pt x="327" y="22"/>
                    <a:pt x="264" y="1"/>
                    <a:pt x="2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8;p15">
              <a:extLst>
                <a:ext uri="{FF2B5EF4-FFF2-40B4-BE49-F238E27FC236}">
                  <a16:creationId xmlns:a16="http://schemas.microsoft.com/office/drawing/2014/main" id="{A848D482-7200-4F8B-1477-B3E2B75DFB2E}"/>
                </a:ext>
              </a:extLst>
            </p:cNvPr>
            <p:cNvSpPr/>
            <p:nvPr/>
          </p:nvSpPr>
          <p:spPr>
            <a:xfrm flipH="1">
              <a:off x="7967245" y="697447"/>
              <a:ext cx="277884" cy="286151"/>
            </a:xfrm>
            <a:custGeom>
              <a:avLst/>
              <a:gdLst/>
              <a:ahLst/>
              <a:cxnLst/>
              <a:rect l="l" t="t" r="r" b="b"/>
              <a:pathLst>
                <a:path w="4773" h="4915" extrusionOk="0">
                  <a:moveTo>
                    <a:pt x="2641" y="0"/>
                  </a:moveTo>
                  <a:cubicBezTo>
                    <a:pt x="1920" y="0"/>
                    <a:pt x="1241" y="434"/>
                    <a:pt x="942" y="1146"/>
                  </a:cubicBezTo>
                  <a:lnTo>
                    <a:pt x="0" y="3547"/>
                  </a:lnTo>
                  <a:lnTo>
                    <a:pt x="3435" y="4915"/>
                  </a:lnTo>
                  <a:lnTo>
                    <a:pt x="4377" y="2544"/>
                  </a:lnTo>
                  <a:cubicBezTo>
                    <a:pt x="4772" y="1602"/>
                    <a:pt x="4286" y="508"/>
                    <a:pt x="3344" y="143"/>
                  </a:cubicBezTo>
                  <a:cubicBezTo>
                    <a:pt x="3113" y="46"/>
                    <a:pt x="2875" y="0"/>
                    <a:pt x="2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9;p15">
              <a:extLst>
                <a:ext uri="{FF2B5EF4-FFF2-40B4-BE49-F238E27FC236}">
                  <a16:creationId xmlns:a16="http://schemas.microsoft.com/office/drawing/2014/main" id="{20774AAB-5A0D-FC50-D7FA-754D3BEADE10}"/>
                </a:ext>
              </a:extLst>
            </p:cNvPr>
            <p:cNvSpPr/>
            <p:nvPr/>
          </p:nvSpPr>
          <p:spPr>
            <a:xfrm flipH="1">
              <a:off x="8046891" y="903956"/>
              <a:ext cx="277884" cy="286151"/>
            </a:xfrm>
            <a:custGeom>
              <a:avLst/>
              <a:gdLst/>
              <a:ahLst/>
              <a:cxnLst/>
              <a:rect l="l" t="t" r="r" b="b"/>
              <a:pathLst>
                <a:path w="4773" h="4915" extrusionOk="0">
                  <a:moveTo>
                    <a:pt x="1338" y="0"/>
                  </a:moveTo>
                  <a:lnTo>
                    <a:pt x="395" y="2371"/>
                  </a:lnTo>
                  <a:cubicBezTo>
                    <a:pt x="0" y="3313"/>
                    <a:pt x="487" y="4407"/>
                    <a:pt x="1429" y="4772"/>
                  </a:cubicBezTo>
                  <a:cubicBezTo>
                    <a:pt x="1659" y="4869"/>
                    <a:pt x="1896" y="4914"/>
                    <a:pt x="2128" y="4914"/>
                  </a:cubicBezTo>
                  <a:cubicBezTo>
                    <a:pt x="2850" y="4914"/>
                    <a:pt x="3531" y="4474"/>
                    <a:pt x="3830" y="3739"/>
                  </a:cubicBezTo>
                  <a:lnTo>
                    <a:pt x="4772" y="1368"/>
                  </a:lnTo>
                  <a:lnTo>
                    <a:pt x="13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30;p15">
              <a:extLst>
                <a:ext uri="{FF2B5EF4-FFF2-40B4-BE49-F238E27FC236}">
                  <a16:creationId xmlns:a16="http://schemas.microsoft.com/office/drawing/2014/main" id="{7E5FE11B-21D1-EEBE-2AAE-D01B7F8582DD}"/>
                </a:ext>
              </a:extLst>
            </p:cNvPr>
            <p:cNvSpPr/>
            <p:nvPr/>
          </p:nvSpPr>
          <p:spPr>
            <a:xfrm flipH="1">
              <a:off x="8023894" y="697447"/>
              <a:ext cx="300881" cy="491435"/>
            </a:xfrm>
            <a:custGeom>
              <a:avLst/>
              <a:gdLst/>
              <a:ahLst/>
              <a:cxnLst/>
              <a:rect l="l" t="t" r="r" b="b"/>
              <a:pathLst>
                <a:path w="5168" h="8441" extrusionOk="0">
                  <a:moveTo>
                    <a:pt x="4005" y="0"/>
                  </a:moveTo>
                  <a:cubicBezTo>
                    <a:pt x="3277" y="0"/>
                    <a:pt x="2586" y="434"/>
                    <a:pt x="2310" y="1146"/>
                  </a:cubicBezTo>
                  <a:lnTo>
                    <a:pt x="1338" y="3547"/>
                  </a:lnTo>
                  <a:lnTo>
                    <a:pt x="395" y="5918"/>
                  </a:lnTo>
                  <a:cubicBezTo>
                    <a:pt x="0" y="6860"/>
                    <a:pt x="456" y="7954"/>
                    <a:pt x="1429" y="8319"/>
                  </a:cubicBezTo>
                  <a:cubicBezTo>
                    <a:pt x="1581" y="8380"/>
                    <a:pt x="1763" y="8441"/>
                    <a:pt x="1915" y="8441"/>
                  </a:cubicBezTo>
                  <a:cubicBezTo>
                    <a:pt x="1307" y="7954"/>
                    <a:pt x="1034" y="7073"/>
                    <a:pt x="1338" y="6313"/>
                  </a:cubicBezTo>
                  <a:lnTo>
                    <a:pt x="2310" y="3912"/>
                  </a:lnTo>
                  <a:lnTo>
                    <a:pt x="3253" y="1541"/>
                  </a:lnTo>
                  <a:cubicBezTo>
                    <a:pt x="3566" y="800"/>
                    <a:pt x="4280" y="380"/>
                    <a:pt x="5018" y="380"/>
                  </a:cubicBezTo>
                  <a:cubicBezTo>
                    <a:pt x="5068" y="380"/>
                    <a:pt x="5118" y="382"/>
                    <a:pt x="5168" y="386"/>
                  </a:cubicBezTo>
                  <a:cubicBezTo>
                    <a:pt x="5046" y="295"/>
                    <a:pt x="4894" y="204"/>
                    <a:pt x="4712" y="143"/>
                  </a:cubicBezTo>
                  <a:cubicBezTo>
                    <a:pt x="4481" y="46"/>
                    <a:pt x="4241" y="0"/>
                    <a:pt x="40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31;p15">
              <a:extLst>
                <a:ext uri="{FF2B5EF4-FFF2-40B4-BE49-F238E27FC236}">
                  <a16:creationId xmlns:a16="http://schemas.microsoft.com/office/drawing/2014/main" id="{370C5BFA-51C3-D354-1523-0F5FFAC9A6A3}"/>
                </a:ext>
              </a:extLst>
            </p:cNvPr>
            <p:cNvSpPr/>
            <p:nvPr/>
          </p:nvSpPr>
          <p:spPr>
            <a:xfrm flipH="1">
              <a:off x="8011490" y="797296"/>
              <a:ext cx="146947" cy="325799"/>
            </a:xfrm>
            <a:custGeom>
              <a:avLst/>
              <a:gdLst/>
              <a:ahLst/>
              <a:cxnLst/>
              <a:rect l="l" t="t" r="r" b="b"/>
              <a:pathLst>
                <a:path w="2524" h="5596" extrusionOk="0">
                  <a:moveTo>
                    <a:pt x="2351" y="0"/>
                  </a:moveTo>
                  <a:cubicBezTo>
                    <a:pt x="2270" y="0"/>
                    <a:pt x="2184" y="55"/>
                    <a:pt x="2159" y="130"/>
                  </a:cubicBezTo>
                  <a:lnTo>
                    <a:pt x="61" y="5358"/>
                  </a:lnTo>
                  <a:cubicBezTo>
                    <a:pt x="1" y="5449"/>
                    <a:pt x="61" y="5540"/>
                    <a:pt x="152" y="5571"/>
                  </a:cubicBezTo>
                  <a:cubicBezTo>
                    <a:pt x="178" y="5588"/>
                    <a:pt x="206" y="5595"/>
                    <a:pt x="233" y="5595"/>
                  </a:cubicBezTo>
                  <a:cubicBezTo>
                    <a:pt x="304" y="5595"/>
                    <a:pt x="374" y="5545"/>
                    <a:pt x="396" y="5480"/>
                  </a:cubicBezTo>
                  <a:lnTo>
                    <a:pt x="2493" y="252"/>
                  </a:lnTo>
                  <a:cubicBezTo>
                    <a:pt x="2523" y="160"/>
                    <a:pt x="2493" y="69"/>
                    <a:pt x="2402" y="8"/>
                  </a:cubicBezTo>
                  <a:cubicBezTo>
                    <a:pt x="2386" y="3"/>
                    <a:pt x="2369" y="0"/>
                    <a:pt x="23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4" name="Google Shape;132;p15">
              <a:extLst>
                <a:ext uri="{FF2B5EF4-FFF2-40B4-BE49-F238E27FC236}">
                  <a16:creationId xmlns:a16="http://schemas.microsoft.com/office/drawing/2014/main" id="{3C8623CC-1A91-CA38-CC21-8721796B7424}"/>
                </a:ext>
              </a:extLst>
            </p:cNvPr>
            <p:cNvGrpSpPr/>
            <p:nvPr/>
          </p:nvGrpSpPr>
          <p:grpSpPr>
            <a:xfrm>
              <a:off x="5402363" y="671560"/>
              <a:ext cx="517818" cy="543201"/>
              <a:chOff x="6144651" y="1250347"/>
              <a:chExt cx="517818" cy="543201"/>
            </a:xfrm>
          </p:grpSpPr>
          <p:sp>
            <p:nvSpPr>
              <p:cNvPr id="160" name="Google Shape;133;p15">
                <a:extLst>
                  <a:ext uri="{FF2B5EF4-FFF2-40B4-BE49-F238E27FC236}">
                    <a16:creationId xmlns:a16="http://schemas.microsoft.com/office/drawing/2014/main" id="{F0131D21-ABFC-A033-8F6F-05FE72DB3EB6}"/>
                  </a:ext>
                </a:extLst>
              </p:cNvPr>
              <p:cNvSpPr/>
              <p:nvPr/>
            </p:nvSpPr>
            <p:spPr>
              <a:xfrm rot="2568446" flipH="1">
                <a:off x="6362979" y="1293376"/>
                <a:ext cx="230085" cy="263911"/>
              </a:xfrm>
              <a:custGeom>
                <a:avLst/>
                <a:gdLst/>
                <a:ahLst/>
                <a:cxnLst/>
                <a:rect l="l" t="t" r="r" b="b"/>
                <a:pathLst>
                  <a:path w="3952" h="4533" extrusionOk="0">
                    <a:moveTo>
                      <a:pt x="2047" y="0"/>
                    </a:moveTo>
                    <a:cubicBezTo>
                      <a:pt x="1062" y="0"/>
                      <a:pt x="241" y="770"/>
                      <a:pt x="183" y="1736"/>
                    </a:cubicBezTo>
                    <a:lnTo>
                      <a:pt x="0" y="4290"/>
                    </a:lnTo>
                    <a:lnTo>
                      <a:pt x="3709" y="4533"/>
                    </a:lnTo>
                    <a:lnTo>
                      <a:pt x="3861" y="1979"/>
                    </a:lnTo>
                    <a:cubicBezTo>
                      <a:pt x="3952" y="976"/>
                      <a:pt x="3161" y="95"/>
                      <a:pt x="2158" y="4"/>
                    </a:cubicBezTo>
                    <a:cubicBezTo>
                      <a:pt x="2121" y="2"/>
                      <a:pt x="2084" y="0"/>
                      <a:pt x="2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4;p15">
                <a:extLst>
                  <a:ext uri="{FF2B5EF4-FFF2-40B4-BE49-F238E27FC236}">
                    <a16:creationId xmlns:a16="http://schemas.microsoft.com/office/drawing/2014/main" id="{D963B449-6057-8D40-3BC4-A0E88CC29755}"/>
                  </a:ext>
                </a:extLst>
              </p:cNvPr>
              <p:cNvSpPr/>
              <p:nvPr/>
            </p:nvSpPr>
            <p:spPr>
              <a:xfrm rot="2568446" flipH="1">
                <a:off x="6203677" y="1486190"/>
                <a:ext cx="230085" cy="263911"/>
              </a:xfrm>
              <a:custGeom>
                <a:avLst/>
                <a:gdLst/>
                <a:ahLst/>
                <a:cxnLst/>
                <a:rect l="l" t="t" r="r" b="b"/>
                <a:pathLst>
                  <a:path w="3952" h="4533" extrusionOk="0">
                    <a:moveTo>
                      <a:pt x="243" y="1"/>
                    </a:moveTo>
                    <a:lnTo>
                      <a:pt x="91" y="2554"/>
                    </a:lnTo>
                    <a:cubicBezTo>
                      <a:pt x="0" y="3587"/>
                      <a:pt x="790" y="4469"/>
                      <a:pt x="1793" y="4529"/>
                    </a:cubicBezTo>
                    <a:cubicBezTo>
                      <a:pt x="1832" y="4532"/>
                      <a:pt x="1871" y="4533"/>
                      <a:pt x="1909" y="4533"/>
                    </a:cubicBezTo>
                    <a:cubicBezTo>
                      <a:pt x="2892" y="4533"/>
                      <a:pt x="3711" y="3792"/>
                      <a:pt x="3769" y="2797"/>
                    </a:cubicBezTo>
                    <a:lnTo>
                      <a:pt x="3952" y="24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5;p15">
                <a:extLst>
                  <a:ext uri="{FF2B5EF4-FFF2-40B4-BE49-F238E27FC236}">
                    <a16:creationId xmlns:a16="http://schemas.microsoft.com/office/drawing/2014/main" id="{AAC8D2A0-93A9-E986-2FE9-AE5CFFCF291A}"/>
                  </a:ext>
                </a:extLst>
              </p:cNvPr>
              <p:cNvSpPr/>
              <p:nvPr/>
            </p:nvSpPr>
            <p:spPr>
              <a:xfrm rot="2568446" flipH="1">
                <a:off x="6342015" y="1290703"/>
                <a:ext cx="168139" cy="514198"/>
              </a:xfrm>
              <a:custGeom>
                <a:avLst/>
                <a:gdLst/>
                <a:ahLst/>
                <a:cxnLst/>
                <a:rect l="l" t="t" r="r" b="b"/>
                <a:pathLst>
                  <a:path w="2888" h="8832" extrusionOk="0">
                    <a:moveTo>
                      <a:pt x="2263" y="0"/>
                    </a:moveTo>
                    <a:cubicBezTo>
                      <a:pt x="1305" y="0"/>
                      <a:pt x="484" y="770"/>
                      <a:pt x="426" y="1736"/>
                    </a:cubicBezTo>
                    <a:lnTo>
                      <a:pt x="243" y="4290"/>
                    </a:lnTo>
                    <a:lnTo>
                      <a:pt x="61" y="6843"/>
                    </a:lnTo>
                    <a:cubicBezTo>
                      <a:pt x="0" y="7876"/>
                      <a:pt x="790" y="8758"/>
                      <a:pt x="1793" y="8818"/>
                    </a:cubicBezTo>
                    <a:cubicBezTo>
                      <a:pt x="1847" y="8827"/>
                      <a:pt x="1900" y="8831"/>
                      <a:pt x="1953" y="8831"/>
                    </a:cubicBezTo>
                    <a:cubicBezTo>
                      <a:pt x="2080" y="8831"/>
                      <a:pt x="2203" y="8810"/>
                      <a:pt x="2310" y="8788"/>
                    </a:cubicBezTo>
                    <a:cubicBezTo>
                      <a:pt x="1550" y="8515"/>
                      <a:pt x="1064" y="7755"/>
                      <a:pt x="1094" y="6934"/>
                    </a:cubicBezTo>
                    <a:lnTo>
                      <a:pt x="1277" y="4381"/>
                    </a:lnTo>
                    <a:lnTo>
                      <a:pt x="1429" y="1797"/>
                    </a:lnTo>
                    <a:cubicBezTo>
                      <a:pt x="1490" y="976"/>
                      <a:pt x="2097" y="308"/>
                      <a:pt x="2888" y="125"/>
                    </a:cubicBezTo>
                    <a:cubicBezTo>
                      <a:pt x="2736" y="65"/>
                      <a:pt x="2553" y="34"/>
                      <a:pt x="2371" y="4"/>
                    </a:cubicBezTo>
                    <a:cubicBezTo>
                      <a:pt x="2335" y="2"/>
                      <a:pt x="2299" y="0"/>
                      <a:pt x="2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6;p15">
                <a:extLst>
                  <a:ext uri="{FF2B5EF4-FFF2-40B4-BE49-F238E27FC236}">
                    <a16:creationId xmlns:a16="http://schemas.microsoft.com/office/drawing/2014/main" id="{F5139846-5F9E-2E67-A247-B6B126EE13DF}"/>
                  </a:ext>
                </a:extLst>
              </p:cNvPr>
              <p:cNvSpPr/>
              <p:nvPr/>
            </p:nvSpPr>
            <p:spPr>
              <a:xfrm rot="2568446" flipH="1">
                <a:off x="6330644" y="1301581"/>
                <a:ext cx="44305" cy="348679"/>
              </a:xfrm>
              <a:custGeom>
                <a:avLst/>
                <a:gdLst/>
                <a:ahLst/>
                <a:cxnLst/>
                <a:rect l="l" t="t" r="r" b="b"/>
                <a:pathLst>
                  <a:path w="761" h="5989" extrusionOk="0">
                    <a:moveTo>
                      <a:pt x="578" y="1"/>
                    </a:moveTo>
                    <a:cubicBezTo>
                      <a:pt x="457" y="1"/>
                      <a:pt x="396" y="61"/>
                      <a:pt x="366" y="183"/>
                    </a:cubicBezTo>
                    <a:lnTo>
                      <a:pt x="1" y="5776"/>
                    </a:lnTo>
                    <a:cubicBezTo>
                      <a:pt x="1" y="5897"/>
                      <a:pt x="62" y="5988"/>
                      <a:pt x="153" y="5988"/>
                    </a:cubicBezTo>
                    <a:cubicBezTo>
                      <a:pt x="275" y="5988"/>
                      <a:pt x="366" y="5928"/>
                      <a:pt x="366" y="5806"/>
                    </a:cubicBezTo>
                    <a:lnTo>
                      <a:pt x="730" y="183"/>
                    </a:lnTo>
                    <a:cubicBezTo>
                      <a:pt x="761" y="92"/>
                      <a:pt x="67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 name="Google Shape;137;p15">
              <a:extLst>
                <a:ext uri="{FF2B5EF4-FFF2-40B4-BE49-F238E27FC236}">
                  <a16:creationId xmlns:a16="http://schemas.microsoft.com/office/drawing/2014/main" id="{1C6B6B6F-7B18-DEF3-4CF3-549F348B74B9}"/>
                </a:ext>
              </a:extLst>
            </p:cNvPr>
            <p:cNvGrpSpPr/>
            <p:nvPr/>
          </p:nvGrpSpPr>
          <p:grpSpPr>
            <a:xfrm>
              <a:off x="7408052" y="1730897"/>
              <a:ext cx="375229" cy="485788"/>
              <a:chOff x="5377840" y="454547"/>
              <a:chExt cx="375229" cy="485788"/>
            </a:xfrm>
          </p:grpSpPr>
          <p:sp>
            <p:nvSpPr>
              <p:cNvPr id="156" name="Google Shape;138;p15">
                <a:extLst>
                  <a:ext uri="{FF2B5EF4-FFF2-40B4-BE49-F238E27FC236}">
                    <a16:creationId xmlns:a16="http://schemas.microsoft.com/office/drawing/2014/main" id="{191FE857-2E4C-EBDB-2175-48A208A86BF7}"/>
                  </a:ext>
                </a:extLst>
              </p:cNvPr>
              <p:cNvSpPr/>
              <p:nvPr/>
            </p:nvSpPr>
            <p:spPr>
              <a:xfrm flipH="1">
                <a:off x="5468083" y="454547"/>
                <a:ext cx="284987" cy="288888"/>
              </a:xfrm>
              <a:custGeom>
                <a:avLst/>
                <a:gdLst/>
                <a:ahLst/>
                <a:cxnLst/>
                <a:rect l="l" t="t" r="r" b="b"/>
                <a:pathLst>
                  <a:path w="4895" h="4962" extrusionOk="0">
                    <a:moveTo>
                      <a:pt x="2110" y="0"/>
                    </a:moveTo>
                    <a:cubicBezTo>
                      <a:pt x="1839" y="0"/>
                      <a:pt x="1565" y="61"/>
                      <a:pt x="1308" y="190"/>
                    </a:cubicBezTo>
                    <a:cubicBezTo>
                      <a:pt x="396" y="615"/>
                      <a:pt x="1" y="1740"/>
                      <a:pt x="426" y="2652"/>
                    </a:cubicBezTo>
                    <a:lnTo>
                      <a:pt x="1551" y="4962"/>
                    </a:lnTo>
                    <a:lnTo>
                      <a:pt x="4895" y="3381"/>
                    </a:lnTo>
                    <a:lnTo>
                      <a:pt x="3800" y="1071"/>
                    </a:lnTo>
                    <a:cubicBezTo>
                      <a:pt x="3473" y="395"/>
                      <a:pt x="2801" y="0"/>
                      <a:pt x="21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9;p15">
                <a:extLst>
                  <a:ext uri="{FF2B5EF4-FFF2-40B4-BE49-F238E27FC236}">
                    <a16:creationId xmlns:a16="http://schemas.microsoft.com/office/drawing/2014/main" id="{96EF46CE-7F39-C0E9-C7AA-DAEB3DF8028C}"/>
                  </a:ext>
                </a:extLst>
              </p:cNvPr>
              <p:cNvSpPr/>
              <p:nvPr/>
            </p:nvSpPr>
            <p:spPr>
              <a:xfrm flipH="1">
                <a:off x="5377840" y="651391"/>
                <a:ext cx="284929" cy="288888"/>
              </a:xfrm>
              <a:custGeom>
                <a:avLst/>
                <a:gdLst/>
                <a:ahLst/>
                <a:cxnLst/>
                <a:rect l="l" t="t" r="r" b="b"/>
                <a:pathLst>
                  <a:path w="4894" h="4962" extrusionOk="0">
                    <a:moveTo>
                      <a:pt x="3344" y="0"/>
                    </a:moveTo>
                    <a:lnTo>
                      <a:pt x="0" y="1581"/>
                    </a:lnTo>
                    <a:lnTo>
                      <a:pt x="1094" y="3891"/>
                    </a:lnTo>
                    <a:cubicBezTo>
                      <a:pt x="1400" y="4567"/>
                      <a:pt x="2066" y="4962"/>
                      <a:pt x="2754" y="4962"/>
                    </a:cubicBezTo>
                    <a:cubicBezTo>
                      <a:pt x="3025" y="4962"/>
                      <a:pt x="3299" y="4901"/>
                      <a:pt x="3556" y="4772"/>
                    </a:cubicBezTo>
                    <a:cubicBezTo>
                      <a:pt x="4499" y="4347"/>
                      <a:pt x="4894" y="3222"/>
                      <a:pt x="4438" y="2310"/>
                    </a:cubicBezTo>
                    <a:lnTo>
                      <a:pt x="3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40;p15">
                <a:extLst>
                  <a:ext uri="{FF2B5EF4-FFF2-40B4-BE49-F238E27FC236}">
                    <a16:creationId xmlns:a16="http://schemas.microsoft.com/office/drawing/2014/main" id="{6ADFA0CF-A090-6FE5-CDC8-5F617F8F3D02}"/>
                  </a:ext>
                </a:extLst>
              </p:cNvPr>
              <p:cNvSpPr/>
              <p:nvPr/>
            </p:nvSpPr>
            <p:spPr>
              <a:xfrm flipH="1">
                <a:off x="5430938" y="456701"/>
                <a:ext cx="322131" cy="483634"/>
              </a:xfrm>
              <a:custGeom>
                <a:avLst/>
                <a:gdLst/>
                <a:ahLst/>
                <a:cxnLst/>
                <a:rect l="l" t="t" r="r" b="b"/>
                <a:pathLst>
                  <a:path w="5533" h="8307" extrusionOk="0">
                    <a:moveTo>
                      <a:pt x="1825" y="1"/>
                    </a:moveTo>
                    <a:lnTo>
                      <a:pt x="1825" y="1"/>
                    </a:lnTo>
                    <a:cubicBezTo>
                      <a:pt x="1642" y="31"/>
                      <a:pt x="1490" y="61"/>
                      <a:pt x="1308" y="153"/>
                    </a:cubicBezTo>
                    <a:cubicBezTo>
                      <a:pt x="396" y="578"/>
                      <a:pt x="1" y="1703"/>
                      <a:pt x="426" y="2615"/>
                    </a:cubicBezTo>
                    <a:lnTo>
                      <a:pt x="1551" y="4925"/>
                    </a:lnTo>
                    <a:lnTo>
                      <a:pt x="2645" y="7265"/>
                    </a:lnTo>
                    <a:cubicBezTo>
                      <a:pt x="2950" y="7918"/>
                      <a:pt x="3614" y="8306"/>
                      <a:pt x="4301" y="8306"/>
                    </a:cubicBezTo>
                    <a:cubicBezTo>
                      <a:pt x="4573" y="8306"/>
                      <a:pt x="4849" y="8246"/>
                      <a:pt x="5107" y="8116"/>
                    </a:cubicBezTo>
                    <a:cubicBezTo>
                      <a:pt x="5290" y="8056"/>
                      <a:pt x="5411" y="7964"/>
                      <a:pt x="5533" y="7843"/>
                    </a:cubicBezTo>
                    <a:lnTo>
                      <a:pt x="5533" y="7843"/>
                    </a:lnTo>
                    <a:cubicBezTo>
                      <a:pt x="5442" y="7857"/>
                      <a:pt x="5350" y="7864"/>
                      <a:pt x="5258" y="7864"/>
                    </a:cubicBezTo>
                    <a:cubicBezTo>
                      <a:pt x="4583" y="7864"/>
                      <a:pt x="3909" y="7478"/>
                      <a:pt x="3588" y="6809"/>
                    </a:cubicBezTo>
                    <a:lnTo>
                      <a:pt x="2493" y="4499"/>
                    </a:lnTo>
                    <a:lnTo>
                      <a:pt x="1369" y="2189"/>
                    </a:lnTo>
                    <a:cubicBezTo>
                      <a:pt x="1004" y="1429"/>
                      <a:pt x="1217" y="517"/>
                      <a:pt x="18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41;p15">
                <a:extLst>
                  <a:ext uri="{FF2B5EF4-FFF2-40B4-BE49-F238E27FC236}">
                    <a16:creationId xmlns:a16="http://schemas.microsoft.com/office/drawing/2014/main" id="{60E7E7B7-3496-E0C0-9DF9-ED85CDE7CA6D}"/>
                  </a:ext>
                </a:extLst>
              </p:cNvPr>
              <p:cNvSpPr/>
              <p:nvPr/>
            </p:nvSpPr>
            <p:spPr>
              <a:xfrm flipH="1">
                <a:off x="5429131" y="504850"/>
                <a:ext cx="166393" cy="317124"/>
              </a:xfrm>
              <a:custGeom>
                <a:avLst/>
                <a:gdLst/>
                <a:ahLst/>
                <a:cxnLst/>
                <a:rect l="l" t="t" r="r" b="b"/>
                <a:pathLst>
                  <a:path w="2858" h="5447" extrusionOk="0">
                    <a:moveTo>
                      <a:pt x="228" y="0"/>
                    </a:moveTo>
                    <a:cubicBezTo>
                      <a:pt x="203" y="0"/>
                      <a:pt x="178" y="8"/>
                      <a:pt x="152" y="25"/>
                    </a:cubicBezTo>
                    <a:cubicBezTo>
                      <a:pt x="61" y="55"/>
                      <a:pt x="0" y="177"/>
                      <a:pt x="61" y="268"/>
                    </a:cubicBezTo>
                    <a:lnTo>
                      <a:pt x="2493" y="5344"/>
                    </a:lnTo>
                    <a:cubicBezTo>
                      <a:pt x="2515" y="5412"/>
                      <a:pt x="2589" y="5447"/>
                      <a:pt x="2663" y="5447"/>
                    </a:cubicBezTo>
                    <a:cubicBezTo>
                      <a:pt x="2688" y="5447"/>
                      <a:pt x="2713" y="5443"/>
                      <a:pt x="2736" y="5435"/>
                    </a:cubicBezTo>
                    <a:cubicBezTo>
                      <a:pt x="2827" y="5374"/>
                      <a:pt x="2857" y="5283"/>
                      <a:pt x="2827" y="5192"/>
                    </a:cubicBezTo>
                    <a:lnTo>
                      <a:pt x="395" y="116"/>
                    </a:lnTo>
                    <a:cubicBezTo>
                      <a:pt x="351" y="50"/>
                      <a:pt x="292" y="0"/>
                      <a:pt x="2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16">
            <a:extLst>
              <a:ext uri="{FF2B5EF4-FFF2-40B4-BE49-F238E27FC236}">
                <a16:creationId xmlns:a16="http://schemas.microsoft.com/office/drawing/2014/main" id="{EF0C37F3-7157-E09C-92B7-BCC755042D7B}"/>
              </a:ext>
            </a:extLst>
          </p:cNvPr>
          <p:cNvSpPr txBox="1">
            <a:spLocks noGrp="1"/>
          </p:cNvSpPr>
          <p:nvPr>
            <p:ph type="title"/>
          </p:nvPr>
        </p:nvSpPr>
        <p:spPr>
          <a:xfrm>
            <a:off x="668169" y="-71717"/>
            <a:ext cx="7704000" cy="37695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Model Training</a:t>
            </a:r>
            <a:endParaRPr dirty="0"/>
          </a:p>
        </p:txBody>
      </p:sp>
      <p:grpSp>
        <p:nvGrpSpPr>
          <p:cNvPr id="191" name="Google Shape;191;p16">
            <a:extLst>
              <a:ext uri="{FF2B5EF4-FFF2-40B4-BE49-F238E27FC236}">
                <a16:creationId xmlns:a16="http://schemas.microsoft.com/office/drawing/2014/main" id="{1F2191A0-26C7-E702-AF67-EAE69AB32276}"/>
              </a:ext>
            </a:extLst>
          </p:cNvPr>
          <p:cNvGrpSpPr/>
          <p:nvPr/>
        </p:nvGrpSpPr>
        <p:grpSpPr>
          <a:xfrm>
            <a:off x="1054916" y="3778406"/>
            <a:ext cx="268394" cy="294943"/>
            <a:chOff x="-39998250" y="3605325"/>
            <a:chExt cx="288875" cy="317450"/>
          </a:xfrm>
        </p:grpSpPr>
        <p:sp>
          <p:nvSpPr>
            <p:cNvPr id="192" name="Google Shape;192;p16">
              <a:extLst>
                <a:ext uri="{FF2B5EF4-FFF2-40B4-BE49-F238E27FC236}">
                  <a16:creationId xmlns:a16="http://schemas.microsoft.com/office/drawing/2014/main" id="{A24E1E9E-9471-F163-5125-27B7D5D42781}"/>
                </a:ext>
              </a:extLst>
            </p:cNvPr>
            <p:cNvSpPr/>
            <p:nvPr/>
          </p:nvSpPr>
          <p:spPr>
            <a:xfrm>
              <a:off x="-39998250" y="3799600"/>
              <a:ext cx="288875" cy="123175"/>
            </a:xfrm>
            <a:custGeom>
              <a:avLst/>
              <a:gdLst/>
              <a:ahLst/>
              <a:cxnLst/>
              <a:rect l="l" t="t" r="r" b="b"/>
              <a:pathLst>
                <a:path w="11555" h="4927" extrusionOk="0">
                  <a:moveTo>
                    <a:pt x="3679" y="2028"/>
                  </a:moveTo>
                  <a:cubicBezTo>
                    <a:pt x="3931" y="2028"/>
                    <a:pt x="4088" y="2217"/>
                    <a:pt x="4088" y="2469"/>
                  </a:cubicBezTo>
                  <a:cubicBezTo>
                    <a:pt x="4088" y="2721"/>
                    <a:pt x="3868" y="2878"/>
                    <a:pt x="3679" y="2878"/>
                  </a:cubicBezTo>
                  <a:cubicBezTo>
                    <a:pt x="3458" y="2878"/>
                    <a:pt x="3238" y="2658"/>
                    <a:pt x="3238" y="2469"/>
                  </a:cubicBezTo>
                  <a:cubicBezTo>
                    <a:pt x="3238" y="2185"/>
                    <a:pt x="3458" y="2028"/>
                    <a:pt x="3679" y="2028"/>
                  </a:cubicBezTo>
                  <a:close/>
                  <a:moveTo>
                    <a:pt x="7806" y="1618"/>
                  </a:moveTo>
                  <a:cubicBezTo>
                    <a:pt x="8278" y="1618"/>
                    <a:pt x="8656" y="1965"/>
                    <a:pt x="8656" y="2437"/>
                  </a:cubicBezTo>
                  <a:cubicBezTo>
                    <a:pt x="8656" y="2910"/>
                    <a:pt x="8278" y="3256"/>
                    <a:pt x="7806" y="3256"/>
                  </a:cubicBezTo>
                  <a:cubicBezTo>
                    <a:pt x="7333" y="3256"/>
                    <a:pt x="6987" y="2910"/>
                    <a:pt x="6987" y="2437"/>
                  </a:cubicBezTo>
                  <a:cubicBezTo>
                    <a:pt x="6987" y="1965"/>
                    <a:pt x="7333" y="1618"/>
                    <a:pt x="7806" y="1618"/>
                  </a:cubicBezTo>
                  <a:close/>
                  <a:moveTo>
                    <a:pt x="5348" y="2878"/>
                  </a:moveTo>
                  <a:cubicBezTo>
                    <a:pt x="5569" y="2878"/>
                    <a:pt x="5758" y="3067"/>
                    <a:pt x="5758" y="3256"/>
                  </a:cubicBezTo>
                  <a:cubicBezTo>
                    <a:pt x="5758" y="3509"/>
                    <a:pt x="5569" y="3698"/>
                    <a:pt x="5348" y="3698"/>
                  </a:cubicBezTo>
                  <a:cubicBezTo>
                    <a:pt x="5096" y="3698"/>
                    <a:pt x="4907" y="3509"/>
                    <a:pt x="4907" y="3256"/>
                  </a:cubicBezTo>
                  <a:cubicBezTo>
                    <a:pt x="4907" y="3004"/>
                    <a:pt x="5096" y="2878"/>
                    <a:pt x="5348" y="2878"/>
                  </a:cubicBezTo>
                  <a:close/>
                  <a:moveTo>
                    <a:pt x="8249" y="1"/>
                  </a:moveTo>
                  <a:cubicBezTo>
                    <a:pt x="6319" y="1"/>
                    <a:pt x="5400" y="1530"/>
                    <a:pt x="3381" y="1530"/>
                  </a:cubicBezTo>
                  <a:cubicBezTo>
                    <a:pt x="2909" y="1530"/>
                    <a:pt x="2377" y="1447"/>
                    <a:pt x="1757" y="1240"/>
                  </a:cubicBezTo>
                  <a:lnTo>
                    <a:pt x="560" y="2973"/>
                  </a:lnTo>
                  <a:cubicBezTo>
                    <a:pt x="0" y="3812"/>
                    <a:pt x="544" y="4927"/>
                    <a:pt x="1557" y="4927"/>
                  </a:cubicBezTo>
                  <a:cubicBezTo>
                    <a:pt x="1571" y="4927"/>
                    <a:pt x="1585" y="4927"/>
                    <a:pt x="1599" y="4926"/>
                  </a:cubicBezTo>
                  <a:lnTo>
                    <a:pt x="9980" y="4926"/>
                  </a:lnTo>
                  <a:cubicBezTo>
                    <a:pt x="10956" y="4926"/>
                    <a:pt x="11555" y="3761"/>
                    <a:pt x="11019" y="2941"/>
                  </a:cubicBezTo>
                  <a:lnTo>
                    <a:pt x="9003" y="75"/>
                  </a:lnTo>
                  <a:cubicBezTo>
                    <a:pt x="8734" y="24"/>
                    <a:pt x="8484" y="1"/>
                    <a:pt x="82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a:extLst>
                <a:ext uri="{FF2B5EF4-FFF2-40B4-BE49-F238E27FC236}">
                  <a16:creationId xmlns:a16="http://schemas.microsoft.com/office/drawing/2014/main" id="{78665F95-C371-B4D3-FA31-F4A9B565234F}"/>
                </a:ext>
              </a:extLst>
            </p:cNvPr>
            <p:cNvSpPr/>
            <p:nvPr/>
          </p:nvSpPr>
          <p:spPr>
            <a:xfrm>
              <a:off x="-39940950" y="3605325"/>
              <a:ext cx="160700" cy="212050"/>
            </a:xfrm>
            <a:custGeom>
              <a:avLst/>
              <a:gdLst/>
              <a:ahLst/>
              <a:cxnLst/>
              <a:rect l="l" t="t" r="r" b="b"/>
              <a:pathLst>
                <a:path w="6428" h="8482" extrusionOk="0">
                  <a:moveTo>
                    <a:pt x="1891" y="1"/>
                  </a:moveTo>
                  <a:cubicBezTo>
                    <a:pt x="1229" y="1"/>
                    <a:pt x="694" y="568"/>
                    <a:pt x="694" y="1261"/>
                  </a:cubicBezTo>
                  <a:cubicBezTo>
                    <a:pt x="694" y="1828"/>
                    <a:pt x="1040" y="2238"/>
                    <a:pt x="1513" y="2395"/>
                  </a:cubicBezTo>
                  <a:lnTo>
                    <a:pt x="1513" y="5829"/>
                  </a:lnTo>
                  <a:cubicBezTo>
                    <a:pt x="1481" y="6459"/>
                    <a:pt x="1072" y="6774"/>
                    <a:pt x="0" y="8318"/>
                  </a:cubicBezTo>
                  <a:cubicBezTo>
                    <a:pt x="441" y="8433"/>
                    <a:pt x="822" y="8482"/>
                    <a:pt x="1162" y="8482"/>
                  </a:cubicBezTo>
                  <a:cubicBezTo>
                    <a:pt x="3061" y="8482"/>
                    <a:pt x="3671" y="6963"/>
                    <a:pt x="6049" y="6963"/>
                  </a:cubicBezTo>
                  <a:lnTo>
                    <a:pt x="6112" y="6963"/>
                  </a:lnTo>
                  <a:cubicBezTo>
                    <a:pt x="5829" y="6585"/>
                    <a:pt x="5608" y="6333"/>
                    <a:pt x="5608" y="5861"/>
                  </a:cubicBezTo>
                  <a:lnTo>
                    <a:pt x="5608" y="2458"/>
                  </a:lnTo>
                  <a:cubicBezTo>
                    <a:pt x="6081" y="2301"/>
                    <a:pt x="6427" y="1828"/>
                    <a:pt x="6427" y="1261"/>
                  </a:cubicBezTo>
                  <a:cubicBezTo>
                    <a:pt x="6427" y="599"/>
                    <a:pt x="5892" y="1"/>
                    <a:pt x="51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Google Shape;58;p15">
            <a:extLst>
              <a:ext uri="{FF2B5EF4-FFF2-40B4-BE49-F238E27FC236}">
                <a16:creationId xmlns:a16="http://schemas.microsoft.com/office/drawing/2014/main" id="{4F9A2AF9-30E2-98B0-6BD2-E9E0C16259DE}"/>
              </a:ext>
            </a:extLst>
          </p:cNvPr>
          <p:cNvSpPr txBox="1">
            <a:spLocks/>
          </p:cNvSpPr>
          <p:nvPr/>
        </p:nvSpPr>
        <p:spPr>
          <a:xfrm>
            <a:off x="327620" y="462698"/>
            <a:ext cx="8691689" cy="178273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20000"/>
              </a:lnSpc>
            </a:pPr>
            <a:r>
              <a:rPr lang="en-US" sz="1600" b="1" dirty="0"/>
              <a:t>Logistic Regression</a:t>
            </a:r>
          </a:p>
          <a:p>
            <a:pPr>
              <a:lnSpc>
                <a:spcPct val="120000"/>
              </a:lnSpc>
            </a:pPr>
            <a:r>
              <a:rPr lang="en-US" b="1" dirty="0"/>
              <a:t>Logistic Regression </a:t>
            </a:r>
            <a:r>
              <a:rPr lang="en-US" dirty="0"/>
              <a:t>is a supervised machine learning algorithm used for classification tasks. Despite its name, it is used for binary or multi-class classification, not regression.</a:t>
            </a:r>
          </a:p>
          <a:p>
            <a:pPr marL="228600" indent="-228600">
              <a:lnSpc>
                <a:spcPct val="120000"/>
              </a:lnSpc>
              <a:buFont typeface="Arial" panose="020B0604020202020204" pitchFamily="34" charset="0"/>
              <a:buChar char="•"/>
            </a:pPr>
            <a:r>
              <a:rPr lang="en-US" b="1" dirty="0"/>
              <a:t>Model Output</a:t>
            </a:r>
            <a:r>
              <a:rPr lang="en-US" dirty="0"/>
              <a:t>: Logistic Regression predicts the probability of a given input belonging to a particular class.</a:t>
            </a:r>
          </a:p>
          <a:p>
            <a:pPr marL="228600" indent="-228600">
              <a:lnSpc>
                <a:spcPct val="120000"/>
              </a:lnSpc>
              <a:buFont typeface="Arial" panose="020B0604020202020204" pitchFamily="34" charset="0"/>
              <a:buChar char="•"/>
            </a:pPr>
            <a:r>
              <a:rPr lang="en-US" b="1" dirty="0"/>
              <a:t>Decision Boundary</a:t>
            </a:r>
            <a:r>
              <a:rPr lang="en-US" dirty="0"/>
              <a:t>: It learns a linear decision boundary in the feature space (e.g., TF-IDF vectors) to separate different classes.</a:t>
            </a:r>
          </a:p>
          <a:p>
            <a:pPr marL="228600" indent="-228600">
              <a:buFont typeface="Arial" panose="020B0604020202020204" pitchFamily="34" charset="0"/>
              <a:buChar char="•"/>
            </a:pPr>
            <a:endParaRPr lang="en-US" dirty="0"/>
          </a:p>
          <a:p>
            <a:pPr>
              <a:lnSpc>
                <a:spcPct val="80000"/>
              </a:lnSpc>
            </a:pPr>
            <a:endParaRPr lang="en-US" dirty="0"/>
          </a:p>
          <a:p>
            <a:pPr>
              <a:lnSpc>
                <a:spcPct val="80000"/>
              </a:lnSpc>
            </a:pPr>
            <a:endParaRPr lang="en-US" dirty="0"/>
          </a:p>
        </p:txBody>
      </p:sp>
      <p:pic>
        <p:nvPicPr>
          <p:cNvPr id="6148" name="Picture 4" descr="python - Visualizing Sklearn Logistic Regression on Multiclass Text Data -  Stack Overflow">
            <a:extLst>
              <a:ext uri="{FF2B5EF4-FFF2-40B4-BE49-F238E27FC236}">
                <a16:creationId xmlns:a16="http://schemas.microsoft.com/office/drawing/2014/main" id="{D6A6EC59-C887-3C51-8132-EA8CBB2C0F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1099" y="2590820"/>
            <a:ext cx="2813222" cy="23027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81A36D77-A8DB-B2A6-4440-C6BCFE842770}"/>
              </a:ext>
            </a:extLst>
          </p:cNvPr>
          <p:cNvPicPr>
            <a:picLocks noChangeAspect="1"/>
          </p:cNvPicPr>
          <p:nvPr/>
        </p:nvPicPr>
        <p:blipFill rotWithShape="1">
          <a:blip r:embed="rId4">
            <a:extLst>
              <a:ext uri="{28A0092B-C50C-407E-A947-70E740481C1C}">
                <a14:useLocalDpi xmlns:a14="http://schemas.microsoft.com/office/drawing/2010/main" val="0"/>
              </a:ext>
            </a:extLst>
          </a:blip>
          <a:srcRect t="30222" b="28889"/>
          <a:stretch/>
        </p:blipFill>
        <p:spPr>
          <a:xfrm>
            <a:off x="0" y="0"/>
            <a:ext cx="1181894" cy="483263"/>
          </a:xfrm>
          <a:prstGeom prst="rect">
            <a:avLst/>
          </a:prstGeom>
        </p:spPr>
      </p:pic>
      <p:sp>
        <p:nvSpPr>
          <p:cNvPr id="4" name="TextBox 3">
            <a:extLst>
              <a:ext uri="{FF2B5EF4-FFF2-40B4-BE49-F238E27FC236}">
                <a16:creationId xmlns:a16="http://schemas.microsoft.com/office/drawing/2014/main" id="{AEABE4F4-3417-32EC-5580-50F488384B50}"/>
              </a:ext>
            </a:extLst>
          </p:cNvPr>
          <p:cNvSpPr txBox="1"/>
          <p:nvPr/>
        </p:nvSpPr>
        <p:spPr>
          <a:xfrm>
            <a:off x="8693728" y="4620280"/>
            <a:ext cx="450272" cy="523220"/>
          </a:xfrm>
          <a:prstGeom prst="rect">
            <a:avLst/>
          </a:prstGeom>
          <a:noFill/>
        </p:spPr>
        <p:txBody>
          <a:bodyPr wrap="square" rtlCol="0">
            <a:spAutoFit/>
          </a:bodyPr>
          <a:lstStyle/>
          <a:p>
            <a:r>
              <a:rPr lang="en-US" sz="2800" b="1" dirty="0">
                <a:solidFill>
                  <a:schemeClr val="dk1"/>
                </a:solidFill>
                <a:latin typeface="Fira Sans Extra Condensed"/>
                <a:sym typeface="Fira Sans Extra Condensed"/>
              </a:rPr>
              <a:t>9</a:t>
            </a:r>
            <a:endParaRPr lang="en-US" sz="5200" b="1" dirty="0">
              <a:solidFill>
                <a:schemeClr val="dk1"/>
              </a:solidFill>
              <a:latin typeface="Fira Sans Extra Condensed"/>
              <a:sym typeface="Fira Sans Extra Condensed"/>
            </a:endParaRPr>
          </a:p>
        </p:txBody>
      </p:sp>
    </p:spTree>
    <p:extLst>
      <p:ext uri="{BB962C8B-B14F-4D97-AF65-F5344CB8AC3E}">
        <p14:creationId xmlns:p14="http://schemas.microsoft.com/office/powerpoint/2010/main" val="2142945419"/>
      </p:ext>
    </p:extLst>
  </p:cSld>
  <p:clrMapOvr>
    <a:masterClrMapping/>
  </p:clrMapOvr>
</p:sld>
</file>

<file path=ppt/theme/theme1.xml><?xml version="1.0" encoding="utf-8"?>
<a:theme xmlns:a="http://schemas.openxmlformats.org/drawingml/2006/main" name="Pharmacy Infographics by Slidesgo">
  <a:themeElements>
    <a:clrScheme name="Simple Light">
      <a:dk1>
        <a:srgbClr val="000000"/>
      </a:dk1>
      <a:lt1>
        <a:srgbClr val="FFFFFF"/>
      </a:lt1>
      <a:dk2>
        <a:srgbClr val="18B3C4"/>
      </a:dk2>
      <a:lt2>
        <a:srgbClr val="68D3D3"/>
      </a:lt2>
      <a:accent1>
        <a:srgbClr val="93D6D6"/>
      </a:accent1>
      <a:accent2>
        <a:srgbClr val="C4EEEE"/>
      </a:accent2>
      <a:accent3>
        <a:srgbClr val="FA8080"/>
      </a:accent3>
      <a:accent4>
        <a:srgbClr val="FFA9A9"/>
      </a:accent4>
      <a:accent5>
        <a:srgbClr val="FFE4E4"/>
      </a:accent5>
      <a:accent6>
        <a:srgbClr val="F2EBDF"/>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1724</Words>
  <Application>Microsoft Office PowerPoint</Application>
  <PresentationFormat>On-screen Show (16:9)</PresentationFormat>
  <Paragraphs>144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Roboto</vt:lpstr>
      <vt:lpstr>Fira Sans Extra Condensed</vt:lpstr>
      <vt:lpstr>Wingdings</vt:lpstr>
      <vt:lpstr>Pharmacy Infographics by Slidesgo</vt:lpstr>
      <vt:lpstr>Pharmaceutical Product Matching</vt:lpstr>
      <vt:lpstr>Introduction</vt:lpstr>
      <vt:lpstr>Tools and Libraries Used</vt:lpstr>
      <vt:lpstr>Data Preparation</vt:lpstr>
      <vt:lpstr>Data Preparation</vt:lpstr>
      <vt:lpstr>Data Preparation</vt:lpstr>
      <vt:lpstr>Feature Extraction</vt:lpstr>
      <vt:lpstr>Feature Extraction</vt:lpstr>
      <vt:lpstr>Model Training</vt:lpstr>
      <vt:lpstr>Model Training</vt:lpstr>
      <vt:lpstr>Compute Similarity</vt:lpstr>
      <vt:lpstr>Testing Process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Marwan Mohamed</cp:lastModifiedBy>
  <cp:revision>1</cp:revision>
  <dcterms:modified xsi:type="dcterms:W3CDTF">2025-02-15T02:46:59Z</dcterms:modified>
</cp:coreProperties>
</file>