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5143500" type="screen16x9"/>
  <p:notesSz cx="6858000" cy="9144000"/>
  <p:embeddedFontLst>
    <p:embeddedFont>
      <p:font typeface="Mongolian Baiti" panose="03000500000000000000" pitchFamily="66" charset="0"/>
      <p:regular r:id="rId7"/>
    </p:embeddedFon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Source Code Pro" panose="020B0509030403020204" pitchFamily="49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04" y="-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m Hussam al-Din" userId="0d20f24e-fed8-4f3b-b39b-70cf0aca2a04" providerId="ADAL" clId="{F3D9D969-995E-4ABE-9B80-7D5A9A793BED}"/>
    <pc:docChg chg="undo redo custSel modSld sldOrd">
      <pc:chgData name="Karim Hussam al-Din" userId="0d20f24e-fed8-4f3b-b39b-70cf0aca2a04" providerId="ADAL" clId="{F3D9D969-995E-4ABE-9B80-7D5A9A793BED}" dt="2022-01-01T00:59:18.359" v="828" actId="14100"/>
      <pc:docMkLst>
        <pc:docMk/>
      </pc:docMkLst>
      <pc:sldChg chg="addSp delSp modSp mod">
        <pc:chgData name="Karim Hussam al-Din" userId="0d20f24e-fed8-4f3b-b39b-70cf0aca2a04" providerId="ADAL" clId="{F3D9D969-995E-4ABE-9B80-7D5A9A793BED}" dt="2022-01-01T00:51:51.734" v="820" actId="20577"/>
        <pc:sldMkLst>
          <pc:docMk/>
          <pc:sldMk cId="0" sldId="256"/>
        </pc:sldMkLst>
        <pc:spChg chg="add del mod">
          <ac:chgData name="Karim Hussam al-Din" userId="0d20f24e-fed8-4f3b-b39b-70cf0aca2a04" providerId="ADAL" clId="{F3D9D969-995E-4ABE-9B80-7D5A9A793BED}" dt="2021-12-31T20:46:37.592" v="150"/>
          <ac:spMkLst>
            <pc:docMk/>
            <pc:sldMk cId="0" sldId="256"/>
            <ac:spMk id="2" creationId="{7DF55C7D-3E93-43A3-A631-E0630F8EA195}"/>
          </ac:spMkLst>
        </pc:spChg>
        <pc:spChg chg="add del">
          <ac:chgData name="Karim Hussam al-Din" userId="0d20f24e-fed8-4f3b-b39b-70cf0aca2a04" providerId="ADAL" clId="{F3D9D969-995E-4ABE-9B80-7D5A9A793BED}" dt="2021-12-31T20:46:34.590" v="148"/>
          <ac:spMkLst>
            <pc:docMk/>
            <pc:sldMk cId="0" sldId="256"/>
            <ac:spMk id="3" creationId="{A987B97B-F873-46BE-A7E6-6CBA894D78AB}"/>
          </ac:spMkLst>
        </pc:spChg>
        <pc:spChg chg="add mod">
          <ac:chgData name="Karim Hussam al-Din" userId="0d20f24e-fed8-4f3b-b39b-70cf0aca2a04" providerId="ADAL" clId="{F3D9D969-995E-4ABE-9B80-7D5A9A793BED}" dt="2021-12-31T20:46:52.374" v="154" actId="20577"/>
          <ac:spMkLst>
            <pc:docMk/>
            <pc:sldMk cId="0" sldId="256"/>
            <ac:spMk id="4" creationId="{E842F36C-387E-47A6-B551-41582419B8BA}"/>
          </ac:spMkLst>
        </pc:spChg>
        <pc:spChg chg="del mod">
          <ac:chgData name="Karim Hussam al-Din" userId="0d20f24e-fed8-4f3b-b39b-70cf0aca2a04" providerId="ADAL" clId="{F3D9D969-995E-4ABE-9B80-7D5A9A793BED}" dt="2021-12-31T20:41:50.465" v="141"/>
          <ac:spMkLst>
            <pc:docMk/>
            <pc:sldMk cId="0" sldId="256"/>
            <ac:spMk id="54" creationId="{00000000-0000-0000-0000-000000000000}"/>
          </ac:spMkLst>
        </pc:spChg>
        <pc:spChg chg="mod">
          <ac:chgData name="Karim Hussam al-Din" userId="0d20f24e-fed8-4f3b-b39b-70cf0aca2a04" providerId="ADAL" clId="{F3D9D969-995E-4ABE-9B80-7D5A9A793BED}" dt="2022-01-01T00:51:51.734" v="820" actId="20577"/>
          <ac:spMkLst>
            <pc:docMk/>
            <pc:sldMk cId="0" sldId="256"/>
            <ac:spMk id="56" creationId="{00000000-0000-0000-0000-000000000000}"/>
          </ac:spMkLst>
        </pc:spChg>
        <pc:picChg chg="add mod">
          <ac:chgData name="Karim Hussam al-Din" userId="0d20f24e-fed8-4f3b-b39b-70cf0aca2a04" providerId="ADAL" clId="{F3D9D969-995E-4ABE-9B80-7D5A9A793BED}" dt="2021-12-31T20:51:02.770" v="165" actId="14100"/>
          <ac:picMkLst>
            <pc:docMk/>
            <pc:sldMk cId="0" sldId="256"/>
            <ac:picMk id="6" creationId="{610A6D65-2153-48A3-8076-5D1DB76FF180}"/>
          </ac:picMkLst>
        </pc:picChg>
      </pc:sldChg>
      <pc:sldChg chg="addSp delSp modSp mod ord">
        <pc:chgData name="Karim Hussam al-Din" userId="0d20f24e-fed8-4f3b-b39b-70cf0aca2a04" providerId="ADAL" clId="{F3D9D969-995E-4ABE-9B80-7D5A9A793BED}" dt="2022-01-01T00:53:01.326" v="822"/>
        <pc:sldMkLst>
          <pc:docMk/>
          <pc:sldMk cId="0" sldId="257"/>
        </pc:sldMkLst>
        <pc:spChg chg="add mod">
          <ac:chgData name="Karim Hussam al-Din" userId="0d20f24e-fed8-4f3b-b39b-70cf0aca2a04" providerId="ADAL" clId="{F3D9D969-995E-4ABE-9B80-7D5A9A793BED}" dt="2022-01-01T00:09:19.164" v="351" actId="20577"/>
          <ac:spMkLst>
            <pc:docMk/>
            <pc:sldMk cId="0" sldId="257"/>
            <ac:spMk id="6" creationId="{EF5C4F39-CC30-497D-8E4D-45B9A6163AF3}"/>
          </ac:spMkLst>
        </pc:spChg>
        <pc:spChg chg="del mod">
          <ac:chgData name="Karim Hussam al-Din" userId="0d20f24e-fed8-4f3b-b39b-70cf0aca2a04" providerId="ADAL" clId="{F3D9D969-995E-4ABE-9B80-7D5A9A793BED}" dt="2022-01-01T00:06:04.751" v="283"/>
          <ac:spMkLst>
            <pc:docMk/>
            <pc:sldMk cId="0" sldId="257"/>
            <ac:spMk id="61" creationId="{00000000-0000-0000-0000-000000000000}"/>
          </ac:spMkLst>
        </pc:spChg>
        <pc:spChg chg="mod">
          <ac:chgData name="Karim Hussam al-Din" userId="0d20f24e-fed8-4f3b-b39b-70cf0aca2a04" providerId="ADAL" clId="{F3D9D969-995E-4ABE-9B80-7D5A9A793BED}" dt="2022-01-01T00:50:10.427" v="807" actId="113"/>
          <ac:spMkLst>
            <pc:docMk/>
            <pc:sldMk cId="0" sldId="257"/>
            <ac:spMk id="63" creationId="{00000000-0000-0000-0000-000000000000}"/>
          </ac:spMkLst>
        </pc:spChg>
        <pc:picChg chg="add mod">
          <ac:chgData name="Karim Hussam al-Din" userId="0d20f24e-fed8-4f3b-b39b-70cf0aca2a04" providerId="ADAL" clId="{F3D9D969-995E-4ABE-9B80-7D5A9A793BED}" dt="2022-01-01T00:05:45.781" v="279" actId="14100"/>
          <ac:picMkLst>
            <pc:docMk/>
            <pc:sldMk cId="0" sldId="257"/>
            <ac:picMk id="3" creationId="{30235054-D4A9-4A35-B35F-FB8231AC0F53}"/>
          </ac:picMkLst>
        </pc:picChg>
        <pc:picChg chg="add del">
          <ac:chgData name="Karim Hussam al-Din" userId="0d20f24e-fed8-4f3b-b39b-70cf0aca2a04" providerId="ADAL" clId="{F3D9D969-995E-4ABE-9B80-7D5A9A793BED}" dt="2022-01-01T00:05:54.723" v="282" actId="22"/>
          <ac:picMkLst>
            <pc:docMk/>
            <pc:sldMk cId="0" sldId="257"/>
            <ac:picMk id="5" creationId="{23F2B723-E641-4DCB-B749-38B3958DE691}"/>
          </ac:picMkLst>
        </pc:picChg>
      </pc:sldChg>
      <pc:sldChg chg="addSp delSp modSp mod modNotes">
        <pc:chgData name="Karim Hussam al-Din" userId="0d20f24e-fed8-4f3b-b39b-70cf0aca2a04" providerId="ADAL" clId="{F3D9D969-995E-4ABE-9B80-7D5A9A793BED}" dt="2022-01-01T00:59:18.359" v="828" actId="14100"/>
        <pc:sldMkLst>
          <pc:docMk/>
          <pc:sldMk cId="0" sldId="258"/>
        </pc:sldMkLst>
        <pc:spChg chg="add del">
          <ac:chgData name="Karim Hussam al-Din" userId="0d20f24e-fed8-4f3b-b39b-70cf0aca2a04" providerId="ADAL" clId="{F3D9D969-995E-4ABE-9B80-7D5A9A793BED}" dt="2021-12-31T23:39:27.325" v="169"/>
          <ac:spMkLst>
            <pc:docMk/>
            <pc:sldMk cId="0" sldId="258"/>
            <ac:spMk id="2" creationId="{54068723-DD0E-4321-900A-1E72421C437E}"/>
          </ac:spMkLst>
        </pc:spChg>
        <pc:spChg chg="add del">
          <ac:chgData name="Karim Hussam al-Din" userId="0d20f24e-fed8-4f3b-b39b-70cf0aca2a04" providerId="ADAL" clId="{F3D9D969-995E-4ABE-9B80-7D5A9A793BED}" dt="2021-12-31T23:39:31.713" v="171"/>
          <ac:spMkLst>
            <pc:docMk/>
            <pc:sldMk cId="0" sldId="258"/>
            <ac:spMk id="3" creationId="{0CDDF7DD-9896-42DE-B3A7-6C23385A0453}"/>
          </ac:spMkLst>
        </pc:spChg>
        <pc:spChg chg="add mod">
          <ac:chgData name="Karim Hussam al-Din" userId="0d20f24e-fed8-4f3b-b39b-70cf0aca2a04" providerId="ADAL" clId="{F3D9D969-995E-4ABE-9B80-7D5A9A793BED}" dt="2021-12-31T23:40:10.939" v="199" actId="14100"/>
          <ac:spMkLst>
            <pc:docMk/>
            <pc:sldMk cId="0" sldId="258"/>
            <ac:spMk id="4" creationId="{C7449B92-DB40-4409-AAAE-9B25939D0BD7}"/>
          </ac:spMkLst>
        </pc:spChg>
        <pc:spChg chg="del mod">
          <ac:chgData name="Karim Hussam al-Din" userId="0d20f24e-fed8-4f3b-b39b-70cf0aca2a04" providerId="ADAL" clId="{F3D9D969-995E-4ABE-9B80-7D5A9A793BED}" dt="2021-12-31T23:39:38.913" v="185"/>
          <ac:spMkLst>
            <pc:docMk/>
            <pc:sldMk cId="0" sldId="258"/>
            <ac:spMk id="68" creationId="{00000000-0000-0000-0000-000000000000}"/>
          </ac:spMkLst>
        </pc:spChg>
        <pc:spChg chg="mod">
          <ac:chgData name="Karim Hussam al-Din" userId="0d20f24e-fed8-4f3b-b39b-70cf0aca2a04" providerId="ADAL" clId="{F3D9D969-995E-4ABE-9B80-7D5A9A793BED}" dt="2022-01-01T00:50:01.749" v="805" actId="403"/>
          <ac:spMkLst>
            <pc:docMk/>
            <pc:sldMk cId="0" sldId="258"/>
            <ac:spMk id="70" creationId="{00000000-0000-0000-0000-000000000000}"/>
          </ac:spMkLst>
        </pc:spChg>
        <pc:picChg chg="add mod">
          <ac:chgData name="Karim Hussam al-Din" userId="0d20f24e-fed8-4f3b-b39b-70cf0aca2a04" providerId="ADAL" clId="{F3D9D969-995E-4ABE-9B80-7D5A9A793BED}" dt="2022-01-01T00:59:18.359" v="828" actId="14100"/>
          <ac:picMkLst>
            <pc:docMk/>
            <pc:sldMk cId="0" sldId="258"/>
            <ac:picMk id="3" creationId="{DAB2629E-BD31-4F7D-BB2E-A34081F6BC7E}"/>
          </ac:picMkLst>
        </pc:picChg>
        <pc:picChg chg="add del mod">
          <ac:chgData name="Karim Hussam al-Din" userId="0d20f24e-fed8-4f3b-b39b-70cf0aca2a04" providerId="ADAL" clId="{F3D9D969-995E-4ABE-9B80-7D5A9A793BED}" dt="2021-12-31T23:58:12.561" v="271" actId="21"/>
          <ac:picMkLst>
            <pc:docMk/>
            <pc:sldMk cId="0" sldId="258"/>
            <ac:picMk id="6" creationId="{97D60293-0EB3-4DB7-9ECB-51E769E0DA99}"/>
          </ac:picMkLst>
        </pc:picChg>
        <pc:picChg chg="add del mod">
          <ac:chgData name="Karim Hussam al-Din" userId="0d20f24e-fed8-4f3b-b39b-70cf0aca2a04" providerId="ADAL" clId="{F3D9D969-995E-4ABE-9B80-7D5A9A793BED}" dt="2022-01-01T00:58:27.145" v="823" actId="21"/>
          <ac:picMkLst>
            <pc:docMk/>
            <pc:sldMk cId="0" sldId="258"/>
            <ac:picMk id="8" creationId="{3182225A-FCC7-4A77-8BAA-956BAD1EEBF4}"/>
          </ac:picMkLst>
        </pc:picChg>
        <pc:picChg chg="add mod">
          <ac:chgData name="Karim Hussam al-Din" userId="0d20f24e-fed8-4f3b-b39b-70cf0aca2a04" providerId="ADAL" clId="{F3D9D969-995E-4ABE-9B80-7D5A9A793BED}" dt="2021-12-31T23:58:10.278" v="270"/>
          <ac:picMkLst>
            <pc:docMk/>
            <pc:sldMk cId="0" sldId="258"/>
            <ac:picMk id="10" creationId="{7BAAD634-C978-4EB0-88C3-414624E01060}"/>
          </ac:picMkLst>
        </pc:picChg>
      </pc:sldChg>
      <pc:sldChg chg="addSp delSp modSp mod">
        <pc:chgData name="Karim Hussam al-Din" userId="0d20f24e-fed8-4f3b-b39b-70cf0aca2a04" providerId="ADAL" clId="{F3D9D969-995E-4ABE-9B80-7D5A9A793BED}" dt="2022-01-01T00:49:42.969" v="803" actId="403"/>
        <pc:sldMkLst>
          <pc:docMk/>
          <pc:sldMk cId="0" sldId="259"/>
        </pc:sldMkLst>
        <pc:spChg chg="add mod">
          <ac:chgData name="Karim Hussam al-Din" userId="0d20f24e-fed8-4f3b-b39b-70cf0aca2a04" providerId="ADAL" clId="{F3D9D969-995E-4ABE-9B80-7D5A9A793BED}" dt="2022-01-01T00:42:59.390" v="677" actId="20577"/>
          <ac:spMkLst>
            <pc:docMk/>
            <pc:sldMk cId="0" sldId="259"/>
            <ac:spMk id="2" creationId="{791E4AF7-DB28-41E8-8003-9D21F582F39C}"/>
          </ac:spMkLst>
        </pc:spChg>
        <pc:spChg chg="del mod">
          <ac:chgData name="Karim Hussam al-Din" userId="0d20f24e-fed8-4f3b-b39b-70cf0aca2a04" providerId="ADAL" clId="{F3D9D969-995E-4ABE-9B80-7D5A9A793BED}" dt="2022-01-01T00:41:27.763" v="592"/>
          <ac:spMkLst>
            <pc:docMk/>
            <pc:sldMk cId="0" sldId="259"/>
            <ac:spMk id="75" creationId="{00000000-0000-0000-0000-000000000000}"/>
          </ac:spMkLst>
        </pc:spChg>
        <pc:spChg chg="mod">
          <ac:chgData name="Karim Hussam al-Din" userId="0d20f24e-fed8-4f3b-b39b-70cf0aca2a04" providerId="ADAL" clId="{F3D9D969-995E-4ABE-9B80-7D5A9A793BED}" dt="2022-01-01T00:49:42.969" v="803" actId="403"/>
          <ac:spMkLst>
            <pc:docMk/>
            <pc:sldMk cId="0" sldId="259"/>
            <ac:spMk id="77" creationId="{00000000-0000-0000-0000-000000000000}"/>
          </ac:spMkLst>
        </pc:spChg>
        <pc:picChg chg="add mod">
          <ac:chgData name="Karim Hussam al-Din" userId="0d20f24e-fed8-4f3b-b39b-70cf0aca2a04" providerId="ADAL" clId="{F3D9D969-995E-4ABE-9B80-7D5A9A793BED}" dt="2022-01-01T00:44:31.590" v="684" actId="14100"/>
          <ac:picMkLst>
            <pc:docMk/>
            <pc:sldMk cId="0" sldId="259"/>
            <ac:picMk id="4" creationId="{E783BDC4-1F2C-4BD4-9259-B43E44FB9D0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Mongolian Baiti" panose="03000500000000000000" pitchFamily="66" charset="0"/>
                <a:ea typeface="Open Sans"/>
                <a:cs typeface="Mongolian Baiti" panose="03000500000000000000" pitchFamily="66" charset="0"/>
                <a:sym typeface="Open Sans"/>
              </a:rPr>
              <a:t>  Query to find the number of patients suffering from Hemophilia disease</a:t>
            </a:r>
            <a:endParaRPr sz="3200" dirty="0">
              <a:solidFill>
                <a:srgbClr val="FFFFFF"/>
              </a:solidFill>
              <a:latin typeface="Mongolian Baiti" panose="03000500000000000000" pitchFamily="66" charset="0"/>
              <a:ea typeface="Open Sans"/>
              <a:cs typeface="Mongolian Baiti" panose="03000500000000000000" pitchFamily="66" charset="0"/>
              <a:sym typeface="Open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2F36C-387E-47A6-B551-41582419B8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99063" y="2577151"/>
            <a:ext cx="3645229" cy="75596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SELECT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Hemo_Patients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FROM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</a:t>
            </a:r>
            <a:endParaRPr lang="en-US" altLang="en-US" dirty="0">
              <a:solidFill>
                <a:srgbClr val="333333"/>
              </a:solidFill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WHERE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'Hemophilia'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0A6D65-2153-48A3-8076-5D1DB76FF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1"/>
            <a:ext cx="4550700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Mongolian Baiti" panose="03000500000000000000" pitchFamily="66" charset="0"/>
                <a:ea typeface="Open Sans"/>
                <a:cs typeface="Mongolian Baiti" panose="03000500000000000000" pitchFamily="66" charset="0"/>
                <a:sym typeface="Open Sans"/>
              </a:rPr>
              <a:t>   </a:t>
            </a:r>
            <a:r>
              <a:rPr lang="en-US" sz="3200" dirty="0">
                <a:solidFill>
                  <a:srgbClr val="FFFFFF"/>
                </a:solidFill>
                <a:latin typeface="Mongolian Baiti" panose="03000500000000000000" pitchFamily="66" charset="0"/>
                <a:ea typeface="Open Sans"/>
                <a:cs typeface="Mongolian Baiti" panose="03000500000000000000" pitchFamily="66" charset="0"/>
                <a:sym typeface="Open Sans"/>
              </a:rPr>
              <a:t>Query to find all painkillers from the medicines</a:t>
            </a:r>
            <a:endParaRPr sz="3200" dirty="0">
              <a:solidFill>
                <a:srgbClr val="FFFFFF"/>
              </a:solidFill>
              <a:latin typeface="Mongolian Baiti" panose="03000500000000000000" pitchFamily="66" charset="0"/>
              <a:ea typeface="Open Sans"/>
              <a:cs typeface="Mongolian Baiti" panose="03000500000000000000" pitchFamily="66" charset="0"/>
              <a:sym typeface="Open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49B92-DB40-4409-AAAE-9B25939D0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57788" y="2470968"/>
            <a:ext cx="3840162" cy="96832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SELECT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FROM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medicine</a:t>
            </a:r>
            <a:endParaRPr lang="en-US" altLang="en-US" dirty="0">
              <a:solidFill>
                <a:srgbClr val="333333"/>
              </a:solidFill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WHERE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medicine_name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like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'%in’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medicine_name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like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'%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B2629E-BD31-4F7D-BB2E-A34081F6B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50700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Mongolian Baiti" panose="03000500000000000000" pitchFamily="66" charset="0"/>
                <a:ea typeface="Open Sans"/>
                <a:cs typeface="Mongolian Baiti" panose="03000500000000000000" pitchFamily="66" charset="0"/>
                <a:sym typeface="Open Sans"/>
              </a:rPr>
              <a:t>   </a:t>
            </a:r>
            <a:r>
              <a:rPr lang="en-US" sz="3200" dirty="0">
                <a:solidFill>
                  <a:srgbClr val="FFFFFF"/>
                </a:solidFill>
                <a:latin typeface="Mongolian Baiti" panose="03000500000000000000" pitchFamily="66" charset="0"/>
                <a:ea typeface="Open Sans"/>
                <a:cs typeface="Mongolian Baiti" panose="03000500000000000000" pitchFamily="66" charset="0"/>
                <a:sym typeface="Open Sans"/>
              </a:rPr>
              <a:t>Query to find the 3 doctors with the highest salaries</a:t>
            </a:r>
            <a:endParaRPr sz="3200" dirty="0">
              <a:solidFill>
                <a:srgbClr val="FFFFFF"/>
              </a:solidFill>
              <a:latin typeface="Mongolian Baiti" panose="03000500000000000000" pitchFamily="66" charset="0"/>
              <a:ea typeface="Open Sans"/>
              <a:cs typeface="Mongolian Baiti" panose="03000500000000000000" pitchFamily="66" charset="0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235054-D4A9-4A35-B35F-FB8231AC0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3" y="1418451"/>
            <a:ext cx="4550700" cy="30726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F5C4F39-CC30-497D-8E4D-45B9A6163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57788" y="1730768"/>
            <a:ext cx="3707746" cy="24487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SELECT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Doctor_ID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First_name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||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' 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||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last_name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AS</a:t>
            </a:r>
            <a:r>
              <a:rPr lang="en-US" altLang="en-US" dirty="0">
                <a:solidFill>
                  <a:srgbClr val="333333"/>
                </a:solidFill>
                <a:latin typeface="Source Code Pro" panose="020B0509030403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Doctor_Name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Source Code Pro" panose="020B050903040302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FROM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INNER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JOIN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Source Code Pro" panose="020B050903040302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SELECT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FROM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DESC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Doctor_ID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WHERE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 panose="020B0509030403020204" pitchFamily="49" charset="0"/>
              </a:rPr>
              <a:t>3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en" sz="3200" dirty="0">
                <a:solidFill>
                  <a:srgbClr val="FFFFFF"/>
                </a:solidFill>
                <a:latin typeface="Mongolian Baiti" panose="03000500000000000000" pitchFamily="66" charset="0"/>
                <a:ea typeface="Open Sans"/>
                <a:cs typeface="Mongolian Baiti" panose="03000500000000000000" pitchFamily="66" charset="0"/>
                <a:sym typeface="Open Sans"/>
              </a:rPr>
              <a:t>Query to find all patients who pay in cash</a:t>
            </a:r>
            <a:endParaRPr dirty="0">
              <a:solidFill>
                <a:srgbClr val="FFFFFF"/>
              </a:solidFill>
              <a:latin typeface="Mongolian Baiti" panose="03000500000000000000" pitchFamily="66" charset="0"/>
              <a:ea typeface="Open Sans"/>
              <a:cs typeface="Mongolian Baiti" panose="03000500000000000000" pitchFamily="66" charset="0"/>
              <a:sym typeface="Open San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1E4AF7-DB28-41E8-8003-9D21F582F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57788" y="1653823"/>
            <a:ext cx="3409588" cy="260262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SELECT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Source Code Pro" panose="020B0509030403020204" pitchFamily="49" charset="0"/>
              </a:rPr>
              <a:t>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first_name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Source Code Pro" panose="020B0509030403020204" pitchFamily="49" charset="0"/>
              </a:rPr>
              <a:t>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last_name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Source Code Pro" panose="020B0509030403020204" pitchFamily="49" charset="0"/>
              </a:rPr>
              <a:t>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Source Code Pro" panose="020B0509030403020204" pitchFamily="49" charset="0"/>
              </a:rPr>
              <a:t>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type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FROM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INNER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JOIN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patient_ID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INNER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JOIN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payment_ID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WHERE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'Cash'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3BDC4-1F2C-4BD4-9259-B43E44FB9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9" y="1418450"/>
            <a:ext cx="4550699" cy="307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242</Words>
  <Application>Microsoft Office PowerPoint</Application>
  <PresentationFormat>On-screen Show (16:9)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Mongolian Baiti</vt:lpstr>
      <vt:lpstr>Arial</vt:lpstr>
      <vt:lpstr>Open Sans</vt:lpstr>
      <vt:lpstr>Source Code Pro</vt:lpstr>
      <vt:lpstr>Simple Light</vt:lpstr>
      <vt:lpstr>  Query to find the number of patients suffering from Hemophilia disease</vt:lpstr>
      <vt:lpstr>   Query to find all painkillers from the medicines</vt:lpstr>
      <vt:lpstr>   Query to find the 3 doctors with the highest salaries</vt:lpstr>
      <vt:lpstr>   Query to find all patients who pay in cash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Query to find the number of patients suffering from Hemophilia disease</dc:title>
  <cp:lastModifiedBy>Karim Hussam al-Din</cp:lastModifiedBy>
  <cp:revision>7</cp:revision>
  <dcterms:modified xsi:type="dcterms:W3CDTF">2022-01-01T00:59:21Z</dcterms:modified>
</cp:coreProperties>
</file>