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59" r:id="rId4"/>
    <p:sldId id="271" r:id="rId5"/>
    <p:sldId id="261" r:id="rId6"/>
    <p:sldId id="262" r:id="rId7"/>
    <p:sldId id="263" r:id="rId8"/>
    <p:sldId id="264" r:id="rId9"/>
    <p:sldId id="265" r:id="rId10"/>
    <p:sldId id="276" r:id="rId11"/>
    <p:sldId id="267" r:id="rId12"/>
    <p:sldId id="268" r:id="rId13"/>
    <p:sldId id="269" r:id="rId14"/>
    <p:sldId id="270" r:id="rId15"/>
    <p:sldId id="273" r:id="rId16"/>
    <p:sldId id="275" r:id="rId17"/>
    <p:sldId id="277" r:id="rId18"/>
    <p:sldId id="278" r:id="rId19"/>
    <p:sldId id="279" r:id="rId20"/>
    <p:sldId id="280" r:id="rId21"/>
    <p:sldId id="281" r:id="rId22"/>
    <p:sldId id="288" r:id="rId23"/>
    <p:sldId id="282" r:id="rId24"/>
    <p:sldId id="283" r:id="rId25"/>
    <p:sldId id="284" r:id="rId26"/>
    <p:sldId id="286" r:id="rId27"/>
    <p:sldId id="287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26654E-BA0B-431D-B082-6A07A838F09C}">
          <p14:sldIdLst>
            <p14:sldId id="257"/>
            <p14:sldId id="272"/>
            <p14:sldId id="259"/>
            <p14:sldId id="271"/>
            <p14:sldId id="261"/>
            <p14:sldId id="262"/>
            <p14:sldId id="263"/>
            <p14:sldId id="264"/>
            <p14:sldId id="265"/>
            <p14:sldId id="276"/>
            <p14:sldId id="267"/>
            <p14:sldId id="268"/>
            <p14:sldId id="269"/>
            <p14:sldId id="270"/>
            <p14:sldId id="273"/>
            <p14:sldId id="275"/>
            <p14:sldId id="277"/>
            <p14:sldId id="278"/>
            <p14:sldId id="279"/>
            <p14:sldId id="280"/>
            <p14:sldId id="281"/>
            <p14:sldId id="288"/>
            <p14:sldId id="282"/>
            <p14:sldId id="283"/>
            <p14:sldId id="284"/>
            <p14:sldId id="286"/>
            <p14:sldId id="287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ouane" userId="2191048361f6332e" providerId="LiveId" clId="{2F85639E-C49A-4C5B-BF88-AEC822EEEB29}"/>
    <pc:docChg chg="custSel addSld delSld modSld sldOrd addSection delSection modSection">
      <pc:chgData name="Marouane" userId="2191048361f6332e" providerId="LiveId" clId="{2F85639E-C49A-4C5B-BF88-AEC822EEEB29}" dt="2021-06-05T00:19:20.825" v="3099" actId="14100"/>
      <pc:docMkLst>
        <pc:docMk/>
      </pc:docMkLst>
      <pc:sldChg chg="addSp modSp new mod">
        <pc:chgData name="Marouane" userId="2191048361f6332e" providerId="LiveId" clId="{2F85639E-C49A-4C5B-BF88-AEC822EEEB29}" dt="2021-06-04T20:53:18.278" v="129" actId="14100"/>
        <pc:sldMkLst>
          <pc:docMk/>
          <pc:sldMk cId="1101425970" sldId="256"/>
        </pc:sldMkLst>
        <pc:spChg chg="mod">
          <ac:chgData name="Marouane" userId="2191048361f6332e" providerId="LiveId" clId="{2F85639E-C49A-4C5B-BF88-AEC822EEEB29}" dt="2021-06-04T17:24:38.348" v="1" actId="20577"/>
          <ac:spMkLst>
            <pc:docMk/>
            <pc:sldMk cId="1101425970" sldId="256"/>
            <ac:spMk id="2" creationId="{4C2A2DE0-44FE-4793-8578-01BDE1ABC1B2}"/>
          </ac:spMkLst>
        </pc:spChg>
        <pc:spChg chg="mod">
          <ac:chgData name="Marouane" userId="2191048361f6332e" providerId="LiveId" clId="{2F85639E-C49A-4C5B-BF88-AEC822EEEB29}" dt="2021-06-04T20:52:50.525" v="123" actId="20577"/>
          <ac:spMkLst>
            <pc:docMk/>
            <pc:sldMk cId="1101425970" sldId="256"/>
            <ac:spMk id="3" creationId="{56294180-FC4F-4290-ABAA-DEA3804B8A3F}"/>
          </ac:spMkLst>
        </pc:spChg>
        <pc:graphicFrameChg chg="add mod modGraphic">
          <ac:chgData name="Marouane" userId="2191048361f6332e" providerId="LiveId" clId="{2F85639E-C49A-4C5B-BF88-AEC822EEEB29}" dt="2021-06-04T20:53:18.278" v="129" actId="14100"/>
          <ac:graphicFrameMkLst>
            <pc:docMk/>
            <pc:sldMk cId="1101425970" sldId="256"/>
            <ac:graphicFrameMk id="4" creationId="{21610ACF-DD22-4997-88E8-266FF1D7942C}"/>
          </ac:graphicFrameMkLst>
        </pc:graphicFrameChg>
      </pc:sldChg>
      <pc:sldChg chg="modSp new mod ord">
        <pc:chgData name="Marouane" userId="2191048361f6332e" providerId="LiveId" clId="{2F85639E-C49A-4C5B-BF88-AEC822EEEB29}" dt="2021-06-04T21:47:54.484" v="1129"/>
        <pc:sldMkLst>
          <pc:docMk/>
          <pc:sldMk cId="3759870551" sldId="257"/>
        </pc:sldMkLst>
        <pc:spChg chg="mod">
          <ac:chgData name="Marouane" userId="2191048361f6332e" providerId="LiveId" clId="{2F85639E-C49A-4C5B-BF88-AEC822EEEB29}" dt="2021-06-04T20:52:29.800" v="99" actId="14100"/>
          <ac:spMkLst>
            <pc:docMk/>
            <pc:sldMk cId="3759870551" sldId="257"/>
            <ac:spMk id="2" creationId="{6F432525-8F59-44A1-AECB-97F977193FC1}"/>
          </ac:spMkLst>
        </pc:spChg>
        <pc:spChg chg="mod">
          <ac:chgData name="Marouane" userId="2191048361f6332e" providerId="LiveId" clId="{2F85639E-C49A-4C5B-BF88-AEC822EEEB29}" dt="2021-06-04T20:52:22.889" v="98" actId="20577"/>
          <ac:spMkLst>
            <pc:docMk/>
            <pc:sldMk cId="3759870551" sldId="257"/>
            <ac:spMk id="3" creationId="{2E7FF34C-B98E-4752-B360-7C8739B17679}"/>
          </ac:spMkLst>
        </pc:spChg>
      </pc:sldChg>
      <pc:sldChg chg="addSp delSp modSp new del mod">
        <pc:chgData name="Marouane" userId="2191048361f6332e" providerId="LiveId" clId="{2F85639E-C49A-4C5B-BF88-AEC822EEEB29}" dt="2021-06-04T21:39:32.736" v="1126" actId="2696"/>
        <pc:sldMkLst>
          <pc:docMk/>
          <pc:sldMk cId="795378215" sldId="258"/>
        </pc:sldMkLst>
        <pc:spChg chg="mod">
          <ac:chgData name="Marouane" userId="2191048361f6332e" providerId="LiveId" clId="{2F85639E-C49A-4C5B-BF88-AEC822EEEB29}" dt="2021-06-04T20:53:24.138" v="131" actId="20577"/>
          <ac:spMkLst>
            <pc:docMk/>
            <pc:sldMk cId="795378215" sldId="258"/>
            <ac:spMk id="2" creationId="{E40E891E-638C-49B7-AF91-6AD82B93DD19}"/>
          </ac:spMkLst>
        </pc:spChg>
        <pc:spChg chg="del">
          <ac:chgData name="Marouane" userId="2191048361f6332e" providerId="LiveId" clId="{2F85639E-C49A-4C5B-BF88-AEC822EEEB29}" dt="2021-06-04T20:57:42.561" v="132" actId="931"/>
          <ac:spMkLst>
            <pc:docMk/>
            <pc:sldMk cId="795378215" sldId="258"/>
            <ac:spMk id="3" creationId="{D885E980-A6C5-42A6-AFD4-468CAB93F4B1}"/>
          </ac:spMkLst>
        </pc:spChg>
        <pc:picChg chg="add mod">
          <ac:chgData name="Marouane" userId="2191048361f6332e" providerId="LiveId" clId="{2F85639E-C49A-4C5B-BF88-AEC822EEEB29}" dt="2021-06-04T20:58:00.231" v="137" actId="14100"/>
          <ac:picMkLst>
            <pc:docMk/>
            <pc:sldMk cId="795378215" sldId="258"/>
            <ac:picMk id="5" creationId="{0B7877D2-3DA3-4449-A7D9-0E415CF643F9}"/>
          </ac:picMkLst>
        </pc:picChg>
      </pc:sldChg>
      <pc:sldChg chg="modSp new mod">
        <pc:chgData name="Marouane" userId="2191048361f6332e" providerId="LiveId" clId="{2F85639E-C49A-4C5B-BF88-AEC822EEEB29}" dt="2021-06-04T21:39:22.824" v="1125" actId="20577"/>
        <pc:sldMkLst>
          <pc:docMk/>
          <pc:sldMk cId="3195694838" sldId="259"/>
        </pc:sldMkLst>
        <pc:spChg chg="mod">
          <ac:chgData name="Marouane" userId="2191048361f6332e" providerId="LiveId" clId="{2F85639E-C49A-4C5B-BF88-AEC822EEEB29}" dt="2021-06-04T20:59:02.407" v="158" actId="20577"/>
          <ac:spMkLst>
            <pc:docMk/>
            <pc:sldMk cId="3195694838" sldId="259"/>
            <ac:spMk id="2" creationId="{7C118FCE-11A0-4F59-9C13-CD3007629EB5}"/>
          </ac:spMkLst>
        </pc:spChg>
        <pc:spChg chg="mod">
          <ac:chgData name="Marouane" userId="2191048361f6332e" providerId="LiveId" clId="{2F85639E-C49A-4C5B-BF88-AEC822EEEB29}" dt="2021-06-04T21:39:22.824" v="1125" actId="20577"/>
          <ac:spMkLst>
            <pc:docMk/>
            <pc:sldMk cId="3195694838" sldId="259"/>
            <ac:spMk id="3" creationId="{C3DF292B-7E00-43B1-BD46-50C67F82F1C5}"/>
          </ac:spMkLst>
        </pc:spChg>
      </pc:sldChg>
      <pc:sldChg chg="addSp delSp modSp new del mod">
        <pc:chgData name="Marouane" userId="2191048361f6332e" providerId="LiveId" clId="{2F85639E-C49A-4C5B-BF88-AEC822EEEB29}" dt="2021-06-04T21:39:05.565" v="1114" actId="2696"/>
        <pc:sldMkLst>
          <pc:docMk/>
          <pc:sldMk cId="1445206567" sldId="260"/>
        </pc:sldMkLst>
        <pc:spChg chg="mod">
          <ac:chgData name="Marouane" userId="2191048361f6332e" providerId="LiveId" clId="{2F85639E-C49A-4C5B-BF88-AEC822EEEB29}" dt="2021-06-04T21:16:11.714" v="960" actId="20577"/>
          <ac:spMkLst>
            <pc:docMk/>
            <pc:sldMk cId="1445206567" sldId="260"/>
            <ac:spMk id="2" creationId="{B232CAE6-3F10-4400-94F0-376EEBA12194}"/>
          </ac:spMkLst>
        </pc:spChg>
        <pc:spChg chg="del">
          <ac:chgData name="Marouane" userId="2191048361f6332e" providerId="LiveId" clId="{2F85639E-C49A-4C5B-BF88-AEC822EEEB29}" dt="2021-06-04T21:16:20.788" v="961" actId="931"/>
          <ac:spMkLst>
            <pc:docMk/>
            <pc:sldMk cId="1445206567" sldId="260"/>
            <ac:spMk id="3" creationId="{995C582C-A03D-445F-9CC4-63BCD7E12E98}"/>
          </ac:spMkLst>
        </pc:spChg>
        <pc:picChg chg="add mod">
          <ac:chgData name="Marouane" userId="2191048361f6332e" providerId="LiveId" clId="{2F85639E-C49A-4C5B-BF88-AEC822EEEB29}" dt="2021-06-04T21:16:34.193" v="965" actId="14100"/>
          <ac:picMkLst>
            <pc:docMk/>
            <pc:sldMk cId="1445206567" sldId="260"/>
            <ac:picMk id="5" creationId="{2AA0872C-4BF8-48F0-9B24-673964C21964}"/>
          </ac:picMkLst>
        </pc:picChg>
      </pc:sldChg>
      <pc:sldChg chg="new del">
        <pc:chgData name="Marouane" userId="2191048361f6332e" providerId="LiveId" clId="{2F85639E-C49A-4C5B-BF88-AEC822EEEB29}" dt="2021-06-04T20:58:20.250" v="141" actId="2696"/>
        <pc:sldMkLst>
          <pc:docMk/>
          <pc:sldMk cId="2115098757" sldId="260"/>
        </pc:sldMkLst>
      </pc:sldChg>
      <pc:sldChg chg="modSp new mod">
        <pc:chgData name="Marouane" userId="2191048361f6332e" providerId="LiveId" clId="{2F85639E-C49A-4C5B-BF88-AEC822EEEB29}" dt="2021-06-04T22:25:08.127" v="1840"/>
        <pc:sldMkLst>
          <pc:docMk/>
          <pc:sldMk cId="3267544273" sldId="261"/>
        </pc:sldMkLst>
        <pc:spChg chg="mod">
          <ac:chgData name="Marouane" userId="2191048361f6332e" providerId="LiveId" clId="{2F85639E-C49A-4C5B-BF88-AEC822EEEB29}" dt="2021-06-04T21:18:05.859" v="966" actId="20577"/>
          <ac:spMkLst>
            <pc:docMk/>
            <pc:sldMk cId="3267544273" sldId="261"/>
            <ac:spMk id="2" creationId="{8A3DE43B-FC36-4CFB-99F2-6412E7710645}"/>
          </ac:spMkLst>
        </pc:spChg>
        <pc:spChg chg="mod">
          <ac:chgData name="Marouane" userId="2191048361f6332e" providerId="LiveId" clId="{2F85639E-C49A-4C5B-BF88-AEC822EEEB29}" dt="2021-06-04T22:25:08.127" v="1840"/>
          <ac:spMkLst>
            <pc:docMk/>
            <pc:sldMk cId="3267544273" sldId="261"/>
            <ac:spMk id="3" creationId="{17669186-770A-489C-8812-A73D29449388}"/>
          </ac:spMkLst>
        </pc:spChg>
      </pc:sldChg>
      <pc:sldChg chg="addSp delSp modSp new mod">
        <pc:chgData name="Marouane" userId="2191048361f6332e" providerId="LiveId" clId="{2F85639E-C49A-4C5B-BF88-AEC822EEEB29}" dt="2021-06-04T22:25:41.129" v="1846" actId="14100"/>
        <pc:sldMkLst>
          <pc:docMk/>
          <pc:sldMk cId="654536703" sldId="262"/>
        </pc:sldMkLst>
        <pc:spChg chg="mod">
          <ac:chgData name="Marouane" userId="2191048361f6332e" providerId="LiveId" clId="{2F85639E-C49A-4C5B-BF88-AEC822EEEB29}" dt="2021-06-04T22:25:30.204" v="1842" actId="20577"/>
          <ac:spMkLst>
            <pc:docMk/>
            <pc:sldMk cId="654536703" sldId="262"/>
            <ac:spMk id="2" creationId="{E7113C74-F97D-4971-8252-741925A527A9}"/>
          </ac:spMkLst>
        </pc:spChg>
        <pc:spChg chg="del">
          <ac:chgData name="Marouane" userId="2191048361f6332e" providerId="LiveId" clId="{2F85639E-C49A-4C5B-BF88-AEC822EEEB29}" dt="2021-06-04T22:25:28.757" v="1841" actId="931"/>
          <ac:spMkLst>
            <pc:docMk/>
            <pc:sldMk cId="654536703" sldId="262"/>
            <ac:spMk id="3" creationId="{AC70C66B-0DCD-4E1D-9D83-088D333744F0}"/>
          </ac:spMkLst>
        </pc:spChg>
        <pc:picChg chg="add mod">
          <ac:chgData name="Marouane" userId="2191048361f6332e" providerId="LiveId" clId="{2F85639E-C49A-4C5B-BF88-AEC822EEEB29}" dt="2021-06-04T22:25:41.129" v="1846" actId="14100"/>
          <ac:picMkLst>
            <pc:docMk/>
            <pc:sldMk cId="654536703" sldId="262"/>
            <ac:picMk id="5" creationId="{48F35C63-25BF-4C3A-8C95-74CC54F02492}"/>
          </ac:picMkLst>
        </pc:picChg>
      </pc:sldChg>
      <pc:sldChg chg="modSp new mod">
        <pc:chgData name="Marouane" userId="2191048361f6332e" providerId="LiveId" clId="{2F85639E-C49A-4C5B-BF88-AEC822EEEB29}" dt="2021-06-04T22:32:25.051" v="1997" actId="20577"/>
        <pc:sldMkLst>
          <pc:docMk/>
          <pc:sldMk cId="1009656430" sldId="263"/>
        </pc:sldMkLst>
        <pc:spChg chg="mod">
          <ac:chgData name="Marouane" userId="2191048361f6332e" providerId="LiveId" clId="{2F85639E-C49A-4C5B-BF88-AEC822EEEB29}" dt="2021-06-04T22:26:16.533" v="1847" actId="20577"/>
          <ac:spMkLst>
            <pc:docMk/>
            <pc:sldMk cId="1009656430" sldId="263"/>
            <ac:spMk id="2" creationId="{BFF55418-67F2-4971-9551-C2417A9831A9}"/>
          </ac:spMkLst>
        </pc:spChg>
        <pc:spChg chg="mod">
          <ac:chgData name="Marouane" userId="2191048361f6332e" providerId="LiveId" clId="{2F85639E-C49A-4C5B-BF88-AEC822EEEB29}" dt="2021-06-04T22:32:25.051" v="1997" actId="20577"/>
          <ac:spMkLst>
            <pc:docMk/>
            <pc:sldMk cId="1009656430" sldId="263"/>
            <ac:spMk id="3" creationId="{A095005B-53E6-4B54-A14D-1D9860FC0519}"/>
          </ac:spMkLst>
        </pc:spChg>
      </pc:sldChg>
      <pc:sldChg chg="addSp delSp modSp new mod">
        <pc:chgData name="Marouane" userId="2191048361f6332e" providerId="LiveId" clId="{2F85639E-C49A-4C5B-BF88-AEC822EEEB29}" dt="2021-06-04T22:33:07.923" v="2004" actId="14100"/>
        <pc:sldMkLst>
          <pc:docMk/>
          <pc:sldMk cId="3750337202" sldId="264"/>
        </pc:sldMkLst>
        <pc:spChg chg="mod">
          <ac:chgData name="Marouane" userId="2191048361f6332e" providerId="LiveId" clId="{2F85639E-C49A-4C5B-BF88-AEC822EEEB29}" dt="2021-06-04T22:32:51.898" v="1998" actId="20577"/>
          <ac:spMkLst>
            <pc:docMk/>
            <pc:sldMk cId="3750337202" sldId="264"/>
            <ac:spMk id="2" creationId="{27D979BF-D7F4-40A1-8FCB-180083A7F2D2}"/>
          </ac:spMkLst>
        </pc:spChg>
        <pc:spChg chg="del">
          <ac:chgData name="Marouane" userId="2191048361f6332e" providerId="LiveId" clId="{2F85639E-C49A-4C5B-BF88-AEC822EEEB29}" dt="2021-06-04T22:32:57.263" v="1999" actId="931"/>
          <ac:spMkLst>
            <pc:docMk/>
            <pc:sldMk cId="3750337202" sldId="264"/>
            <ac:spMk id="3" creationId="{B9DAEDB6-6B95-4454-8CD1-20798B20BE64}"/>
          </ac:spMkLst>
        </pc:spChg>
        <pc:picChg chg="add mod">
          <ac:chgData name="Marouane" userId="2191048361f6332e" providerId="LiveId" clId="{2F85639E-C49A-4C5B-BF88-AEC822EEEB29}" dt="2021-06-04T22:33:07.923" v="2004" actId="14100"/>
          <ac:picMkLst>
            <pc:docMk/>
            <pc:sldMk cId="3750337202" sldId="264"/>
            <ac:picMk id="5" creationId="{BE5483BB-AAA8-4977-94B7-A0AD66E12EE4}"/>
          </ac:picMkLst>
        </pc:picChg>
      </pc:sldChg>
      <pc:sldChg chg="modSp new mod">
        <pc:chgData name="Marouane" userId="2191048361f6332e" providerId="LiveId" clId="{2F85639E-C49A-4C5B-BF88-AEC822EEEB29}" dt="2021-06-04T22:37:04.778" v="2098" actId="20577"/>
        <pc:sldMkLst>
          <pc:docMk/>
          <pc:sldMk cId="3427812364" sldId="265"/>
        </pc:sldMkLst>
        <pc:spChg chg="mod">
          <ac:chgData name="Marouane" userId="2191048361f6332e" providerId="LiveId" clId="{2F85639E-C49A-4C5B-BF88-AEC822EEEB29}" dt="2021-06-04T22:33:13.952" v="2005" actId="20577"/>
          <ac:spMkLst>
            <pc:docMk/>
            <pc:sldMk cId="3427812364" sldId="265"/>
            <ac:spMk id="2" creationId="{8B02B64E-EDC9-43BF-B6FE-DD3214D31AF9}"/>
          </ac:spMkLst>
        </pc:spChg>
        <pc:spChg chg="mod">
          <ac:chgData name="Marouane" userId="2191048361f6332e" providerId="LiveId" clId="{2F85639E-C49A-4C5B-BF88-AEC822EEEB29}" dt="2021-06-04T22:37:04.778" v="2098" actId="20577"/>
          <ac:spMkLst>
            <pc:docMk/>
            <pc:sldMk cId="3427812364" sldId="265"/>
            <ac:spMk id="3" creationId="{D1197EB2-8EEB-46EA-BC4E-287167AAB8DF}"/>
          </ac:spMkLst>
        </pc:spChg>
      </pc:sldChg>
      <pc:sldChg chg="addSp delSp modSp new del mod">
        <pc:chgData name="Marouane" userId="2191048361f6332e" providerId="LiveId" clId="{2F85639E-C49A-4C5B-BF88-AEC822EEEB29}" dt="2021-06-04T22:43:19.532" v="2137" actId="2696"/>
        <pc:sldMkLst>
          <pc:docMk/>
          <pc:sldMk cId="4132730386" sldId="266"/>
        </pc:sldMkLst>
        <pc:spChg chg="mod">
          <ac:chgData name="Marouane" userId="2191048361f6332e" providerId="LiveId" clId="{2F85639E-C49A-4C5B-BF88-AEC822EEEB29}" dt="2021-06-04T22:39:58.161" v="2102" actId="20577"/>
          <ac:spMkLst>
            <pc:docMk/>
            <pc:sldMk cId="4132730386" sldId="266"/>
            <ac:spMk id="2" creationId="{1F68F164-8A6A-4F77-A5A3-D4ADB41AB62C}"/>
          </ac:spMkLst>
        </pc:spChg>
        <pc:spChg chg="del">
          <ac:chgData name="Marouane" userId="2191048361f6332e" providerId="LiveId" clId="{2F85639E-C49A-4C5B-BF88-AEC822EEEB29}" dt="2021-06-04T22:40:04.306" v="2103" actId="931"/>
          <ac:spMkLst>
            <pc:docMk/>
            <pc:sldMk cId="4132730386" sldId="266"/>
            <ac:spMk id="3" creationId="{C3DB55F9-1D4A-480A-B5D8-BAB277BF83BC}"/>
          </ac:spMkLst>
        </pc:spChg>
        <pc:picChg chg="add mod">
          <ac:chgData name="Marouane" userId="2191048361f6332e" providerId="LiveId" clId="{2F85639E-C49A-4C5B-BF88-AEC822EEEB29}" dt="2021-06-04T22:40:16.937" v="2107" actId="14100"/>
          <ac:picMkLst>
            <pc:docMk/>
            <pc:sldMk cId="4132730386" sldId="266"/>
            <ac:picMk id="5" creationId="{4239690F-A93A-45B8-B307-F25061F39C72}"/>
          </ac:picMkLst>
        </pc:picChg>
      </pc:sldChg>
      <pc:sldChg chg="modSp new mod">
        <pc:chgData name="Marouane" userId="2191048361f6332e" providerId="LiveId" clId="{2F85639E-C49A-4C5B-BF88-AEC822EEEB29}" dt="2021-06-04T22:43:41.243" v="2162" actId="20577"/>
        <pc:sldMkLst>
          <pc:docMk/>
          <pc:sldMk cId="337673039" sldId="267"/>
        </pc:sldMkLst>
        <pc:spChg chg="mod">
          <ac:chgData name="Marouane" userId="2191048361f6332e" providerId="LiveId" clId="{2F85639E-C49A-4C5B-BF88-AEC822EEEB29}" dt="2021-06-04T22:41:41.178" v="2110" actId="20577"/>
          <ac:spMkLst>
            <pc:docMk/>
            <pc:sldMk cId="337673039" sldId="267"/>
            <ac:spMk id="2" creationId="{7A95C988-A1FC-458B-B973-855B4AD73264}"/>
          </ac:spMkLst>
        </pc:spChg>
        <pc:spChg chg="mod">
          <ac:chgData name="Marouane" userId="2191048361f6332e" providerId="LiveId" clId="{2F85639E-C49A-4C5B-BF88-AEC822EEEB29}" dt="2021-06-04T22:43:41.243" v="2162" actId="20577"/>
          <ac:spMkLst>
            <pc:docMk/>
            <pc:sldMk cId="337673039" sldId="267"/>
            <ac:spMk id="3" creationId="{B14E2DAA-66FB-43AE-B6FB-0C7651AFC174}"/>
          </ac:spMkLst>
        </pc:spChg>
      </pc:sldChg>
      <pc:sldChg chg="addSp delSp modSp new mod">
        <pc:chgData name="Marouane" userId="2191048361f6332e" providerId="LiveId" clId="{2F85639E-C49A-4C5B-BF88-AEC822EEEB29}" dt="2021-06-04T23:28:29.772" v="2174" actId="14100"/>
        <pc:sldMkLst>
          <pc:docMk/>
          <pc:sldMk cId="819541329" sldId="268"/>
        </pc:sldMkLst>
        <pc:spChg chg="mod">
          <ac:chgData name="Marouane" userId="2191048361f6332e" providerId="LiveId" clId="{2F85639E-C49A-4C5B-BF88-AEC822EEEB29}" dt="2021-06-04T23:28:20.087" v="2170" actId="20577"/>
          <ac:spMkLst>
            <pc:docMk/>
            <pc:sldMk cId="819541329" sldId="268"/>
            <ac:spMk id="2" creationId="{FA75387E-EDF7-4EBF-8AD3-410AA2CAB58B}"/>
          </ac:spMkLst>
        </pc:spChg>
        <pc:spChg chg="del">
          <ac:chgData name="Marouane" userId="2191048361f6332e" providerId="LiveId" clId="{2F85639E-C49A-4C5B-BF88-AEC822EEEB29}" dt="2021-06-04T23:28:18.624" v="2169" actId="931"/>
          <ac:spMkLst>
            <pc:docMk/>
            <pc:sldMk cId="819541329" sldId="268"/>
            <ac:spMk id="3" creationId="{64B5F3E7-5F89-4776-911C-2ECB0E72E5C9}"/>
          </ac:spMkLst>
        </pc:spChg>
        <pc:picChg chg="add mod">
          <ac:chgData name="Marouane" userId="2191048361f6332e" providerId="LiveId" clId="{2F85639E-C49A-4C5B-BF88-AEC822EEEB29}" dt="2021-06-04T23:28:29.772" v="2174" actId="14100"/>
          <ac:picMkLst>
            <pc:docMk/>
            <pc:sldMk cId="819541329" sldId="268"/>
            <ac:picMk id="5" creationId="{EFB1765E-6984-493C-817D-DC2FCD330CAC}"/>
          </ac:picMkLst>
        </pc:picChg>
      </pc:sldChg>
      <pc:sldChg chg="modSp new mod">
        <pc:chgData name="Marouane" userId="2191048361f6332e" providerId="LiveId" clId="{2F85639E-C49A-4C5B-BF88-AEC822EEEB29}" dt="2021-06-04T23:29:17.844" v="2226" actId="20577"/>
        <pc:sldMkLst>
          <pc:docMk/>
          <pc:sldMk cId="3862621546" sldId="269"/>
        </pc:sldMkLst>
        <pc:spChg chg="mod">
          <ac:chgData name="Marouane" userId="2191048361f6332e" providerId="LiveId" clId="{2F85639E-C49A-4C5B-BF88-AEC822EEEB29}" dt="2021-06-04T23:28:34.748" v="2175" actId="20577"/>
          <ac:spMkLst>
            <pc:docMk/>
            <pc:sldMk cId="3862621546" sldId="269"/>
            <ac:spMk id="2" creationId="{E2709306-5DB1-461E-9773-766B3D530BF2}"/>
          </ac:spMkLst>
        </pc:spChg>
        <pc:spChg chg="mod">
          <ac:chgData name="Marouane" userId="2191048361f6332e" providerId="LiveId" clId="{2F85639E-C49A-4C5B-BF88-AEC822EEEB29}" dt="2021-06-04T23:29:17.844" v="2226" actId="20577"/>
          <ac:spMkLst>
            <pc:docMk/>
            <pc:sldMk cId="3862621546" sldId="269"/>
            <ac:spMk id="3" creationId="{D50F5786-FAFB-4FBD-BCAE-4F6F4510C35B}"/>
          </ac:spMkLst>
        </pc:spChg>
      </pc:sldChg>
      <pc:sldChg chg="addSp delSp modSp new mod ord">
        <pc:chgData name="Marouane" userId="2191048361f6332e" providerId="LiveId" clId="{2F85639E-C49A-4C5B-BF88-AEC822EEEB29}" dt="2021-06-04T23:29:43.910" v="2232" actId="14100"/>
        <pc:sldMkLst>
          <pc:docMk/>
          <pc:sldMk cId="3308464416" sldId="270"/>
        </pc:sldMkLst>
        <pc:spChg chg="mod">
          <ac:chgData name="Marouane" userId="2191048361f6332e" providerId="LiveId" clId="{2F85639E-C49A-4C5B-BF88-AEC822EEEB29}" dt="2021-06-04T23:29:32.069" v="2228" actId="20577"/>
          <ac:spMkLst>
            <pc:docMk/>
            <pc:sldMk cId="3308464416" sldId="270"/>
            <ac:spMk id="2" creationId="{39EDB355-8EA7-4485-B782-1B01D9CF8CBC}"/>
          </ac:spMkLst>
        </pc:spChg>
        <pc:spChg chg="del">
          <ac:chgData name="Marouane" userId="2191048361f6332e" providerId="LiveId" clId="{2F85639E-C49A-4C5B-BF88-AEC822EEEB29}" dt="2021-06-04T23:29:30.384" v="2227" actId="931"/>
          <ac:spMkLst>
            <pc:docMk/>
            <pc:sldMk cId="3308464416" sldId="270"/>
            <ac:spMk id="3" creationId="{48CCAE93-D8D7-4215-B4A4-6021C8B83303}"/>
          </ac:spMkLst>
        </pc:spChg>
        <pc:picChg chg="add mod">
          <ac:chgData name="Marouane" userId="2191048361f6332e" providerId="LiveId" clId="{2F85639E-C49A-4C5B-BF88-AEC822EEEB29}" dt="2021-06-04T23:29:43.910" v="2232" actId="14100"/>
          <ac:picMkLst>
            <pc:docMk/>
            <pc:sldMk cId="3308464416" sldId="270"/>
            <ac:picMk id="5" creationId="{03A4BA6E-909F-4714-8DD1-44163045CEF9}"/>
          </ac:picMkLst>
        </pc:picChg>
      </pc:sldChg>
      <pc:sldChg chg="addSp delSp modSp new mod">
        <pc:chgData name="Marouane" userId="2191048361f6332e" providerId="LiveId" clId="{2F85639E-C49A-4C5B-BF88-AEC822EEEB29}" dt="2021-06-04T21:50:55.068" v="1141" actId="14100"/>
        <pc:sldMkLst>
          <pc:docMk/>
          <pc:sldMk cId="847532344" sldId="271"/>
        </pc:sldMkLst>
        <pc:spChg chg="mod">
          <ac:chgData name="Marouane" userId="2191048361f6332e" providerId="LiveId" clId="{2F85639E-C49A-4C5B-BF88-AEC822EEEB29}" dt="2021-06-04T21:50:32.102" v="1136" actId="20577"/>
          <ac:spMkLst>
            <pc:docMk/>
            <pc:sldMk cId="847532344" sldId="271"/>
            <ac:spMk id="2" creationId="{42B4CE82-E2DB-49F8-9D33-067425EE5E33}"/>
          </ac:spMkLst>
        </pc:spChg>
        <pc:spChg chg="del">
          <ac:chgData name="Marouane" userId="2191048361f6332e" providerId="LiveId" clId="{2F85639E-C49A-4C5B-BF88-AEC822EEEB29}" dt="2021-06-04T21:50:40.023" v="1137" actId="931"/>
          <ac:spMkLst>
            <pc:docMk/>
            <pc:sldMk cId="847532344" sldId="271"/>
            <ac:spMk id="3" creationId="{D0E575B4-1E19-43D3-8225-23AAACC793A9}"/>
          </ac:spMkLst>
        </pc:spChg>
        <pc:picChg chg="add mod">
          <ac:chgData name="Marouane" userId="2191048361f6332e" providerId="LiveId" clId="{2F85639E-C49A-4C5B-BF88-AEC822EEEB29}" dt="2021-06-04T21:50:55.068" v="1141" actId="14100"/>
          <ac:picMkLst>
            <pc:docMk/>
            <pc:sldMk cId="847532344" sldId="271"/>
            <ac:picMk id="5" creationId="{29741CE7-FF70-4358-82B2-C2E4DD6C0FB5}"/>
          </ac:picMkLst>
        </pc:picChg>
      </pc:sldChg>
      <pc:sldChg chg="addSp delSp modSp new mod">
        <pc:chgData name="Marouane" userId="2191048361f6332e" providerId="LiveId" clId="{2F85639E-C49A-4C5B-BF88-AEC822EEEB29}" dt="2021-06-04T21:49:25.781" v="1135" actId="14100"/>
        <pc:sldMkLst>
          <pc:docMk/>
          <pc:sldMk cId="2149007599" sldId="272"/>
        </pc:sldMkLst>
        <pc:spChg chg="mod">
          <ac:chgData name="Marouane" userId="2191048361f6332e" providerId="LiveId" clId="{2F85639E-C49A-4C5B-BF88-AEC822EEEB29}" dt="2021-06-04T21:49:13.785" v="1131" actId="20577"/>
          <ac:spMkLst>
            <pc:docMk/>
            <pc:sldMk cId="2149007599" sldId="272"/>
            <ac:spMk id="2" creationId="{4F9352EE-E08C-468A-8395-A5DEDEBCBEBE}"/>
          </ac:spMkLst>
        </pc:spChg>
        <pc:spChg chg="del">
          <ac:chgData name="Marouane" userId="2191048361f6332e" providerId="LiveId" clId="{2F85639E-C49A-4C5B-BF88-AEC822EEEB29}" dt="2021-06-04T21:49:11.896" v="1130" actId="931"/>
          <ac:spMkLst>
            <pc:docMk/>
            <pc:sldMk cId="2149007599" sldId="272"/>
            <ac:spMk id="3" creationId="{A11AF84B-9CE8-4B82-BDAA-1CDE13383A58}"/>
          </ac:spMkLst>
        </pc:spChg>
        <pc:picChg chg="add mod">
          <ac:chgData name="Marouane" userId="2191048361f6332e" providerId="LiveId" clId="{2F85639E-C49A-4C5B-BF88-AEC822EEEB29}" dt="2021-06-04T21:49:25.781" v="1135" actId="14100"/>
          <ac:picMkLst>
            <pc:docMk/>
            <pc:sldMk cId="2149007599" sldId="272"/>
            <ac:picMk id="5" creationId="{25325001-0069-45D8-88B0-7D31968773E4}"/>
          </ac:picMkLst>
        </pc:picChg>
      </pc:sldChg>
      <pc:sldChg chg="modSp new mod">
        <pc:chgData name="Marouane" userId="2191048361f6332e" providerId="LiveId" clId="{2F85639E-C49A-4C5B-BF88-AEC822EEEB29}" dt="2021-06-04T23:30:33.872" v="2293" actId="20577"/>
        <pc:sldMkLst>
          <pc:docMk/>
          <pc:sldMk cId="4239308816" sldId="273"/>
        </pc:sldMkLst>
        <pc:spChg chg="mod">
          <ac:chgData name="Marouane" userId="2191048361f6332e" providerId="LiveId" clId="{2F85639E-C49A-4C5B-BF88-AEC822EEEB29}" dt="2021-06-04T23:29:46.941" v="2233" actId="20577"/>
          <ac:spMkLst>
            <pc:docMk/>
            <pc:sldMk cId="4239308816" sldId="273"/>
            <ac:spMk id="2" creationId="{93C9454F-299A-4D08-971F-8E3F40111F79}"/>
          </ac:spMkLst>
        </pc:spChg>
        <pc:spChg chg="mod">
          <ac:chgData name="Marouane" userId="2191048361f6332e" providerId="LiveId" clId="{2F85639E-C49A-4C5B-BF88-AEC822EEEB29}" dt="2021-06-04T23:30:33.872" v="2293" actId="20577"/>
          <ac:spMkLst>
            <pc:docMk/>
            <pc:sldMk cId="4239308816" sldId="273"/>
            <ac:spMk id="3" creationId="{B303E631-591B-4EF3-B075-96D29A212FD1}"/>
          </ac:spMkLst>
        </pc:spChg>
      </pc:sldChg>
      <pc:sldChg chg="addSp delSp modSp new del mod">
        <pc:chgData name="Marouane" userId="2191048361f6332e" providerId="LiveId" clId="{2F85639E-C49A-4C5B-BF88-AEC822EEEB29}" dt="2021-06-04T23:44:22.025" v="2310" actId="2696"/>
        <pc:sldMkLst>
          <pc:docMk/>
          <pc:sldMk cId="1668077490" sldId="274"/>
        </pc:sldMkLst>
        <pc:spChg chg="mod">
          <ac:chgData name="Marouane" userId="2191048361f6332e" providerId="LiveId" clId="{2F85639E-C49A-4C5B-BF88-AEC822EEEB29}" dt="2021-06-04T23:31:33.817" v="2295" actId="20577"/>
          <ac:spMkLst>
            <pc:docMk/>
            <pc:sldMk cId="1668077490" sldId="274"/>
            <ac:spMk id="2" creationId="{2D1947C6-1DB4-44E2-8C71-2D8D3BBAEF9B}"/>
          </ac:spMkLst>
        </pc:spChg>
        <pc:spChg chg="del">
          <ac:chgData name="Marouane" userId="2191048361f6332e" providerId="LiveId" clId="{2F85639E-C49A-4C5B-BF88-AEC822EEEB29}" dt="2021-06-04T23:31:32.605" v="2294" actId="931"/>
          <ac:spMkLst>
            <pc:docMk/>
            <pc:sldMk cId="1668077490" sldId="274"/>
            <ac:spMk id="3" creationId="{5B350ACE-95F5-4156-AF01-B65CC221BC69}"/>
          </ac:spMkLst>
        </pc:spChg>
        <pc:picChg chg="add mod">
          <ac:chgData name="Marouane" userId="2191048361f6332e" providerId="LiveId" clId="{2F85639E-C49A-4C5B-BF88-AEC822EEEB29}" dt="2021-06-04T23:31:43.314" v="2299" actId="14100"/>
          <ac:picMkLst>
            <pc:docMk/>
            <pc:sldMk cId="1668077490" sldId="274"/>
            <ac:picMk id="5" creationId="{E7E44B98-53E0-403D-AB08-1ECC0DAC7FB9}"/>
          </ac:picMkLst>
        </pc:picChg>
      </pc:sldChg>
      <pc:sldChg chg="addSp delSp modSp new mod">
        <pc:chgData name="Marouane" userId="2191048361f6332e" providerId="LiveId" clId="{2F85639E-C49A-4C5B-BF88-AEC822EEEB29}" dt="2021-06-04T23:45:10.951" v="2315" actId="14100"/>
        <pc:sldMkLst>
          <pc:docMk/>
          <pc:sldMk cId="2096629776" sldId="275"/>
        </pc:sldMkLst>
        <pc:spChg chg="mod">
          <ac:chgData name="Marouane" userId="2191048361f6332e" providerId="LiveId" clId="{2F85639E-C49A-4C5B-BF88-AEC822EEEB29}" dt="2021-06-04T23:40:54.005" v="2307" actId="20577"/>
          <ac:spMkLst>
            <pc:docMk/>
            <pc:sldMk cId="2096629776" sldId="275"/>
            <ac:spMk id="2" creationId="{BB9FCC67-8246-4A7A-B608-FFDBD828ED06}"/>
          </ac:spMkLst>
        </pc:spChg>
        <pc:spChg chg="del mod">
          <ac:chgData name="Marouane" userId="2191048361f6332e" providerId="LiveId" clId="{2F85639E-C49A-4C5B-BF88-AEC822EEEB29}" dt="2021-06-04T23:44:49.926" v="2311" actId="931"/>
          <ac:spMkLst>
            <pc:docMk/>
            <pc:sldMk cId="2096629776" sldId="275"/>
            <ac:spMk id="3" creationId="{A6C4EA3C-281D-4850-9D49-5F756A3DBE7B}"/>
          </ac:spMkLst>
        </pc:spChg>
        <pc:picChg chg="add mod">
          <ac:chgData name="Marouane" userId="2191048361f6332e" providerId="LiveId" clId="{2F85639E-C49A-4C5B-BF88-AEC822EEEB29}" dt="2021-06-04T23:45:10.951" v="2315" actId="14100"/>
          <ac:picMkLst>
            <pc:docMk/>
            <pc:sldMk cId="2096629776" sldId="275"/>
            <ac:picMk id="5" creationId="{71E39669-B503-4212-B08C-FEDDCA55DCB5}"/>
          </ac:picMkLst>
        </pc:picChg>
      </pc:sldChg>
      <pc:sldChg chg="addSp delSp modSp new mod">
        <pc:chgData name="Marouane" userId="2191048361f6332e" providerId="LiveId" clId="{2F85639E-C49A-4C5B-BF88-AEC822EEEB29}" dt="2021-06-04T23:26:01.450" v="2168" actId="14100"/>
        <pc:sldMkLst>
          <pc:docMk/>
          <pc:sldMk cId="1384216060" sldId="276"/>
        </pc:sldMkLst>
        <pc:spChg chg="mod">
          <ac:chgData name="Marouane" userId="2191048361f6332e" providerId="LiveId" clId="{2F85639E-C49A-4C5B-BF88-AEC822EEEB29}" dt="2021-06-04T23:25:50.583" v="2164" actId="20577"/>
          <ac:spMkLst>
            <pc:docMk/>
            <pc:sldMk cId="1384216060" sldId="276"/>
            <ac:spMk id="2" creationId="{05E98824-7C41-46F6-B964-48019AB311DD}"/>
          </ac:spMkLst>
        </pc:spChg>
        <pc:spChg chg="del">
          <ac:chgData name="Marouane" userId="2191048361f6332e" providerId="LiveId" clId="{2F85639E-C49A-4C5B-BF88-AEC822EEEB29}" dt="2021-06-04T23:25:48.796" v="2163" actId="931"/>
          <ac:spMkLst>
            <pc:docMk/>
            <pc:sldMk cId="1384216060" sldId="276"/>
            <ac:spMk id="3" creationId="{C300801F-711E-41A4-84E8-B35464C9F12A}"/>
          </ac:spMkLst>
        </pc:spChg>
        <pc:picChg chg="add mod">
          <ac:chgData name="Marouane" userId="2191048361f6332e" providerId="LiveId" clId="{2F85639E-C49A-4C5B-BF88-AEC822EEEB29}" dt="2021-06-04T23:26:01.450" v="2168" actId="14100"/>
          <ac:picMkLst>
            <pc:docMk/>
            <pc:sldMk cId="1384216060" sldId="276"/>
            <ac:picMk id="5" creationId="{C2AFFC92-5799-4596-B1F7-C276BF430A09}"/>
          </ac:picMkLst>
        </pc:picChg>
      </pc:sldChg>
      <pc:sldChg chg="modSp new mod">
        <pc:chgData name="Marouane" userId="2191048361f6332e" providerId="LiveId" clId="{2F85639E-C49A-4C5B-BF88-AEC822EEEB29}" dt="2021-06-05T00:14:54.851" v="3079" actId="20577"/>
        <pc:sldMkLst>
          <pc:docMk/>
          <pc:sldMk cId="1123773071" sldId="277"/>
        </pc:sldMkLst>
        <pc:spChg chg="mod">
          <ac:chgData name="Marouane" userId="2191048361f6332e" providerId="LiveId" clId="{2F85639E-C49A-4C5B-BF88-AEC822EEEB29}" dt="2021-06-04T23:47:03.362" v="2316" actId="20577"/>
          <ac:spMkLst>
            <pc:docMk/>
            <pc:sldMk cId="1123773071" sldId="277"/>
            <ac:spMk id="2" creationId="{A14B9D7B-B8CC-4D61-9BC0-265F97ED57F1}"/>
          </ac:spMkLst>
        </pc:spChg>
        <pc:spChg chg="mod">
          <ac:chgData name="Marouane" userId="2191048361f6332e" providerId="LiveId" clId="{2F85639E-C49A-4C5B-BF88-AEC822EEEB29}" dt="2021-06-05T00:14:54.851" v="3079" actId="20577"/>
          <ac:spMkLst>
            <pc:docMk/>
            <pc:sldMk cId="1123773071" sldId="277"/>
            <ac:spMk id="3" creationId="{87A50DCA-F9F8-4071-8A2B-436B879727EE}"/>
          </ac:spMkLst>
        </pc:spChg>
      </pc:sldChg>
      <pc:sldChg chg="addSp delSp modSp new mod">
        <pc:chgData name="Marouane" userId="2191048361f6332e" providerId="LiveId" clId="{2F85639E-C49A-4C5B-BF88-AEC822EEEB29}" dt="2021-06-05T00:15:32.409" v="3087" actId="1076"/>
        <pc:sldMkLst>
          <pc:docMk/>
          <pc:sldMk cId="2793837457" sldId="278"/>
        </pc:sldMkLst>
        <pc:spChg chg="mod">
          <ac:chgData name="Marouane" userId="2191048361f6332e" providerId="LiveId" clId="{2F85639E-C49A-4C5B-BF88-AEC822EEEB29}" dt="2021-06-05T00:15:14.037" v="3081" actId="20577"/>
          <ac:spMkLst>
            <pc:docMk/>
            <pc:sldMk cId="2793837457" sldId="278"/>
            <ac:spMk id="2" creationId="{345AFF7C-48A4-442B-9ECF-64C89CF63F51}"/>
          </ac:spMkLst>
        </pc:spChg>
        <pc:spChg chg="del">
          <ac:chgData name="Marouane" userId="2191048361f6332e" providerId="LiveId" clId="{2F85639E-C49A-4C5B-BF88-AEC822EEEB29}" dt="2021-06-05T00:15:12.610" v="3080" actId="931"/>
          <ac:spMkLst>
            <pc:docMk/>
            <pc:sldMk cId="2793837457" sldId="278"/>
            <ac:spMk id="3" creationId="{AAF32347-CFD4-430F-8E30-7E0E4B0D895F}"/>
          </ac:spMkLst>
        </pc:spChg>
        <pc:picChg chg="add mod">
          <ac:chgData name="Marouane" userId="2191048361f6332e" providerId="LiveId" clId="{2F85639E-C49A-4C5B-BF88-AEC822EEEB29}" dt="2021-06-05T00:15:32.409" v="3087" actId="1076"/>
          <ac:picMkLst>
            <pc:docMk/>
            <pc:sldMk cId="2793837457" sldId="278"/>
            <ac:picMk id="5" creationId="{E4D9D1F4-202D-48B2-8778-482ACE2DB7CC}"/>
          </ac:picMkLst>
        </pc:picChg>
      </pc:sldChg>
      <pc:sldChg chg="modSp new mod">
        <pc:chgData name="Marouane" userId="2191048361f6332e" providerId="LiveId" clId="{2F85639E-C49A-4C5B-BF88-AEC822EEEB29}" dt="2021-06-05T00:19:14.087" v="3096" actId="5793"/>
        <pc:sldMkLst>
          <pc:docMk/>
          <pc:sldMk cId="469277455" sldId="279"/>
        </pc:sldMkLst>
        <pc:spChg chg="mod">
          <ac:chgData name="Marouane" userId="2191048361f6332e" providerId="LiveId" clId="{2F85639E-C49A-4C5B-BF88-AEC822EEEB29}" dt="2021-06-05T00:19:09.101" v="3094" actId="20577"/>
          <ac:spMkLst>
            <pc:docMk/>
            <pc:sldMk cId="469277455" sldId="279"/>
            <ac:spMk id="2" creationId="{5B4498B3-4CE5-49CB-A035-18E35349A70D}"/>
          </ac:spMkLst>
        </pc:spChg>
        <pc:spChg chg="mod">
          <ac:chgData name="Marouane" userId="2191048361f6332e" providerId="LiveId" clId="{2F85639E-C49A-4C5B-BF88-AEC822EEEB29}" dt="2021-06-05T00:19:14.087" v="3096" actId="5793"/>
          <ac:spMkLst>
            <pc:docMk/>
            <pc:sldMk cId="469277455" sldId="279"/>
            <ac:spMk id="3" creationId="{2D555E3C-98D1-480B-AB45-D23805290A7F}"/>
          </ac:spMkLst>
        </pc:spChg>
      </pc:sldChg>
      <pc:sldChg chg="addSp delSp modSp new mod">
        <pc:chgData name="Marouane" userId="2191048361f6332e" providerId="LiveId" clId="{2F85639E-C49A-4C5B-BF88-AEC822EEEB29}" dt="2021-06-05T00:19:03.164" v="3093" actId="14100"/>
        <pc:sldMkLst>
          <pc:docMk/>
          <pc:sldMk cId="3977081864" sldId="280"/>
        </pc:sldMkLst>
        <pc:spChg chg="mod">
          <ac:chgData name="Marouane" userId="2191048361f6332e" providerId="LiveId" clId="{2F85639E-C49A-4C5B-BF88-AEC822EEEB29}" dt="2021-06-05T00:18:52.491" v="3089" actId="20577"/>
          <ac:spMkLst>
            <pc:docMk/>
            <pc:sldMk cId="3977081864" sldId="280"/>
            <ac:spMk id="2" creationId="{1B88CB02-07B0-4623-BD05-64B9BB55789F}"/>
          </ac:spMkLst>
        </pc:spChg>
        <pc:spChg chg="del">
          <ac:chgData name="Marouane" userId="2191048361f6332e" providerId="LiveId" clId="{2F85639E-C49A-4C5B-BF88-AEC822EEEB29}" dt="2021-06-05T00:18:45.536" v="3088" actId="931"/>
          <ac:spMkLst>
            <pc:docMk/>
            <pc:sldMk cId="3977081864" sldId="280"/>
            <ac:spMk id="3" creationId="{17986F04-B648-4BC7-A5D2-C5152CC193AB}"/>
          </ac:spMkLst>
        </pc:spChg>
        <pc:picChg chg="add mod">
          <ac:chgData name="Marouane" userId="2191048361f6332e" providerId="LiveId" clId="{2F85639E-C49A-4C5B-BF88-AEC822EEEB29}" dt="2021-06-05T00:19:03.164" v="3093" actId="14100"/>
          <ac:picMkLst>
            <pc:docMk/>
            <pc:sldMk cId="3977081864" sldId="280"/>
            <ac:picMk id="5" creationId="{BCCB7873-8A0E-4E02-A0B4-4CF9554D16C4}"/>
          </ac:picMkLst>
        </pc:picChg>
      </pc:sldChg>
      <pc:sldChg chg="modSp new mod">
        <pc:chgData name="Marouane" userId="2191048361f6332e" providerId="LiveId" clId="{2F85639E-C49A-4C5B-BF88-AEC822EEEB29}" dt="2021-06-05T00:19:20.825" v="3099" actId="14100"/>
        <pc:sldMkLst>
          <pc:docMk/>
          <pc:sldMk cId="4202917456" sldId="281"/>
        </pc:sldMkLst>
        <pc:spChg chg="mod">
          <ac:chgData name="Marouane" userId="2191048361f6332e" providerId="LiveId" clId="{2F85639E-C49A-4C5B-BF88-AEC822EEEB29}" dt="2021-06-05T00:19:17.837" v="3098" actId="20577"/>
          <ac:spMkLst>
            <pc:docMk/>
            <pc:sldMk cId="4202917456" sldId="281"/>
            <ac:spMk id="2" creationId="{F33DBA20-056D-4C09-8CD9-5B9B7AD38CB1}"/>
          </ac:spMkLst>
        </pc:spChg>
        <pc:spChg chg="mod">
          <ac:chgData name="Marouane" userId="2191048361f6332e" providerId="LiveId" clId="{2F85639E-C49A-4C5B-BF88-AEC822EEEB29}" dt="2021-06-05T00:19:20.825" v="3099" actId="14100"/>
          <ac:spMkLst>
            <pc:docMk/>
            <pc:sldMk cId="4202917456" sldId="281"/>
            <ac:spMk id="3" creationId="{BC97CB7A-3AC9-4E1F-A463-97A4EDFDCF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A4DF-8366-4562-AE95-8124A985B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C3982-3C71-4936-B981-69A4946B8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43C1-F956-4A8E-BEBC-633C35A0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0DAD-0CFA-4F87-BEB2-955A30ABD19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8DA41-753E-4FDE-8368-37F739DC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538A1-9B86-4BD5-8BA4-8EABD343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4139-9EF7-48E3-8831-A8AE10B9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0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EC5B-C9C4-4220-B958-31467C86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978B6-E7FA-44B7-BF75-45C1D189B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CE1E6-4881-4EC6-BBC0-9D59D204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0DAD-0CFA-4F87-BEB2-955A30ABD19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6D8B5-35B4-4751-8C04-E9BB0ED2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27379-405D-478B-8525-9A90C269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4139-9EF7-48E3-8831-A8AE10B9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9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3EF7A-58DF-4C7D-95A0-587A07B93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FAC4B-071C-4E1A-8AA4-AAE6C5CF2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0650C-75AA-4741-87BD-D264FFC6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0DAD-0CFA-4F87-BEB2-955A30ABD19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20BC7-AA92-462A-9C3C-D36CFB9D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3D6F7-09DC-4B36-B1A2-ABCC5905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4139-9EF7-48E3-8831-A8AE10B9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4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A610-4793-4D11-9422-DF08EEDF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82207-ABDA-4D58-9E52-1B02C25B2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428A3-F269-405D-B2CA-82C36F71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0DAD-0CFA-4F87-BEB2-955A30ABD19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128B3-CAD5-49D9-BE6E-0ADECA89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20D67-B4CB-450D-9AE8-0A1DC2D1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4139-9EF7-48E3-8831-A8AE10B9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5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9B9D-7F67-4B1D-9388-608DEFA0D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45494-2BC2-4092-9F6B-D0F44827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28601-164D-4950-8FA3-0517740D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0DAD-0CFA-4F87-BEB2-955A30ABD19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4B1B1-5107-48F8-BE51-ECF8444F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BAE9E-8A38-44AC-B329-489C42F2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4139-9EF7-48E3-8831-A8AE10B9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1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22A0-92D4-40E6-A2B3-BC023DDF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7B115-F81C-4754-B40B-FFE5A5B79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3593F-2C5C-4AC1-AC1F-A94ABFF63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396C3-D7B3-4223-B9E5-4B315F0A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0DAD-0CFA-4F87-BEB2-955A30ABD19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54B95-603D-4648-87D6-BB6718211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DC6CA-EF2E-4999-8CEE-9D1E2C7E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4139-9EF7-48E3-8831-A8AE10B9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1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543C-767E-4BF8-808C-7703FBEB8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65BF4-F087-4B71-86E3-FD7EC986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7D95D-7CBC-469E-9437-BB087D816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CBD03-55A2-4E93-B81F-0790A271C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239D3-B9FA-4BD4-893A-F273B05C2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7E771-2604-4FC3-B4CF-730232E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0DAD-0CFA-4F87-BEB2-955A30ABD19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6F2591-F5D2-4D14-BF6D-CF73F35C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48A3A5-5033-40FE-B474-F77489E6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4139-9EF7-48E3-8831-A8AE10B9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5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ECA9-2FA2-48F5-B8D8-4C9953F4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3F126-2371-4E14-8E34-186E6F9A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0DAD-0CFA-4F87-BEB2-955A30ABD19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1F153-7B05-428D-9B9E-8F458D26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F8D4F-F292-4BCF-9684-B48D74C7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4139-9EF7-48E3-8831-A8AE10B9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BCD79-A4D0-4BA9-955C-CBE19E95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0DAD-0CFA-4F87-BEB2-955A30ABD19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DB690-F46B-4F35-8642-756B627C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CC188-FC55-461B-A65F-FC8F5EF3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4139-9EF7-48E3-8831-A8AE10B9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0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4449-20B3-4B21-B564-1D9FFB3D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C94E1-4F42-45AD-8A0E-A32FD2358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9394D-C6FE-489B-843D-35A6B303B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87709-B24E-4258-8741-D06EBCC88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0DAD-0CFA-4F87-BEB2-955A30ABD19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882DF-F836-493A-B166-60D79121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30C16-D430-40DD-8710-37399212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4139-9EF7-48E3-8831-A8AE10B9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8801-47A3-49BE-802D-AA0046AA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DFB20-6799-40DC-8A68-9C3782610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02D42-6B63-4ED5-A557-886EB7C41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FC0A7-E46D-47F5-9933-8F88C80C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0DAD-0CFA-4F87-BEB2-955A30ABD19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7ACD8-A54C-4C8C-B460-F8B5457F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AD470-5747-4545-91A6-C411F2B6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4139-9EF7-48E3-8831-A8AE10B9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5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29417-67C1-4F4E-A5DB-F2572C65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85D26-CB44-4E62-84A5-8454B6FE1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F56C0-4EBB-4B38-8227-CCFD58967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10DAD-0CFA-4F87-BEB2-955A30ABD19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6478D-0C97-4EFB-ACA3-1AE40CBF5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91EFE-BDFD-4201-8014-CD6C79B2A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54139-9EF7-48E3-8831-A8AE10B9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1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2525-8F59-44A1-AECB-97F977193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2523"/>
          </a:xfrm>
        </p:spPr>
        <p:txBody>
          <a:bodyPr/>
          <a:lstStyle/>
          <a:p>
            <a:r>
              <a:rPr lang="en-US" dirty="0"/>
              <a:t>Bubble sort </a:t>
            </a:r>
            <a:r>
              <a:rPr lang="en-US" dirty="0">
                <a:solidFill>
                  <a:schemeClr val="accent5"/>
                </a:solidFill>
              </a:rPr>
              <a:t>VS </a:t>
            </a:r>
            <a:r>
              <a:rPr lang="en-US" dirty="0"/>
              <a:t>Merge sort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FF34C-B98E-4752-B360-7C8739B17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923" y="3743440"/>
            <a:ext cx="9144000" cy="165576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9870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98824-7C41-46F6-B964-48019AB3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AFFC92-5799-4596-B1F7-C276BF430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384216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C988-A1FC-458B-B973-855B4AD7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E2DAA-66FB-43AE-B6FB-0C7651AFC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7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b="1" u="sng" dirty="0"/>
              <a:t>SORTING RANDOM ARRAY WITH MERGE SORT</a:t>
            </a:r>
          </a:p>
          <a:p>
            <a:pPr marL="0" indent="0">
              <a:buNone/>
            </a:pPr>
            <a:r>
              <a:rPr lang="en-US" dirty="0"/>
              <a:t>21)Print “before merge sorting”</a:t>
            </a:r>
          </a:p>
          <a:p>
            <a:pPr marL="0" indent="0">
              <a:buNone/>
            </a:pPr>
            <a:r>
              <a:rPr lang="en-US" dirty="0"/>
              <a:t>22)Sending random array and it’s size n to static method called “print”</a:t>
            </a:r>
          </a:p>
          <a:p>
            <a:pPr marL="0" indent="0">
              <a:buNone/>
            </a:pPr>
            <a:r>
              <a:rPr lang="en-US" dirty="0"/>
              <a:t>That prints the array</a:t>
            </a:r>
          </a:p>
          <a:p>
            <a:pPr marL="0" indent="0">
              <a:buNone/>
            </a:pPr>
            <a:r>
              <a:rPr lang="en-US" dirty="0"/>
              <a:t>23)Printing an empty line</a:t>
            </a:r>
          </a:p>
          <a:p>
            <a:pPr marL="0" indent="0">
              <a:buNone/>
            </a:pPr>
            <a:r>
              <a:rPr lang="en-US" dirty="0"/>
              <a:t>24)Print “after merge sorting”</a:t>
            </a:r>
          </a:p>
          <a:p>
            <a:pPr marL="0" indent="0">
              <a:buNone/>
            </a:pPr>
            <a:r>
              <a:rPr lang="en-US" dirty="0"/>
              <a:t>25)Declaring variable of type long to measure time complexity using “</a:t>
            </a:r>
            <a:r>
              <a:rPr lang="en-US" dirty="0" err="1"/>
              <a:t>system.currenttimemillis</a:t>
            </a:r>
            <a:r>
              <a:rPr lang="en-US" dirty="0"/>
              <a:t>()”</a:t>
            </a:r>
          </a:p>
          <a:p>
            <a:pPr marL="0" indent="0">
              <a:buNone/>
            </a:pPr>
            <a:r>
              <a:rPr lang="en-US" dirty="0"/>
              <a:t>26)Sort the array by passing it as parameter to “</a:t>
            </a:r>
            <a:r>
              <a:rPr lang="en-US" dirty="0" err="1"/>
              <a:t>mergesort</a:t>
            </a:r>
            <a:r>
              <a:rPr lang="en-US" dirty="0"/>
              <a:t>” method</a:t>
            </a:r>
          </a:p>
          <a:p>
            <a:pPr marL="0" indent="0">
              <a:buNone/>
            </a:pPr>
            <a:r>
              <a:rPr lang="en-US" dirty="0"/>
              <a:t>27) Declaring variable of type long to measure time complexity using “</a:t>
            </a:r>
            <a:r>
              <a:rPr lang="en-US" dirty="0" err="1"/>
              <a:t>system.currenttimemillis</a:t>
            </a:r>
            <a:r>
              <a:rPr lang="en-US" dirty="0"/>
              <a:t>()”</a:t>
            </a:r>
          </a:p>
          <a:p>
            <a:pPr marL="0" indent="0">
              <a:buNone/>
            </a:pPr>
            <a:r>
              <a:rPr lang="en-US" dirty="0"/>
              <a:t>28)Measuring the time complexity by calculating the difference of time between start time of sorting and ending time</a:t>
            </a:r>
          </a:p>
          <a:p>
            <a:pPr marL="0" indent="0">
              <a:buNone/>
            </a:pPr>
            <a:r>
              <a:rPr lang="en-US" dirty="0"/>
              <a:t>29) Sending random array and it’s size n to static method called “print”</a:t>
            </a:r>
          </a:p>
          <a:p>
            <a:pPr marL="0" indent="0">
              <a:buNone/>
            </a:pPr>
            <a:r>
              <a:rPr lang="en-US" dirty="0"/>
              <a:t>That prints the array AFTER SORTING</a:t>
            </a:r>
          </a:p>
          <a:p>
            <a:pPr marL="0" indent="0">
              <a:buNone/>
            </a:pPr>
            <a:r>
              <a:rPr lang="en-US" dirty="0"/>
              <a:t>30) Printing an empty line</a:t>
            </a:r>
          </a:p>
          <a:p>
            <a:pPr marL="0" indent="0">
              <a:buNone/>
            </a:pPr>
            <a:r>
              <a:rPr lang="en-US" dirty="0"/>
              <a:t>31) Printing the time complexity of array sorting</a:t>
            </a:r>
          </a:p>
          <a:p>
            <a:pPr marL="0" indent="0">
              <a:buNone/>
            </a:pPr>
            <a:r>
              <a:rPr lang="en-US" dirty="0"/>
              <a:t>32) Printing an empty 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73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387E-EDF7-4EBF-8AD3-410AA2CA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B1765E-6984-493C-817D-DC2FCD330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819541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9306-5DB1-461E-9773-766B3D53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F5786-FAFB-4FBD-BCAE-4F6F4510C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218"/>
            <a:ext cx="10515600" cy="592374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b="1" u="sng" dirty="0"/>
              <a:t>SORTING ASCENDING ARRAY WITH MERGE SORT</a:t>
            </a:r>
          </a:p>
          <a:p>
            <a:pPr marL="0" indent="0">
              <a:buNone/>
            </a:pPr>
            <a:r>
              <a:rPr lang="en-US" dirty="0"/>
              <a:t>21)Print “before merge sorting”</a:t>
            </a:r>
          </a:p>
          <a:p>
            <a:pPr marL="0" indent="0">
              <a:buNone/>
            </a:pPr>
            <a:r>
              <a:rPr lang="en-US" dirty="0"/>
              <a:t>22)Sending ascending array and it’s size n to static method called “print”</a:t>
            </a:r>
          </a:p>
          <a:p>
            <a:pPr marL="0" indent="0">
              <a:buNone/>
            </a:pPr>
            <a:r>
              <a:rPr lang="en-US" dirty="0"/>
              <a:t>That prints the array</a:t>
            </a:r>
          </a:p>
          <a:p>
            <a:pPr marL="0" indent="0">
              <a:buNone/>
            </a:pPr>
            <a:r>
              <a:rPr lang="en-US" dirty="0"/>
              <a:t>23)Printing an empty line</a:t>
            </a:r>
          </a:p>
          <a:p>
            <a:pPr marL="0" indent="0">
              <a:buNone/>
            </a:pPr>
            <a:r>
              <a:rPr lang="en-US" dirty="0"/>
              <a:t>24)Print “after merge sorting”</a:t>
            </a:r>
          </a:p>
          <a:p>
            <a:pPr marL="0" indent="0">
              <a:buNone/>
            </a:pPr>
            <a:r>
              <a:rPr lang="en-US" dirty="0"/>
              <a:t>25)Declaring variable of type long to measure time complexity using “</a:t>
            </a:r>
            <a:r>
              <a:rPr lang="en-US" dirty="0" err="1"/>
              <a:t>system.currenttimemillis</a:t>
            </a:r>
            <a:r>
              <a:rPr lang="en-US" dirty="0"/>
              <a:t>()”</a:t>
            </a:r>
          </a:p>
          <a:p>
            <a:pPr marL="0" indent="0">
              <a:buNone/>
            </a:pPr>
            <a:r>
              <a:rPr lang="en-US" dirty="0"/>
              <a:t>26)Sort the array by passing it as parameter to “</a:t>
            </a:r>
            <a:r>
              <a:rPr lang="en-US" dirty="0" err="1"/>
              <a:t>mergesort</a:t>
            </a:r>
            <a:r>
              <a:rPr lang="en-US" dirty="0"/>
              <a:t>” method</a:t>
            </a:r>
          </a:p>
          <a:p>
            <a:pPr marL="0" indent="0">
              <a:buNone/>
            </a:pPr>
            <a:r>
              <a:rPr lang="en-US" dirty="0"/>
              <a:t>27) Declaring variable of type long to measure time complexity using “</a:t>
            </a:r>
            <a:r>
              <a:rPr lang="en-US" dirty="0" err="1"/>
              <a:t>system.currenttimemillis</a:t>
            </a:r>
            <a:r>
              <a:rPr lang="en-US" dirty="0"/>
              <a:t>()”</a:t>
            </a:r>
          </a:p>
          <a:p>
            <a:pPr marL="0" indent="0">
              <a:buNone/>
            </a:pPr>
            <a:r>
              <a:rPr lang="en-US" dirty="0"/>
              <a:t>28)Measuring the time complexity by calculating the difference of time between start time of sorting and ending time</a:t>
            </a:r>
          </a:p>
          <a:p>
            <a:pPr marL="0" indent="0">
              <a:buNone/>
            </a:pPr>
            <a:r>
              <a:rPr lang="en-US" dirty="0"/>
              <a:t>29) Sending ascending array and it’s size n to static method called “print”</a:t>
            </a:r>
          </a:p>
          <a:p>
            <a:pPr marL="0" indent="0">
              <a:buNone/>
            </a:pPr>
            <a:r>
              <a:rPr lang="en-US" dirty="0"/>
              <a:t>That prints the array AFTER SORTING</a:t>
            </a:r>
          </a:p>
          <a:p>
            <a:pPr marL="0" indent="0">
              <a:buNone/>
            </a:pPr>
            <a:r>
              <a:rPr lang="en-US" dirty="0"/>
              <a:t>30) Printing an empty line</a:t>
            </a:r>
          </a:p>
          <a:p>
            <a:pPr marL="0" indent="0">
              <a:buNone/>
            </a:pPr>
            <a:r>
              <a:rPr lang="en-US" dirty="0"/>
              <a:t>31) Printing the time complexity of array sorting</a:t>
            </a:r>
          </a:p>
          <a:p>
            <a:pPr marL="0" indent="0">
              <a:buNone/>
            </a:pPr>
            <a:r>
              <a:rPr lang="en-US" dirty="0"/>
              <a:t>32) Printing an empty line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21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B355-8EA7-4485-B782-1B01D9CF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4BA6E-909F-4714-8DD1-44163045C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308464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454F-299A-4D08-971F-8E3F40111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3E631-591B-4EF3-B075-96D29A212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505"/>
            <a:ext cx="10515600" cy="565645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b="1" u="sng" dirty="0"/>
              <a:t>SORTING DESCENDING ARRAY WITH MERGE SORT</a:t>
            </a:r>
          </a:p>
          <a:p>
            <a:pPr marL="0" indent="0">
              <a:buNone/>
            </a:pPr>
            <a:r>
              <a:rPr lang="en-US" dirty="0"/>
              <a:t>21)Print “before merge sorting”</a:t>
            </a:r>
          </a:p>
          <a:p>
            <a:pPr marL="0" indent="0">
              <a:buNone/>
            </a:pPr>
            <a:r>
              <a:rPr lang="en-US" dirty="0"/>
              <a:t>22)Sending descending array and it’s size n to static method called “print”</a:t>
            </a:r>
          </a:p>
          <a:p>
            <a:pPr marL="0" indent="0">
              <a:buNone/>
            </a:pPr>
            <a:r>
              <a:rPr lang="en-US" dirty="0"/>
              <a:t>That prints the array</a:t>
            </a:r>
          </a:p>
          <a:p>
            <a:pPr marL="0" indent="0">
              <a:buNone/>
            </a:pPr>
            <a:r>
              <a:rPr lang="en-US" dirty="0"/>
              <a:t>23)Printing an empty line</a:t>
            </a:r>
          </a:p>
          <a:p>
            <a:pPr marL="0" indent="0">
              <a:buNone/>
            </a:pPr>
            <a:r>
              <a:rPr lang="en-US" dirty="0"/>
              <a:t>24)Print “after merge sorting”</a:t>
            </a:r>
          </a:p>
          <a:p>
            <a:pPr marL="0" indent="0">
              <a:buNone/>
            </a:pPr>
            <a:r>
              <a:rPr lang="en-US" dirty="0"/>
              <a:t>25)Declaring variable of type long to measure time complexity using “</a:t>
            </a:r>
            <a:r>
              <a:rPr lang="en-US" dirty="0" err="1"/>
              <a:t>system.currenttimemillis</a:t>
            </a:r>
            <a:r>
              <a:rPr lang="en-US" dirty="0"/>
              <a:t>()”</a:t>
            </a:r>
          </a:p>
          <a:p>
            <a:pPr marL="0" indent="0">
              <a:buNone/>
            </a:pPr>
            <a:r>
              <a:rPr lang="en-US" dirty="0"/>
              <a:t>26)Sort the array by passing it as parameter to “</a:t>
            </a:r>
            <a:r>
              <a:rPr lang="en-US" dirty="0" err="1"/>
              <a:t>mergesort</a:t>
            </a:r>
            <a:r>
              <a:rPr lang="en-US" dirty="0"/>
              <a:t>” method</a:t>
            </a:r>
          </a:p>
          <a:p>
            <a:pPr marL="0" indent="0">
              <a:buNone/>
            </a:pPr>
            <a:r>
              <a:rPr lang="en-US" dirty="0"/>
              <a:t>27) Declaring variable of type long to measure time complexity using “</a:t>
            </a:r>
            <a:r>
              <a:rPr lang="en-US" dirty="0" err="1"/>
              <a:t>system.currenttimemillis</a:t>
            </a:r>
            <a:r>
              <a:rPr lang="en-US" dirty="0"/>
              <a:t>()”</a:t>
            </a:r>
          </a:p>
          <a:p>
            <a:pPr marL="0" indent="0">
              <a:buNone/>
            </a:pPr>
            <a:r>
              <a:rPr lang="en-US" dirty="0"/>
              <a:t>28)Measuring the time complexity by calculating the difference of time between start time of sorting and ending time</a:t>
            </a:r>
          </a:p>
          <a:p>
            <a:pPr marL="0" indent="0">
              <a:buNone/>
            </a:pPr>
            <a:r>
              <a:rPr lang="en-US" dirty="0"/>
              <a:t>29) Sending descending array and it’s size n to static method called “print”</a:t>
            </a:r>
          </a:p>
          <a:p>
            <a:pPr marL="0" indent="0">
              <a:buNone/>
            </a:pPr>
            <a:r>
              <a:rPr lang="en-US" dirty="0"/>
              <a:t>That prints the array AFTER SORTING</a:t>
            </a:r>
          </a:p>
          <a:p>
            <a:pPr marL="0" indent="0">
              <a:buNone/>
            </a:pPr>
            <a:r>
              <a:rPr lang="en-US" dirty="0"/>
              <a:t>30) Printing an empty line</a:t>
            </a:r>
          </a:p>
          <a:p>
            <a:pPr marL="0" indent="0">
              <a:buNone/>
            </a:pPr>
            <a:r>
              <a:rPr lang="en-US" dirty="0"/>
              <a:t>31) Printing the time complexity of array sorting</a:t>
            </a:r>
          </a:p>
          <a:p>
            <a:pPr marL="0" indent="0">
              <a:buNone/>
            </a:pPr>
            <a:r>
              <a:rPr lang="en-US" dirty="0"/>
              <a:t>32) Printing an empty line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08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CC67-8246-4A7A-B608-FFDBD828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E39669-B503-4212-B08C-FEDDCA55D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096629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B9D7B-B8CC-4D61-9BC0-265F97ED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50DCA-F9F8-4071-8A2B-436B8797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6047"/>
            <a:ext cx="10515600" cy="58118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69) A static method that receives array and its length as parameters and prints it</a:t>
            </a:r>
          </a:p>
          <a:p>
            <a:pPr marL="0" indent="0">
              <a:buNone/>
            </a:pPr>
            <a:r>
              <a:rPr lang="en-US" dirty="0"/>
              <a:t>70)For loop to print each element in the array</a:t>
            </a:r>
          </a:p>
          <a:p>
            <a:pPr marL="0" indent="0">
              <a:buNone/>
            </a:pPr>
            <a:r>
              <a:rPr lang="en-US" dirty="0"/>
              <a:t>75) A static method to sort arrays with “bubble sort” method receives array as parameter</a:t>
            </a:r>
          </a:p>
          <a:p>
            <a:pPr marL="0" indent="0">
              <a:buNone/>
            </a:pPr>
            <a:r>
              <a:rPr lang="en-US" dirty="0"/>
              <a:t>76)Declaring variable of type Boolean “sorted” and assigning it as TRUE</a:t>
            </a:r>
          </a:p>
          <a:p>
            <a:pPr marL="0" indent="0">
              <a:buNone/>
            </a:pPr>
            <a:r>
              <a:rPr lang="en-US" dirty="0"/>
              <a:t>77)Do-while loop that is repeated as long as sorted is FALSE </a:t>
            </a:r>
          </a:p>
          <a:p>
            <a:pPr marL="0" indent="0">
              <a:buNone/>
            </a:pPr>
            <a:r>
              <a:rPr lang="en-US" dirty="0"/>
              <a:t>78)Let sorted be TRUE</a:t>
            </a:r>
          </a:p>
          <a:p>
            <a:pPr marL="0" indent="0">
              <a:buNone/>
            </a:pPr>
            <a:r>
              <a:rPr lang="en-US" dirty="0"/>
              <a:t>79)For loop repeated until the last element-1 in the array</a:t>
            </a:r>
          </a:p>
          <a:p>
            <a:pPr marL="0" indent="0">
              <a:buNone/>
            </a:pPr>
            <a:r>
              <a:rPr lang="en-US" dirty="0"/>
              <a:t>80)If condition that checks if the element In index </a:t>
            </a:r>
            <a:r>
              <a:rPr lang="en-US" dirty="0" err="1"/>
              <a:t>i</a:t>
            </a:r>
            <a:r>
              <a:rPr lang="en-US" dirty="0"/>
              <a:t> greater than element in index i+1 </a:t>
            </a:r>
          </a:p>
          <a:p>
            <a:pPr marL="0" indent="0">
              <a:buNone/>
            </a:pPr>
            <a:r>
              <a:rPr lang="en-US" dirty="0"/>
              <a:t>81,82,83)If true swap x[</a:t>
            </a:r>
            <a:r>
              <a:rPr lang="en-US" dirty="0" err="1"/>
              <a:t>i</a:t>
            </a:r>
            <a:r>
              <a:rPr lang="en-US" dirty="0"/>
              <a:t>] with x[i+1]</a:t>
            </a:r>
          </a:p>
          <a:p>
            <a:pPr marL="0" indent="0">
              <a:buNone/>
            </a:pPr>
            <a:r>
              <a:rPr lang="en-US" dirty="0"/>
              <a:t>84) Let sorted be false to go another iteration</a:t>
            </a:r>
          </a:p>
        </p:txBody>
      </p:sp>
    </p:spTree>
    <p:extLst>
      <p:ext uri="{BB962C8B-B14F-4D97-AF65-F5344CB8AC3E}">
        <p14:creationId xmlns:p14="http://schemas.microsoft.com/office/powerpoint/2010/main" val="1123773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FF7C-48A4-442B-9ECF-64C89CF6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D9D1F4-202D-48B2-8778-482ACE2DB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93837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98B3-4CE5-49CB-A035-18E35349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55E3C-98D1-480B-AB45-D23805290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1"/>
            <a:ext cx="10515600" cy="59378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91)A static method that sorts array by using merge sort method (receives an array as parameter)</a:t>
            </a:r>
          </a:p>
          <a:p>
            <a:pPr marL="0" indent="0">
              <a:buNone/>
            </a:pPr>
            <a:r>
              <a:rPr lang="en-US" dirty="0"/>
              <a:t>92)If condition states that if the length of the array less than 2</a:t>
            </a:r>
          </a:p>
          <a:p>
            <a:pPr marL="0" indent="0">
              <a:buNone/>
            </a:pPr>
            <a:r>
              <a:rPr lang="en-US" dirty="0"/>
              <a:t>93)Return</a:t>
            </a:r>
          </a:p>
          <a:p>
            <a:pPr marL="0" indent="0">
              <a:buNone/>
            </a:pPr>
            <a:r>
              <a:rPr lang="en-US" dirty="0"/>
              <a:t>96)Declaring a variable of type integer called “middle” equal to half the length of the array</a:t>
            </a:r>
          </a:p>
          <a:p>
            <a:pPr marL="0" indent="0">
              <a:buNone/>
            </a:pPr>
            <a:r>
              <a:rPr lang="en-US" dirty="0"/>
              <a:t>97)An array named “left” with size “middle”</a:t>
            </a:r>
          </a:p>
          <a:p>
            <a:pPr marL="0" indent="0">
              <a:buNone/>
            </a:pPr>
            <a:r>
              <a:rPr lang="en-US" dirty="0"/>
              <a:t>98)Filling the “left” array by using for loop until the middle of the Original array</a:t>
            </a:r>
          </a:p>
          <a:p>
            <a:pPr marL="0" indent="0">
              <a:buNone/>
            </a:pPr>
            <a:r>
              <a:rPr lang="en-US" dirty="0"/>
              <a:t>101) An array named “right” with size “length of original array -middle”</a:t>
            </a:r>
          </a:p>
          <a:p>
            <a:pPr marL="0" indent="0">
              <a:buNone/>
            </a:pPr>
            <a:r>
              <a:rPr lang="en-US" dirty="0"/>
              <a:t>98)Filling the “right” array by using for loop with the rest of </a:t>
            </a:r>
            <a:r>
              <a:rPr lang="en-US" dirty="0" err="1"/>
              <a:t>elemnts</a:t>
            </a:r>
            <a:r>
              <a:rPr lang="en-US" dirty="0"/>
              <a:t> in the  Original array</a:t>
            </a:r>
          </a:p>
          <a:p>
            <a:pPr marL="0" indent="0">
              <a:buNone/>
            </a:pPr>
            <a:r>
              <a:rPr lang="en-US" dirty="0"/>
              <a:t>106)Send “left” array to “</a:t>
            </a:r>
            <a:r>
              <a:rPr lang="en-US" dirty="0" err="1"/>
              <a:t>mergesort</a:t>
            </a:r>
            <a:r>
              <a:rPr lang="en-US" dirty="0"/>
              <a:t>” to sort it by recursion</a:t>
            </a:r>
          </a:p>
          <a:p>
            <a:pPr marL="0" indent="0">
              <a:buNone/>
            </a:pPr>
            <a:r>
              <a:rPr lang="en-US" dirty="0"/>
              <a:t>107)Send “right” array to “</a:t>
            </a:r>
            <a:r>
              <a:rPr lang="en-US" dirty="0" err="1"/>
              <a:t>mergesort</a:t>
            </a:r>
            <a:r>
              <a:rPr lang="en-US" dirty="0"/>
              <a:t>” to sort it by recursion</a:t>
            </a:r>
          </a:p>
          <a:p>
            <a:pPr marL="0" indent="0">
              <a:buNone/>
            </a:pPr>
            <a:r>
              <a:rPr lang="en-US" dirty="0"/>
              <a:t>109)Sending left and right and original array to be merged by using “merge” method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7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52EE-E08C-468A-8395-A5DEDEBC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325001-0069-45D8-88B0-7D3196877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49007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CB02-07B0-4623-BD05-64B9BB55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CB7873-8A0E-4E02-A0B4-4CF9554D1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977081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BA2F0-DA9F-46F2-8E57-0ECA1369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03D24-1E98-4423-A008-C58EA2948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E" dirty="0"/>
              <a:t>114)</a:t>
            </a:r>
            <a:r>
              <a:rPr lang="en-US" dirty="0"/>
              <a:t>A</a:t>
            </a:r>
            <a:r>
              <a:rPr lang="en-AE" dirty="0"/>
              <a:t> static method named “merge” that rec</a:t>
            </a:r>
            <a:r>
              <a:rPr lang="en-US" dirty="0" err="1"/>
              <a:t>ei</a:t>
            </a:r>
            <a:r>
              <a:rPr lang="en-AE" dirty="0" err="1"/>
              <a:t>ves</a:t>
            </a:r>
            <a:r>
              <a:rPr lang="en-AE" dirty="0"/>
              <a:t> (left array ,right array and original array) as parameters</a:t>
            </a:r>
          </a:p>
          <a:p>
            <a:pPr marL="0" indent="0">
              <a:buNone/>
            </a:pPr>
            <a:r>
              <a:rPr lang="en-AE" dirty="0"/>
              <a:t>115,116,117)declaring three integers </a:t>
            </a:r>
            <a:r>
              <a:rPr lang="en-US" dirty="0"/>
              <a:t>I</a:t>
            </a:r>
            <a:r>
              <a:rPr lang="en-AE" dirty="0"/>
              <a:t>,</a:t>
            </a:r>
            <a:r>
              <a:rPr lang="en-AE" dirty="0" err="1"/>
              <a:t>j,k</a:t>
            </a:r>
            <a:r>
              <a:rPr lang="en-AE" dirty="0"/>
              <a:t> =0</a:t>
            </a:r>
          </a:p>
          <a:p>
            <a:pPr marL="0" indent="0">
              <a:buNone/>
            </a:pPr>
            <a:r>
              <a:rPr lang="en-AE" dirty="0"/>
              <a:t>118)</a:t>
            </a:r>
            <a:r>
              <a:rPr lang="en-US" dirty="0" err="1"/>
              <a:t>Wh</a:t>
            </a:r>
            <a:r>
              <a:rPr lang="en-AE" dirty="0" err="1"/>
              <a:t>ile</a:t>
            </a:r>
            <a:r>
              <a:rPr lang="en-AE" dirty="0"/>
              <a:t> loop that is repeated as long as </a:t>
            </a:r>
            <a:r>
              <a:rPr lang="en-AE" dirty="0" err="1"/>
              <a:t>i</a:t>
            </a:r>
            <a:r>
              <a:rPr lang="en-AE" dirty="0"/>
              <a:t>&lt;length of left array and j&lt;length of right array</a:t>
            </a:r>
          </a:p>
          <a:p>
            <a:pPr marL="0" indent="0">
              <a:buNone/>
            </a:pPr>
            <a:r>
              <a:rPr lang="en-AE" dirty="0"/>
              <a:t>119)</a:t>
            </a:r>
            <a:r>
              <a:rPr lang="en-US" dirty="0"/>
              <a:t>I</a:t>
            </a:r>
            <a:r>
              <a:rPr lang="en-AE" dirty="0"/>
              <a:t>f condition stats that if element </a:t>
            </a:r>
            <a:r>
              <a:rPr lang="en-US" dirty="0"/>
              <a:t>i</a:t>
            </a:r>
            <a:r>
              <a:rPr lang="en-AE" dirty="0"/>
              <a:t> in the left array smaller than or equal element j in right array</a:t>
            </a:r>
          </a:p>
          <a:p>
            <a:pPr marL="0" indent="0">
              <a:buNone/>
            </a:pPr>
            <a:r>
              <a:rPr lang="en-AE" dirty="0"/>
              <a:t>120)</a:t>
            </a:r>
            <a:r>
              <a:rPr lang="en-US" dirty="0"/>
              <a:t>A</a:t>
            </a:r>
            <a:r>
              <a:rPr lang="en-AE" dirty="0" err="1"/>
              <a:t>ssign</a:t>
            </a:r>
            <a:r>
              <a:rPr lang="en-AE" dirty="0"/>
              <a:t> element k in result array to element </a:t>
            </a:r>
            <a:r>
              <a:rPr lang="en-AE" dirty="0" err="1"/>
              <a:t>i</a:t>
            </a:r>
            <a:r>
              <a:rPr lang="en-AE" dirty="0"/>
              <a:t>  in left</a:t>
            </a:r>
          </a:p>
          <a:p>
            <a:pPr marL="0" indent="0">
              <a:buNone/>
            </a:pPr>
            <a:r>
              <a:rPr lang="en-AE" dirty="0"/>
              <a:t>121)</a:t>
            </a:r>
            <a:r>
              <a:rPr lang="en-US" dirty="0"/>
              <a:t>I</a:t>
            </a:r>
            <a:r>
              <a:rPr lang="en-AE" dirty="0" err="1"/>
              <a:t>ncrement</a:t>
            </a:r>
            <a:r>
              <a:rPr lang="en-AE" dirty="0"/>
              <a:t> k by 1 </a:t>
            </a:r>
          </a:p>
          <a:p>
            <a:pPr marL="0" indent="0">
              <a:buNone/>
            </a:pPr>
            <a:r>
              <a:rPr lang="en-AE" dirty="0"/>
              <a:t>122)</a:t>
            </a:r>
            <a:r>
              <a:rPr lang="en-US" dirty="0"/>
              <a:t>I</a:t>
            </a:r>
            <a:r>
              <a:rPr lang="en-AE" dirty="0" err="1"/>
              <a:t>ncrement</a:t>
            </a:r>
            <a:r>
              <a:rPr lang="en-AE" dirty="0"/>
              <a:t> </a:t>
            </a:r>
            <a:r>
              <a:rPr lang="en-US" dirty="0"/>
              <a:t>I</a:t>
            </a:r>
            <a:r>
              <a:rPr lang="en-AE" dirty="0"/>
              <a:t> by 1</a:t>
            </a:r>
          </a:p>
          <a:p>
            <a:pPr marL="0" indent="0">
              <a:buNone/>
            </a:pPr>
            <a:r>
              <a:rPr lang="en-AE" dirty="0"/>
              <a:t>123)</a:t>
            </a:r>
            <a:r>
              <a:rPr lang="en-US" dirty="0"/>
              <a:t>E</a:t>
            </a:r>
            <a:r>
              <a:rPr lang="en-AE" dirty="0" err="1"/>
              <a:t>lse</a:t>
            </a:r>
            <a:endParaRPr lang="en-AE" dirty="0"/>
          </a:p>
          <a:p>
            <a:pPr marL="0" indent="0">
              <a:buNone/>
            </a:pPr>
            <a:r>
              <a:rPr lang="en-AE" dirty="0"/>
              <a:t>124)</a:t>
            </a:r>
            <a:r>
              <a:rPr lang="en-US" dirty="0"/>
              <a:t> A</a:t>
            </a:r>
            <a:r>
              <a:rPr lang="en-AE" dirty="0" err="1"/>
              <a:t>ssign</a:t>
            </a:r>
            <a:r>
              <a:rPr lang="en-AE" dirty="0"/>
              <a:t> element k in result array to element j in right</a:t>
            </a:r>
          </a:p>
          <a:p>
            <a:pPr marL="0" indent="0">
              <a:buNone/>
            </a:pPr>
            <a:r>
              <a:rPr lang="en-AE" dirty="0"/>
              <a:t>125)</a:t>
            </a:r>
            <a:r>
              <a:rPr lang="en-US" dirty="0"/>
              <a:t>I</a:t>
            </a:r>
            <a:r>
              <a:rPr lang="en-AE" dirty="0" err="1"/>
              <a:t>ncrement</a:t>
            </a:r>
            <a:r>
              <a:rPr lang="en-AE" dirty="0"/>
              <a:t> k by 1 </a:t>
            </a:r>
          </a:p>
          <a:p>
            <a:pPr marL="0" indent="0">
              <a:buNone/>
            </a:pPr>
            <a:r>
              <a:rPr lang="en-AE" dirty="0"/>
              <a:t>126)</a:t>
            </a:r>
            <a:r>
              <a:rPr lang="en-US" dirty="0"/>
              <a:t>I</a:t>
            </a:r>
            <a:r>
              <a:rPr lang="en-AE" dirty="0" err="1"/>
              <a:t>ncrement</a:t>
            </a:r>
            <a:r>
              <a:rPr lang="en-AE" dirty="0"/>
              <a:t> </a:t>
            </a:r>
            <a:r>
              <a:rPr lang="en-US" dirty="0"/>
              <a:t>j</a:t>
            </a:r>
            <a:r>
              <a:rPr lang="en-AE" dirty="0"/>
              <a:t> by 1</a:t>
            </a:r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808728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9A57-C9B5-4080-A680-8E7F46E4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257DB-883D-477E-ACFF-6EF0D6B7E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130)While loop that is repeated as long as </a:t>
            </a:r>
            <a:r>
              <a:rPr lang="en-US" dirty="0" err="1"/>
              <a:t>i</a:t>
            </a:r>
            <a:r>
              <a:rPr lang="en-US" dirty="0"/>
              <a:t> less than length of the left array</a:t>
            </a:r>
          </a:p>
          <a:p>
            <a:pPr marL="0" indent="0">
              <a:buNone/>
            </a:pPr>
            <a:r>
              <a:rPr lang="en-US" dirty="0"/>
              <a:t>131) A</a:t>
            </a:r>
            <a:r>
              <a:rPr lang="en-AE" dirty="0" err="1"/>
              <a:t>ssign</a:t>
            </a:r>
            <a:r>
              <a:rPr lang="en-AE" dirty="0"/>
              <a:t> element k in result array to element </a:t>
            </a:r>
            <a:r>
              <a:rPr lang="en-AE" dirty="0" err="1"/>
              <a:t>i</a:t>
            </a:r>
            <a:r>
              <a:rPr lang="en-AE" dirty="0"/>
              <a:t>  in left</a:t>
            </a:r>
          </a:p>
          <a:p>
            <a:pPr marL="0" indent="0">
              <a:buNone/>
            </a:pPr>
            <a:r>
              <a:rPr lang="en-AE" dirty="0"/>
              <a:t>132) increment k by 1 </a:t>
            </a:r>
          </a:p>
          <a:p>
            <a:pPr marL="0" indent="0">
              <a:buNone/>
            </a:pPr>
            <a:r>
              <a:rPr lang="en-AE" dirty="0"/>
              <a:t>133)</a:t>
            </a:r>
            <a:r>
              <a:rPr lang="en-US" dirty="0"/>
              <a:t>I</a:t>
            </a:r>
            <a:r>
              <a:rPr lang="en-AE" dirty="0" err="1"/>
              <a:t>ncrement</a:t>
            </a:r>
            <a:r>
              <a:rPr lang="en-AE" dirty="0"/>
              <a:t> </a:t>
            </a:r>
            <a:r>
              <a:rPr lang="en-US" dirty="0"/>
              <a:t>I</a:t>
            </a:r>
            <a:r>
              <a:rPr lang="en-AE" dirty="0"/>
              <a:t> by 1</a:t>
            </a:r>
          </a:p>
          <a:p>
            <a:pPr marL="0" indent="0">
              <a:buNone/>
            </a:pPr>
            <a:r>
              <a:rPr lang="en-AE" dirty="0"/>
              <a:t>135)</a:t>
            </a:r>
            <a:r>
              <a:rPr lang="en-US" dirty="0"/>
              <a:t> While loop that is repeated as long as j less than length of the right array</a:t>
            </a:r>
            <a:endParaRPr lang="en-AE" dirty="0"/>
          </a:p>
          <a:p>
            <a:pPr marL="0" indent="0">
              <a:buNone/>
            </a:pPr>
            <a:r>
              <a:rPr lang="en-AE" dirty="0"/>
              <a:t>136)</a:t>
            </a:r>
            <a:r>
              <a:rPr lang="en-US" dirty="0"/>
              <a:t> A</a:t>
            </a:r>
            <a:r>
              <a:rPr lang="en-AE" dirty="0" err="1"/>
              <a:t>ssign</a:t>
            </a:r>
            <a:r>
              <a:rPr lang="en-AE" dirty="0"/>
              <a:t> element k in result array to element j in right</a:t>
            </a:r>
          </a:p>
          <a:p>
            <a:pPr marL="0" indent="0">
              <a:buNone/>
            </a:pPr>
            <a:r>
              <a:rPr lang="en-AE" dirty="0"/>
              <a:t>137) increment k by 1 </a:t>
            </a:r>
          </a:p>
          <a:p>
            <a:pPr marL="0" indent="0">
              <a:buNone/>
            </a:pPr>
            <a:r>
              <a:rPr lang="en-AE" dirty="0"/>
              <a:t>138) increment </a:t>
            </a:r>
            <a:r>
              <a:rPr lang="en-US" dirty="0"/>
              <a:t>j</a:t>
            </a:r>
            <a:r>
              <a:rPr lang="en-AE" dirty="0"/>
              <a:t> by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41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AFD8-DD55-445D-9B3B-D0081C276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449" y="0"/>
            <a:ext cx="873551" cy="775517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graphs</a:t>
            </a:r>
            <a:endParaRPr lang="en-AE" sz="2000" b="1" u="sn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4041D8-6391-4DEF-9ACD-9508C85F2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17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Test case: array in descending order</a:t>
            </a:r>
            <a:endParaRPr lang="en-AE" dirty="0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D52FC6B-0ACF-4C03-8066-621614996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83" y="1347887"/>
            <a:ext cx="9572017" cy="550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14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F5BE-6C5B-48DF-82E4-B80F5758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094" y="904972"/>
            <a:ext cx="6975834" cy="1602558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Test case: array in ascending order</a:t>
            </a:r>
            <a:br>
              <a:rPr lang="en-AE" dirty="0"/>
            </a:br>
            <a:br>
              <a:rPr lang="en-AE" dirty="0"/>
            </a:b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6C0DD-F0BF-4724-BD35-827A2F7F1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8094" y="1943259"/>
            <a:ext cx="8062024" cy="3184827"/>
          </a:xfrm>
        </p:spPr>
        <p:txBody>
          <a:bodyPr/>
          <a:lstStyle/>
          <a:p>
            <a:pPr marL="0" indent="0">
              <a:buNone/>
            </a:pPr>
            <a:endParaRPr lang="en-AE" dirty="0"/>
          </a:p>
          <a:p>
            <a:endParaRPr lang="en-AE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A21269D-6AE9-4926-8DA3-4B6B235C8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5" y="1479707"/>
            <a:ext cx="9299471" cy="503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25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8987-A1C5-4706-B0FC-01239509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0464"/>
            <a:ext cx="6589136" cy="1706252"/>
          </a:xfrm>
        </p:spPr>
        <p:txBody>
          <a:bodyPr>
            <a:normAutofit/>
          </a:bodyPr>
          <a:lstStyle/>
          <a:p>
            <a:r>
              <a:rPr lang="en-US" sz="2800" b="1" dirty="0"/>
              <a:t>Test case: random array</a:t>
            </a:r>
            <a:br>
              <a:rPr lang="en-AE" dirty="0"/>
            </a:b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EBC15-5277-4D7D-AB75-2D0006C50E3F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2835412" y="4259881"/>
            <a:ext cx="4291252" cy="5006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E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1DCB887-F374-42E9-B983-6C3CFC936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77" y="1603590"/>
            <a:ext cx="8841859" cy="468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65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9F46-A27F-4DFE-9518-7D2A73FD9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255" y="-398446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Comparison between bubble sort and Merge sort</a:t>
            </a:r>
            <a:endParaRPr lang="en-AE" sz="2000" b="1" u="sng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B880F47-DA59-4E48-BBBB-7F31D749C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7691"/>
            <a:ext cx="6825792" cy="6848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algorithm is best in time performance?</a:t>
            </a:r>
            <a:endParaRPr lang="en-AE" dirty="0"/>
          </a:p>
        </p:txBody>
      </p:sp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2B754789-D04B-4BA0-AA30-5A09D969EB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971549"/>
              </p:ext>
            </p:extLst>
          </p:nvPr>
        </p:nvGraphicFramePr>
        <p:xfrm>
          <a:off x="1112363" y="1996611"/>
          <a:ext cx="10241436" cy="2261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2372">
                  <a:extLst>
                    <a:ext uri="{9D8B030D-6E8A-4147-A177-3AD203B41FA5}">
                      <a16:colId xmlns:a16="http://schemas.microsoft.com/office/drawing/2014/main" val="1742586529"/>
                    </a:ext>
                  </a:extLst>
                </a:gridCol>
                <a:gridCol w="3594532">
                  <a:extLst>
                    <a:ext uri="{9D8B030D-6E8A-4147-A177-3AD203B41FA5}">
                      <a16:colId xmlns:a16="http://schemas.microsoft.com/office/drawing/2014/main" val="4201178745"/>
                    </a:ext>
                  </a:extLst>
                </a:gridCol>
                <a:gridCol w="3594532">
                  <a:extLst>
                    <a:ext uri="{9D8B030D-6E8A-4147-A177-3AD203B41FA5}">
                      <a16:colId xmlns:a16="http://schemas.microsoft.com/office/drawing/2014/main" val="2061694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 of comparison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 sort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 sort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34778"/>
                  </a:ext>
                </a:extLst>
              </a:tr>
              <a:tr h="630033">
                <a:tc>
                  <a:txBody>
                    <a:bodyPr/>
                    <a:lstStyle/>
                    <a:p>
                      <a:r>
                        <a:rPr lang="en-US" dirty="0"/>
                        <a:t>Best case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592537"/>
                  </a:ext>
                </a:extLst>
              </a:tr>
              <a:tr h="630033">
                <a:tc>
                  <a:txBody>
                    <a:bodyPr/>
                    <a:lstStyle/>
                    <a:p>
                      <a:r>
                        <a:rPr lang="en-US" dirty="0"/>
                        <a:t>Average case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02535"/>
                  </a:ext>
                </a:extLst>
              </a:tr>
              <a:tr h="635636">
                <a:tc>
                  <a:txBody>
                    <a:bodyPr/>
                    <a:lstStyle/>
                    <a:p>
                      <a:r>
                        <a:rPr lang="en-US" dirty="0"/>
                        <a:t>Worst case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76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369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4E17-6C64-4310-9311-1C3EDA07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What is the Big o notations (time complexity) of each algorithm?</a:t>
            </a:r>
            <a:endParaRPr lang="en-AE" sz="2800" b="1" dirty="0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393BBC4-35CE-4CA5-B54F-84599BE5F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166683"/>
              </p:ext>
            </p:extLst>
          </p:nvPr>
        </p:nvGraphicFramePr>
        <p:xfrm>
          <a:off x="753359" y="1073583"/>
          <a:ext cx="10515597" cy="1794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81738829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6697854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67708662"/>
                    </a:ext>
                  </a:extLst>
                </a:gridCol>
              </a:tblGrid>
              <a:tr h="4485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 of 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 sort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 sort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516622"/>
                  </a:ext>
                </a:extLst>
              </a:tr>
              <a:tr h="44856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Best case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O(n*log n)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569761"/>
                  </a:ext>
                </a:extLst>
              </a:tr>
              <a:tr h="44856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Average case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O(n^2)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O(n*log n)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464554"/>
                  </a:ext>
                </a:extLst>
              </a:tr>
              <a:tr h="448567">
                <a:tc>
                  <a:txBody>
                    <a:bodyPr/>
                    <a:lstStyle/>
                    <a:p>
                      <a:r>
                        <a:rPr lang="en-US" dirty="0"/>
                        <a:t>Worst case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O(n^2)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O(n*log n)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85917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4CF23E7-C896-4262-95F6-9DD816145FF5}"/>
              </a:ext>
            </a:extLst>
          </p:cNvPr>
          <p:cNvSpPr txBox="1"/>
          <p:nvPr/>
        </p:nvSpPr>
        <p:spPr>
          <a:xfrm>
            <a:off x="0" y="3418214"/>
            <a:ext cx="7786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space complexity of each algorithm? </a:t>
            </a:r>
            <a:endParaRPr lang="en-AE" sz="2800" dirty="0"/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C3D1B0CC-662A-4936-8F1F-879DF4C2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520541"/>
              </p:ext>
            </p:extLst>
          </p:nvPr>
        </p:nvGraphicFramePr>
        <p:xfrm>
          <a:off x="1785594" y="4449301"/>
          <a:ext cx="8620812" cy="1250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604">
                  <a:extLst>
                    <a:ext uri="{9D8B030D-6E8A-4147-A177-3AD203B41FA5}">
                      <a16:colId xmlns:a16="http://schemas.microsoft.com/office/drawing/2014/main" val="1125134753"/>
                    </a:ext>
                  </a:extLst>
                </a:gridCol>
                <a:gridCol w="2873604">
                  <a:extLst>
                    <a:ext uri="{9D8B030D-6E8A-4147-A177-3AD203B41FA5}">
                      <a16:colId xmlns:a16="http://schemas.microsoft.com/office/drawing/2014/main" val="536707200"/>
                    </a:ext>
                  </a:extLst>
                </a:gridCol>
                <a:gridCol w="2873604">
                  <a:extLst>
                    <a:ext uri="{9D8B030D-6E8A-4147-A177-3AD203B41FA5}">
                      <a16:colId xmlns:a16="http://schemas.microsoft.com/office/drawing/2014/main" val="2830558422"/>
                    </a:ext>
                  </a:extLst>
                </a:gridCol>
              </a:tblGrid>
              <a:tr h="606759">
                <a:tc>
                  <a:txBody>
                    <a:bodyPr/>
                    <a:lstStyle/>
                    <a:p>
                      <a:r>
                        <a:rPr lang="en-US" dirty="0"/>
                        <a:t>Point of comparison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Bubble sort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Merge sort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19519"/>
                  </a:ext>
                </a:extLst>
              </a:tr>
              <a:tr h="643365">
                <a:tc>
                  <a:txBody>
                    <a:bodyPr/>
                    <a:lstStyle/>
                    <a:p>
                      <a:r>
                        <a:rPr lang="en-US" dirty="0"/>
                        <a:t>Space complexity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48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846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6268-8D04-457E-9627-13BEBD95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Machine specification:</a:t>
            </a:r>
            <a:endParaRPr lang="en-AE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D025C-A6A2-499B-BF46-D2FF32B23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processor : intel core i7-10750H </a:t>
            </a:r>
          </a:p>
          <a:p>
            <a:r>
              <a:rPr lang="en-US" dirty="0"/>
              <a:t> processor base frequency : 2.60 GHZ</a:t>
            </a:r>
          </a:p>
          <a:p>
            <a:r>
              <a:rPr lang="en-US" dirty="0"/>
              <a:t> Max turbo frequency : 5.0 GHZ</a:t>
            </a:r>
          </a:p>
          <a:p>
            <a:r>
              <a:rPr lang="en-US" dirty="0"/>
              <a:t> number of threads : 12 </a:t>
            </a:r>
          </a:p>
          <a:p>
            <a:r>
              <a:rPr lang="en-US" dirty="0"/>
              <a:t> cache : 12 MB (intel smart cache)</a:t>
            </a:r>
          </a:p>
          <a:p>
            <a:r>
              <a:rPr lang="en-US" dirty="0"/>
              <a:t> Bus speed : 8 GT/s  </a:t>
            </a:r>
          </a:p>
          <a:p>
            <a:r>
              <a:rPr lang="en-US" dirty="0"/>
              <a:t> Memory : 16 GB</a:t>
            </a:r>
          </a:p>
          <a:p>
            <a:r>
              <a:rPr lang="en-US" dirty="0"/>
              <a:t> Storage : 256 GB (SSD),1 TB (HDD)</a:t>
            </a:r>
          </a:p>
          <a:p>
            <a:endParaRPr lang="en-US" dirty="0"/>
          </a:p>
          <a:p>
            <a:pPr marL="0" indent="0">
              <a:buNone/>
            </a:pPr>
            <a:endParaRPr lang="en-GB" b="1" i="0" dirty="0">
              <a:solidFill>
                <a:srgbClr val="555555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555555"/>
                </a:solidFill>
                <a:latin typeface="intel-clear"/>
              </a:rPr>
              <a:t> </a:t>
            </a:r>
            <a:endParaRPr lang="en-GB" b="0" i="0" dirty="0">
              <a:solidFill>
                <a:srgbClr val="555555"/>
              </a:solidFill>
              <a:effectLst/>
              <a:latin typeface="intel-clear"/>
            </a:endParaRPr>
          </a:p>
          <a:p>
            <a:endParaRPr lang="en-US" dirty="0"/>
          </a:p>
          <a:p>
            <a:endParaRPr lang="en-US" dirty="0"/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91404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8FCE-11A0-4F59-9C13-CD300762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292B-7E00-43B1-BD46-50C67F82F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015"/>
            <a:ext cx="10515600" cy="59659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1)Importing util library(contains some array methods and random method that will be used to generate the random array)</a:t>
            </a:r>
          </a:p>
          <a:p>
            <a:pPr marL="0" indent="0">
              <a:buNone/>
            </a:pPr>
            <a:r>
              <a:rPr lang="en-US" dirty="0"/>
              <a:t>2)Class named “</a:t>
            </a:r>
            <a:r>
              <a:rPr lang="en-US" dirty="0" err="1"/>
              <a:t>DataStructure_Project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4)Declaring main</a:t>
            </a:r>
          </a:p>
          <a:p>
            <a:pPr marL="0" indent="0">
              <a:buNone/>
            </a:pPr>
            <a:r>
              <a:rPr lang="en-US" dirty="0"/>
              <a:t>5)Declaring</a:t>
            </a:r>
            <a:r>
              <a:rPr lang="ar-EG" dirty="0"/>
              <a:t> </a:t>
            </a:r>
            <a:r>
              <a:rPr lang="en-US" dirty="0"/>
              <a:t>variable of type integer named n=10 (Array size for all test cases)</a:t>
            </a:r>
          </a:p>
          <a:p>
            <a:pPr marL="0" indent="0">
              <a:buNone/>
            </a:pPr>
            <a:r>
              <a:rPr lang="en-US" dirty="0"/>
              <a:t>6)Declaring an array of integers which is ascendingly filled from 0</a:t>
            </a:r>
            <a:r>
              <a:rPr lang="en-US" dirty="0">
                <a:sym typeface="Wingdings" panose="05000000000000000000" pitchFamily="2" charset="2"/>
              </a:rPr>
              <a:t>9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7)For loop to fill the array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10)Declaring an array of integers which is </a:t>
            </a:r>
            <a:r>
              <a:rPr lang="en-US" dirty="0" err="1">
                <a:sym typeface="Wingdings" panose="05000000000000000000" pitchFamily="2" charset="2"/>
              </a:rPr>
              <a:t>descendingly</a:t>
            </a:r>
            <a:r>
              <a:rPr lang="en-US" dirty="0">
                <a:sym typeface="Wingdings" panose="05000000000000000000" pitchFamily="2" charset="2"/>
              </a:rPr>
              <a:t> filled from 90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11)For loop to fill the array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14)Declaring an array of integers which is Generated randomly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15)Creating an object of type random called “random”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16)For loop to fill the array randomly</a:t>
            </a:r>
          </a:p>
          <a:p>
            <a:pPr marL="0" indent="0">
              <a:buNone/>
            </a:pPr>
            <a:r>
              <a:rPr lang="en-US" dirty="0"/>
              <a:t> 17)Declaring variable of type  integer called “rand” to generate a random integer from 0</a:t>
            </a:r>
            <a:r>
              <a:rPr lang="en-US" dirty="0">
                <a:sym typeface="Wingdings" panose="05000000000000000000" pitchFamily="2" charset="2"/>
              </a:rPr>
              <a:t>100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9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CE82-E2DB-49F8-9D33-067425EE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741CE7-FF70-4358-82B2-C2E4DD6C0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4753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E43B-FC36-4CFB-99F2-6412E771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69186-770A-489C-8812-A73D29449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083"/>
            <a:ext cx="10515600" cy="5951880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8000" b="1" u="sng" dirty="0"/>
              <a:t>SORTING RANDOM ARRAY WITH BUBBLE SORT</a:t>
            </a:r>
          </a:p>
          <a:p>
            <a:pPr marL="0" indent="0">
              <a:buNone/>
            </a:pPr>
            <a:r>
              <a:rPr lang="en-US" sz="8000" dirty="0"/>
              <a:t>21)Print “before bubble sorting”</a:t>
            </a:r>
          </a:p>
          <a:p>
            <a:pPr marL="0" indent="0">
              <a:buNone/>
            </a:pPr>
            <a:r>
              <a:rPr lang="en-US" sz="8000" dirty="0"/>
              <a:t>22)Sending random array and it’s size n to static method called “print”</a:t>
            </a:r>
          </a:p>
          <a:p>
            <a:pPr marL="0" indent="0">
              <a:buNone/>
            </a:pPr>
            <a:r>
              <a:rPr lang="en-US" sz="8000" dirty="0"/>
              <a:t>That prints the array</a:t>
            </a:r>
          </a:p>
          <a:p>
            <a:pPr marL="0" indent="0">
              <a:buNone/>
            </a:pPr>
            <a:r>
              <a:rPr lang="en-US" sz="8000" dirty="0"/>
              <a:t>23)Printing an empty line</a:t>
            </a:r>
          </a:p>
          <a:p>
            <a:pPr marL="0" indent="0">
              <a:buNone/>
            </a:pPr>
            <a:r>
              <a:rPr lang="en-US" sz="8000" dirty="0"/>
              <a:t>24)Print “after bubble sorting”</a:t>
            </a:r>
          </a:p>
          <a:p>
            <a:pPr marL="0" indent="0">
              <a:buNone/>
            </a:pPr>
            <a:r>
              <a:rPr lang="en-US" sz="8000" dirty="0"/>
              <a:t>25)Declaring variable of type long to measure time complexity using “</a:t>
            </a:r>
            <a:r>
              <a:rPr lang="en-US" sz="8000" dirty="0" err="1"/>
              <a:t>system.currenttimemillis</a:t>
            </a:r>
            <a:r>
              <a:rPr lang="en-US" sz="8000" dirty="0"/>
              <a:t>()”</a:t>
            </a:r>
          </a:p>
          <a:p>
            <a:pPr marL="0" indent="0">
              <a:buNone/>
            </a:pPr>
            <a:r>
              <a:rPr lang="en-US" sz="8000" dirty="0"/>
              <a:t>26)Sort the array by passing it as parameter to “</a:t>
            </a:r>
            <a:r>
              <a:rPr lang="en-US" sz="8000" dirty="0" err="1"/>
              <a:t>Bubblesort</a:t>
            </a:r>
            <a:r>
              <a:rPr lang="en-US" sz="8000" dirty="0"/>
              <a:t>” method</a:t>
            </a:r>
          </a:p>
          <a:p>
            <a:pPr marL="0" indent="0">
              <a:buNone/>
            </a:pPr>
            <a:r>
              <a:rPr lang="en-US" sz="8000" dirty="0"/>
              <a:t>27) Declaring variable of type long to measure time complexity using “</a:t>
            </a:r>
            <a:r>
              <a:rPr lang="en-US" sz="8000" dirty="0" err="1"/>
              <a:t>system.currenttimemillis</a:t>
            </a:r>
            <a:r>
              <a:rPr lang="en-US" sz="8000" dirty="0"/>
              <a:t>()”</a:t>
            </a:r>
          </a:p>
          <a:p>
            <a:pPr marL="0" indent="0">
              <a:buNone/>
            </a:pPr>
            <a:r>
              <a:rPr lang="en-US" sz="8000" dirty="0"/>
              <a:t>28)Measuring the time complexity by calculating the difference of time between start time of sorting and ending time</a:t>
            </a:r>
          </a:p>
          <a:p>
            <a:pPr marL="0" indent="0">
              <a:buNone/>
            </a:pPr>
            <a:r>
              <a:rPr lang="en-US" sz="8000" dirty="0"/>
              <a:t>29) Sending random array and it’s size n to static method called “print”</a:t>
            </a:r>
          </a:p>
          <a:p>
            <a:pPr marL="0" indent="0">
              <a:buNone/>
            </a:pPr>
            <a:r>
              <a:rPr lang="en-US" sz="8000" dirty="0"/>
              <a:t>That prints the array AFTER SORTING</a:t>
            </a:r>
          </a:p>
          <a:p>
            <a:pPr marL="0" indent="0">
              <a:buNone/>
            </a:pPr>
            <a:r>
              <a:rPr lang="en-US" sz="8000" dirty="0"/>
              <a:t>30) Printing an empty line</a:t>
            </a:r>
          </a:p>
          <a:p>
            <a:pPr marL="0" indent="0">
              <a:buNone/>
            </a:pPr>
            <a:r>
              <a:rPr lang="en-US" sz="8000" dirty="0"/>
              <a:t>31) Printing the time complexity of array sorting</a:t>
            </a:r>
          </a:p>
          <a:p>
            <a:pPr marL="0" indent="0">
              <a:buNone/>
            </a:pPr>
            <a:r>
              <a:rPr lang="en-US" sz="8000" dirty="0"/>
              <a:t>32) Printing an empty 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26754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3C74-F97D-4971-8252-741925A5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F35C63-25BF-4C3A-8C95-74CC54F02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65453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5418-67F2-4971-9551-C2417A98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5005B-53E6-4B54-A14D-1D9860FC0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722"/>
            <a:ext cx="10515600" cy="581183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b="1" u="sng" dirty="0"/>
              <a:t>SORTING  ASCENDING ARRAY WITH BUBBLE SORT</a:t>
            </a:r>
          </a:p>
          <a:p>
            <a:pPr marL="0" indent="0">
              <a:buNone/>
            </a:pPr>
            <a:r>
              <a:rPr lang="en-US" dirty="0"/>
              <a:t>37)Print “before bubble sorting”</a:t>
            </a:r>
          </a:p>
          <a:p>
            <a:pPr marL="0" indent="0">
              <a:buNone/>
            </a:pPr>
            <a:r>
              <a:rPr lang="en-US" dirty="0"/>
              <a:t>38)Sending ascending array and it’s size n to static method called “print”</a:t>
            </a:r>
          </a:p>
          <a:p>
            <a:pPr marL="0" indent="0">
              <a:buNone/>
            </a:pPr>
            <a:r>
              <a:rPr lang="en-US" dirty="0"/>
              <a:t>That prints the array</a:t>
            </a:r>
          </a:p>
          <a:p>
            <a:pPr marL="0" indent="0">
              <a:buNone/>
            </a:pPr>
            <a:r>
              <a:rPr lang="en-US" dirty="0"/>
              <a:t>39)Printing an empty line</a:t>
            </a:r>
          </a:p>
          <a:p>
            <a:pPr marL="0" indent="0">
              <a:buNone/>
            </a:pPr>
            <a:r>
              <a:rPr lang="en-US" dirty="0"/>
              <a:t>40)Print “after bubble sorting”</a:t>
            </a:r>
          </a:p>
          <a:p>
            <a:pPr marL="0" indent="0">
              <a:buNone/>
            </a:pPr>
            <a:r>
              <a:rPr lang="en-US" dirty="0"/>
              <a:t>41)Declaring variable of type long to measure time complexity using “</a:t>
            </a:r>
            <a:r>
              <a:rPr lang="en-US" dirty="0" err="1"/>
              <a:t>system.currenttimemillis</a:t>
            </a:r>
            <a:r>
              <a:rPr lang="en-US" dirty="0"/>
              <a:t>()”</a:t>
            </a:r>
          </a:p>
          <a:p>
            <a:pPr marL="0" indent="0">
              <a:buNone/>
            </a:pPr>
            <a:r>
              <a:rPr lang="en-US" dirty="0"/>
              <a:t>42)Sort the array by passing it as parameter to “</a:t>
            </a:r>
            <a:r>
              <a:rPr lang="en-US" dirty="0" err="1"/>
              <a:t>Bubblesort</a:t>
            </a:r>
            <a:r>
              <a:rPr lang="en-US" dirty="0"/>
              <a:t>” method</a:t>
            </a:r>
          </a:p>
          <a:p>
            <a:pPr marL="0" indent="0">
              <a:buNone/>
            </a:pPr>
            <a:r>
              <a:rPr lang="en-US" dirty="0"/>
              <a:t>43) Declaring variable of type long to measure time complexity using “</a:t>
            </a:r>
            <a:r>
              <a:rPr lang="en-US" dirty="0" err="1"/>
              <a:t>system.currenttimemillis</a:t>
            </a:r>
            <a:r>
              <a:rPr lang="en-US" dirty="0"/>
              <a:t>()”</a:t>
            </a:r>
          </a:p>
          <a:p>
            <a:pPr marL="0" indent="0">
              <a:buNone/>
            </a:pPr>
            <a:r>
              <a:rPr lang="en-US" dirty="0"/>
              <a:t>44)Measuring the time complexity by calculating the difference of time between start time of sorting and ending time</a:t>
            </a:r>
          </a:p>
          <a:p>
            <a:pPr marL="0" indent="0">
              <a:buNone/>
            </a:pPr>
            <a:r>
              <a:rPr lang="en-US" dirty="0"/>
              <a:t>45) Sending the ascending array and it’s size n to static method called “print”</a:t>
            </a:r>
          </a:p>
          <a:p>
            <a:pPr marL="0" indent="0">
              <a:buNone/>
            </a:pPr>
            <a:r>
              <a:rPr lang="en-US" dirty="0"/>
              <a:t>That prints the array AFTER SORTING</a:t>
            </a:r>
          </a:p>
          <a:p>
            <a:pPr marL="0" indent="0">
              <a:buNone/>
            </a:pPr>
            <a:r>
              <a:rPr lang="en-US" dirty="0"/>
              <a:t>46) Printing an empty line</a:t>
            </a:r>
          </a:p>
          <a:p>
            <a:pPr marL="0" indent="0">
              <a:buNone/>
            </a:pPr>
            <a:r>
              <a:rPr lang="en-US" dirty="0"/>
              <a:t>47) Printing the time complexity of array sorting</a:t>
            </a:r>
          </a:p>
          <a:p>
            <a:pPr marL="0" indent="0">
              <a:buNone/>
            </a:pPr>
            <a:r>
              <a:rPr lang="en-US" dirty="0"/>
              <a:t>48) Printing an empty line</a:t>
            </a:r>
          </a:p>
          <a:p>
            <a:pPr marL="0" indent="0">
              <a:buNone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00965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79BF-D7F4-40A1-8FCB-180083A7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5483BB-AAA8-4977-94B7-A0AD66E12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5033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B64E-EDC9-43BF-B6FE-DD3214D3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97EB2-8EEB-46EA-BC4E-287167AAB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b="1" u="sng" dirty="0"/>
              <a:t>SORTING  DESCENDING ARRAY WITH BUBBLE SORT</a:t>
            </a:r>
          </a:p>
          <a:p>
            <a:pPr marL="0" indent="0">
              <a:buNone/>
            </a:pPr>
            <a:r>
              <a:rPr lang="en-US" dirty="0"/>
              <a:t>52)Print “before bubble sorting”</a:t>
            </a:r>
          </a:p>
          <a:p>
            <a:pPr marL="0" indent="0">
              <a:buNone/>
            </a:pPr>
            <a:r>
              <a:rPr lang="en-US" dirty="0"/>
              <a:t>53)Sending descending array and it’s size n to static method called “print”</a:t>
            </a:r>
          </a:p>
          <a:p>
            <a:pPr marL="0" indent="0">
              <a:buNone/>
            </a:pPr>
            <a:r>
              <a:rPr lang="en-US" dirty="0"/>
              <a:t>That prints the array</a:t>
            </a:r>
          </a:p>
          <a:p>
            <a:pPr marL="0" indent="0">
              <a:buNone/>
            </a:pPr>
            <a:r>
              <a:rPr lang="en-US" dirty="0"/>
              <a:t>54)Printing an empty line</a:t>
            </a:r>
          </a:p>
          <a:p>
            <a:pPr marL="0" indent="0">
              <a:buNone/>
            </a:pPr>
            <a:r>
              <a:rPr lang="en-US" dirty="0"/>
              <a:t>55)Print “after bubble sorting”</a:t>
            </a:r>
          </a:p>
          <a:p>
            <a:pPr marL="0" indent="0">
              <a:buNone/>
            </a:pPr>
            <a:r>
              <a:rPr lang="en-US" dirty="0"/>
              <a:t>56)Declaring variable of type long to measure time complexity using “</a:t>
            </a:r>
            <a:r>
              <a:rPr lang="en-US" dirty="0" err="1"/>
              <a:t>system.currenttimemillis</a:t>
            </a:r>
            <a:r>
              <a:rPr lang="en-US" dirty="0"/>
              <a:t>()”</a:t>
            </a:r>
          </a:p>
          <a:p>
            <a:pPr marL="0" indent="0">
              <a:buNone/>
            </a:pPr>
            <a:r>
              <a:rPr lang="en-US" dirty="0"/>
              <a:t>57)Sort the array by passing it as parameter to “</a:t>
            </a:r>
            <a:r>
              <a:rPr lang="en-US" dirty="0" err="1"/>
              <a:t>Bubblesort</a:t>
            </a:r>
            <a:r>
              <a:rPr lang="en-US" dirty="0"/>
              <a:t>” method</a:t>
            </a:r>
          </a:p>
          <a:p>
            <a:pPr marL="0" indent="0">
              <a:buNone/>
            </a:pPr>
            <a:r>
              <a:rPr lang="en-US" dirty="0"/>
              <a:t>58) Declaring variable of type long to measure time complexity using “</a:t>
            </a:r>
            <a:r>
              <a:rPr lang="en-US" dirty="0" err="1"/>
              <a:t>system.currenttimemillis</a:t>
            </a:r>
            <a:r>
              <a:rPr lang="en-US" dirty="0"/>
              <a:t>()”</a:t>
            </a:r>
          </a:p>
          <a:p>
            <a:pPr marL="0" indent="0">
              <a:buNone/>
            </a:pPr>
            <a:r>
              <a:rPr lang="en-US" dirty="0"/>
              <a:t>59)Measuring the time complexity by calculating the difference of time between start time of sorting and ending time</a:t>
            </a:r>
          </a:p>
          <a:p>
            <a:pPr marL="0" indent="0">
              <a:buNone/>
            </a:pPr>
            <a:r>
              <a:rPr lang="en-US" dirty="0"/>
              <a:t>60) Sending the descending array and it’s size n to static method called “print”</a:t>
            </a:r>
          </a:p>
          <a:p>
            <a:pPr marL="0" indent="0">
              <a:buNone/>
            </a:pPr>
            <a:r>
              <a:rPr lang="en-US" dirty="0"/>
              <a:t>That prints the array AFTER SORTING</a:t>
            </a:r>
          </a:p>
          <a:p>
            <a:pPr marL="0" indent="0">
              <a:buNone/>
            </a:pPr>
            <a:r>
              <a:rPr lang="en-US" dirty="0"/>
              <a:t>61) Printing an empty line</a:t>
            </a:r>
          </a:p>
          <a:p>
            <a:pPr marL="0" indent="0">
              <a:buNone/>
            </a:pPr>
            <a:r>
              <a:rPr lang="en-US" dirty="0"/>
              <a:t>62) Printing the time complexity of array sorting</a:t>
            </a:r>
          </a:p>
          <a:p>
            <a:pPr marL="0" indent="0">
              <a:buNone/>
            </a:pPr>
            <a:r>
              <a:rPr lang="en-US" dirty="0"/>
              <a:t>63) Printing an empty line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1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1905</Words>
  <Application>Microsoft Office PowerPoint</Application>
  <PresentationFormat>Widescreen</PresentationFormat>
  <Paragraphs>220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intel-clear</vt:lpstr>
      <vt:lpstr>Office Theme</vt:lpstr>
      <vt:lpstr>Bubble sort VS Merge sort</vt:lpstr>
      <vt:lpstr> </vt:lpstr>
      <vt:lpstr> 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 </vt:lpstr>
      <vt:lpstr>  </vt:lpstr>
      <vt:lpstr>graphs</vt:lpstr>
      <vt:lpstr>Test case: array in ascending order  </vt:lpstr>
      <vt:lpstr>Test case: random array </vt:lpstr>
      <vt:lpstr>Comparison between bubble sort and Merge sort</vt:lpstr>
      <vt:lpstr>What is the Big o notations (time complexity) of each algorithm?</vt:lpstr>
      <vt:lpstr>Machine specification: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Marouane</dc:creator>
  <cp:lastModifiedBy>Marwan Amr Mohamed Wageh Mohamed AbdelFattah</cp:lastModifiedBy>
  <cp:revision>35</cp:revision>
  <dcterms:created xsi:type="dcterms:W3CDTF">2021-06-04T17:24:29Z</dcterms:created>
  <dcterms:modified xsi:type="dcterms:W3CDTF">2022-02-16T10:02:20Z</dcterms:modified>
</cp:coreProperties>
</file>