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58" r:id="rId4"/>
    <p:sldId id="279" r:id="rId5"/>
    <p:sldId id="260" r:id="rId6"/>
    <p:sldId id="269" r:id="rId7"/>
    <p:sldId id="270" r:id="rId8"/>
    <p:sldId id="276" r:id="rId9"/>
    <p:sldId id="277" r:id="rId10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2"/>
    </p:embeddedFont>
    <p:embeddedFont>
      <p:font typeface="Garamond" panose="020204040303010108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FDE473-66AA-435B-97FA-2B8C10911C0D}">
  <a:tblStyle styleId="{60FDE473-66AA-435B-97FA-2B8C10911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5"/>
  </p:normalViewPr>
  <p:slideViewPr>
    <p:cSldViewPr snapToGrid="0">
      <p:cViewPr varScale="1">
        <p:scale>
          <a:sx n="102" d="100"/>
          <a:sy n="102" d="100"/>
        </p:scale>
        <p:origin x="176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2ee5049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2ee5049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9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2ee5049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2ee5049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2ee50491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2ee50491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2ee50491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2ee50491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4ff9772b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4ff9772b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4ff9772b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4ff9772b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19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3365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04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297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583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3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8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30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567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882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8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312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451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03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408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4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638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0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5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1985231" y="1100706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Project 2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Presentation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dirty="0"/>
              <a:t>  </a:t>
            </a:r>
            <a:r>
              <a:rPr lang="en-GB" sz="2400" dirty="0"/>
              <a:t>Maze Router (lee’s </a:t>
            </a:r>
            <a:r>
              <a:rPr lang="en-GB" sz="2400" dirty="0" err="1"/>
              <a:t>algoritm</a:t>
            </a:r>
            <a:r>
              <a:rPr lang="en-GB" sz="2400" dirty="0"/>
              <a:t>)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"/>
          </p:nvPr>
        </p:nvSpPr>
        <p:spPr>
          <a:xfrm>
            <a:off x="7034582" y="3543058"/>
            <a:ext cx="2109418" cy="442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Rovan Adham - 900183804</a:t>
            </a:r>
            <a:endParaRPr lang="en-US" sz="1100" dirty="0">
              <a:effectLst/>
            </a:endParaRPr>
          </a:p>
          <a:p>
            <a:pPr algn="r"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Youssef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Zohery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- 900150781 </a:t>
            </a:r>
            <a:endParaRPr lang="en-US" sz="1100" dirty="0">
              <a:effectLst/>
            </a:endParaRPr>
          </a:p>
          <a:p>
            <a:pPr algn="r" rtl="0">
              <a:spcBef>
                <a:spcPts val="1200"/>
              </a:spcBef>
              <a:spcAft>
                <a:spcPts val="12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Marwan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Awad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- 900172585</a:t>
            </a:r>
            <a:endParaRPr lang="en-US" sz="1100" dirty="0">
              <a:effectLst/>
            </a:endParaRPr>
          </a:p>
          <a:p>
            <a:br>
              <a:rPr lang="en-US" sz="1600" dirty="0"/>
            </a:b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1297500" y="1132625"/>
            <a:ext cx="70389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1294300" y="1792750"/>
            <a:ext cx="45198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Technical background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Design and implementation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 Examples 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Problems/Limitations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000"/>
              <a:buFont typeface="Average"/>
              <a:buChar char="●"/>
            </a:pPr>
            <a:r>
              <a:rPr lang="en-GB" sz="2000" dirty="0">
                <a:latin typeface="Average"/>
                <a:ea typeface="Average"/>
                <a:cs typeface="Average"/>
                <a:sym typeface="Average"/>
              </a:rPr>
              <a:t>Conclusions </a:t>
            </a:r>
            <a:endParaRPr sz="20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052550" y="55353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Technical Background</a:t>
            </a:r>
            <a:endParaRPr dirty="0"/>
          </a:p>
        </p:txBody>
      </p:sp>
      <p:sp>
        <p:nvSpPr>
          <p:cNvPr id="241" name="Google Shape;241;p19"/>
          <p:cNvSpPr txBox="1"/>
          <p:nvPr/>
        </p:nvSpPr>
        <p:spPr>
          <a:xfrm>
            <a:off x="529925" y="1319650"/>
            <a:ext cx="84789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Lee ‘s Algorithm is a </a:t>
            </a:r>
            <a:r>
              <a:rPr lang="en-GB" sz="1700" dirty="0">
                <a:latin typeface="Times New Roman"/>
                <a:cs typeface="Times New Roman"/>
                <a:sym typeface="Times New Roman"/>
              </a:rPr>
              <a:t>breadth-first search-based solution for maze routing problems that finds all paths </a:t>
            </a:r>
            <a:r>
              <a:rPr lang="en-US" sz="1700" dirty="0">
                <a:latin typeface="Times New Roman"/>
                <a:cs typeface="Times New Roman"/>
              </a:rPr>
              <a:t>from S to T in path-length order</a:t>
            </a:r>
            <a:r>
              <a:rPr lang="en-GB" sz="1700" dirty="0"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It finds the minimum path.</a:t>
            </a: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Slow and requires a large memory for big layouts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754575" y="593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Design and Implementation</a:t>
            </a:r>
            <a:endParaRPr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86AE3FC-389A-FB46-ABAA-A10B6189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88" y="1188654"/>
            <a:ext cx="3062348" cy="2977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004C3-CB95-0B45-B01E-6B47BD5A67BF}"/>
              </a:ext>
            </a:extLst>
          </p:cNvPr>
          <p:cNvSpPr txBox="1"/>
          <p:nvPr/>
        </p:nvSpPr>
        <p:spPr>
          <a:xfrm>
            <a:off x="754575" y="1390389"/>
            <a:ext cx="4243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dirty="0"/>
              <a:t>The first step is the breadth first search algorithm which is used to find the minimum distance/moves from one source pin the next.</a:t>
            </a:r>
          </a:p>
          <a:p>
            <a:r>
              <a:rPr lang="en-EG" dirty="0"/>
              <a:t>The picture on the right highlighs an example of the what the breadth first search algorithm looks like in practice.</a:t>
            </a:r>
          </a:p>
        </p:txBody>
      </p:sp>
    </p:spTree>
    <p:extLst>
      <p:ext uri="{BB962C8B-B14F-4D97-AF65-F5344CB8AC3E}">
        <p14:creationId xmlns:p14="http://schemas.microsoft.com/office/powerpoint/2010/main" val="387402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754575" y="593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Design and Implementation</a:t>
            </a:r>
            <a:endParaRPr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3E79C39-E455-E04A-B2A0-E1E32CBF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36" y="1138953"/>
            <a:ext cx="3176033" cy="2865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52C289-8C0C-FD45-A0EF-A4A3F5E45B92}"/>
              </a:ext>
            </a:extLst>
          </p:cNvPr>
          <p:cNvSpPr txBox="1"/>
          <p:nvPr/>
        </p:nvSpPr>
        <p:spPr>
          <a:xfrm>
            <a:off x="754575" y="1290181"/>
            <a:ext cx="4243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dirty="0"/>
              <a:t>The second step of the path finder is a backtracking algorithm which takes in an array of all the possible moves of the path from the breadth first function and checks by moving in all 4 directions if the current path its one goes to the destination or not. If a count that increments with every move exceeds the minimum distance found then we go back a step and try a different direction until the destination is found.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Examples</a:t>
            </a:r>
            <a:endParaRPr dirty="0"/>
          </a:p>
        </p:txBody>
      </p:sp>
      <p:sp>
        <p:nvSpPr>
          <p:cNvPr id="345" name="Google Shape;345;p30"/>
          <p:cNvSpPr txBox="1"/>
          <p:nvPr/>
        </p:nvSpPr>
        <p:spPr>
          <a:xfrm>
            <a:off x="1067063" y="918238"/>
            <a:ext cx="73569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GB" sz="1700" dirty="0">
                <a:latin typeface="Lato"/>
                <a:ea typeface="Lato"/>
                <a:cs typeface="Lato"/>
                <a:sym typeface="Lato"/>
              </a:rPr>
              <a:t>8 test files that contain different number of nets, pins, obstacles, grid sizes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240A87-E36A-4DC7-ADF0-2527FAB3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1" t="56059" r="62951" b="24064"/>
          <a:stretch/>
        </p:blipFill>
        <p:spPr>
          <a:xfrm>
            <a:off x="713255" y="1597678"/>
            <a:ext cx="2171702" cy="97444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A4A5F0-0767-4D93-A24B-59568DCC8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9" t="56103" r="69610" b="30911"/>
          <a:stretch/>
        </p:blipFill>
        <p:spPr>
          <a:xfrm>
            <a:off x="706860" y="2509035"/>
            <a:ext cx="1863723" cy="6786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2EF4B6E-FA56-4688-B615-E4EA10DDBD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20" t="56396" r="64262" b="25974"/>
          <a:stretch/>
        </p:blipFill>
        <p:spPr>
          <a:xfrm>
            <a:off x="706860" y="3286736"/>
            <a:ext cx="2296475" cy="913959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E8C3AB-E129-4438-BFFF-A1835FE055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74" t="57269" r="52377" b="12516"/>
          <a:stretch/>
        </p:blipFill>
        <p:spPr>
          <a:xfrm>
            <a:off x="2998900" y="1298242"/>
            <a:ext cx="3157379" cy="144843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C6376B6-06D6-45E6-AA2B-6CE25E16BB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20" t="56481" r="71966" b="27430"/>
          <a:stretch/>
        </p:blipFill>
        <p:spPr>
          <a:xfrm>
            <a:off x="3349819" y="2711229"/>
            <a:ext cx="1395694" cy="78877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0ACDCED-1B92-47D7-ADB8-922991576FF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624" t="56215" r="62786" b="16809"/>
          <a:stretch/>
        </p:blipFill>
        <p:spPr>
          <a:xfrm>
            <a:off x="6470653" y="1557783"/>
            <a:ext cx="2143125" cy="132248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5FBEAE-6512-4F5D-9560-756979150D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510" t="56687" r="60080" b="6739"/>
          <a:stretch/>
        </p:blipFill>
        <p:spPr>
          <a:xfrm>
            <a:off x="6056992" y="2939980"/>
            <a:ext cx="2308861" cy="156205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878F3C4-970E-478E-8F6C-F7C1126062C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04" t="56397" r="64349" b="19140"/>
          <a:stretch/>
        </p:blipFill>
        <p:spPr>
          <a:xfrm>
            <a:off x="2998900" y="3447467"/>
            <a:ext cx="2278856" cy="11992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title"/>
          </p:nvPr>
        </p:nvSpPr>
        <p:spPr>
          <a:xfrm>
            <a:off x="561694" y="5223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Output from example 5</a:t>
            </a:r>
            <a:endParaRPr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B3CDE20-41CB-CC40-AB47-4CFCA3FA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41" y="914099"/>
            <a:ext cx="4104617" cy="3707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DF5C0-7FD5-2541-8B72-8C5C497B7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62" y="2051963"/>
            <a:ext cx="4572004" cy="5197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>
            <a:spLocks noGrp="1"/>
          </p:cNvSpPr>
          <p:nvPr>
            <p:ph type="title"/>
          </p:nvPr>
        </p:nvSpPr>
        <p:spPr>
          <a:xfrm>
            <a:off x="1268925" y="550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Problems/Limitation</a:t>
            </a:r>
            <a:endParaRPr dirty="0"/>
          </a:p>
        </p:txBody>
      </p:sp>
      <p:sp>
        <p:nvSpPr>
          <p:cNvPr id="394" name="Google Shape;394;p37"/>
          <p:cNvSpPr txBox="1"/>
          <p:nvPr/>
        </p:nvSpPr>
        <p:spPr>
          <a:xfrm>
            <a:off x="1184900" y="1464400"/>
            <a:ext cx="73569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First worked in C++ and implemented  2 algorithms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Limitations in C++: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             visualization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Switched to java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problems implementing 2</a:t>
            </a:r>
            <a:r>
              <a:rPr lang="en-US" baseline="30000" dirty="0"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layer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Due to the recursion checking all different possible paths, the longer the distance between every 2 points, the longer the code takes to run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Conclusion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EE61-173C-C148-A9FC-57602B93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Lee’s algorithm is good when finding the shortest distance but is not ideal when finding a path because the processing power needed for backtracking to find the path itself is too great especially with larger grids.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320</Words>
  <Application>Microsoft Macintosh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Garamond</vt:lpstr>
      <vt:lpstr>Average</vt:lpstr>
      <vt:lpstr>Arial</vt:lpstr>
      <vt:lpstr>Lato</vt:lpstr>
      <vt:lpstr>Organic</vt:lpstr>
      <vt:lpstr>Project 2 Presentation   Maze Router (lee’s algoritm) </vt:lpstr>
      <vt:lpstr>Overview</vt:lpstr>
      <vt:lpstr>Technical Background</vt:lpstr>
      <vt:lpstr>Design and Implementation</vt:lpstr>
      <vt:lpstr>Design and Implementation</vt:lpstr>
      <vt:lpstr>Examples</vt:lpstr>
      <vt:lpstr>Output from example 5</vt:lpstr>
      <vt:lpstr>Problems/Limitation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Presentation   Maze Router (lee’s algoritm) </dc:title>
  <cp:lastModifiedBy>Marwan Awad</cp:lastModifiedBy>
  <cp:revision>4</cp:revision>
  <dcterms:modified xsi:type="dcterms:W3CDTF">2021-07-19T07:50:51Z</dcterms:modified>
</cp:coreProperties>
</file>