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79" r:id="rId6"/>
    <p:sldId id="269" r:id="rId7"/>
    <p:sldId id="270" r:id="rId8"/>
    <p:sldId id="271" r:id="rId9"/>
    <p:sldId id="276" r:id="rId10"/>
    <p:sldId id="277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Garamond" panose="02020404030301010803" pitchFamily="18" charset="0"/>
      <p:regular r:id="rId14"/>
      <p:bold r:id="rId15"/>
      <p: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FDE473-66AA-435B-97FA-2B8C10911C0D}">
  <a:tblStyle styleId="{60FDE473-66AA-435B-97FA-2B8C10911C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4ff9772b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e4ff9772b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2ee5049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2ee5049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2ee5049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2ee5049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391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2ee50491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2ee50491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2ee50491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2ee50491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4ff9772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4ff9772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4ff9772b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4ff9772b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19/07/2021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199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3365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6046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297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583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35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8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30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75672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882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58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19/07/2021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1312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451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19/07/2021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03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19/07/2021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5408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19/07/2021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246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19/07/2021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638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09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19/07/2021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53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ctrTitle"/>
          </p:nvPr>
        </p:nvSpPr>
        <p:spPr>
          <a:xfrm>
            <a:off x="1985231" y="1100706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Project 2</a:t>
            </a: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Presentation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 dirty="0"/>
              <a:t>  </a:t>
            </a:r>
            <a:r>
              <a:rPr lang="en-GB" sz="2400" dirty="0"/>
              <a:t>Maze Router (lee’s </a:t>
            </a:r>
            <a:r>
              <a:rPr lang="en-GB" sz="2400" dirty="0" err="1"/>
              <a:t>algoritm</a:t>
            </a:r>
            <a:r>
              <a:rPr lang="en-GB" sz="2400" dirty="0"/>
              <a:t>)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9" name="Google Shape;229;p17"/>
          <p:cNvSpPr txBox="1">
            <a:spLocks noGrp="1"/>
          </p:cNvSpPr>
          <p:nvPr>
            <p:ph type="subTitle" idx="1"/>
          </p:nvPr>
        </p:nvSpPr>
        <p:spPr>
          <a:xfrm>
            <a:off x="7034582" y="3543058"/>
            <a:ext cx="2109418" cy="442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0">
              <a:spcBef>
                <a:spcPts val="1200"/>
              </a:spcBef>
              <a:spcAft>
                <a:spcPts val="1200"/>
              </a:spcAft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Rovan Adham - 900183804</a:t>
            </a:r>
            <a:endParaRPr lang="en-US" sz="1100" dirty="0">
              <a:effectLst/>
            </a:endParaRPr>
          </a:p>
          <a:p>
            <a:pPr algn="r" rtl="0">
              <a:spcBef>
                <a:spcPts val="1200"/>
              </a:spcBef>
              <a:spcAft>
                <a:spcPts val="1200"/>
              </a:spcAft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Youssef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Zohery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- 900150781 </a:t>
            </a:r>
            <a:endParaRPr lang="en-US" sz="1100" dirty="0">
              <a:effectLst/>
            </a:endParaRPr>
          </a:p>
          <a:p>
            <a:pPr algn="r" rtl="0">
              <a:spcBef>
                <a:spcPts val="1200"/>
              </a:spcBef>
              <a:spcAft>
                <a:spcPts val="1200"/>
              </a:spcAft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Marwan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Awad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- 900172585</a:t>
            </a:r>
            <a:endParaRPr lang="en-US" sz="1100" dirty="0">
              <a:effectLst/>
            </a:endParaRPr>
          </a:p>
          <a:p>
            <a:br>
              <a:rPr lang="en-US" sz="1600" dirty="0"/>
            </a:br>
            <a:endParaRPr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818869" y="5937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Conclusion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1297500" y="1132625"/>
            <a:ext cx="70389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235" name="Google Shape;235;p18"/>
          <p:cNvSpPr txBox="1"/>
          <p:nvPr/>
        </p:nvSpPr>
        <p:spPr>
          <a:xfrm>
            <a:off x="1294300" y="1792750"/>
            <a:ext cx="45198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●"/>
            </a:pPr>
            <a:r>
              <a:rPr lang="en-GB" sz="2000" dirty="0">
                <a:latin typeface="Average"/>
                <a:ea typeface="Average"/>
                <a:cs typeface="Average"/>
                <a:sym typeface="Average"/>
              </a:rPr>
              <a:t>Technical background</a:t>
            </a:r>
            <a:endParaRPr sz="20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●"/>
            </a:pPr>
            <a:r>
              <a:rPr lang="en-GB" sz="2000" dirty="0">
                <a:latin typeface="Average"/>
                <a:ea typeface="Average"/>
                <a:cs typeface="Average"/>
                <a:sym typeface="Average"/>
              </a:rPr>
              <a:t>Design and implementation</a:t>
            </a:r>
            <a:endParaRPr sz="20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●"/>
            </a:pPr>
            <a:r>
              <a:rPr lang="en-GB" sz="2000" dirty="0">
                <a:latin typeface="Average"/>
                <a:ea typeface="Average"/>
                <a:cs typeface="Average"/>
                <a:sym typeface="Average"/>
              </a:rPr>
              <a:t> Examples </a:t>
            </a:r>
            <a:endParaRPr sz="20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●"/>
            </a:pPr>
            <a:r>
              <a:rPr lang="en-GB" sz="2000" dirty="0">
                <a:latin typeface="Average"/>
                <a:ea typeface="Average"/>
                <a:cs typeface="Average"/>
                <a:sym typeface="Average"/>
              </a:rPr>
              <a:t>Problems/Limitations</a:t>
            </a:r>
            <a:endParaRPr sz="20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●"/>
            </a:pPr>
            <a:r>
              <a:rPr lang="en-GB" sz="2000" dirty="0">
                <a:latin typeface="Average"/>
                <a:ea typeface="Average"/>
                <a:cs typeface="Average"/>
                <a:sym typeface="Average"/>
              </a:rPr>
              <a:t>Conclusions </a:t>
            </a:r>
            <a:endParaRPr sz="20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052550" y="55353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Technical Background</a:t>
            </a:r>
            <a:endParaRPr dirty="0"/>
          </a:p>
        </p:txBody>
      </p:sp>
      <p:sp>
        <p:nvSpPr>
          <p:cNvPr id="241" name="Google Shape;241;p19"/>
          <p:cNvSpPr txBox="1"/>
          <p:nvPr/>
        </p:nvSpPr>
        <p:spPr>
          <a:xfrm>
            <a:off x="529925" y="1319650"/>
            <a:ext cx="84789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Lee ‘s Algorithm is a </a:t>
            </a:r>
            <a:r>
              <a:rPr lang="en-GB" sz="1700" dirty="0">
                <a:latin typeface="Times New Roman"/>
                <a:cs typeface="Times New Roman"/>
                <a:sym typeface="Times New Roman"/>
              </a:rPr>
              <a:t>breadth-first search-based solution for maze routing problems that finds all paths </a:t>
            </a:r>
            <a:r>
              <a:rPr lang="en-US" sz="1700" dirty="0">
                <a:latin typeface="Times New Roman"/>
                <a:cs typeface="Times New Roman"/>
              </a:rPr>
              <a:t>from S to T in path-length order</a:t>
            </a:r>
            <a:r>
              <a:rPr lang="en-GB" sz="1700" dirty="0">
                <a:latin typeface="Times New Roman"/>
                <a:cs typeface="Times New Roman"/>
                <a:sym typeface="Times New Roman"/>
              </a:rPr>
              <a:t>. </a:t>
            </a: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It finds the minimum path.</a:t>
            </a: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Slow and requires a large memory for big layouts 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754575" y="5937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Design and Implementation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754575" y="5937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Design and 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02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Examples</a:t>
            </a:r>
            <a:endParaRPr dirty="0"/>
          </a:p>
        </p:txBody>
      </p:sp>
      <p:sp>
        <p:nvSpPr>
          <p:cNvPr id="345" name="Google Shape;345;p30"/>
          <p:cNvSpPr txBox="1"/>
          <p:nvPr/>
        </p:nvSpPr>
        <p:spPr>
          <a:xfrm>
            <a:off x="1067063" y="918238"/>
            <a:ext cx="735690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8 test files that contain different number of nets, pins, obstacles, grid sizes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E240A87-E36A-4DC7-ADF0-2527FAB34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1" t="56059" r="62951" b="24064"/>
          <a:stretch/>
        </p:blipFill>
        <p:spPr>
          <a:xfrm>
            <a:off x="713255" y="1597678"/>
            <a:ext cx="2171702" cy="97444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A4A5F0-0767-4D93-A24B-59568DCC8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29" t="56103" r="69610" b="30911"/>
          <a:stretch/>
        </p:blipFill>
        <p:spPr>
          <a:xfrm>
            <a:off x="706860" y="2509035"/>
            <a:ext cx="1863723" cy="67865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2EF4B6E-FA56-4688-B615-E4EA10DDBD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20" t="56396" r="64262" b="25974"/>
          <a:stretch/>
        </p:blipFill>
        <p:spPr>
          <a:xfrm>
            <a:off x="706860" y="3286736"/>
            <a:ext cx="2296475" cy="913959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DE8C3AB-E129-4438-BFFF-A1835FE055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574" t="57269" r="52377" b="12516"/>
          <a:stretch/>
        </p:blipFill>
        <p:spPr>
          <a:xfrm>
            <a:off x="2998900" y="1298242"/>
            <a:ext cx="3157379" cy="144843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C6376B6-06D6-45E6-AA2B-6CE25E16BB8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20" t="56481" r="71966" b="27430"/>
          <a:stretch/>
        </p:blipFill>
        <p:spPr>
          <a:xfrm>
            <a:off x="3349819" y="2711229"/>
            <a:ext cx="1395694" cy="788778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0ACDCED-1B92-47D7-ADB8-922991576FF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624" t="56215" r="62786" b="16809"/>
          <a:stretch/>
        </p:blipFill>
        <p:spPr>
          <a:xfrm>
            <a:off x="6470653" y="1557783"/>
            <a:ext cx="2143125" cy="132248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C5FBEAE-6512-4F5D-9560-756979150D4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510" t="56687" r="60080" b="6739"/>
          <a:stretch/>
        </p:blipFill>
        <p:spPr>
          <a:xfrm>
            <a:off x="6056992" y="2939980"/>
            <a:ext cx="2308861" cy="156205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4878F3C4-970E-478E-8F6C-F7C1126062C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04" t="56397" r="64349" b="19140"/>
          <a:stretch/>
        </p:blipFill>
        <p:spPr>
          <a:xfrm>
            <a:off x="2998900" y="3447467"/>
            <a:ext cx="2278856" cy="11992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>
            <a:spLocks noGrp="1"/>
          </p:cNvSpPr>
          <p:nvPr>
            <p:ph type="title"/>
          </p:nvPr>
        </p:nvSpPr>
        <p:spPr>
          <a:xfrm>
            <a:off x="561694" y="52233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Output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>
            <a:spLocks noGrp="1"/>
          </p:cNvSpPr>
          <p:nvPr>
            <p:ph type="title"/>
          </p:nvPr>
        </p:nvSpPr>
        <p:spPr>
          <a:xfrm>
            <a:off x="640275" y="500907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>
            <a:spLocks noGrp="1"/>
          </p:cNvSpPr>
          <p:nvPr>
            <p:ph type="title"/>
          </p:nvPr>
        </p:nvSpPr>
        <p:spPr>
          <a:xfrm>
            <a:off x="1268925" y="5503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Problems/Limitation</a:t>
            </a:r>
            <a:endParaRPr dirty="0"/>
          </a:p>
        </p:txBody>
      </p:sp>
      <p:sp>
        <p:nvSpPr>
          <p:cNvPr id="394" name="Google Shape;394;p37"/>
          <p:cNvSpPr txBox="1"/>
          <p:nvPr/>
        </p:nvSpPr>
        <p:spPr>
          <a:xfrm>
            <a:off x="1184900" y="1464400"/>
            <a:ext cx="7356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First worked in C++ and implemented  2 algorithms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Limitations in C++: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             visualization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Switched to java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problems implementing 2</a:t>
            </a:r>
            <a:r>
              <a:rPr lang="en-US" baseline="30000" dirty="0"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layer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128</Words>
  <Application>Microsoft Office PowerPoint</Application>
  <PresentationFormat>On-screen Show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Garamond</vt:lpstr>
      <vt:lpstr>Average</vt:lpstr>
      <vt:lpstr>Times New Roman</vt:lpstr>
      <vt:lpstr>Arial</vt:lpstr>
      <vt:lpstr>Lato</vt:lpstr>
      <vt:lpstr>Organic</vt:lpstr>
      <vt:lpstr>Project 2 Presentation   Maze Router (lee’s algoritm) </vt:lpstr>
      <vt:lpstr>Overview</vt:lpstr>
      <vt:lpstr>Technical Background</vt:lpstr>
      <vt:lpstr>Design and Implementation</vt:lpstr>
      <vt:lpstr>Design and Implementation</vt:lpstr>
      <vt:lpstr>Examples</vt:lpstr>
      <vt:lpstr>Output</vt:lpstr>
      <vt:lpstr>Visualization</vt:lpstr>
      <vt:lpstr>Problems/Limitation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Presentation   Maze Router (lee’s algoritm) </dc:title>
  <cp:lastModifiedBy>Rovan Adham</cp:lastModifiedBy>
  <cp:revision>1</cp:revision>
  <dcterms:modified xsi:type="dcterms:W3CDTF">2021-07-19T05:45:21Z</dcterms:modified>
</cp:coreProperties>
</file>