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33CD59-9C3E-450C-980A-0212F9B76F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Classement aéroports français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CD5DBE-2532-4610-A39F-A949709412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12/06/2023 16:26:37 UTC+2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te des aéroports" id="2" name="slide2">
            <a:extLst>
              <a:ext uri="{FF2B5EF4-FFF2-40B4-BE49-F238E27FC236}">
                <a16:creationId xmlns:a16="http://schemas.microsoft.com/office/drawing/2014/main" id="{3A5FEF15-E6CC-4673-B276-02262D35B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5" y="0"/>
            <a:ext cx="10794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stiques par aéroports" id="3" name="slide3">
            <a:extLst>
              <a:ext uri="{FF2B5EF4-FFF2-40B4-BE49-F238E27FC236}">
                <a16:creationId xmlns:a16="http://schemas.microsoft.com/office/drawing/2014/main" id="{27BE20C5-AD82-4EDA-A8A9-0E48CD9918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247775"/>
            <a:ext cx="12020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1 annuel des aéroports" id="4" name="slide4">
            <a:extLst>
              <a:ext uri="{FF2B5EF4-FFF2-40B4-BE49-F238E27FC236}">
                <a16:creationId xmlns:a16="http://schemas.microsoft.com/office/drawing/2014/main" id="{1400BD8A-2D47-4788-A436-289CC7101A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19237"/>
            <a:ext cx="115443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stiques" id="5" name="slide5">
            <a:extLst>
              <a:ext uri="{FF2B5EF4-FFF2-40B4-BE49-F238E27FC236}">
                <a16:creationId xmlns:a16="http://schemas.microsoft.com/office/drawing/2014/main" id="{4E1C5F07-AE5B-451D-B8A4-925AAD842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te" id="6" name="slide6">
            <a:extLst>
              <a:ext uri="{FF2B5EF4-FFF2-40B4-BE49-F238E27FC236}">
                <a16:creationId xmlns:a16="http://schemas.microsoft.com/office/drawing/2014/main" id="{37717B3C-9641-4AF7-990F-F79AEAE79F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2023-06-12T14:26:38Z</dcterms:created>
  <dcterms:modified xsi:type="dcterms:W3CDTF">2023-06-12T14:26:38Z</dcterms:modified>
</cp:coreProperties>
</file>