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5" r:id="rId2"/>
    <p:sldId id="263" r:id="rId3"/>
    <p:sldId id="258" r:id="rId4"/>
    <p:sldId id="259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7"/>
    <a:srgbClr val="F8F9FB"/>
    <a:srgbClr val="2A2A2A"/>
    <a:srgbClr val="181818"/>
    <a:srgbClr val="000000"/>
    <a:srgbClr val="870000"/>
    <a:srgbClr val="9B1508"/>
    <a:srgbClr val="007A9B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8E59E-D562-4449-8794-B209C948D05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070E-7700-4354-A4FF-63CC2535A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7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2A2EB-3321-57B5-1CDA-0AB9280D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11022D-37ED-2BE5-F2EE-02EA7C56C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ED6992-4138-2F57-9D08-4BA17C484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ED16D-8E3F-9423-3F0D-A4FCF2735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070E-7700-4354-A4FF-63CC2535AD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C61BA-0ECC-E4CA-7630-56F066331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CC5F5B-5C61-4F92-4444-42DDAA9BC8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7F14CE-CA1B-F1BD-6B85-7CA3693D9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12A44-8B88-AB55-458C-B52BA73B6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070E-7700-4354-A4FF-63CC2535AD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9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3EDDB-0834-02FD-8C71-78C63ACC7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D3737-A794-A47E-80D7-C882A4B501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34BAE4-9CE3-1A7A-1AF3-F14564FEF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24535-7C6C-4AFE-2A7A-6351025EE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070E-7700-4354-A4FF-63CC2535AD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5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A5403-15BC-65E3-A56A-BC23E7E94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F97DA8-933F-E322-F841-E2BA7348E6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75C0F-1640-10D7-FBC3-4AAFC0A90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3817B-2FDD-C76D-4A4D-34D3F2E8D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8070E-7700-4354-A4FF-63CC2535AD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0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2E3E-F910-8F07-310A-11D6612D9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0A318-5BEA-669B-BF1F-0CBBC0A0A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75680-8633-D3E7-958C-DCAD25D0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DAEB-274A-4921-8326-F925F27ED01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ED846-BCF0-1566-FD62-5DACD121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EF82F-D9F1-E829-8A72-90770637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11A9-C6E6-4381-B5D6-72DDC31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6434-9B56-3F7C-80DE-2F61F740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84152-2231-8030-5638-B2B5842C0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22BBD-5AC8-405D-AC09-FF5CED14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DAEB-274A-4921-8326-F925F27ED01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D269D-997C-3958-8CEC-74E0934E5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2B36B-578A-CAE9-C8AD-0FAB4EA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11A9-C6E6-4381-B5D6-72DDC31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D9A2C-DC99-A775-2004-9C125D218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6361E-12C1-B99A-52A0-5EFFFF12A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2F35-28B6-69C0-A063-6E107D60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DAEB-274A-4921-8326-F925F27ED01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754A-41A1-EF04-BAAA-4E09F495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E54F-30EC-2390-85C5-65BB4AB3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11A9-C6E6-4381-B5D6-72DDC31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7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8237-27D5-59E4-6023-4C23C232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2296-4C90-AF97-3BB0-EB0E977DD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3C8B-5294-F2AB-9940-0401853C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DAEB-274A-4921-8326-F925F27ED01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2452-C431-CDC9-C909-1AF4B6BA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4B0D-21A4-BE39-7FEA-A9D26C50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11A9-C6E6-4381-B5D6-72DDC31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6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EC67-0F10-79EB-48FE-C0C0C317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AAA1D-6210-6818-2EC4-C357B4A3C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9856-E3EE-3842-6735-204FBC9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DAEB-274A-4921-8326-F925F27ED01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4171-A39B-73FD-888D-35A3CBAF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5EA2C-3A1F-9FAD-B4F8-00308F69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11A9-C6E6-4381-B5D6-72DDC31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0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F2CD-81F1-5A02-1230-BCE120CC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F9EBF-815E-6DA7-F8BD-1AB639873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BBE6-7CBF-3D2B-DAC6-66D6168FC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07F46-417B-9A9F-2B06-A1DC7EA4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DAEB-274A-4921-8326-F925F27ED01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44D34-A092-053D-0FA6-2AC6E61E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FA8D1-7275-9BF2-1A3D-73B9F25B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11A9-C6E6-4381-B5D6-72DDC31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B774-EC8E-7938-2A59-DFDA03DA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F8E31-E529-38B5-B0A6-68917C04E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ED77C-16A6-7FA8-E35D-FBA5F348D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9920E-F517-4000-6207-8BC89A167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5DEE0-A625-653C-825D-8D529C2AD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2D485-2CE2-1BC8-E361-A17C6DD1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DAEB-274A-4921-8326-F925F27ED01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554CDE-8E05-90AF-2D1F-BE502E2F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299A2-E9A3-70C1-5DF5-C2C97E6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11A9-C6E6-4381-B5D6-72DDC31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8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A9FB-313B-E06A-7551-0BEED9B6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71619-7C15-00B0-7B89-B10CE5F7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DAEB-274A-4921-8326-F925F27ED01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E91E3-266A-0D01-8BEB-61C72ED8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F5AC7-6F78-B5C0-86E8-8470995F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11A9-C6E6-4381-B5D6-72DDC31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1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C1528-5990-6AEB-6262-48BE7350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DAEB-274A-4921-8326-F925F27ED01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2FBD0-767D-976B-DAEE-1AD95E38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300B7-64F1-A780-C146-24EACB2C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11A9-C6E6-4381-B5D6-72DDC31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6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A62A-F087-659D-1467-930BABCF1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A535-85F4-FE01-0421-880E4DD4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D94CE-610F-09CF-D7A8-54A45054E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EAB6C-F345-4550-5F1C-35069657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DAEB-274A-4921-8326-F925F27ED01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FB6EB-24D7-27D5-B63E-71863E44B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1CF3B-67B5-C6B3-79F4-AB73E54F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11A9-C6E6-4381-B5D6-72DDC31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911F-B69E-D710-5DFF-2622F176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5E469-7CAD-FED1-F87C-563F8AE3A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21E00-D4E9-5BBE-779F-755F99C5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A7867-7733-F3C0-978F-14E67ECA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DAEB-274A-4921-8326-F925F27ED01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FCDC3-B9C1-4DB3-1F43-CACDA27C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741B4-493D-5A38-732D-F23A43D4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511A9-C6E6-4381-B5D6-72DDC31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9F3A4-D78A-7E17-8F4C-AB1833CB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42F02-512F-3DF4-56C0-904012B64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DCAB-584F-434A-7D60-56204E12D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CDAEB-274A-4921-8326-F925F27ED01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D9F4-3B4F-D30F-81C4-15C671B0E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81E1E-606C-A888-7090-C62CD2902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511A9-C6E6-4381-B5D6-72DDC3129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A435F-8095-A601-89A8-9C9211954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1FF124-058D-B082-4888-394880764A12}"/>
              </a:ext>
            </a:extLst>
          </p:cNvPr>
          <p:cNvSpPr/>
          <p:nvPr/>
        </p:nvSpPr>
        <p:spPr>
          <a:xfrm>
            <a:off x="2807208" y="114300"/>
            <a:ext cx="9293352" cy="6629400"/>
          </a:xfrm>
          <a:prstGeom prst="roundRect">
            <a:avLst>
              <a:gd name="adj" fmla="val 271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A097A3-2D45-4873-7FD4-4CC1B61425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440" y="114300"/>
            <a:ext cx="3182112" cy="6629400"/>
          </a:xfrm>
          <a:prstGeom prst="roundRect">
            <a:avLst>
              <a:gd name="adj" fmla="val 5747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B7FB89-FFBA-B6FD-C111-698317645EBF}"/>
              </a:ext>
            </a:extLst>
          </p:cNvPr>
          <p:cNvSpPr>
            <a:spLocks/>
          </p:cNvSpPr>
          <p:nvPr/>
        </p:nvSpPr>
        <p:spPr>
          <a:xfrm>
            <a:off x="423672" y="292608"/>
            <a:ext cx="2282952" cy="6272784"/>
          </a:xfrm>
          <a:prstGeom prst="roundRect">
            <a:avLst>
              <a:gd name="adj" fmla="val 11354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27CE0D-2BD7-4F18-4E62-89940DF0B3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0" y="292608"/>
            <a:ext cx="9628632" cy="62727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E5BA30-CD2C-7B28-092B-F86496D6CF6F}"/>
              </a:ext>
            </a:extLst>
          </p:cNvPr>
          <p:cNvSpPr/>
          <p:nvPr/>
        </p:nvSpPr>
        <p:spPr>
          <a:xfrm>
            <a:off x="554736" y="1010412"/>
            <a:ext cx="2147316" cy="484632"/>
          </a:xfrm>
          <a:prstGeom prst="roundRect">
            <a:avLst>
              <a:gd name="adj" fmla="val 178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1D93C0-B142-A6B1-A2C7-8337BB85827E}"/>
              </a:ext>
            </a:extLst>
          </p:cNvPr>
          <p:cNvSpPr/>
          <p:nvPr/>
        </p:nvSpPr>
        <p:spPr>
          <a:xfrm>
            <a:off x="2490216" y="422910"/>
            <a:ext cx="3975608" cy="484632"/>
          </a:xfrm>
          <a:prstGeom prst="roundRect">
            <a:avLst>
              <a:gd name="adj" fmla="val 17857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8CDFB4-7434-F897-52C6-81ADABFEE6D7}"/>
              </a:ext>
            </a:extLst>
          </p:cNvPr>
          <p:cNvSpPr/>
          <p:nvPr/>
        </p:nvSpPr>
        <p:spPr>
          <a:xfrm>
            <a:off x="2490216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D75ED2-E8EB-8752-11BC-538AC8FB09B1}"/>
              </a:ext>
            </a:extLst>
          </p:cNvPr>
          <p:cNvSpPr/>
          <p:nvPr/>
        </p:nvSpPr>
        <p:spPr>
          <a:xfrm>
            <a:off x="3869944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FAC8B1-DDE3-D8A6-4206-B5F0B8315BED}"/>
              </a:ext>
            </a:extLst>
          </p:cNvPr>
          <p:cNvSpPr/>
          <p:nvPr/>
        </p:nvSpPr>
        <p:spPr>
          <a:xfrm>
            <a:off x="5249672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E120D2-B0C1-CB1E-E151-D4C48785F033}"/>
              </a:ext>
            </a:extLst>
          </p:cNvPr>
          <p:cNvSpPr/>
          <p:nvPr/>
        </p:nvSpPr>
        <p:spPr>
          <a:xfrm>
            <a:off x="6629400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49564D-6850-5E5B-4F6D-6B97B5863763}"/>
              </a:ext>
            </a:extLst>
          </p:cNvPr>
          <p:cNvSpPr/>
          <p:nvPr/>
        </p:nvSpPr>
        <p:spPr>
          <a:xfrm>
            <a:off x="2490216" y="2825496"/>
            <a:ext cx="5349240" cy="3609594"/>
          </a:xfrm>
          <a:prstGeom prst="roundRect">
            <a:avLst>
              <a:gd name="adj" fmla="val 5255"/>
            </a:avLst>
          </a:prstGeom>
          <a:solidFill>
            <a:srgbClr val="F0F2F7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5E20E8-D59B-E981-1F0F-9805FDDA90D1}"/>
              </a:ext>
            </a:extLst>
          </p:cNvPr>
          <p:cNvSpPr>
            <a:spLocks/>
          </p:cNvSpPr>
          <p:nvPr/>
        </p:nvSpPr>
        <p:spPr>
          <a:xfrm>
            <a:off x="8009128" y="1072134"/>
            <a:ext cx="369519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F3CE30-5423-B07A-88D7-BE2494CACD46}"/>
              </a:ext>
            </a:extLst>
          </p:cNvPr>
          <p:cNvSpPr/>
          <p:nvPr/>
        </p:nvSpPr>
        <p:spPr>
          <a:xfrm>
            <a:off x="8009128" y="2832354"/>
            <a:ext cx="3695192" cy="3602736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A777089-BAD4-87C1-84A1-977A8D3B8EE9}"/>
              </a:ext>
            </a:extLst>
          </p:cNvPr>
          <p:cNvSpPr/>
          <p:nvPr/>
        </p:nvSpPr>
        <p:spPr>
          <a:xfrm>
            <a:off x="27828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84E814C-E4A2-DCBD-C338-E23FB1BE2F15}"/>
              </a:ext>
            </a:extLst>
          </p:cNvPr>
          <p:cNvSpPr/>
          <p:nvPr/>
        </p:nvSpPr>
        <p:spPr>
          <a:xfrm>
            <a:off x="41671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C2F773-8ED8-2A0D-557E-1A21BDA57F42}"/>
              </a:ext>
            </a:extLst>
          </p:cNvPr>
          <p:cNvSpPr/>
          <p:nvPr/>
        </p:nvSpPr>
        <p:spPr>
          <a:xfrm>
            <a:off x="55514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AF0734-5E56-E6B9-2EAA-F692B45BD6DA}"/>
              </a:ext>
            </a:extLst>
          </p:cNvPr>
          <p:cNvSpPr/>
          <p:nvPr/>
        </p:nvSpPr>
        <p:spPr>
          <a:xfrm>
            <a:off x="69357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4464C67-FD34-8061-05E0-C55D3630C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16" y="1286518"/>
            <a:ext cx="519307" cy="267962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B3798EE-C78E-6074-85C9-2D6C32394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27576" y="1175004"/>
            <a:ext cx="461506" cy="510516"/>
          </a:xfrm>
          <a:prstGeom prst="rect">
            <a:avLst/>
          </a:prstGeom>
        </p:spPr>
      </p:pic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CC2534C-5AD1-B659-70AA-B1FD060F5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73" y="1201687"/>
            <a:ext cx="444349" cy="457149"/>
          </a:xfrm>
          <a:prstGeom prst="rect">
            <a:avLst/>
          </a:prstGeom>
        </p:spPr>
      </p:pic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552DE92-7830-3BC0-C802-DD6DB39D62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79" y="1223194"/>
            <a:ext cx="414134" cy="41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6C307-99BB-22E5-6676-C4C1B5F88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EEAC29-B093-EA45-D58F-A03A009A4F12}"/>
              </a:ext>
            </a:extLst>
          </p:cNvPr>
          <p:cNvSpPr/>
          <p:nvPr/>
        </p:nvSpPr>
        <p:spPr>
          <a:xfrm>
            <a:off x="2807208" y="114300"/>
            <a:ext cx="9293352" cy="6629400"/>
          </a:xfrm>
          <a:prstGeom prst="roundRect">
            <a:avLst>
              <a:gd name="adj" fmla="val 271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4739E8-1ACD-5F69-68FE-0A5DB834C3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440" y="114300"/>
            <a:ext cx="3182112" cy="6629400"/>
          </a:xfrm>
          <a:prstGeom prst="roundRect">
            <a:avLst>
              <a:gd name="adj" fmla="val 5747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E2D22C-5A06-3248-5A3B-AC04BBC5CC9D}"/>
              </a:ext>
            </a:extLst>
          </p:cNvPr>
          <p:cNvSpPr>
            <a:spLocks/>
          </p:cNvSpPr>
          <p:nvPr/>
        </p:nvSpPr>
        <p:spPr>
          <a:xfrm>
            <a:off x="423672" y="292608"/>
            <a:ext cx="2282952" cy="6272784"/>
          </a:xfrm>
          <a:prstGeom prst="roundRect">
            <a:avLst>
              <a:gd name="adj" fmla="val 11354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76B090-05C1-5978-49A1-F59EB34B79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0" y="292608"/>
            <a:ext cx="9628632" cy="62727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115F2F-99B4-E386-78A2-1FB1F5822E39}"/>
              </a:ext>
            </a:extLst>
          </p:cNvPr>
          <p:cNvSpPr/>
          <p:nvPr/>
        </p:nvSpPr>
        <p:spPr>
          <a:xfrm>
            <a:off x="554736" y="1010412"/>
            <a:ext cx="2147316" cy="484632"/>
          </a:xfrm>
          <a:prstGeom prst="roundRect">
            <a:avLst>
              <a:gd name="adj" fmla="val 178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327584-C2CF-A14B-010D-771A65E6B956}"/>
              </a:ext>
            </a:extLst>
          </p:cNvPr>
          <p:cNvSpPr/>
          <p:nvPr/>
        </p:nvSpPr>
        <p:spPr>
          <a:xfrm>
            <a:off x="2490216" y="422910"/>
            <a:ext cx="3975608" cy="484632"/>
          </a:xfrm>
          <a:prstGeom prst="roundRect">
            <a:avLst>
              <a:gd name="adj" fmla="val 17857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C3F092-EE50-2852-A6B6-2AC2951F336A}"/>
              </a:ext>
            </a:extLst>
          </p:cNvPr>
          <p:cNvSpPr/>
          <p:nvPr/>
        </p:nvSpPr>
        <p:spPr>
          <a:xfrm>
            <a:off x="2490216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94CE9F-BE25-71A7-09A8-DF7680B4CC53}"/>
              </a:ext>
            </a:extLst>
          </p:cNvPr>
          <p:cNvSpPr/>
          <p:nvPr/>
        </p:nvSpPr>
        <p:spPr>
          <a:xfrm>
            <a:off x="3869944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557EC-F1CA-13D8-5AF8-1AD2A238F697}"/>
              </a:ext>
            </a:extLst>
          </p:cNvPr>
          <p:cNvSpPr/>
          <p:nvPr/>
        </p:nvSpPr>
        <p:spPr>
          <a:xfrm>
            <a:off x="5249672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3DA4A2-E4DF-B5E6-27D3-EFBCB5703094}"/>
              </a:ext>
            </a:extLst>
          </p:cNvPr>
          <p:cNvSpPr/>
          <p:nvPr/>
        </p:nvSpPr>
        <p:spPr>
          <a:xfrm>
            <a:off x="6629400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09C77A-813F-EB5D-C9D3-F152FD5FB8F7}"/>
              </a:ext>
            </a:extLst>
          </p:cNvPr>
          <p:cNvSpPr/>
          <p:nvPr/>
        </p:nvSpPr>
        <p:spPr>
          <a:xfrm>
            <a:off x="2490216" y="2825496"/>
            <a:ext cx="5349240" cy="3609594"/>
          </a:xfrm>
          <a:prstGeom prst="roundRect">
            <a:avLst>
              <a:gd name="adj" fmla="val 5255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4C57C4-DDD3-578E-C18A-CAE7A73A88F6}"/>
              </a:ext>
            </a:extLst>
          </p:cNvPr>
          <p:cNvSpPr>
            <a:spLocks/>
          </p:cNvSpPr>
          <p:nvPr/>
        </p:nvSpPr>
        <p:spPr>
          <a:xfrm>
            <a:off x="8009128" y="1072134"/>
            <a:ext cx="369519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B7E976F-B175-3C83-9F88-0D511C1F36AA}"/>
              </a:ext>
            </a:extLst>
          </p:cNvPr>
          <p:cNvSpPr/>
          <p:nvPr/>
        </p:nvSpPr>
        <p:spPr>
          <a:xfrm>
            <a:off x="8009128" y="2832354"/>
            <a:ext cx="3695192" cy="3602736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C4320E-C00E-DC7A-C2CE-DE4224BD3613}"/>
              </a:ext>
            </a:extLst>
          </p:cNvPr>
          <p:cNvSpPr/>
          <p:nvPr/>
        </p:nvSpPr>
        <p:spPr>
          <a:xfrm>
            <a:off x="27828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7FAB4B-99CD-F2C5-F05B-45BF371FA95D}"/>
              </a:ext>
            </a:extLst>
          </p:cNvPr>
          <p:cNvSpPr/>
          <p:nvPr/>
        </p:nvSpPr>
        <p:spPr>
          <a:xfrm>
            <a:off x="41671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E768C3-57E5-4C64-E95E-4B0ACEF0601B}"/>
              </a:ext>
            </a:extLst>
          </p:cNvPr>
          <p:cNvSpPr/>
          <p:nvPr/>
        </p:nvSpPr>
        <p:spPr>
          <a:xfrm>
            <a:off x="55514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E3EDCA-8B0C-CD9F-BF80-0708F4A98CB1}"/>
              </a:ext>
            </a:extLst>
          </p:cNvPr>
          <p:cNvSpPr/>
          <p:nvPr/>
        </p:nvSpPr>
        <p:spPr>
          <a:xfrm>
            <a:off x="69357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E7F14A6-8F39-07A1-98D3-FF8EA904F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16" y="1286518"/>
            <a:ext cx="519307" cy="267962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2A95EBF-C6A4-308F-3304-6F13BC21E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27576" y="1175004"/>
            <a:ext cx="461506" cy="510516"/>
          </a:xfrm>
          <a:prstGeom prst="rect">
            <a:avLst/>
          </a:prstGeom>
        </p:spPr>
      </p:pic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F152528-E904-857C-E948-5A93C90A3A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73" y="1201687"/>
            <a:ext cx="444349" cy="457149"/>
          </a:xfrm>
          <a:prstGeom prst="rect">
            <a:avLst/>
          </a:prstGeom>
        </p:spPr>
      </p:pic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912D7FC-570B-5A81-E2E2-3D012E194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79" y="1223194"/>
            <a:ext cx="414134" cy="41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5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33339D-FEA8-6221-43FD-10028C12A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A71EAD-A491-9313-BF9B-0609A03BB91B}"/>
              </a:ext>
            </a:extLst>
          </p:cNvPr>
          <p:cNvSpPr/>
          <p:nvPr/>
        </p:nvSpPr>
        <p:spPr>
          <a:xfrm>
            <a:off x="2807208" y="114300"/>
            <a:ext cx="9293352" cy="6629400"/>
          </a:xfrm>
          <a:prstGeom prst="roundRect">
            <a:avLst>
              <a:gd name="adj" fmla="val 271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3FAC17-618B-99D6-94AA-AC2723162FA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440" y="114300"/>
            <a:ext cx="3182112" cy="6629400"/>
          </a:xfrm>
          <a:prstGeom prst="roundRect">
            <a:avLst>
              <a:gd name="adj" fmla="val 5747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118231-B72B-9C85-504D-D4A8FB63F594}"/>
              </a:ext>
            </a:extLst>
          </p:cNvPr>
          <p:cNvSpPr>
            <a:spLocks/>
          </p:cNvSpPr>
          <p:nvPr/>
        </p:nvSpPr>
        <p:spPr>
          <a:xfrm>
            <a:off x="423672" y="292608"/>
            <a:ext cx="2282952" cy="6272784"/>
          </a:xfrm>
          <a:prstGeom prst="roundRect">
            <a:avLst>
              <a:gd name="adj" fmla="val 11354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2B002D-4B8C-7EDD-2CEC-5E79AF562B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0" y="292608"/>
            <a:ext cx="9628632" cy="62727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D12BB0-DE51-2DBF-0046-2E3335A72774}"/>
              </a:ext>
            </a:extLst>
          </p:cNvPr>
          <p:cNvSpPr/>
          <p:nvPr/>
        </p:nvSpPr>
        <p:spPr>
          <a:xfrm>
            <a:off x="554736" y="1010412"/>
            <a:ext cx="2147316" cy="484632"/>
          </a:xfrm>
          <a:prstGeom prst="roundRect">
            <a:avLst>
              <a:gd name="adj" fmla="val 178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9FC007-6353-D8C4-6980-4CC5FF5E5FD9}"/>
              </a:ext>
            </a:extLst>
          </p:cNvPr>
          <p:cNvSpPr/>
          <p:nvPr/>
        </p:nvSpPr>
        <p:spPr>
          <a:xfrm>
            <a:off x="2490216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24B258-993C-CA63-77C5-698DCEDB35A4}"/>
              </a:ext>
            </a:extLst>
          </p:cNvPr>
          <p:cNvSpPr/>
          <p:nvPr/>
        </p:nvSpPr>
        <p:spPr>
          <a:xfrm>
            <a:off x="3869944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4850D2-AE01-729B-4BF5-0FFAB99AC51D}"/>
              </a:ext>
            </a:extLst>
          </p:cNvPr>
          <p:cNvSpPr/>
          <p:nvPr/>
        </p:nvSpPr>
        <p:spPr>
          <a:xfrm>
            <a:off x="5249672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928617-4E32-81A2-143C-F8D78F1F6715}"/>
              </a:ext>
            </a:extLst>
          </p:cNvPr>
          <p:cNvSpPr/>
          <p:nvPr/>
        </p:nvSpPr>
        <p:spPr>
          <a:xfrm>
            <a:off x="6629400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256F25-9646-48D8-73C1-6F367C12D975}"/>
              </a:ext>
            </a:extLst>
          </p:cNvPr>
          <p:cNvSpPr/>
          <p:nvPr/>
        </p:nvSpPr>
        <p:spPr>
          <a:xfrm>
            <a:off x="2490216" y="2825496"/>
            <a:ext cx="5349240" cy="3609594"/>
          </a:xfrm>
          <a:prstGeom prst="roundRect">
            <a:avLst>
              <a:gd name="adj" fmla="val 5255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4DAB20-6CFA-EED8-F297-6F89E1448432}"/>
              </a:ext>
            </a:extLst>
          </p:cNvPr>
          <p:cNvSpPr/>
          <p:nvPr/>
        </p:nvSpPr>
        <p:spPr>
          <a:xfrm>
            <a:off x="27828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E49F5B-8953-A7F0-9F66-B5BCC8E0BF8F}"/>
              </a:ext>
            </a:extLst>
          </p:cNvPr>
          <p:cNvSpPr/>
          <p:nvPr/>
        </p:nvSpPr>
        <p:spPr>
          <a:xfrm>
            <a:off x="41671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4A33D8-0C51-43FD-5861-2A2AC93395D5}"/>
              </a:ext>
            </a:extLst>
          </p:cNvPr>
          <p:cNvSpPr/>
          <p:nvPr/>
        </p:nvSpPr>
        <p:spPr>
          <a:xfrm>
            <a:off x="55514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7B1DB60-FDC9-C842-9A7C-A4BD6568DFEE}"/>
              </a:ext>
            </a:extLst>
          </p:cNvPr>
          <p:cNvSpPr/>
          <p:nvPr/>
        </p:nvSpPr>
        <p:spPr>
          <a:xfrm>
            <a:off x="69357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AD0BDA4-FC18-400C-3A7D-7A589A0BA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16" y="1286518"/>
            <a:ext cx="519307" cy="267962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FE531AC-7763-3755-7C27-55CE70761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27576" y="1175004"/>
            <a:ext cx="461506" cy="510516"/>
          </a:xfrm>
          <a:prstGeom prst="rect">
            <a:avLst/>
          </a:prstGeom>
        </p:spPr>
      </p:pic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F8AD2E-86B3-7F9A-B101-C56FE708A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73" y="1201687"/>
            <a:ext cx="444349" cy="457149"/>
          </a:xfrm>
          <a:prstGeom prst="rect">
            <a:avLst/>
          </a:prstGeom>
        </p:spPr>
      </p:pic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BC72434-502E-49A3-95E4-0CB54B2A9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79" y="1223194"/>
            <a:ext cx="414134" cy="414134"/>
          </a:xfrm>
          <a:prstGeom prst="rect">
            <a:avLst/>
          </a:prstGeom>
        </p:spPr>
      </p:pic>
      <p:pic>
        <p:nvPicPr>
          <p:cNvPr id="34" name="Graphic 33" descr="Line arrow: Horizontal U-turn with solid fill">
            <a:extLst>
              <a:ext uri="{FF2B5EF4-FFF2-40B4-BE49-F238E27FC236}">
                <a16:creationId xmlns:a16="http://schemas.microsoft.com/office/drawing/2014/main" id="{4AD936E5-0FE2-18FD-91BA-A0FB9DF0E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241280" y="2065655"/>
            <a:ext cx="443484" cy="44348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0E6597-7316-2B31-0F2A-99FFD8E70E43}"/>
              </a:ext>
            </a:extLst>
          </p:cNvPr>
          <p:cNvSpPr/>
          <p:nvPr/>
        </p:nvSpPr>
        <p:spPr>
          <a:xfrm>
            <a:off x="2490216" y="422910"/>
            <a:ext cx="3975608" cy="484632"/>
          </a:xfrm>
          <a:prstGeom prst="roundRect">
            <a:avLst>
              <a:gd name="adj" fmla="val 17857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075098-86C4-1DA3-F55A-7063D1AD8A67}"/>
              </a:ext>
            </a:extLst>
          </p:cNvPr>
          <p:cNvSpPr>
            <a:spLocks/>
          </p:cNvSpPr>
          <p:nvPr/>
        </p:nvSpPr>
        <p:spPr>
          <a:xfrm>
            <a:off x="8009128" y="1072134"/>
            <a:ext cx="369519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4F5DAA0-E4ED-D707-FDD6-0D98EDC00E88}"/>
              </a:ext>
            </a:extLst>
          </p:cNvPr>
          <p:cNvSpPr/>
          <p:nvPr/>
        </p:nvSpPr>
        <p:spPr>
          <a:xfrm>
            <a:off x="8009128" y="2832354"/>
            <a:ext cx="3695192" cy="3602736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5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DA2BA-2235-BEFD-C29E-F936AF6F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F68B30-BB99-3B9B-EA10-70BB402F0D05}"/>
              </a:ext>
            </a:extLst>
          </p:cNvPr>
          <p:cNvSpPr/>
          <p:nvPr/>
        </p:nvSpPr>
        <p:spPr>
          <a:xfrm>
            <a:off x="2807208" y="114300"/>
            <a:ext cx="9293352" cy="6629400"/>
          </a:xfrm>
          <a:prstGeom prst="roundRect">
            <a:avLst>
              <a:gd name="adj" fmla="val 271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5056EE-DB09-E039-9BB7-78CB5E0173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440" y="114300"/>
            <a:ext cx="3182112" cy="6629400"/>
          </a:xfrm>
          <a:prstGeom prst="roundRect">
            <a:avLst>
              <a:gd name="adj" fmla="val 5747"/>
            </a:avLst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2C185E-2C76-2833-0301-4F11078EFE7F}"/>
              </a:ext>
            </a:extLst>
          </p:cNvPr>
          <p:cNvSpPr>
            <a:spLocks/>
          </p:cNvSpPr>
          <p:nvPr/>
        </p:nvSpPr>
        <p:spPr>
          <a:xfrm>
            <a:off x="423672" y="292608"/>
            <a:ext cx="2282952" cy="6272784"/>
          </a:xfrm>
          <a:prstGeom prst="roundRect">
            <a:avLst>
              <a:gd name="adj" fmla="val 11354"/>
            </a:avLst>
          </a:prstGeom>
          <a:solidFill>
            <a:srgbClr val="2A2A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5908FA-9E5D-FD7E-B93F-B7F4CA9B34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0" y="292608"/>
            <a:ext cx="9628632" cy="62727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D483DB-E47B-1025-290C-27517E8878DB}"/>
              </a:ext>
            </a:extLst>
          </p:cNvPr>
          <p:cNvSpPr/>
          <p:nvPr/>
        </p:nvSpPr>
        <p:spPr>
          <a:xfrm>
            <a:off x="554736" y="1010412"/>
            <a:ext cx="2147316" cy="484632"/>
          </a:xfrm>
          <a:prstGeom prst="roundRect">
            <a:avLst>
              <a:gd name="adj" fmla="val 178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1391C8-9586-9082-90D2-05FD30B96031}"/>
              </a:ext>
            </a:extLst>
          </p:cNvPr>
          <p:cNvSpPr/>
          <p:nvPr/>
        </p:nvSpPr>
        <p:spPr>
          <a:xfrm>
            <a:off x="2490216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8C0294-68A5-7E37-D4CB-4884AD91378B}"/>
              </a:ext>
            </a:extLst>
          </p:cNvPr>
          <p:cNvSpPr/>
          <p:nvPr/>
        </p:nvSpPr>
        <p:spPr>
          <a:xfrm>
            <a:off x="3869944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503ADE-227D-B3AE-588E-25C4614FF327}"/>
              </a:ext>
            </a:extLst>
          </p:cNvPr>
          <p:cNvSpPr/>
          <p:nvPr/>
        </p:nvSpPr>
        <p:spPr>
          <a:xfrm>
            <a:off x="5249672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FF194E-1A7E-83A1-25AF-8A35FF1CC7F2}"/>
              </a:ext>
            </a:extLst>
          </p:cNvPr>
          <p:cNvSpPr/>
          <p:nvPr/>
        </p:nvSpPr>
        <p:spPr>
          <a:xfrm>
            <a:off x="6629400" y="1072134"/>
            <a:ext cx="1216152" cy="1581912"/>
          </a:xfrm>
          <a:prstGeom prst="roundRect">
            <a:avLst>
              <a:gd name="adj" fmla="val 9043"/>
            </a:avLst>
          </a:prstGeom>
          <a:solidFill>
            <a:srgbClr val="007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BD463B-E51B-B660-705B-1FB76521292F}"/>
              </a:ext>
            </a:extLst>
          </p:cNvPr>
          <p:cNvSpPr/>
          <p:nvPr/>
        </p:nvSpPr>
        <p:spPr>
          <a:xfrm>
            <a:off x="2490216" y="2825496"/>
            <a:ext cx="5349240" cy="3609594"/>
          </a:xfrm>
          <a:prstGeom prst="roundRect">
            <a:avLst>
              <a:gd name="adj" fmla="val 5255"/>
            </a:avLst>
          </a:prstGeom>
          <a:solidFill>
            <a:srgbClr val="F0F2F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7E55E2-DECE-43C4-B01D-6B4E1E3D45B4}"/>
              </a:ext>
            </a:extLst>
          </p:cNvPr>
          <p:cNvSpPr/>
          <p:nvPr/>
        </p:nvSpPr>
        <p:spPr>
          <a:xfrm>
            <a:off x="27828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2BE9D-5ED3-F6AC-CE2D-5B5D93BBCEA5}"/>
              </a:ext>
            </a:extLst>
          </p:cNvPr>
          <p:cNvSpPr/>
          <p:nvPr/>
        </p:nvSpPr>
        <p:spPr>
          <a:xfrm>
            <a:off x="41671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3AF615A-DFF6-E458-3BD4-7F7D2401B594}"/>
              </a:ext>
            </a:extLst>
          </p:cNvPr>
          <p:cNvSpPr/>
          <p:nvPr/>
        </p:nvSpPr>
        <p:spPr>
          <a:xfrm>
            <a:off x="55514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3FE6A0-0FD7-92C0-03F3-C05127013E8F}"/>
              </a:ext>
            </a:extLst>
          </p:cNvPr>
          <p:cNvSpPr/>
          <p:nvPr/>
        </p:nvSpPr>
        <p:spPr>
          <a:xfrm>
            <a:off x="6935724" y="1156716"/>
            <a:ext cx="621792" cy="53949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90DC4B2-43F8-347C-09C3-4739BD5A7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16" y="1286518"/>
            <a:ext cx="519307" cy="267962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91008E8-6874-D48F-DF49-D6C67CDAC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27576" y="1175004"/>
            <a:ext cx="461506" cy="510516"/>
          </a:xfrm>
          <a:prstGeom prst="rect">
            <a:avLst/>
          </a:prstGeom>
        </p:spPr>
      </p:pic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C45F64E-7A13-0D23-6ACC-4FC61CFAF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73" y="1201687"/>
            <a:ext cx="444349" cy="457149"/>
          </a:xfrm>
          <a:prstGeom prst="rect">
            <a:avLst/>
          </a:prstGeom>
        </p:spPr>
      </p:pic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5949763-55C7-AEA9-CEFB-65A2BAA04E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79" y="1223194"/>
            <a:ext cx="414134" cy="4141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867B7C-2F5B-0CAA-5DEC-F6069B14F761}"/>
              </a:ext>
            </a:extLst>
          </p:cNvPr>
          <p:cNvSpPr/>
          <p:nvPr/>
        </p:nvSpPr>
        <p:spPr>
          <a:xfrm>
            <a:off x="2490216" y="422910"/>
            <a:ext cx="3975608" cy="484632"/>
          </a:xfrm>
          <a:prstGeom prst="roundRect">
            <a:avLst>
              <a:gd name="adj" fmla="val 17857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969212-FFD1-1B89-00F9-BD10C271B26D}"/>
              </a:ext>
            </a:extLst>
          </p:cNvPr>
          <p:cNvSpPr>
            <a:spLocks/>
          </p:cNvSpPr>
          <p:nvPr/>
        </p:nvSpPr>
        <p:spPr>
          <a:xfrm>
            <a:off x="8009128" y="1072134"/>
            <a:ext cx="3695192" cy="1581912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CD19555-7796-B0BB-2FF7-A56CF586AB37}"/>
              </a:ext>
            </a:extLst>
          </p:cNvPr>
          <p:cNvSpPr/>
          <p:nvPr/>
        </p:nvSpPr>
        <p:spPr>
          <a:xfrm>
            <a:off x="8009128" y="2832354"/>
            <a:ext cx="3695192" cy="3602736"/>
          </a:xfrm>
          <a:prstGeom prst="roundRect">
            <a:avLst>
              <a:gd name="adj" fmla="val 9043"/>
            </a:avLst>
          </a:prstGeom>
          <a:solidFill>
            <a:srgbClr val="F0F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BF344-C5F9-1C38-7F6C-88A952092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black logo&#10;&#10;AI-generated content may be incorrect.">
            <a:extLst>
              <a:ext uri="{FF2B5EF4-FFF2-40B4-BE49-F238E27FC236}">
                <a16:creationId xmlns:a16="http://schemas.microsoft.com/office/drawing/2014/main" id="{3D3BF1FC-F4CC-5BF0-1E45-E07A3B0B6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75" y="5681663"/>
            <a:ext cx="3200400" cy="9525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53999F8-785F-76A6-BEDE-44FD32D35F43}"/>
              </a:ext>
            </a:extLst>
          </p:cNvPr>
          <p:cNvGrpSpPr/>
          <p:nvPr/>
        </p:nvGrpSpPr>
        <p:grpSpPr>
          <a:xfrm>
            <a:off x="438150" y="2362199"/>
            <a:ext cx="1876425" cy="2200277"/>
            <a:chOff x="438150" y="2362199"/>
            <a:chExt cx="1876425" cy="22002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5F68D8-4521-46CC-DFDC-E13B55A2AA5B}"/>
                </a:ext>
              </a:extLst>
            </p:cNvPr>
            <p:cNvSpPr/>
            <p:nvPr/>
          </p:nvSpPr>
          <p:spPr>
            <a:xfrm>
              <a:off x="438150" y="2362199"/>
              <a:ext cx="1200150" cy="176212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7A8E42-13B2-3CC2-CA19-AE7D1C74CE73}"/>
                </a:ext>
              </a:extLst>
            </p:cNvPr>
            <p:cNvSpPr/>
            <p:nvPr/>
          </p:nvSpPr>
          <p:spPr>
            <a:xfrm>
              <a:off x="552449" y="2466975"/>
              <a:ext cx="1762126" cy="2095501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697B73-3A47-28D3-D429-153728584CE0}"/>
              </a:ext>
            </a:extLst>
          </p:cNvPr>
          <p:cNvSpPr/>
          <p:nvPr/>
        </p:nvSpPr>
        <p:spPr>
          <a:xfrm>
            <a:off x="438150" y="266700"/>
            <a:ext cx="1495425" cy="466724"/>
          </a:xfrm>
          <a:prstGeom prst="round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FF815-E7BD-9B6B-01E9-1CF2855354E3}"/>
              </a:ext>
            </a:extLst>
          </p:cNvPr>
          <p:cNvSpPr/>
          <p:nvPr/>
        </p:nvSpPr>
        <p:spPr>
          <a:xfrm>
            <a:off x="2428875" y="266700"/>
            <a:ext cx="1495425" cy="466724"/>
          </a:xfrm>
          <a:prstGeom prst="roundRect">
            <a:avLst/>
          </a:prstGeom>
          <a:solidFill>
            <a:srgbClr val="2A2A2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A94EE1-FB54-0B8B-EECC-DDC5825AF5D5}"/>
              </a:ext>
            </a:extLst>
          </p:cNvPr>
          <p:cNvSpPr/>
          <p:nvPr/>
        </p:nvSpPr>
        <p:spPr>
          <a:xfrm>
            <a:off x="4419600" y="266700"/>
            <a:ext cx="1495425" cy="466724"/>
          </a:xfrm>
          <a:prstGeom prst="roundRect">
            <a:avLst/>
          </a:prstGeom>
          <a:solidFill>
            <a:srgbClr val="2A2A2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178623-F038-DEB9-904A-706E4A41712A}"/>
              </a:ext>
            </a:extLst>
          </p:cNvPr>
          <p:cNvSpPr/>
          <p:nvPr/>
        </p:nvSpPr>
        <p:spPr>
          <a:xfrm>
            <a:off x="6410325" y="266700"/>
            <a:ext cx="1495425" cy="466724"/>
          </a:xfrm>
          <a:prstGeom prst="roundRect">
            <a:avLst/>
          </a:prstGeom>
          <a:solidFill>
            <a:srgbClr val="2A2A2A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B08487-F004-95C7-F1D1-748CCAE6CCEF}"/>
              </a:ext>
            </a:extLst>
          </p:cNvPr>
          <p:cNvGrpSpPr/>
          <p:nvPr/>
        </p:nvGrpSpPr>
        <p:grpSpPr>
          <a:xfrm>
            <a:off x="5967413" y="2362199"/>
            <a:ext cx="1876425" cy="2200277"/>
            <a:chOff x="6296026" y="2362199"/>
            <a:chExt cx="1876425" cy="22002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520EE0-868D-A15F-9DDD-553FFE020F7F}"/>
                </a:ext>
              </a:extLst>
            </p:cNvPr>
            <p:cNvSpPr/>
            <p:nvPr/>
          </p:nvSpPr>
          <p:spPr>
            <a:xfrm>
              <a:off x="6296026" y="2362199"/>
              <a:ext cx="1200150" cy="176212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B2036D-28E7-496F-4BA2-29891C8F4A30}"/>
                </a:ext>
              </a:extLst>
            </p:cNvPr>
            <p:cNvSpPr/>
            <p:nvPr/>
          </p:nvSpPr>
          <p:spPr>
            <a:xfrm>
              <a:off x="6410325" y="2466975"/>
              <a:ext cx="1762126" cy="2095501"/>
            </a:xfrm>
            <a:prstGeom prst="rect">
              <a:avLst/>
            </a:prstGeom>
            <a:solidFill>
              <a:srgbClr val="18181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A09BD78-D22E-084C-79A6-F3322BFFCDA9}"/>
              </a:ext>
            </a:extLst>
          </p:cNvPr>
          <p:cNvSpPr/>
          <p:nvPr/>
        </p:nvSpPr>
        <p:spPr>
          <a:xfrm>
            <a:off x="3259931" y="2466975"/>
            <a:ext cx="1762126" cy="2095501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9DF182-785C-36F2-EAFC-5CC87807F073}"/>
              </a:ext>
            </a:extLst>
          </p:cNvPr>
          <p:cNvSpPr/>
          <p:nvPr/>
        </p:nvSpPr>
        <p:spPr>
          <a:xfrm>
            <a:off x="6348413" y="6157913"/>
            <a:ext cx="1495425" cy="466724"/>
          </a:xfrm>
          <a:prstGeom prst="roundRect">
            <a:avLst/>
          </a:prstGeom>
          <a:solidFill>
            <a:srgbClr val="C0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597C2A-5A58-D3E3-A3AB-811DFA5E506F}"/>
              </a:ext>
            </a:extLst>
          </p:cNvPr>
          <p:cNvSpPr txBox="1"/>
          <p:nvPr/>
        </p:nvSpPr>
        <p:spPr>
          <a:xfrm>
            <a:off x="3259930" y="2570203"/>
            <a:ext cx="176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Net Sales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E44BCB-2574-24C4-E84B-A6E22532E2B2}"/>
              </a:ext>
            </a:extLst>
          </p:cNvPr>
          <p:cNvSpPr txBox="1"/>
          <p:nvPr/>
        </p:nvSpPr>
        <p:spPr>
          <a:xfrm>
            <a:off x="6081711" y="2570202"/>
            <a:ext cx="176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Gross Profit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8CEF4F-96D6-4014-8965-9C24543185CA}"/>
              </a:ext>
            </a:extLst>
          </p:cNvPr>
          <p:cNvSpPr txBox="1"/>
          <p:nvPr/>
        </p:nvSpPr>
        <p:spPr>
          <a:xfrm>
            <a:off x="571497" y="2570201"/>
            <a:ext cx="176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Ordered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Quantity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60C32-FEC7-4090-E674-3757059CBFE2}"/>
              </a:ext>
            </a:extLst>
          </p:cNvPr>
          <p:cNvSpPr txBox="1"/>
          <p:nvPr/>
        </p:nvSpPr>
        <p:spPr>
          <a:xfrm>
            <a:off x="352425" y="1662408"/>
            <a:ext cx="2362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Summary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465A57-26A8-9C40-6C67-21F0D6FFF4AA}"/>
              </a:ext>
            </a:extLst>
          </p:cNvPr>
          <p:cNvSpPr txBox="1"/>
          <p:nvPr/>
        </p:nvSpPr>
        <p:spPr>
          <a:xfrm>
            <a:off x="8753474" y="1381214"/>
            <a:ext cx="300037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Fuel Your Decisions with Data Power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2000" i="1" dirty="0">
                <a:solidFill>
                  <a:schemeClr val="bg1"/>
                </a:solidFill>
                <a:latin typeface="Segoe UI Variable Text Light" pitchFamily="2" charset="0"/>
              </a:rPr>
              <a:t>From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Segoe UI Variable Text Light" pitchFamily="2" charset="0"/>
              </a:rPr>
              <a:t>sales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Segoe UI Variable Text Light" pitchFamily="2" charset="0"/>
              </a:rPr>
              <a:t>to</a:t>
            </a:r>
            <a:r>
              <a:rPr lang="en-US" sz="2000" i="1" dirty="0">
                <a:solidFill>
                  <a:schemeClr val="bg1"/>
                </a:solidFill>
              </a:rPr>
              <a:t> </a:t>
            </a:r>
            <a:r>
              <a:rPr lang="en-US" sz="2000" i="1" dirty="0">
                <a:solidFill>
                  <a:schemeClr val="bg1"/>
                </a:solidFill>
                <a:latin typeface="Segoe UI Variable Text Light" pitchFamily="2" charset="0"/>
              </a:rPr>
              <a:t>customers – every click here reveals a game-changing insight.</a:t>
            </a:r>
          </a:p>
        </p:txBody>
      </p:sp>
    </p:spTree>
    <p:extLst>
      <p:ext uri="{BB962C8B-B14F-4D97-AF65-F5344CB8AC3E}">
        <p14:creationId xmlns:p14="http://schemas.microsoft.com/office/powerpoint/2010/main" val="327854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36</Words>
  <Application>Microsoft Office PowerPoint</Application>
  <PresentationFormat>Widescreen</PresentationFormat>
  <Paragraphs>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Segoe UI Variable Text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Marwan Ebrahim Amin</dc:creator>
  <cp:lastModifiedBy>Marwan Ebrahim Amin</cp:lastModifiedBy>
  <cp:revision>6</cp:revision>
  <dcterms:created xsi:type="dcterms:W3CDTF">2025-08-19T22:02:04Z</dcterms:created>
  <dcterms:modified xsi:type="dcterms:W3CDTF">2025-09-16T16:49:16Z</dcterms:modified>
</cp:coreProperties>
</file>