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173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692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2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0A0316-1E24-484E-983F-CB8821872E33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FE0C10-C61E-42D7-BD13-8B3F25FE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arwanMagdy0/8051_motor_controller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coding screengr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794" y="0"/>
            <a:ext cx="12827726" cy="855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1144" y="5856906"/>
            <a:ext cx="57551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Our code explanation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631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1" y="141322"/>
            <a:ext cx="11641253" cy="3986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29" y="4127863"/>
            <a:ext cx="29174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delay(</a:t>
            </a:r>
            <a:r>
              <a:rPr lang="en-US" dirty="0" err="1" smtClean="0"/>
              <a:t>ms</a:t>
            </a:r>
            <a:r>
              <a:rPr lang="en-US" dirty="0" smtClean="0"/>
              <a:t>) = (255 - </a:t>
            </a:r>
            <a:r>
              <a:rPr lang="en-US" dirty="0" err="1" smtClean="0"/>
              <a:t>init</a:t>
            </a:r>
            <a:r>
              <a:rPr lang="en-US" dirty="0" smtClean="0"/>
              <a:t>)*1</a:t>
            </a:r>
            <a:r>
              <a:rPr lang="el-GR" dirty="0" smtClean="0"/>
              <a:t>μ</a:t>
            </a:r>
            <a:r>
              <a:rPr lang="en-US" dirty="0" smtClean="0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7828" y="4733108"/>
                <a:ext cx="2862450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delay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𝐾h</m:t>
                        </m:r>
                      </m:den>
                    </m:f>
                  </m:oMath>
                </a14:m>
                <a:r>
                  <a:rPr lang="en-US" dirty="0" smtClean="0"/>
                  <a:t>*10% = 0.05 </a:t>
                </a:r>
                <a:r>
                  <a:rPr lang="en-US" dirty="0" err="1" smtClean="0"/>
                  <a:t>ms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" y="4733108"/>
                <a:ext cx="2862450" cy="392608"/>
              </a:xfrm>
              <a:prstGeom prst="rect">
                <a:avLst/>
              </a:prstGeom>
              <a:blipFill rotWithShape="0">
                <a:blip r:embed="rId3"/>
                <a:stretch>
                  <a:fillRect l="-4894" t="-7692" r="-212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7801" y="5453962"/>
                <a:ext cx="12995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𝑥𝐶𝐷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1" y="5453962"/>
                <a:ext cx="129958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56" r="-32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5242560" y="1551075"/>
            <a:ext cx="1793965" cy="68719"/>
          </a:xfrm>
          <a:prstGeom prst="straightConnector1">
            <a:avLst/>
          </a:prstGeom>
          <a:ln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36525" y="1227909"/>
            <a:ext cx="495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R0 counts each time timer interrupt has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30" y="0"/>
            <a:ext cx="10248476" cy="6806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95360" y="278675"/>
            <a:ext cx="289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R1 =0 and R0 =0, what will happen?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727" y="555674"/>
            <a:ext cx="264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0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09851" y="740340"/>
            <a:ext cx="3021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0800000" flipV="1">
            <a:off x="3352800" y="1045027"/>
            <a:ext cx="1724300" cy="1480461"/>
          </a:xfrm>
          <a:prstGeom prst="bentConnector3">
            <a:avLst>
              <a:gd name="adj1" fmla="val -383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8023" y="1480681"/>
            <a:ext cx="132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jumps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10253" y="2623960"/>
            <a:ext cx="264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88377" y="2808626"/>
            <a:ext cx="3021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4119155" y="3089982"/>
            <a:ext cx="809897" cy="313285"/>
          </a:xfrm>
          <a:prstGeom prst="bentConnector3">
            <a:avLst>
              <a:gd name="adj1" fmla="val -82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79817" y="5007429"/>
            <a:ext cx="2159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139543" y="4005943"/>
            <a:ext cx="0" cy="1001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139543" y="4005943"/>
            <a:ext cx="5059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86103" y="4815840"/>
            <a:ext cx="0" cy="40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979817" y="4815840"/>
            <a:ext cx="0" cy="40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58343" y="4415730"/>
            <a:ext cx="949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 to call </a:t>
            </a:r>
            <a:r>
              <a:rPr lang="en-US" sz="1000" dirty="0" err="1" smtClean="0"/>
              <a:t>intr</a:t>
            </a:r>
            <a:r>
              <a:rPr lang="en-US" sz="1000" dirty="0" smtClean="0"/>
              <a:t> function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399315" y="4476802"/>
            <a:ext cx="82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Time to set p1.0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6139543" y="4106488"/>
            <a:ext cx="515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this affecting bad?</a:t>
            </a:r>
          </a:p>
          <a:p>
            <a:r>
              <a:rPr lang="en-US" dirty="0" smtClean="0"/>
              <a:t>- Actually no because time to execute each instruction is in micro while our delay is in </a:t>
            </a:r>
            <a:r>
              <a:rPr lang="en-US" dirty="0" err="1" smtClean="0"/>
              <a:t>mili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7" grpId="0"/>
      <p:bldP spid="18" grpId="0"/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0"/>
            <a:ext cx="10244138" cy="680365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4600576" y="447675"/>
            <a:ext cx="2857499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62850" y="44767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p3.0 ==0?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rot="5400000">
            <a:off x="2490787" y="1509714"/>
            <a:ext cx="4648200" cy="269557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>
            <a:off x="4210050" y="5562600"/>
            <a:ext cx="390526" cy="6381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86325" y="5673540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0" y="0"/>
            <a:ext cx="5654879" cy="5857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2523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90" y="5929282"/>
            <a:ext cx="4591310" cy="776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6132979"/>
            <a:ext cx="703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/>
              </a:rPr>
              <a:t>https://github.com/MarwanMagdy0/8051_motor_controller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44</TotalTime>
  <Words>92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Century Schoolbook</vt:lpstr>
      <vt:lpstr>Times New Roman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es-MarwanMagdy2025</dc:creator>
  <cp:lastModifiedBy>es-MarwanMagdy2025</cp:lastModifiedBy>
  <cp:revision>10</cp:revision>
  <dcterms:created xsi:type="dcterms:W3CDTF">2022-12-24T04:49:40Z</dcterms:created>
  <dcterms:modified xsi:type="dcterms:W3CDTF">2022-12-24T05:35:27Z</dcterms:modified>
</cp:coreProperties>
</file>