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19"/>
  </p:notesMasterIdLst>
  <p:sldIdLst>
    <p:sldId id="261" r:id="rId5"/>
    <p:sldId id="262" r:id="rId6"/>
    <p:sldId id="264" r:id="rId7"/>
    <p:sldId id="263" r:id="rId8"/>
    <p:sldId id="265" r:id="rId9"/>
    <p:sldId id="266" r:id="rId10"/>
    <p:sldId id="273" r:id="rId11"/>
    <p:sldId id="270" r:id="rId12"/>
    <p:sldId id="271" r:id="rId13"/>
    <p:sldId id="272" r:id="rId14"/>
    <p:sldId id="268" r:id="rId15"/>
    <p:sldId id="269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9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2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F6EA29-EE45-46F5-8084-6929433FA14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1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919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Obstacle avoiding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889514"/>
            <a:ext cx="6857999" cy="194144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Marwan TAMER</a:t>
            </a:r>
          </a:p>
          <a:p>
            <a:pPr algn="ctr"/>
            <a:r>
              <a:rPr lang="en-US" dirty="0"/>
              <a:t>amR Hany</a:t>
            </a:r>
          </a:p>
          <a:p>
            <a:pPr algn="ctr"/>
            <a:r>
              <a:rPr lang="en-US" dirty="0"/>
              <a:t>Mohamed Mahfouz</a:t>
            </a:r>
          </a:p>
          <a:p>
            <a:pPr algn="ctr"/>
            <a:r>
              <a:rPr lang="en-US" dirty="0"/>
              <a:t>Eyad Medhat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DC Motor principle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0126" y="2012288"/>
            <a:ext cx="8870271" cy="206332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125" y="4180115"/>
            <a:ext cx="8870271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3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339844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21" y="1741542"/>
            <a:ext cx="5288279" cy="4226675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HC-SR04 ultrasonic sensor uses sonar to determine distance to an object like bats do.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Supply :+5V DC.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Ranging Distance: 2cm – 400cm.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Trigger Input Pulse width: 10uS.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waves are sound waves 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557" y="2607648"/>
            <a:ext cx="4650642" cy="2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6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Ultrasonic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89" y="2285398"/>
            <a:ext cx="676714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538" y="0"/>
            <a:ext cx="9905998" cy="147857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 avoiding robot (Wiring)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81A68-3972-7DD5-040A-20D50B5CA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6" y="1918930"/>
            <a:ext cx="7003980" cy="4073743"/>
          </a:xfrm>
        </p:spPr>
      </p:pic>
    </p:spTree>
    <p:extLst>
      <p:ext uri="{BB962C8B-B14F-4D97-AF65-F5344CB8AC3E}">
        <p14:creationId xmlns:p14="http://schemas.microsoft.com/office/powerpoint/2010/main" val="31595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20" y="1463480"/>
            <a:ext cx="5790612" cy="2511835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36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1A060D-96E9-75B7-CB1A-BBB9F966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9268" y="-198782"/>
            <a:ext cx="12192000" cy="12032974"/>
          </a:xfrm>
        </p:spPr>
      </p:pic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What’s Arduino?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Arduino boards are open-source electronics prototyping platforms which are widely used between both engineers and hobbyists to build DIY robots or any application that needs a microcontroller.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6298" y="2209721"/>
            <a:ext cx="4610522" cy="32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339" y="1964747"/>
            <a:ext cx="8624152" cy="37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85" y="2637737"/>
            <a:ext cx="3196899" cy="1846217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inputs &amp;output: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3" y="4039197"/>
            <a:ext cx="2721270" cy="243093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 or off (HIGH or LOW).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HIGH is 5VDC.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LOW is 0VDC.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4229" y="2877223"/>
            <a:ext cx="3184385" cy="1367246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Analog inputs: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47984" y="4012288"/>
            <a:ext cx="3195830" cy="243093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range of numbers.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0 to 1023 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0.0049 V per digit (4.9 mV).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92693" y="3011425"/>
            <a:ext cx="3194968" cy="845663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Analog output: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792693" y="4039197"/>
            <a:ext cx="3194968" cy="243093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range of numbers. 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0 to 255.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11" y="373566"/>
            <a:ext cx="4037283" cy="26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619" y="374468"/>
            <a:ext cx="9905998" cy="161108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Arduino Software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19" y="1003086"/>
            <a:ext cx="5814969" cy="48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831023"/>
            <a:ext cx="9603275" cy="104923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L293R Shield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344" y="2211349"/>
            <a:ext cx="4709568" cy="2979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47EB9-78A7-0091-2BAE-BC16E312126D}"/>
              </a:ext>
            </a:extLst>
          </p:cNvPr>
          <p:cNvSpPr txBox="1"/>
          <p:nvPr/>
        </p:nvSpPr>
        <p:spPr>
          <a:xfrm>
            <a:off x="748088" y="2213113"/>
            <a:ext cx="5533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313131"/>
                </a:solidFill>
                <a:effectLst/>
                <a:latin typeface="-apple-system"/>
              </a:rPr>
              <a:t>The Arduino L293D motor driver shield guide is a </a:t>
            </a:r>
            <a:r>
              <a:rPr lang="en-US" sz="2400" b="0" i="0" dirty="0" err="1">
                <a:solidFill>
                  <a:srgbClr val="313131"/>
                </a:solidFill>
                <a:effectLst/>
                <a:latin typeface="-apple-system"/>
              </a:rPr>
              <a:t>robobtics</a:t>
            </a:r>
            <a:r>
              <a:rPr lang="en-US" sz="2400" b="0" i="0" dirty="0">
                <a:solidFill>
                  <a:srgbClr val="313131"/>
                </a:solidFill>
                <a:effectLst/>
                <a:latin typeface="-apple-system"/>
              </a:rPr>
              <a:t> project that involves driving various types of motors. The most common types used for robotic applications include DC, servo, and stepper motors.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DC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1511" y="2205943"/>
            <a:ext cx="4878389" cy="354171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DC Motor is any of a class of rotary electrical motors that converts direct current electrical energy into mechanical energy.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0338A1-0DFD-581A-7CA6-65E5FE19D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9851" y="2320141"/>
            <a:ext cx="4035205" cy="2347007"/>
          </a:xfrm>
        </p:spPr>
      </p:pic>
    </p:spTree>
    <p:extLst>
      <p:ext uri="{BB962C8B-B14F-4D97-AF65-F5344CB8AC3E}">
        <p14:creationId xmlns:p14="http://schemas.microsoft.com/office/powerpoint/2010/main" val="40617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DC Motor Specification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648811"/>
            <a:ext cx="4645025" cy="21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7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228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Gill Sans MT</vt:lpstr>
      <vt:lpstr>Gallery</vt:lpstr>
      <vt:lpstr>Obstacle avoiding robot</vt:lpstr>
      <vt:lpstr>PowerPoint Presentation</vt:lpstr>
      <vt:lpstr>What’s Arduino? </vt:lpstr>
      <vt:lpstr>Arduino UNO</vt:lpstr>
      <vt:lpstr>Arduino UNO</vt:lpstr>
      <vt:lpstr>Arduino Software</vt:lpstr>
      <vt:lpstr>L293R Shield</vt:lpstr>
      <vt:lpstr>DC Motor</vt:lpstr>
      <vt:lpstr>DC Motor Specification</vt:lpstr>
      <vt:lpstr>DC Motor principle</vt:lpstr>
      <vt:lpstr>Ultrasonic sensor</vt:lpstr>
      <vt:lpstr>Ultrasonic principle</vt:lpstr>
      <vt:lpstr>Obstacle avoiding robot (Wiring)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2022-03-15T20:54:20Z</dcterms:created>
  <dcterms:modified xsi:type="dcterms:W3CDTF">2022-06-01T08:45:07Z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