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087187-5899-48C4-99B0-70158194D87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C073A9C-BE11-4ECB-8EFD-D7A3DE9C2CA6}">
      <dgm:prSet/>
      <dgm:spPr/>
      <dgm:t>
        <a:bodyPr/>
        <a:lstStyle/>
        <a:p>
          <a:r>
            <a:rPr lang="en-US" b="1"/>
            <a:t>Overview</a:t>
          </a:r>
          <a:endParaRPr lang="en-US"/>
        </a:p>
      </dgm:t>
    </dgm:pt>
    <dgm:pt modelId="{51412A50-6E46-4849-A65D-25FA895B7367}" type="parTrans" cxnId="{0DF015FF-66FE-4CCB-98C7-39A7B65DAF0E}">
      <dgm:prSet/>
      <dgm:spPr/>
      <dgm:t>
        <a:bodyPr/>
        <a:lstStyle/>
        <a:p>
          <a:endParaRPr lang="en-US"/>
        </a:p>
      </dgm:t>
    </dgm:pt>
    <dgm:pt modelId="{2D7E46AE-A37D-4705-BCFC-6364F40F3970}" type="sibTrans" cxnId="{0DF015FF-66FE-4CCB-98C7-39A7B65DAF0E}">
      <dgm:prSet/>
      <dgm:spPr/>
      <dgm:t>
        <a:bodyPr/>
        <a:lstStyle/>
        <a:p>
          <a:endParaRPr lang="en-US"/>
        </a:p>
      </dgm:t>
    </dgm:pt>
    <dgm:pt modelId="{9BED28FC-700C-4BA9-B21F-21A7554EB70C}">
      <dgm:prSet/>
      <dgm:spPr/>
      <dgm:t>
        <a:bodyPr/>
        <a:lstStyle/>
        <a:p>
          <a:r>
            <a:rPr lang="en-US" b="1"/>
            <a:t>Explore Data</a:t>
          </a:r>
          <a:endParaRPr lang="en-US"/>
        </a:p>
      </dgm:t>
    </dgm:pt>
    <dgm:pt modelId="{BBF64E65-368A-4A20-93BD-4C03F587C463}" type="parTrans" cxnId="{D8FC7B53-2F71-49A3-912B-90B127C8E65D}">
      <dgm:prSet/>
      <dgm:spPr/>
      <dgm:t>
        <a:bodyPr/>
        <a:lstStyle/>
        <a:p>
          <a:endParaRPr lang="en-US"/>
        </a:p>
      </dgm:t>
    </dgm:pt>
    <dgm:pt modelId="{B874B92A-CDF7-4A89-99A7-5FCD49B475B7}" type="sibTrans" cxnId="{D8FC7B53-2F71-49A3-912B-90B127C8E65D}">
      <dgm:prSet/>
      <dgm:spPr/>
      <dgm:t>
        <a:bodyPr/>
        <a:lstStyle/>
        <a:p>
          <a:endParaRPr lang="en-US"/>
        </a:p>
      </dgm:t>
    </dgm:pt>
    <dgm:pt modelId="{8E646EDD-5302-4EFB-878C-0204DFC79137}">
      <dgm:prSet/>
      <dgm:spPr/>
      <dgm:t>
        <a:bodyPr/>
        <a:lstStyle/>
        <a:p>
          <a:r>
            <a:rPr lang="en-US" b="1"/>
            <a:t>Preprocessing</a:t>
          </a:r>
          <a:endParaRPr lang="en-US"/>
        </a:p>
      </dgm:t>
    </dgm:pt>
    <dgm:pt modelId="{B63A372D-6D98-4E7B-8CED-AC467BDE4647}" type="parTrans" cxnId="{7283A207-907B-4101-AB07-BACB3819E123}">
      <dgm:prSet/>
      <dgm:spPr/>
      <dgm:t>
        <a:bodyPr/>
        <a:lstStyle/>
        <a:p>
          <a:endParaRPr lang="en-US"/>
        </a:p>
      </dgm:t>
    </dgm:pt>
    <dgm:pt modelId="{B6858A3E-092F-45CD-AEAC-24A5BCE67D2B}" type="sibTrans" cxnId="{7283A207-907B-4101-AB07-BACB3819E123}">
      <dgm:prSet/>
      <dgm:spPr/>
      <dgm:t>
        <a:bodyPr/>
        <a:lstStyle/>
        <a:p>
          <a:endParaRPr lang="en-US"/>
        </a:p>
      </dgm:t>
    </dgm:pt>
    <dgm:pt modelId="{094E4EC8-B49E-4E9C-861D-74C4A093A5EB}">
      <dgm:prSet/>
      <dgm:spPr/>
      <dgm:t>
        <a:bodyPr/>
        <a:lstStyle/>
        <a:p>
          <a:r>
            <a:rPr lang="en-US" b="1"/>
            <a:t>Classification Models</a:t>
          </a:r>
          <a:endParaRPr lang="en-US"/>
        </a:p>
      </dgm:t>
    </dgm:pt>
    <dgm:pt modelId="{F39078F9-C821-4904-AF08-B364AAD7D230}" type="parTrans" cxnId="{E6C65834-EA07-4013-BD7A-AC983AAFF28B}">
      <dgm:prSet/>
      <dgm:spPr/>
      <dgm:t>
        <a:bodyPr/>
        <a:lstStyle/>
        <a:p>
          <a:endParaRPr lang="en-US"/>
        </a:p>
      </dgm:t>
    </dgm:pt>
    <dgm:pt modelId="{79F6A74D-9D5A-4460-AA9F-9CE5C4657C75}" type="sibTrans" cxnId="{E6C65834-EA07-4013-BD7A-AC983AAFF28B}">
      <dgm:prSet/>
      <dgm:spPr/>
      <dgm:t>
        <a:bodyPr/>
        <a:lstStyle/>
        <a:p>
          <a:endParaRPr lang="en-US"/>
        </a:p>
      </dgm:t>
    </dgm:pt>
    <dgm:pt modelId="{ABDB3036-4F98-4E2C-AB63-59288FE1783F}">
      <dgm:prSet/>
      <dgm:spPr/>
      <dgm:t>
        <a:bodyPr/>
        <a:lstStyle/>
        <a:p>
          <a:r>
            <a:rPr lang="en-US" b="1"/>
            <a:t>Generalize the Clusters</a:t>
          </a:r>
          <a:endParaRPr lang="en-US"/>
        </a:p>
      </dgm:t>
    </dgm:pt>
    <dgm:pt modelId="{E6190C36-F34E-4143-A986-B18FEFBBBA98}" type="parTrans" cxnId="{A6B8369E-2A4D-4EB6-84CA-296F8B362DD1}">
      <dgm:prSet/>
      <dgm:spPr/>
      <dgm:t>
        <a:bodyPr/>
        <a:lstStyle/>
        <a:p>
          <a:endParaRPr lang="en-US"/>
        </a:p>
      </dgm:t>
    </dgm:pt>
    <dgm:pt modelId="{2EF69DC5-D017-4670-A434-79F1FA41F6B7}" type="sibTrans" cxnId="{A6B8369E-2A4D-4EB6-84CA-296F8B362DD1}">
      <dgm:prSet/>
      <dgm:spPr/>
      <dgm:t>
        <a:bodyPr/>
        <a:lstStyle/>
        <a:p>
          <a:endParaRPr lang="en-US"/>
        </a:p>
      </dgm:t>
    </dgm:pt>
    <dgm:pt modelId="{34C3401D-7813-4DA0-BC66-86EB2EC3DCA7}">
      <dgm:prSet/>
      <dgm:spPr/>
      <dgm:t>
        <a:bodyPr/>
        <a:lstStyle/>
        <a:p>
          <a:r>
            <a:rPr lang="en-US" b="1"/>
            <a:t>Dashboards</a:t>
          </a:r>
          <a:endParaRPr lang="en-US"/>
        </a:p>
      </dgm:t>
    </dgm:pt>
    <dgm:pt modelId="{05AA6E4E-5666-4D4B-ACDA-FB505EB1EA92}" type="parTrans" cxnId="{AE8A341C-44DA-44A5-AD0A-0A71F4CEB213}">
      <dgm:prSet/>
      <dgm:spPr/>
      <dgm:t>
        <a:bodyPr/>
        <a:lstStyle/>
        <a:p>
          <a:endParaRPr lang="en-US"/>
        </a:p>
      </dgm:t>
    </dgm:pt>
    <dgm:pt modelId="{9C936848-E3AA-4CC6-A76C-ACC80588ADBA}" type="sibTrans" cxnId="{AE8A341C-44DA-44A5-AD0A-0A71F4CEB213}">
      <dgm:prSet/>
      <dgm:spPr/>
      <dgm:t>
        <a:bodyPr/>
        <a:lstStyle/>
        <a:p>
          <a:endParaRPr lang="en-US"/>
        </a:p>
      </dgm:t>
    </dgm:pt>
    <dgm:pt modelId="{31E39F0D-8AF3-4FF2-ABF0-1F9A6EE4C979}" type="pres">
      <dgm:prSet presAssocID="{5C087187-5899-48C4-99B0-70158194D87D}" presName="linear" presStyleCnt="0">
        <dgm:presLayoutVars>
          <dgm:animLvl val="lvl"/>
          <dgm:resizeHandles val="exact"/>
        </dgm:presLayoutVars>
      </dgm:prSet>
      <dgm:spPr/>
    </dgm:pt>
    <dgm:pt modelId="{AC3102DF-2E9E-4801-B661-F053878099D1}" type="pres">
      <dgm:prSet presAssocID="{FC073A9C-BE11-4ECB-8EFD-D7A3DE9C2CA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BB71F80-752C-4C04-90B1-C502E98B5F1B}" type="pres">
      <dgm:prSet presAssocID="{2D7E46AE-A37D-4705-BCFC-6364F40F3970}" presName="spacer" presStyleCnt="0"/>
      <dgm:spPr/>
    </dgm:pt>
    <dgm:pt modelId="{039F0E57-27AC-470F-9EDF-87039382825C}" type="pres">
      <dgm:prSet presAssocID="{9BED28FC-700C-4BA9-B21F-21A7554EB7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3B782E8-9378-44CB-B425-215A7277B3D2}" type="pres">
      <dgm:prSet presAssocID="{B874B92A-CDF7-4A89-99A7-5FCD49B475B7}" presName="spacer" presStyleCnt="0"/>
      <dgm:spPr/>
    </dgm:pt>
    <dgm:pt modelId="{7E194F0A-1E2E-409E-8AA9-70F4D8D2FF7D}" type="pres">
      <dgm:prSet presAssocID="{8E646EDD-5302-4EFB-878C-0204DFC7913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E921A39-4E40-492F-953E-A0BE7EAA5CE6}" type="pres">
      <dgm:prSet presAssocID="{B6858A3E-092F-45CD-AEAC-24A5BCE67D2B}" presName="spacer" presStyleCnt="0"/>
      <dgm:spPr/>
    </dgm:pt>
    <dgm:pt modelId="{823504CC-87BC-416F-845B-5DE75F850290}" type="pres">
      <dgm:prSet presAssocID="{094E4EC8-B49E-4E9C-861D-74C4A093A5E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0340AE3-B672-4390-AE01-56B6E0A35C41}" type="pres">
      <dgm:prSet presAssocID="{79F6A74D-9D5A-4460-AA9F-9CE5C4657C75}" presName="spacer" presStyleCnt="0"/>
      <dgm:spPr/>
    </dgm:pt>
    <dgm:pt modelId="{8A025B96-2319-4B6C-9D3D-54CB35A31ECB}" type="pres">
      <dgm:prSet presAssocID="{ABDB3036-4F98-4E2C-AB63-59288FE1783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7A349E6-8A50-497E-9853-E483AC7D549F}" type="pres">
      <dgm:prSet presAssocID="{2EF69DC5-D017-4670-A434-79F1FA41F6B7}" presName="spacer" presStyleCnt="0"/>
      <dgm:spPr/>
    </dgm:pt>
    <dgm:pt modelId="{A38B6A01-C26E-4217-97AF-E5C51D84BC2B}" type="pres">
      <dgm:prSet presAssocID="{34C3401D-7813-4DA0-BC66-86EB2EC3DCA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283A207-907B-4101-AB07-BACB3819E123}" srcId="{5C087187-5899-48C4-99B0-70158194D87D}" destId="{8E646EDD-5302-4EFB-878C-0204DFC79137}" srcOrd="2" destOrd="0" parTransId="{B63A372D-6D98-4E7B-8CED-AC467BDE4647}" sibTransId="{B6858A3E-092F-45CD-AEAC-24A5BCE67D2B}"/>
    <dgm:cxn modelId="{AE8A341C-44DA-44A5-AD0A-0A71F4CEB213}" srcId="{5C087187-5899-48C4-99B0-70158194D87D}" destId="{34C3401D-7813-4DA0-BC66-86EB2EC3DCA7}" srcOrd="5" destOrd="0" parTransId="{05AA6E4E-5666-4D4B-ACDA-FB505EB1EA92}" sibTransId="{9C936848-E3AA-4CC6-A76C-ACC80588ADBA}"/>
    <dgm:cxn modelId="{E6C65834-EA07-4013-BD7A-AC983AAFF28B}" srcId="{5C087187-5899-48C4-99B0-70158194D87D}" destId="{094E4EC8-B49E-4E9C-861D-74C4A093A5EB}" srcOrd="3" destOrd="0" parTransId="{F39078F9-C821-4904-AF08-B364AAD7D230}" sibTransId="{79F6A74D-9D5A-4460-AA9F-9CE5C4657C75}"/>
    <dgm:cxn modelId="{28F0F45E-F46A-4E5F-9E9C-1A4FCFC3E212}" type="presOf" srcId="{8E646EDD-5302-4EFB-878C-0204DFC79137}" destId="{7E194F0A-1E2E-409E-8AA9-70F4D8D2FF7D}" srcOrd="0" destOrd="0" presId="urn:microsoft.com/office/officeart/2005/8/layout/vList2"/>
    <dgm:cxn modelId="{488A0647-3C84-46F4-9852-250D4559EC04}" type="presOf" srcId="{ABDB3036-4F98-4E2C-AB63-59288FE1783F}" destId="{8A025B96-2319-4B6C-9D3D-54CB35A31ECB}" srcOrd="0" destOrd="0" presId="urn:microsoft.com/office/officeart/2005/8/layout/vList2"/>
    <dgm:cxn modelId="{7CFAF24C-3490-4F1D-BEB6-A70BDD496405}" type="presOf" srcId="{FC073A9C-BE11-4ECB-8EFD-D7A3DE9C2CA6}" destId="{AC3102DF-2E9E-4801-B661-F053878099D1}" srcOrd="0" destOrd="0" presId="urn:microsoft.com/office/officeart/2005/8/layout/vList2"/>
    <dgm:cxn modelId="{D8FC7B53-2F71-49A3-912B-90B127C8E65D}" srcId="{5C087187-5899-48C4-99B0-70158194D87D}" destId="{9BED28FC-700C-4BA9-B21F-21A7554EB70C}" srcOrd="1" destOrd="0" parTransId="{BBF64E65-368A-4A20-93BD-4C03F587C463}" sibTransId="{B874B92A-CDF7-4A89-99A7-5FCD49B475B7}"/>
    <dgm:cxn modelId="{98268E93-70D5-48AC-8B02-109C85BB0A0E}" type="presOf" srcId="{34C3401D-7813-4DA0-BC66-86EB2EC3DCA7}" destId="{A38B6A01-C26E-4217-97AF-E5C51D84BC2B}" srcOrd="0" destOrd="0" presId="urn:microsoft.com/office/officeart/2005/8/layout/vList2"/>
    <dgm:cxn modelId="{A6B8369E-2A4D-4EB6-84CA-296F8B362DD1}" srcId="{5C087187-5899-48C4-99B0-70158194D87D}" destId="{ABDB3036-4F98-4E2C-AB63-59288FE1783F}" srcOrd="4" destOrd="0" parTransId="{E6190C36-F34E-4143-A986-B18FEFBBBA98}" sibTransId="{2EF69DC5-D017-4670-A434-79F1FA41F6B7}"/>
    <dgm:cxn modelId="{EDE244AD-D182-4C71-BADB-D74013509EAB}" type="presOf" srcId="{094E4EC8-B49E-4E9C-861D-74C4A093A5EB}" destId="{823504CC-87BC-416F-845B-5DE75F850290}" srcOrd="0" destOrd="0" presId="urn:microsoft.com/office/officeart/2005/8/layout/vList2"/>
    <dgm:cxn modelId="{D9C108DD-DE05-4E70-83DB-6698CBA070E2}" type="presOf" srcId="{9BED28FC-700C-4BA9-B21F-21A7554EB70C}" destId="{039F0E57-27AC-470F-9EDF-87039382825C}" srcOrd="0" destOrd="0" presId="urn:microsoft.com/office/officeart/2005/8/layout/vList2"/>
    <dgm:cxn modelId="{1B235AF9-7F8F-4DE1-9252-EA6D8A1A82BC}" type="presOf" srcId="{5C087187-5899-48C4-99B0-70158194D87D}" destId="{31E39F0D-8AF3-4FF2-ABF0-1F9A6EE4C979}" srcOrd="0" destOrd="0" presId="urn:microsoft.com/office/officeart/2005/8/layout/vList2"/>
    <dgm:cxn modelId="{0DF015FF-66FE-4CCB-98C7-39A7B65DAF0E}" srcId="{5C087187-5899-48C4-99B0-70158194D87D}" destId="{FC073A9C-BE11-4ECB-8EFD-D7A3DE9C2CA6}" srcOrd="0" destOrd="0" parTransId="{51412A50-6E46-4849-A65D-25FA895B7367}" sibTransId="{2D7E46AE-A37D-4705-BCFC-6364F40F3970}"/>
    <dgm:cxn modelId="{39D8C1F3-7869-4EFA-ADDC-CD527DDAB86C}" type="presParOf" srcId="{31E39F0D-8AF3-4FF2-ABF0-1F9A6EE4C979}" destId="{AC3102DF-2E9E-4801-B661-F053878099D1}" srcOrd="0" destOrd="0" presId="urn:microsoft.com/office/officeart/2005/8/layout/vList2"/>
    <dgm:cxn modelId="{5CC8A4BD-7E4E-4F2F-B35D-0E3B012A20A6}" type="presParOf" srcId="{31E39F0D-8AF3-4FF2-ABF0-1F9A6EE4C979}" destId="{ABB71F80-752C-4C04-90B1-C502E98B5F1B}" srcOrd="1" destOrd="0" presId="urn:microsoft.com/office/officeart/2005/8/layout/vList2"/>
    <dgm:cxn modelId="{693B8B99-8E1C-48DE-B752-563BEE084AE7}" type="presParOf" srcId="{31E39F0D-8AF3-4FF2-ABF0-1F9A6EE4C979}" destId="{039F0E57-27AC-470F-9EDF-87039382825C}" srcOrd="2" destOrd="0" presId="urn:microsoft.com/office/officeart/2005/8/layout/vList2"/>
    <dgm:cxn modelId="{2F924212-A31B-453D-97FF-5597FC54E3E7}" type="presParOf" srcId="{31E39F0D-8AF3-4FF2-ABF0-1F9A6EE4C979}" destId="{B3B782E8-9378-44CB-B425-215A7277B3D2}" srcOrd="3" destOrd="0" presId="urn:microsoft.com/office/officeart/2005/8/layout/vList2"/>
    <dgm:cxn modelId="{D34A930B-AF81-4238-9A55-D48A38B3ABD2}" type="presParOf" srcId="{31E39F0D-8AF3-4FF2-ABF0-1F9A6EE4C979}" destId="{7E194F0A-1E2E-409E-8AA9-70F4D8D2FF7D}" srcOrd="4" destOrd="0" presId="urn:microsoft.com/office/officeart/2005/8/layout/vList2"/>
    <dgm:cxn modelId="{6E757B84-E6CF-4FE4-BBDD-F01F0049E3B1}" type="presParOf" srcId="{31E39F0D-8AF3-4FF2-ABF0-1F9A6EE4C979}" destId="{6E921A39-4E40-492F-953E-A0BE7EAA5CE6}" srcOrd="5" destOrd="0" presId="urn:microsoft.com/office/officeart/2005/8/layout/vList2"/>
    <dgm:cxn modelId="{D94AA2B3-B9D1-46DF-AA99-7AB47382BB85}" type="presParOf" srcId="{31E39F0D-8AF3-4FF2-ABF0-1F9A6EE4C979}" destId="{823504CC-87BC-416F-845B-5DE75F850290}" srcOrd="6" destOrd="0" presId="urn:microsoft.com/office/officeart/2005/8/layout/vList2"/>
    <dgm:cxn modelId="{02A14BB8-F2DB-48A1-A675-4831FC120D39}" type="presParOf" srcId="{31E39F0D-8AF3-4FF2-ABF0-1F9A6EE4C979}" destId="{00340AE3-B672-4390-AE01-56B6E0A35C41}" srcOrd="7" destOrd="0" presId="urn:microsoft.com/office/officeart/2005/8/layout/vList2"/>
    <dgm:cxn modelId="{D232F32F-C93E-4ABB-8563-D2E2C13E76F2}" type="presParOf" srcId="{31E39F0D-8AF3-4FF2-ABF0-1F9A6EE4C979}" destId="{8A025B96-2319-4B6C-9D3D-54CB35A31ECB}" srcOrd="8" destOrd="0" presId="urn:microsoft.com/office/officeart/2005/8/layout/vList2"/>
    <dgm:cxn modelId="{00201EB9-79AC-4130-ABBC-AB0AE1405971}" type="presParOf" srcId="{31E39F0D-8AF3-4FF2-ABF0-1F9A6EE4C979}" destId="{37A349E6-8A50-497E-9853-E483AC7D549F}" srcOrd="9" destOrd="0" presId="urn:microsoft.com/office/officeart/2005/8/layout/vList2"/>
    <dgm:cxn modelId="{CA256598-FAB6-4249-9D0D-0BE1EAF06FDE}" type="presParOf" srcId="{31E39F0D-8AF3-4FF2-ABF0-1F9A6EE4C979}" destId="{A38B6A01-C26E-4217-97AF-E5C51D84BC2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EF5257-7E1F-43F0-BB16-AB7A07F1E5BC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50B3CDF4-7AD1-4D27-BE6D-905CF5682EA4}">
      <dgm:prSet/>
      <dgm:spPr/>
      <dgm:t>
        <a:bodyPr/>
        <a:lstStyle/>
        <a:p>
          <a:r>
            <a:rPr lang="en-US" dirty="0"/>
            <a:t>This dataset includes </a:t>
          </a:r>
          <a:r>
            <a:rPr lang="en-US" b="1" dirty="0"/>
            <a:t>key lifestyle and health features</a:t>
          </a:r>
          <a:r>
            <a:rPr lang="en-US" dirty="0"/>
            <a:t>:</a:t>
          </a:r>
        </a:p>
      </dgm:t>
    </dgm:pt>
    <dgm:pt modelId="{F139263F-EC6E-43AE-90EF-7385ED165151}" type="parTrans" cxnId="{8A3F7596-85A6-4CAA-AB18-DA1F05C22AD1}">
      <dgm:prSet/>
      <dgm:spPr/>
      <dgm:t>
        <a:bodyPr/>
        <a:lstStyle/>
        <a:p>
          <a:endParaRPr lang="en-US"/>
        </a:p>
      </dgm:t>
    </dgm:pt>
    <dgm:pt modelId="{74CFF89B-3BE3-43EF-83E3-7A3F5E46F9F8}" type="sibTrans" cxnId="{8A3F7596-85A6-4CAA-AB18-DA1F05C22AD1}">
      <dgm:prSet/>
      <dgm:spPr/>
      <dgm:t>
        <a:bodyPr/>
        <a:lstStyle/>
        <a:p>
          <a:endParaRPr lang="en-US"/>
        </a:p>
      </dgm:t>
    </dgm:pt>
    <dgm:pt modelId="{11E8103D-EDE9-4ED3-ACE7-C0001424E5A6}">
      <dgm:prSet/>
      <dgm:spPr/>
      <dgm:t>
        <a:bodyPr/>
        <a:lstStyle/>
        <a:p>
          <a:r>
            <a:rPr lang="en-US" dirty="0"/>
            <a:t> </a:t>
          </a:r>
          <a:r>
            <a:rPr lang="en-US" b="1" dirty="0"/>
            <a:t>Family History with Overweight:</a:t>
          </a:r>
          <a:r>
            <a:rPr lang="en-US" dirty="0"/>
            <a:t> Has a family member suffered or suffers from overweight?</a:t>
          </a:r>
          <a:br>
            <a:rPr lang="en-US" dirty="0"/>
          </a:br>
          <a:r>
            <a:rPr lang="en-US" dirty="0"/>
            <a:t> </a:t>
          </a:r>
          <a:r>
            <a:rPr lang="en-US" b="1" dirty="0"/>
            <a:t>FAVC:</a:t>
          </a:r>
          <a:r>
            <a:rPr lang="en-US" dirty="0"/>
            <a:t> Do you eat high caloric food frequently?</a:t>
          </a:r>
          <a:br>
            <a:rPr lang="en-US" dirty="0"/>
          </a:br>
          <a:r>
            <a:rPr lang="en-US" b="1" dirty="0"/>
            <a:t>FCVC:</a:t>
          </a:r>
          <a:r>
            <a:rPr lang="en-US" dirty="0"/>
            <a:t> Do you usually eat vegetables in your meals?</a:t>
          </a:r>
          <a:br>
            <a:rPr lang="en-US" dirty="0"/>
          </a:br>
          <a:r>
            <a:rPr lang="en-US" dirty="0"/>
            <a:t> </a:t>
          </a:r>
          <a:r>
            <a:rPr lang="en-US" b="1" dirty="0"/>
            <a:t>NCP:</a:t>
          </a:r>
          <a:r>
            <a:rPr lang="en-US" dirty="0"/>
            <a:t> How many main meals do you have daily?</a:t>
          </a:r>
          <a:br>
            <a:rPr lang="en-US" dirty="0"/>
          </a:br>
          <a:r>
            <a:rPr lang="en-US" b="1" dirty="0"/>
            <a:t>CAEC:</a:t>
          </a:r>
          <a:r>
            <a:rPr lang="en-US" dirty="0"/>
            <a:t> Do you eat any food between meals?</a:t>
          </a:r>
          <a:br>
            <a:rPr lang="en-US" dirty="0"/>
          </a:br>
          <a:r>
            <a:rPr lang="en-US" b="1" dirty="0"/>
            <a:t>SMOKE:</a:t>
          </a:r>
          <a:r>
            <a:rPr lang="en-US" dirty="0"/>
            <a:t> Do you smoke?</a:t>
          </a:r>
          <a:br>
            <a:rPr lang="en-US" dirty="0"/>
          </a:br>
          <a:r>
            <a:rPr lang="en-US" b="1" dirty="0"/>
            <a:t>CH2O:</a:t>
          </a:r>
          <a:r>
            <a:rPr lang="en-US" dirty="0"/>
            <a:t> How much water do you drink daily?</a:t>
          </a:r>
          <a:br>
            <a:rPr lang="en-US" dirty="0"/>
          </a:br>
          <a:r>
            <a:rPr lang="en-US" b="1" dirty="0"/>
            <a:t>SCC:</a:t>
          </a:r>
          <a:r>
            <a:rPr lang="en-US" dirty="0"/>
            <a:t> Do you monitor the calories you eat daily?</a:t>
          </a:r>
          <a:br>
            <a:rPr lang="en-US" dirty="0"/>
          </a:br>
          <a:r>
            <a:rPr lang="en-US" b="1" dirty="0"/>
            <a:t>FAF:</a:t>
          </a:r>
          <a:r>
            <a:rPr lang="en-US" dirty="0"/>
            <a:t> How often do you have physical activity?</a:t>
          </a:r>
          <a:br>
            <a:rPr lang="en-US" dirty="0"/>
          </a:br>
          <a:r>
            <a:rPr lang="en-US" b="1" dirty="0"/>
            <a:t>TUE:</a:t>
          </a:r>
          <a:r>
            <a:rPr lang="en-US" dirty="0"/>
            <a:t> How much time do you use technological devices (e.g. phone, TV, computer)?</a:t>
          </a:r>
          <a:br>
            <a:rPr lang="en-US" dirty="0"/>
          </a:br>
          <a:r>
            <a:rPr lang="en-US" b="1" dirty="0"/>
            <a:t>CALC:</a:t>
          </a:r>
          <a:r>
            <a:rPr lang="en-US" dirty="0"/>
            <a:t> How often do you drink alcohol?</a:t>
          </a:r>
          <a:br>
            <a:rPr lang="en-US" dirty="0"/>
          </a:br>
          <a:r>
            <a:rPr lang="en-US" dirty="0"/>
            <a:t> </a:t>
          </a:r>
          <a:r>
            <a:rPr lang="en-US" b="1" dirty="0"/>
            <a:t>MTRANS:</a:t>
          </a:r>
          <a:r>
            <a:rPr lang="en-US" dirty="0"/>
            <a:t> Which transportation do you usually use?</a:t>
          </a:r>
        </a:p>
      </dgm:t>
    </dgm:pt>
    <dgm:pt modelId="{82D54E0B-C768-45E9-B520-33FA11941B69}" type="parTrans" cxnId="{7ECC190B-0AFB-48D4-9C6F-14703A4D74F5}">
      <dgm:prSet/>
      <dgm:spPr/>
      <dgm:t>
        <a:bodyPr/>
        <a:lstStyle/>
        <a:p>
          <a:endParaRPr lang="en-US"/>
        </a:p>
      </dgm:t>
    </dgm:pt>
    <dgm:pt modelId="{5244D6DF-A040-4EF2-9A82-CF7434DE6A0D}" type="sibTrans" cxnId="{7ECC190B-0AFB-48D4-9C6F-14703A4D74F5}">
      <dgm:prSet/>
      <dgm:spPr/>
      <dgm:t>
        <a:bodyPr/>
        <a:lstStyle/>
        <a:p>
          <a:endParaRPr lang="en-US"/>
        </a:p>
      </dgm:t>
    </dgm:pt>
    <dgm:pt modelId="{FA01AF43-3918-4D02-9B67-842DF639A4B2}" type="pres">
      <dgm:prSet presAssocID="{07EF5257-7E1F-43F0-BB16-AB7A07F1E5B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2B60A41-C697-42CB-8322-C73BACDCA5E7}" type="pres">
      <dgm:prSet presAssocID="{50B3CDF4-7AD1-4D27-BE6D-905CF5682EA4}" presName="hierRoot1" presStyleCnt="0"/>
      <dgm:spPr/>
    </dgm:pt>
    <dgm:pt modelId="{B903E76A-8391-4FBA-9411-90DBC17CCFDF}" type="pres">
      <dgm:prSet presAssocID="{50B3CDF4-7AD1-4D27-BE6D-905CF5682EA4}" presName="composite" presStyleCnt="0"/>
      <dgm:spPr/>
    </dgm:pt>
    <dgm:pt modelId="{E240D099-F45B-45CA-A546-C836DD6203DD}" type="pres">
      <dgm:prSet presAssocID="{50B3CDF4-7AD1-4D27-BE6D-905CF5682EA4}" presName="background" presStyleLbl="node0" presStyleIdx="0" presStyleCnt="2"/>
      <dgm:spPr/>
    </dgm:pt>
    <dgm:pt modelId="{75BE7438-488D-464E-83F4-4C0E1DE8268D}" type="pres">
      <dgm:prSet presAssocID="{50B3CDF4-7AD1-4D27-BE6D-905CF5682EA4}" presName="text" presStyleLbl="fgAcc0" presStyleIdx="0" presStyleCnt="2">
        <dgm:presLayoutVars>
          <dgm:chPref val="3"/>
        </dgm:presLayoutVars>
      </dgm:prSet>
      <dgm:spPr/>
    </dgm:pt>
    <dgm:pt modelId="{EDFA15B2-5EBA-461C-ABCB-8A12A1FF0ADC}" type="pres">
      <dgm:prSet presAssocID="{50B3CDF4-7AD1-4D27-BE6D-905CF5682EA4}" presName="hierChild2" presStyleCnt="0"/>
      <dgm:spPr/>
    </dgm:pt>
    <dgm:pt modelId="{13C36A67-6B4E-42D9-B49A-BFB60456B5B2}" type="pres">
      <dgm:prSet presAssocID="{11E8103D-EDE9-4ED3-ACE7-C0001424E5A6}" presName="hierRoot1" presStyleCnt="0"/>
      <dgm:spPr/>
    </dgm:pt>
    <dgm:pt modelId="{31D2623D-0135-45D4-887D-B2637CDB1DB2}" type="pres">
      <dgm:prSet presAssocID="{11E8103D-EDE9-4ED3-ACE7-C0001424E5A6}" presName="composite" presStyleCnt="0"/>
      <dgm:spPr/>
    </dgm:pt>
    <dgm:pt modelId="{CC462CDE-4009-47A1-B9BB-B7059B60670F}" type="pres">
      <dgm:prSet presAssocID="{11E8103D-EDE9-4ED3-ACE7-C0001424E5A6}" presName="background" presStyleLbl="node0" presStyleIdx="1" presStyleCnt="2"/>
      <dgm:spPr/>
    </dgm:pt>
    <dgm:pt modelId="{80887A1D-FACF-4FEC-A41E-CEE089B0FA18}" type="pres">
      <dgm:prSet presAssocID="{11E8103D-EDE9-4ED3-ACE7-C0001424E5A6}" presName="text" presStyleLbl="fgAcc0" presStyleIdx="1" presStyleCnt="2">
        <dgm:presLayoutVars>
          <dgm:chPref val="3"/>
        </dgm:presLayoutVars>
      </dgm:prSet>
      <dgm:spPr/>
    </dgm:pt>
    <dgm:pt modelId="{7B462652-B54B-4C85-8AF0-D371A0695FF0}" type="pres">
      <dgm:prSet presAssocID="{11E8103D-EDE9-4ED3-ACE7-C0001424E5A6}" presName="hierChild2" presStyleCnt="0"/>
      <dgm:spPr/>
    </dgm:pt>
  </dgm:ptLst>
  <dgm:cxnLst>
    <dgm:cxn modelId="{7ECC190B-0AFB-48D4-9C6F-14703A4D74F5}" srcId="{07EF5257-7E1F-43F0-BB16-AB7A07F1E5BC}" destId="{11E8103D-EDE9-4ED3-ACE7-C0001424E5A6}" srcOrd="1" destOrd="0" parTransId="{82D54E0B-C768-45E9-B520-33FA11941B69}" sibTransId="{5244D6DF-A040-4EF2-9A82-CF7434DE6A0D}"/>
    <dgm:cxn modelId="{41495025-0C9B-45FA-B46C-8E8D9E3DD539}" type="presOf" srcId="{07EF5257-7E1F-43F0-BB16-AB7A07F1E5BC}" destId="{FA01AF43-3918-4D02-9B67-842DF639A4B2}" srcOrd="0" destOrd="0" presId="urn:microsoft.com/office/officeart/2005/8/layout/hierarchy1"/>
    <dgm:cxn modelId="{8A3F7596-85A6-4CAA-AB18-DA1F05C22AD1}" srcId="{07EF5257-7E1F-43F0-BB16-AB7A07F1E5BC}" destId="{50B3CDF4-7AD1-4D27-BE6D-905CF5682EA4}" srcOrd="0" destOrd="0" parTransId="{F139263F-EC6E-43AE-90EF-7385ED165151}" sibTransId="{74CFF89B-3BE3-43EF-83E3-7A3F5E46F9F8}"/>
    <dgm:cxn modelId="{7CF39AC1-6B01-4AB2-9693-8CA8BA8B9A8B}" type="presOf" srcId="{50B3CDF4-7AD1-4D27-BE6D-905CF5682EA4}" destId="{75BE7438-488D-464E-83F4-4C0E1DE8268D}" srcOrd="0" destOrd="0" presId="urn:microsoft.com/office/officeart/2005/8/layout/hierarchy1"/>
    <dgm:cxn modelId="{02FADBCB-0D7E-4F2B-831D-53FCCD6F93DC}" type="presOf" srcId="{11E8103D-EDE9-4ED3-ACE7-C0001424E5A6}" destId="{80887A1D-FACF-4FEC-A41E-CEE089B0FA18}" srcOrd="0" destOrd="0" presId="urn:microsoft.com/office/officeart/2005/8/layout/hierarchy1"/>
    <dgm:cxn modelId="{B61C4839-9173-4F4F-B337-D658E374CA83}" type="presParOf" srcId="{FA01AF43-3918-4D02-9B67-842DF639A4B2}" destId="{72B60A41-C697-42CB-8322-C73BACDCA5E7}" srcOrd="0" destOrd="0" presId="urn:microsoft.com/office/officeart/2005/8/layout/hierarchy1"/>
    <dgm:cxn modelId="{48212CBB-9D26-4936-9EA2-5D5FF3BABAD2}" type="presParOf" srcId="{72B60A41-C697-42CB-8322-C73BACDCA5E7}" destId="{B903E76A-8391-4FBA-9411-90DBC17CCFDF}" srcOrd="0" destOrd="0" presId="urn:microsoft.com/office/officeart/2005/8/layout/hierarchy1"/>
    <dgm:cxn modelId="{B362DAF5-80A6-4EE0-A394-51786337486D}" type="presParOf" srcId="{B903E76A-8391-4FBA-9411-90DBC17CCFDF}" destId="{E240D099-F45B-45CA-A546-C836DD6203DD}" srcOrd="0" destOrd="0" presId="urn:microsoft.com/office/officeart/2005/8/layout/hierarchy1"/>
    <dgm:cxn modelId="{F2BDA16C-EC2B-4596-9A33-AB3B231A0B0F}" type="presParOf" srcId="{B903E76A-8391-4FBA-9411-90DBC17CCFDF}" destId="{75BE7438-488D-464E-83F4-4C0E1DE8268D}" srcOrd="1" destOrd="0" presId="urn:microsoft.com/office/officeart/2005/8/layout/hierarchy1"/>
    <dgm:cxn modelId="{DB28E558-F9C0-4216-A0E7-4EB5DF22AE5D}" type="presParOf" srcId="{72B60A41-C697-42CB-8322-C73BACDCA5E7}" destId="{EDFA15B2-5EBA-461C-ABCB-8A12A1FF0ADC}" srcOrd="1" destOrd="0" presId="urn:microsoft.com/office/officeart/2005/8/layout/hierarchy1"/>
    <dgm:cxn modelId="{9F5AA9E4-66B9-4E60-ABC3-43C65F8485C3}" type="presParOf" srcId="{FA01AF43-3918-4D02-9B67-842DF639A4B2}" destId="{13C36A67-6B4E-42D9-B49A-BFB60456B5B2}" srcOrd="1" destOrd="0" presId="urn:microsoft.com/office/officeart/2005/8/layout/hierarchy1"/>
    <dgm:cxn modelId="{15206389-6978-4BB1-A5FC-5BF0A37EC199}" type="presParOf" srcId="{13C36A67-6B4E-42D9-B49A-BFB60456B5B2}" destId="{31D2623D-0135-45D4-887D-B2637CDB1DB2}" srcOrd="0" destOrd="0" presId="urn:microsoft.com/office/officeart/2005/8/layout/hierarchy1"/>
    <dgm:cxn modelId="{4F302B76-A647-41A8-80B0-832962BC3323}" type="presParOf" srcId="{31D2623D-0135-45D4-887D-B2637CDB1DB2}" destId="{CC462CDE-4009-47A1-B9BB-B7059B60670F}" srcOrd="0" destOrd="0" presId="urn:microsoft.com/office/officeart/2005/8/layout/hierarchy1"/>
    <dgm:cxn modelId="{A8150165-4B7D-442F-8B3F-C4BFFD2F4F50}" type="presParOf" srcId="{31D2623D-0135-45D4-887D-B2637CDB1DB2}" destId="{80887A1D-FACF-4FEC-A41E-CEE089B0FA18}" srcOrd="1" destOrd="0" presId="urn:microsoft.com/office/officeart/2005/8/layout/hierarchy1"/>
    <dgm:cxn modelId="{ED889ACF-880C-4ADF-87EF-CD388CCBA60A}" type="presParOf" srcId="{13C36A67-6B4E-42D9-B49A-BFB60456B5B2}" destId="{7B462652-B54B-4C85-8AF0-D371A0695F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51B7EE-EAD6-4CFF-B672-8701B223CAD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FFDAD9D-95C4-4A96-9065-FD49F6C63F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Transformation:</a:t>
          </a:r>
          <a:r>
            <a:rPr lang="en-US"/>
            <a:t> I performed data type transformations for some columns to prepare them for encoding and scaling.</a:t>
          </a:r>
        </a:p>
      </dgm:t>
    </dgm:pt>
    <dgm:pt modelId="{977B5B41-68FC-4C00-B127-318A5057A5E5}" type="parTrans" cxnId="{F7A67E2D-58E0-45E7-8CAC-6E0AC987686C}">
      <dgm:prSet/>
      <dgm:spPr/>
      <dgm:t>
        <a:bodyPr/>
        <a:lstStyle/>
        <a:p>
          <a:endParaRPr lang="en-US"/>
        </a:p>
      </dgm:t>
    </dgm:pt>
    <dgm:pt modelId="{6E54D78A-F9E1-47D4-8BFA-549AB4F7EEC9}" type="sibTrans" cxnId="{F7A67E2D-58E0-45E7-8CAC-6E0AC987686C}">
      <dgm:prSet/>
      <dgm:spPr/>
      <dgm:t>
        <a:bodyPr/>
        <a:lstStyle/>
        <a:p>
          <a:endParaRPr lang="en-US"/>
        </a:p>
      </dgm:t>
    </dgm:pt>
    <dgm:pt modelId="{1552F549-C3B6-4A1C-9F14-221888C9C0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Ordinal Encoding:</a:t>
          </a:r>
          <a:r>
            <a:rPr lang="en-US"/>
            <a:t> I applied ordinal encoding to convert categorical variables with ordered categories into numerical values suitable for modeling.</a:t>
          </a:r>
        </a:p>
      </dgm:t>
    </dgm:pt>
    <dgm:pt modelId="{17CFD604-ECD0-48FF-AFD6-AE1367FC98D8}" type="parTrans" cxnId="{356F7C1B-7AE9-499D-A8CA-98C0A1411653}">
      <dgm:prSet/>
      <dgm:spPr/>
      <dgm:t>
        <a:bodyPr/>
        <a:lstStyle/>
        <a:p>
          <a:endParaRPr lang="en-US"/>
        </a:p>
      </dgm:t>
    </dgm:pt>
    <dgm:pt modelId="{9192A69A-B146-4CEB-9C13-03CBB3B1A3C4}" type="sibTrans" cxnId="{356F7C1B-7AE9-499D-A8CA-98C0A1411653}">
      <dgm:prSet/>
      <dgm:spPr/>
      <dgm:t>
        <a:bodyPr/>
        <a:lstStyle/>
        <a:p>
          <a:endParaRPr lang="en-US"/>
        </a:p>
      </dgm:t>
    </dgm:pt>
    <dgm:pt modelId="{9B2FE67C-28D3-4D23-9704-560176E473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Robust Scaler:</a:t>
          </a:r>
          <a:r>
            <a:rPr lang="en-US"/>
            <a:t> I used Robust Scaler on numerical features because the data contained meaningful outlier values, and Robust Scaler is less sensitive to outliers compared to standard scaling methods.</a:t>
          </a:r>
        </a:p>
      </dgm:t>
    </dgm:pt>
    <dgm:pt modelId="{421DA94A-32FF-464B-BF93-5FA311E31EDA}" type="parTrans" cxnId="{DA5A84D3-AC1A-4479-9D67-12AABF61BEEC}">
      <dgm:prSet/>
      <dgm:spPr/>
      <dgm:t>
        <a:bodyPr/>
        <a:lstStyle/>
        <a:p>
          <a:endParaRPr lang="en-US"/>
        </a:p>
      </dgm:t>
    </dgm:pt>
    <dgm:pt modelId="{777A3224-5838-4349-9424-64E48C19B7CD}" type="sibTrans" cxnId="{DA5A84D3-AC1A-4479-9D67-12AABF61BEEC}">
      <dgm:prSet/>
      <dgm:spPr/>
      <dgm:t>
        <a:bodyPr/>
        <a:lstStyle/>
        <a:p>
          <a:endParaRPr lang="en-US"/>
        </a:p>
      </dgm:t>
    </dgm:pt>
    <dgm:pt modelId="{3A5F009B-3335-4113-A90C-9B17C158C97A}" type="pres">
      <dgm:prSet presAssocID="{F651B7EE-EAD6-4CFF-B672-8701B223CAD4}" presName="root" presStyleCnt="0">
        <dgm:presLayoutVars>
          <dgm:dir/>
          <dgm:resizeHandles val="exact"/>
        </dgm:presLayoutVars>
      </dgm:prSet>
      <dgm:spPr/>
    </dgm:pt>
    <dgm:pt modelId="{581C9783-10F4-4555-9335-B52D40276DCA}" type="pres">
      <dgm:prSet presAssocID="{3FFDAD9D-95C4-4A96-9065-FD49F6C63F49}" presName="compNode" presStyleCnt="0"/>
      <dgm:spPr/>
    </dgm:pt>
    <dgm:pt modelId="{B88EB8C9-CBED-4A09-A633-F0D935465CF4}" type="pres">
      <dgm:prSet presAssocID="{3FFDAD9D-95C4-4A96-9065-FD49F6C63F49}" presName="bgRect" presStyleLbl="bgShp" presStyleIdx="0" presStyleCnt="3"/>
      <dgm:spPr/>
    </dgm:pt>
    <dgm:pt modelId="{BB08E151-7E0B-48FA-9D5D-9928177D2122}" type="pres">
      <dgm:prSet presAssocID="{3FFDAD9D-95C4-4A96-9065-FD49F6C63F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E523997-217C-4C24-B20E-7EDA0C051C38}" type="pres">
      <dgm:prSet presAssocID="{3FFDAD9D-95C4-4A96-9065-FD49F6C63F49}" presName="spaceRect" presStyleCnt="0"/>
      <dgm:spPr/>
    </dgm:pt>
    <dgm:pt modelId="{6AABA60A-1D1F-4577-8308-8635ABD68129}" type="pres">
      <dgm:prSet presAssocID="{3FFDAD9D-95C4-4A96-9065-FD49F6C63F49}" presName="parTx" presStyleLbl="revTx" presStyleIdx="0" presStyleCnt="3">
        <dgm:presLayoutVars>
          <dgm:chMax val="0"/>
          <dgm:chPref val="0"/>
        </dgm:presLayoutVars>
      </dgm:prSet>
      <dgm:spPr/>
    </dgm:pt>
    <dgm:pt modelId="{C2F6F402-75BA-4B4C-B883-AF3ABC0F7B65}" type="pres">
      <dgm:prSet presAssocID="{6E54D78A-F9E1-47D4-8BFA-549AB4F7EEC9}" presName="sibTrans" presStyleCnt="0"/>
      <dgm:spPr/>
    </dgm:pt>
    <dgm:pt modelId="{A9DC4315-C0CD-41BA-89FE-F7CBEE5583A5}" type="pres">
      <dgm:prSet presAssocID="{1552F549-C3B6-4A1C-9F14-221888C9C0AC}" presName="compNode" presStyleCnt="0"/>
      <dgm:spPr/>
    </dgm:pt>
    <dgm:pt modelId="{48292B8C-FA52-4117-9DFF-CC3F8AD0B7C2}" type="pres">
      <dgm:prSet presAssocID="{1552F549-C3B6-4A1C-9F14-221888C9C0AC}" presName="bgRect" presStyleLbl="bgShp" presStyleIdx="1" presStyleCnt="3"/>
      <dgm:spPr/>
    </dgm:pt>
    <dgm:pt modelId="{C1B93B16-10F9-4C1B-A930-B7679E357FBE}" type="pres">
      <dgm:prSet presAssocID="{1552F549-C3B6-4A1C-9F14-221888C9C0A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9D3E2A5-DDE3-46C0-A388-642134A5FBC6}" type="pres">
      <dgm:prSet presAssocID="{1552F549-C3B6-4A1C-9F14-221888C9C0AC}" presName="spaceRect" presStyleCnt="0"/>
      <dgm:spPr/>
    </dgm:pt>
    <dgm:pt modelId="{733099AC-C61E-4249-8804-F1F85FD37B89}" type="pres">
      <dgm:prSet presAssocID="{1552F549-C3B6-4A1C-9F14-221888C9C0AC}" presName="parTx" presStyleLbl="revTx" presStyleIdx="1" presStyleCnt="3">
        <dgm:presLayoutVars>
          <dgm:chMax val="0"/>
          <dgm:chPref val="0"/>
        </dgm:presLayoutVars>
      </dgm:prSet>
      <dgm:spPr/>
    </dgm:pt>
    <dgm:pt modelId="{FB20B8B0-35D1-4B4A-84D5-E6E6513D7D99}" type="pres">
      <dgm:prSet presAssocID="{9192A69A-B146-4CEB-9C13-03CBB3B1A3C4}" presName="sibTrans" presStyleCnt="0"/>
      <dgm:spPr/>
    </dgm:pt>
    <dgm:pt modelId="{FCC707D9-854D-4D70-8BA1-7FA336FC4529}" type="pres">
      <dgm:prSet presAssocID="{9B2FE67C-28D3-4D23-9704-560176E4734D}" presName="compNode" presStyleCnt="0"/>
      <dgm:spPr/>
    </dgm:pt>
    <dgm:pt modelId="{D7A3DD02-A675-4AC9-96AB-9C800C1C6FAC}" type="pres">
      <dgm:prSet presAssocID="{9B2FE67C-28D3-4D23-9704-560176E4734D}" presName="bgRect" presStyleLbl="bgShp" presStyleIdx="2" presStyleCnt="3"/>
      <dgm:spPr/>
    </dgm:pt>
    <dgm:pt modelId="{60577D3E-B72F-4B07-BDAA-3482488CDCE5}" type="pres">
      <dgm:prSet presAssocID="{9B2FE67C-28D3-4D23-9704-560176E4734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8B4F36AD-36F7-4FB9-8778-3600822DD7DB}" type="pres">
      <dgm:prSet presAssocID="{9B2FE67C-28D3-4D23-9704-560176E4734D}" presName="spaceRect" presStyleCnt="0"/>
      <dgm:spPr/>
    </dgm:pt>
    <dgm:pt modelId="{25582D63-5315-493D-A0CA-D7E1D83FDC59}" type="pres">
      <dgm:prSet presAssocID="{9B2FE67C-28D3-4D23-9704-560176E4734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56F7C1B-7AE9-499D-A8CA-98C0A1411653}" srcId="{F651B7EE-EAD6-4CFF-B672-8701B223CAD4}" destId="{1552F549-C3B6-4A1C-9F14-221888C9C0AC}" srcOrd="1" destOrd="0" parTransId="{17CFD604-ECD0-48FF-AFD6-AE1367FC98D8}" sibTransId="{9192A69A-B146-4CEB-9C13-03CBB3B1A3C4}"/>
    <dgm:cxn modelId="{F7A67E2D-58E0-45E7-8CAC-6E0AC987686C}" srcId="{F651B7EE-EAD6-4CFF-B672-8701B223CAD4}" destId="{3FFDAD9D-95C4-4A96-9065-FD49F6C63F49}" srcOrd="0" destOrd="0" parTransId="{977B5B41-68FC-4C00-B127-318A5057A5E5}" sibTransId="{6E54D78A-F9E1-47D4-8BFA-549AB4F7EEC9}"/>
    <dgm:cxn modelId="{CE996531-2B05-4611-9C7A-0E77527BBB37}" type="presOf" srcId="{F651B7EE-EAD6-4CFF-B672-8701B223CAD4}" destId="{3A5F009B-3335-4113-A90C-9B17C158C97A}" srcOrd="0" destOrd="0" presId="urn:microsoft.com/office/officeart/2018/2/layout/IconVerticalSolidList"/>
    <dgm:cxn modelId="{F32BA531-3E3B-4FA3-A8F8-BD53AE9D559F}" type="presOf" srcId="{3FFDAD9D-95C4-4A96-9065-FD49F6C63F49}" destId="{6AABA60A-1D1F-4577-8308-8635ABD68129}" srcOrd="0" destOrd="0" presId="urn:microsoft.com/office/officeart/2018/2/layout/IconVerticalSolidList"/>
    <dgm:cxn modelId="{30B454A9-78C5-4AF6-9918-ECB18287709A}" type="presOf" srcId="{1552F549-C3B6-4A1C-9F14-221888C9C0AC}" destId="{733099AC-C61E-4249-8804-F1F85FD37B89}" srcOrd="0" destOrd="0" presId="urn:microsoft.com/office/officeart/2018/2/layout/IconVerticalSolidList"/>
    <dgm:cxn modelId="{DA5A84D3-AC1A-4479-9D67-12AABF61BEEC}" srcId="{F651B7EE-EAD6-4CFF-B672-8701B223CAD4}" destId="{9B2FE67C-28D3-4D23-9704-560176E4734D}" srcOrd="2" destOrd="0" parTransId="{421DA94A-32FF-464B-BF93-5FA311E31EDA}" sibTransId="{777A3224-5838-4349-9424-64E48C19B7CD}"/>
    <dgm:cxn modelId="{564A9EFF-0521-40C0-B76F-7E7CF6461414}" type="presOf" srcId="{9B2FE67C-28D3-4D23-9704-560176E4734D}" destId="{25582D63-5315-493D-A0CA-D7E1D83FDC59}" srcOrd="0" destOrd="0" presId="urn:microsoft.com/office/officeart/2018/2/layout/IconVerticalSolidList"/>
    <dgm:cxn modelId="{8656E405-A4EC-4B58-B69A-0703165C9C3E}" type="presParOf" srcId="{3A5F009B-3335-4113-A90C-9B17C158C97A}" destId="{581C9783-10F4-4555-9335-B52D40276DCA}" srcOrd="0" destOrd="0" presId="urn:microsoft.com/office/officeart/2018/2/layout/IconVerticalSolidList"/>
    <dgm:cxn modelId="{5BC9E532-A09A-4A12-94C9-12059CB3E611}" type="presParOf" srcId="{581C9783-10F4-4555-9335-B52D40276DCA}" destId="{B88EB8C9-CBED-4A09-A633-F0D935465CF4}" srcOrd="0" destOrd="0" presId="urn:microsoft.com/office/officeart/2018/2/layout/IconVerticalSolidList"/>
    <dgm:cxn modelId="{7C389050-C7D7-4861-8918-BC8EA82522E3}" type="presParOf" srcId="{581C9783-10F4-4555-9335-B52D40276DCA}" destId="{BB08E151-7E0B-48FA-9D5D-9928177D2122}" srcOrd="1" destOrd="0" presId="urn:microsoft.com/office/officeart/2018/2/layout/IconVerticalSolidList"/>
    <dgm:cxn modelId="{D5C2B313-3D70-48F5-909D-3A442BA721E8}" type="presParOf" srcId="{581C9783-10F4-4555-9335-B52D40276DCA}" destId="{AE523997-217C-4C24-B20E-7EDA0C051C38}" srcOrd="2" destOrd="0" presId="urn:microsoft.com/office/officeart/2018/2/layout/IconVerticalSolidList"/>
    <dgm:cxn modelId="{AB15D327-CD15-4256-9DE8-9F0779510D2E}" type="presParOf" srcId="{581C9783-10F4-4555-9335-B52D40276DCA}" destId="{6AABA60A-1D1F-4577-8308-8635ABD68129}" srcOrd="3" destOrd="0" presId="urn:microsoft.com/office/officeart/2018/2/layout/IconVerticalSolidList"/>
    <dgm:cxn modelId="{E45CE14E-E331-4201-BB11-B5D237650241}" type="presParOf" srcId="{3A5F009B-3335-4113-A90C-9B17C158C97A}" destId="{C2F6F402-75BA-4B4C-B883-AF3ABC0F7B65}" srcOrd="1" destOrd="0" presId="urn:microsoft.com/office/officeart/2018/2/layout/IconVerticalSolidList"/>
    <dgm:cxn modelId="{778D1BCC-96B6-44D8-B167-4ABF92AD1942}" type="presParOf" srcId="{3A5F009B-3335-4113-A90C-9B17C158C97A}" destId="{A9DC4315-C0CD-41BA-89FE-F7CBEE5583A5}" srcOrd="2" destOrd="0" presId="urn:microsoft.com/office/officeart/2018/2/layout/IconVerticalSolidList"/>
    <dgm:cxn modelId="{5CF99CCD-9422-4A3C-AD64-73EE73A8C3AE}" type="presParOf" srcId="{A9DC4315-C0CD-41BA-89FE-F7CBEE5583A5}" destId="{48292B8C-FA52-4117-9DFF-CC3F8AD0B7C2}" srcOrd="0" destOrd="0" presId="urn:microsoft.com/office/officeart/2018/2/layout/IconVerticalSolidList"/>
    <dgm:cxn modelId="{E8E2E173-04EB-4917-8949-44C15A0D386E}" type="presParOf" srcId="{A9DC4315-C0CD-41BA-89FE-F7CBEE5583A5}" destId="{C1B93B16-10F9-4C1B-A930-B7679E357FBE}" srcOrd="1" destOrd="0" presId="urn:microsoft.com/office/officeart/2018/2/layout/IconVerticalSolidList"/>
    <dgm:cxn modelId="{601EB6F6-5424-47E4-AA53-65AF9B1B2F4D}" type="presParOf" srcId="{A9DC4315-C0CD-41BA-89FE-F7CBEE5583A5}" destId="{49D3E2A5-DDE3-46C0-A388-642134A5FBC6}" srcOrd="2" destOrd="0" presId="urn:microsoft.com/office/officeart/2018/2/layout/IconVerticalSolidList"/>
    <dgm:cxn modelId="{EA58CC82-D6F0-4F8A-88BC-F101FCF86C3B}" type="presParOf" srcId="{A9DC4315-C0CD-41BA-89FE-F7CBEE5583A5}" destId="{733099AC-C61E-4249-8804-F1F85FD37B89}" srcOrd="3" destOrd="0" presId="urn:microsoft.com/office/officeart/2018/2/layout/IconVerticalSolidList"/>
    <dgm:cxn modelId="{AFAF0C29-E7C2-4779-B193-594FA29858F8}" type="presParOf" srcId="{3A5F009B-3335-4113-A90C-9B17C158C97A}" destId="{FB20B8B0-35D1-4B4A-84D5-E6E6513D7D99}" srcOrd="3" destOrd="0" presId="urn:microsoft.com/office/officeart/2018/2/layout/IconVerticalSolidList"/>
    <dgm:cxn modelId="{896DE978-C668-4958-883C-3728F389280B}" type="presParOf" srcId="{3A5F009B-3335-4113-A90C-9B17C158C97A}" destId="{FCC707D9-854D-4D70-8BA1-7FA336FC4529}" srcOrd="4" destOrd="0" presId="urn:microsoft.com/office/officeart/2018/2/layout/IconVerticalSolidList"/>
    <dgm:cxn modelId="{F780E0ED-4302-4FC0-9CE7-12E9F5963193}" type="presParOf" srcId="{FCC707D9-854D-4D70-8BA1-7FA336FC4529}" destId="{D7A3DD02-A675-4AC9-96AB-9C800C1C6FAC}" srcOrd="0" destOrd="0" presId="urn:microsoft.com/office/officeart/2018/2/layout/IconVerticalSolidList"/>
    <dgm:cxn modelId="{4658A668-A991-4B29-A033-F71CCA79A4DD}" type="presParOf" srcId="{FCC707D9-854D-4D70-8BA1-7FA336FC4529}" destId="{60577D3E-B72F-4B07-BDAA-3482488CDCE5}" srcOrd="1" destOrd="0" presId="urn:microsoft.com/office/officeart/2018/2/layout/IconVerticalSolidList"/>
    <dgm:cxn modelId="{5A1D465A-926B-4F1F-99A8-7C623BA0B0E8}" type="presParOf" srcId="{FCC707D9-854D-4D70-8BA1-7FA336FC4529}" destId="{8B4F36AD-36F7-4FB9-8778-3600822DD7DB}" srcOrd="2" destOrd="0" presId="urn:microsoft.com/office/officeart/2018/2/layout/IconVerticalSolidList"/>
    <dgm:cxn modelId="{B6ED4F48-3852-45DE-92B2-D872565B6DDF}" type="presParOf" srcId="{FCC707D9-854D-4D70-8BA1-7FA336FC4529}" destId="{25582D63-5315-493D-A0CA-D7E1D83FDC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102DF-2E9E-4801-B661-F053878099D1}">
      <dsp:nvSpPr>
        <dsp:cNvPr id="0" name=""/>
        <dsp:cNvSpPr/>
      </dsp:nvSpPr>
      <dsp:spPr>
        <a:xfrm>
          <a:off x="0" y="61468"/>
          <a:ext cx="6949440" cy="8599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Overview</a:t>
          </a:r>
          <a:endParaRPr lang="en-US" sz="3500" kern="1200"/>
        </a:p>
      </dsp:txBody>
      <dsp:txXfrm>
        <a:off x="41979" y="103447"/>
        <a:ext cx="6865482" cy="775991"/>
      </dsp:txXfrm>
    </dsp:sp>
    <dsp:sp modelId="{039F0E57-27AC-470F-9EDF-87039382825C}">
      <dsp:nvSpPr>
        <dsp:cNvPr id="0" name=""/>
        <dsp:cNvSpPr/>
      </dsp:nvSpPr>
      <dsp:spPr>
        <a:xfrm>
          <a:off x="0" y="1022218"/>
          <a:ext cx="6949440" cy="859949"/>
        </a:xfrm>
        <a:prstGeom prst="roundRect">
          <a:avLst/>
        </a:prstGeom>
        <a:solidFill>
          <a:schemeClr val="accent5">
            <a:hueOff val="1822866"/>
            <a:satOff val="-821"/>
            <a:lumOff val="-1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Explore Data</a:t>
          </a:r>
          <a:endParaRPr lang="en-US" sz="3500" kern="1200"/>
        </a:p>
      </dsp:txBody>
      <dsp:txXfrm>
        <a:off x="41979" y="1064197"/>
        <a:ext cx="6865482" cy="775991"/>
      </dsp:txXfrm>
    </dsp:sp>
    <dsp:sp modelId="{7E194F0A-1E2E-409E-8AA9-70F4D8D2FF7D}">
      <dsp:nvSpPr>
        <dsp:cNvPr id="0" name=""/>
        <dsp:cNvSpPr/>
      </dsp:nvSpPr>
      <dsp:spPr>
        <a:xfrm>
          <a:off x="0" y="1982968"/>
          <a:ext cx="6949440" cy="859949"/>
        </a:xfrm>
        <a:prstGeom prst="roundRect">
          <a:avLst/>
        </a:prstGeom>
        <a:solidFill>
          <a:schemeClr val="accent5">
            <a:hueOff val="3645731"/>
            <a:satOff val="-1642"/>
            <a:lumOff val="-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Preprocessing</a:t>
          </a:r>
          <a:endParaRPr lang="en-US" sz="3500" kern="1200"/>
        </a:p>
      </dsp:txBody>
      <dsp:txXfrm>
        <a:off x="41979" y="2024947"/>
        <a:ext cx="6865482" cy="775991"/>
      </dsp:txXfrm>
    </dsp:sp>
    <dsp:sp modelId="{823504CC-87BC-416F-845B-5DE75F850290}">
      <dsp:nvSpPr>
        <dsp:cNvPr id="0" name=""/>
        <dsp:cNvSpPr/>
      </dsp:nvSpPr>
      <dsp:spPr>
        <a:xfrm>
          <a:off x="0" y="2943718"/>
          <a:ext cx="6949440" cy="859949"/>
        </a:xfrm>
        <a:prstGeom prst="roundRect">
          <a:avLst/>
        </a:prstGeom>
        <a:solidFill>
          <a:schemeClr val="accent5">
            <a:hueOff val="5468597"/>
            <a:satOff val="-2462"/>
            <a:lumOff val="-3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Classification Models</a:t>
          </a:r>
          <a:endParaRPr lang="en-US" sz="3500" kern="1200"/>
        </a:p>
      </dsp:txBody>
      <dsp:txXfrm>
        <a:off x="41979" y="2985697"/>
        <a:ext cx="6865482" cy="775991"/>
      </dsp:txXfrm>
    </dsp:sp>
    <dsp:sp modelId="{8A025B96-2319-4B6C-9D3D-54CB35A31ECB}">
      <dsp:nvSpPr>
        <dsp:cNvPr id="0" name=""/>
        <dsp:cNvSpPr/>
      </dsp:nvSpPr>
      <dsp:spPr>
        <a:xfrm>
          <a:off x="0" y="3904468"/>
          <a:ext cx="6949440" cy="859949"/>
        </a:xfrm>
        <a:prstGeom prst="roundRect">
          <a:avLst/>
        </a:prstGeom>
        <a:solidFill>
          <a:schemeClr val="accent5">
            <a:hueOff val="7291462"/>
            <a:satOff val="-3283"/>
            <a:lumOff val="-4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Generalize the Clusters</a:t>
          </a:r>
          <a:endParaRPr lang="en-US" sz="3500" kern="1200"/>
        </a:p>
      </dsp:txBody>
      <dsp:txXfrm>
        <a:off x="41979" y="3946447"/>
        <a:ext cx="6865482" cy="775991"/>
      </dsp:txXfrm>
    </dsp:sp>
    <dsp:sp modelId="{A38B6A01-C26E-4217-97AF-E5C51D84BC2B}">
      <dsp:nvSpPr>
        <dsp:cNvPr id="0" name=""/>
        <dsp:cNvSpPr/>
      </dsp:nvSpPr>
      <dsp:spPr>
        <a:xfrm>
          <a:off x="0" y="4865219"/>
          <a:ext cx="6949440" cy="859949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1" kern="1200"/>
            <a:t>Dashboards</a:t>
          </a:r>
          <a:endParaRPr lang="en-US" sz="3500" kern="1200"/>
        </a:p>
      </dsp:txBody>
      <dsp:txXfrm>
        <a:off x="41979" y="4907198"/>
        <a:ext cx="6865482" cy="775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40D099-F45B-45CA-A546-C836DD6203DD}">
      <dsp:nvSpPr>
        <dsp:cNvPr id="0" name=""/>
        <dsp:cNvSpPr/>
      </dsp:nvSpPr>
      <dsp:spPr>
        <a:xfrm>
          <a:off x="1336" y="470727"/>
          <a:ext cx="4689584" cy="297788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E7438-488D-464E-83F4-4C0E1DE8268D}">
      <dsp:nvSpPr>
        <dsp:cNvPr id="0" name=""/>
        <dsp:cNvSpPr/>
      </dsp:nvSpPr>
      <dsp:spPr>
        <a:xfrm>
          <a:off x="522401" y="965739"/>
          <a:ext cx="4689584" cy="297788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This dataset includes </a:t>
          </a:r>
          <a:r>
            <a:rPr lang="en-US" sz="1300" b="1" kern="1200" dirty="0"/>
            <a:t>key lifestyle and health features</a:t>
          </a:r>
          <a:r>
            <a:rPr lang="en-US" sz="1300" kern="1200" dirty="0"/>
            <a:t>:</a:t>
          </a:r>
        </a:p>
      </dsp:txBody>
      <dsp:txXfrm>
        <a:off x="609620" y="1052958"/>
        <a:ext cx="4515146" cy="2803448"/>
      </dsp:txXfrm>
    </dsp:sp>
    <dsp:sp modelId="{CC462CDE-4009-47A1-B9BB-B7059B60670F}">
      <dsp:nvSpPr>
        <dsp:cNvPr id="0" name=""/>
        <dsp:cNvSpPr/>
      </dsp:nvSpPr>
      <dsp:spPr>
        <a:xfrm>
          <a:off x="5733050" y="470727"/>
          <a:ext cx="4689584" cy="297788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887A1D-FACF-4FEC-A41E-CEE089B0FA18}">
      <dsp:nvSpPr>
        <dsp:cNvPr id="0" name=""/>
        <dsp:cNvSpPr/>
      </dsp:nvSpPr>
      <dsp:spPr>
        <a:xfrm>
          <a:off x="6254115" y="965739"/>
          <a:ext cx="4689584" cy="297788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 </a:t>
          </a:r>
          <a:r>
            <a:rPr lang="en-US" sz="1300" b="1" kern="1200" dirty="0"/>
            <a:t>Family History with Overweight:</a:t>
          </a:r>
          <a:r>
            <a:rPr lang="en-US" sz="1300" kern="1200" dirty="0"/>
            <a:t> Has a family member suffered or suffers from overweight?</a:t>
          </a:r>
          <a:br>
            <a:rPr lang="en-US" sz="1300" kern="1200" dirty="0"/>
          </a:br>
          <a:r>
            <a:rPr lang="en-US" sz="1300" kern="1200" dirty="0"/>
            <a:t> </a:t>
          </a:r>
          <a:r>
            <a:rPr lang="en-US" sz="1300" b="1" kern="1200" dirty="0"/>
            <a:t>FAVC:</a:t>
          </a:r>
          <a:r>
            <a:rPr lang="en-US" sz="1300" kern="1200" dirty="0"/>
            <a:t> Do you eat high caloric food frequently?</a:t>
          </a:r>
          <a:br>
            <a:rPr lang="en-US" sz="1300" kern="1200" dirty="0"/>
          </a:br>
          <a:r>
            <a:rPr lang="en-US" sz="1300" b="1" kern="1200" dirty="0"/>
            <a:t>FCVC:</a:t>
          </a:r>
          <a:r>
            <a:rPr lang="en-US" sz="1300" kern="1200" dirty="0"/>
            <a:t> Do you usually eat vegetables in your meals?</a:t>
          </a:r>
          <a:br>
            <a:rPr lang="en-US" sz="1300" kern="1200" dirty="0"/>
          </a:br>
          <a:r>
            <a:rPr lang="en-US" sz="1300" kern="1200" dirty="0"/>
            <a:t> </a:t>
          </a:r>
          <a:r>
            <a:rPr lang="en-US" sz="1300" b="1" kern="1200" dirty="0"/>
            <a:t>NCP:</a:t>
          </a:r>
          <a:r>
            <a:rPr lang="en-US" sz="1300" kern="1200" dirty="0"/>
            <a:t> How many main meals do you have daily?</a:t>
          </a:r>
          <a:br>
            <a:rPr lang="en-US" sz="1300" kern="1200" dirty="0"/>
          </a:br>
          <a:r>
            <a:rPr lang="en-US" sz="1300" b="1" kern="1200" dirty="0"/>
            <a:t>CAEC:</a:t>
          </a:r>
          <a:r>
            <a:rPr lang="en-US" sz="1300" kern="1200" dirty="0"/>
            <a:t> Do you eat any food between meals?</a:t>
          </a:r>
          <a:br>
            <a:rPr lang="en-US" sz="1300" kern="1200" dirty="0"/>
          </a:br>
          <a:r>
            <a:rPr lang="en-US" sz="1300" b="1" kern="1200" dirty="0"/>
            <a:t>SMOKE:</a:t>
          </a:r>
          <a:r>
            <a:rPr lang="en-US" sz="1300" kern="1200" dirty="0"/>
            <a:t> Do you smoke?</a:t>
          </a:r>
          <a:br>
            <a:rPr lang="en-US" sz="1300" kern="1200" dirty="0"/>
          </a:br>
          <a:r>
            <a:rPr lang="en-US" sz="1300" b="1" kern="1200" dirty="0"/>
            <a:t>CH2O:</a:t>
          </a:r>
          <a:r>
            <a:rPr lang="en-US" sz="1300" kern="1200" dirty="0"/>
            <a:t> How much water do you drink daily?</a:t>
          </a:r>
          <a:br>
            <a:rPr lang="en-US" sz="1300" kern="1200" dirty="0"/>
          </a:br>
          <a:r>
            <a:rPr lang="en-US" sz="1300" b="1" kern="1200" dirty="0"/>
            <a:t>SCC:</a:t>
          </a:r>
          <a:r>
            <a:rPr lang="en-US" sz="1300" kern="1200" dirty="0"/>
            <a:t> Do you monitor the calories you eat daily?</a:t>
          </a:r>
          <a:br>
            <a:rPr lang="en-US" sz="1300" kern="1200" dirty="0"/>
          </a:br>
          <a:r>
            <a:rPr lang="en-US" sz="1300" b="1" kern="1200" dirty="0"/>
            <a:t>FAF:</a:t>
          </a:r>
          <a:r>
            <a:rPr lang="en-US" sz="1300" kern="1200" dirty="0"/>
            <a:t> How often do you have physical activity?</a:t>
          </a:r>
          <a:br>
            <a:rPr lang="en-US" sz="1300" kern="1200" dirty="0"/>
          </a:br>
          <a:r>
            <a:rPr lang="en-US" sz="1300" b="1" kern="1200" dirty="0"/>
            <a:t>TUE:</a:t>
          </a:r>
          <a:r>
            <a:rPr lang="en-US" sz="1300" kern="1200" dirty="0"/>
            <a:t> How much time do you use technological devices (e.g. phone, TV, computer)?</a:t>
          </a:r>
          <a:br>
            <a:rPr lang="en-US" sz="1300" kern="1200" dirty="0"/>
          </a:br>
          <a:r>
            <a:rPr lang="en-US" sz="1300" b="1" kern="1200" dirty="0"/>
            <a:t>CALC:</a:t>
          </a:r>
          <a:r>
            <a:rPr lang="en-US" sz="1300" kern="1200" dirty="0"/>
            <a:t> How often do you drink alcohol?</a:t>
          </a:r>
          <a:br>
            <a:rPr lang="en-US" sz="1300" kern="1200" dirty="0"/>
          </a:br>
          <a:r>
            <a:rPr lang="en-US" sz="1300" kern="1200" dirty="0"/>
            <a:t> </a:t>
          </a:r>
          <a:r>
            <a:rPr lang="en-US" sz="1300" b="1" kern="1200" dirty="0"/>
            <a:t>MTRANS:</a:t>
          </a:r>
          <a:r>
            <a:rPr lang="en-US" sz="1300" kern="1200" dirty="0"/>
            <a:t> Which transportation do you usually use?</a:t>
          </a:r>
        </a:p>
      </dsp:txBody>
      <dsp:txXfrm>
        <a:off x="6341334" y="1052958"/>
        <a:ext cx="4515146" cy="28034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EB8C9-CBED-4A09-A633-F0D935465CF4}">
      <dsp:nvSpPr>
        <dsp:cNvPr id="0" name=""/>
        <dsp:cNvSpPr/>
      </dsp:nvSpPr>
      <dsp:spPr>
        <a:xfrm>
          <a:off x="0" y="499"/>
          <a:ext cx="5916169" cy="1169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08E151-7E0B-48FA-9D5D-9928177D2122}">
      <dsp:nvSpPr>
        <dsp:cNvPr id="0" name=""/>
        <dsp:cNvSpPr/>
      </dsp:nvSpPr>
      <dsp:spPr>
        <a:xfrm>
          <a:off x="353845" y="263690"/>
          <a:ext cx="643355" cy="643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ABA60A-1D1F-4577-8308-8635ABD68129}">
      <dsp:nvSpPr>
        <dsp:cNvPr id="0" name=""/>
        <dsp:cNvSpPr/>
      </dsp:nvSpPr>
      <dsp:spPr>
        <a:xfrm>
          <a:off x="1351045" y="499"/>
          <a:ext cx="4565123" cy="116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Transformation:</a:t>
          </a:r>
          <a:r>
            <a:rPr lang="en-US" sz="1400" kern="1200"/>
            <a:t> I performed data type transformations for some columns to prepare them for encoding and scaling.</a:t>
          </a:r>
        </a:p>
      </dsp:txBody>
      <dsp:txXfrm>
        <a:off x="1351045" y="499"/>
        <a:ext cx="4565123" cy="1169736"/>
      </dsp:txXfrm>
    </dsp:sp>
    <dsp:sp modelId="{48292B8C-FA52-4117-9DFF-CC3F8AD0B7C2}">
      <dsp:nvSpPr>
        <dsp:cNvPr id="0" name=""/>
        <dsp:cNvSpPr/>
      </dsp:nvSpPr>
      <dsp:spPr>
        <a:xfrm>
          <a:off x="0" y="1462670"/>
          <a:ext cx="5916169" cy="1169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93B16-10F9-4C1B-A930-B7679E357FBE}">
      <dsp:nvSpPr>
        <dsp:cNvPr id="0" name=""/>
        <dsp:cNvSpPr/>
      </dsp:nvSpPr>
      <dsp:spPr>
        <a:xfrm>
          <a:off x="353845" y="1725861"/>
          <a:ext cx="643355" cy="643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3099AC-C61E-4249-8804-F1F85FD37B89}">
      <dsp:nvSpPr>
        <dsp:cNvPr id="0" name=""/>
        <dsp:cNvSpPr/>
      </dsp:nvSpPr>
      <dsp:spPr>
        <a:xfrm>
          <a:off x="1351045" y="1462670"/>
          <a:ext cx="4565123" cy="116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Ordinal Encoding:</a:t>
          </a:r>
          <a:r>
            <a:rPr lang="en-US" sz="1400" kern="1200"/>
            <a:t> I applied ordinal encoding to convert categorical variables with ordered categories into numerical values suitable for modeling.</a:t>
          </a:r>
        </a:p>
      </dsp:txBody>
      <dsp:txXfrm>
        <a:off x="1351045" y="1462670"/>
        <a:ext cx="4565123" cy="1169736"/>
      </dsp:txXfrm>
    </dsp:sp>
    <dsp:sp modelId="{D7A3DD02-A675-4AC9-96AB-9C800C1C6FAC}">
      <dsp:nvSpPr>
        <dsp:cNvPr id="0" name=""/>
        <dsp:cNvSpPr/>
      </dsp:nvSpPr>
      <dsp:spPr>
        <a:xfrm>
          <a:off x="0" y="2924841"/>
          <a:ext cx="5916169" cy="116973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577D3E-B72F-4B07-BDAA-3482488CDCE5}">
      <dsp:nvSpPr>
        <dsp:cNvPr id="0" name=""/>
        <dsp:cNvSpPr/>
      </dsp:nvSpPr>
      <dsp:spPr>
        <a:xfrm>
          <a:off x="353845" y="3188032"/>
          <a:ext cx="643355" cy="643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582D63-5315-493D-A0CA-D7E1D83FDC59}">
      <dsp:nvSpPr>
        <dsp:cNvPr id="0" name=""/>
        <dsp:cNvSpPr/>
      </dsp:nvSpPr>
      <dsp:spPr>
        <a:xfrm>
          <a:off x="1351045" y="2924841"/>
          <a:ext cx="4565123" cy="1169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797" tIns="123797" rIns="123797" bIns="1237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Robust Scaler:</a:t>
          </a:r>
          <a:r>
            <a:rPr lang="en-US" sz="1400" kern="1200"/>
            <a:t> I used Robust Scaler on numerical features because the data contained meaningful outlier values, and Robust Scaler is less sensitive to outliers compared to standard scaling methods.</a:t>
          </a:r>
        </a:p>
      </dsp:txBody>
      <dsp:txXfrm>
        <a:off x="1351045" y="2924841"/>
        <a:ext cx="4565123" cy="1169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74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48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58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4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002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8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77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9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easuring tape on table">
            <a:extLst>
              <a:ext uri="{FF2B5EF4-FFF2-40B4-BE49-F238E27FC236}">
                <a16:creationId xmlns:a16="http://schemas.microsoft.com/office/drawing/2014/main" id="{E23E5BF5-9493-51B0-CE80-92F053C9F2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434" b="14296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8F3F75-3AC3-587D-6459-58A8C3BC58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Obesity Levels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1F0C3-A761-25A1-74A1-B7862B09A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Exploratory Data Analysis , Classification and Clustering Project</a:t>
            </a:r>
          </a:p>
          <a:p>
            <a:r>
              <a:rPr lang="en-US" sz="2200" dirty="0">
                <a:solidFill>
                  <a:srgbClr val="FFFFFF"/>
                </a:solidFill>
              </a:rPr>
              <a:t>Made by : Marwan Tamer</a:t>
            </a:r>
          </a:p>
        </p:txBody>
      </p:sp>
    </p:spTree>
    <p:extLst>
      <p:ext uri="{BB962C8B-B14F-4D97-AF65-F5344CB8AC3E}">
        <p14:creationId xmlns:p14="http://schemas.microsoft.com/office/powerpoint/2010/main" val="2095311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008648-9046-B8BE-EE03-433091E19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Outline: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85C190-3C96-EA63-F8EA-A80787F08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27189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78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9E6349-0F73-AAA4-82AC-7A14D342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03504"/>
            <a:ext cx="4667275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Overview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8DB22-70B4-78D7-06B0-84513B99F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4962243" cy="409651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200" dirty="0"/>
              <a:t>This dataset estimates </a:t>
            </a:r>
            <a:r>
              <a:rPr lang="en-US" sz="1200" b="1" dirty="0"/>
              <a:t>obesity levels</a:t>
            </a:r>
            <a:r>
              <a:rPr lang="en-US" sz="1200" dirty="0"/>
              <a:t> based on </a:t>
            </a:r>
            <a:r>
              <a:rPr lang="en-US" sz="1200" b="1" dirty="0"/>
              <a:t>eating habits and physical condition</a:t>
            </a:r>
            <a:r>
              <a:rPr lang="en-US" sz="1200" dirty="0"/>
              <a:t>.</a:t>
            </a:r>
          </a:p>
          <a:p>
            <a:pPr>
              <a:lnSpc>
                <a:spcPct val="110000"/>
              </a:lnSpc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It includes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2111 records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with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17 attributes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 from individuals in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Mexico, Peru, and Colombia</a:t>
            </a:r>
          </a:p>
          <a:p>
            <a:pPr>
              <a:lnSpc>
                <a:spcPct val="110000"/>
              </a:lnSpc>
            </a:pPr>
            <a:r>
              <a:rPr lang="en-US" sz="1200" dirty="0"/>
              <a:t>The target variable is </a:t>
            </a:r>
            <a:r>
              <a:rPr lang="en-US" sz="1200" b="1" dirty="0" err="1"/>
              <a:t>NObesity</a:t>
            </a:r>
            <a:r>
              <a:rPr lang="en-US" sz="1200" b="1" dirty="0"/>
              <a:t> (Obesity Level)</a:t>
            </a:r>
            <a:r>
              <a:rPr lang="en-US" sz="1200" dirty="0"/>
              <a:t> with classes:</a:t>
            </a:r>
            <a:br>
              <a:rPr lang="en-US" sz="1200" dirty="0"/>
            </a:br>
            <a:r>
              <a:rPr lang="en-US" sz="1200" dirty="0"/>
              <a:t>   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Insufficient Weight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Normal Weight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Overweight Level I &amp; II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dirty="0"/>
              <a:t>Obesity Type I, II, III</a:t>
            </a:r>
          </a:p>
          <a:p>
            <a:pPr>
              <a:lnSpc>
                <a:spcPct val="110000"/>
              </a:lnSpc>
            </a:pPr>
            <a:r>
              <a:rPr lang="en-US" sz="1200" b="1" dirty="0"/>
              <a:t>Data Source:</a:t>
            </a:r>
            <a:endParaRPr lang="en-US" sz="1200" dirty="0"/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b="1" dirty="0"/>
              <a:t>23% real data</a:t>
            </a:r>
            <a:r>
              <a:rPr lang="en-US" sz="1200" dirty="0"/>
              <a:t> collected via a web platform</a:t>
            </a:r>
          </a:p>
          <a:p>
            <a:pPr lvl="1">
              <a:lnSpc>
                <a:spcPct val="110000"/>
              </a:lnSpc>
              <a:buFont typeface="Courier New" panose="02070309020205020404" pitchFamily="49" charset="0"/>
              <a:buChar char="o"/>
            </a:pPr>
            <a:r>
              <a:rPr lang="en-US" sz="1200" b="1" dirty="0"/>
              <a:t>77% synthetic data</a:t>
            </a:r>
            <a:r>
              <a:rPr lang="en-US" sz="1200" dirty="0"/>
              <a:t> generated using </a:t>
            </a:r>
            <a:r>
              <a:rPr lang="en-US" sz="1200" b="1" dirty="0"/>
              <a:t>Weka SMOTE</a:t>
            </a:r>
            <a:endParaRPr lang="en-US" sz="1200" dirty="0"/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pic>
        <p:nvPicPr>
          <p:cNvPr id="5" name="Picture 4" descr="Apple with measuring tape">
            <a:extLst>
              <a:ext uri="{FF2B5EF4-FFF2-40B4-BE49-F238E27FC236}">
                <a16:creationId xmlns:a16="http://schemas.microsoft.com/office/drawing/2014/main" id="{EF59F607-C2F2-A341-1134-4A001130FC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663" b="-1"/>
          <a:stretch>
            <a:fillRect/>
          </a:stretch>
        </p:blipFill>
        <p:spPr>
          <a:xfrm>
            <a:off x="5818632" y="-1"/>
            <a:ext cx="63733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59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2ECDB-46E2-59A8-EC28-5A294C53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Explore Data</a:t>
            </a:r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2CA9B0A-A814-1C74-4D92-C91F0622C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4711252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788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99621-F65C-6C07-3FF2-41CF81564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Preprocessing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4B01ADF6-68AE-A234-2B88-38FD6BA0CC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21" r="30529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F021AAD5-7AA7-DA66-B7DF-CD7075A5A08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68533" y="2214282"/>
          <a:ext cx="5916169" cy="40950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73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9C753B-9A4C-A87D-58C4-DC0C54CE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3553412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Classification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015A6-1243-6C4D-3400-664BF620E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212848"/>
            <a:ext cx="3553412" cy="41224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b="1" dirty="0"/>
              <a:t>Tested several classification models, including: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 </a:t>
            </a:r>
            <a:r>
              <a:rPr lang="en-US" sz="1500" dirty="0"/>
              <a:t>Random Forest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Support Vector Machine (SVM)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K-Nearest Neighbors (KNN)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 Logistic Regression</a:t>
            </a:r>
          </a:p>
          <a:p>
            <a:pPr>
              <a:lnSpc>
                <a:spcPct val="110000"/>
              </a:lnSpc>
            </a:pPr>
            <a:r>
              <a:rPr lang="en-US" sz="1500" b="1" dirty="0"/>
              <a:t>Chosen Model:</a:t>
            </a:r>
            <a:br>
              <a:rPr lang="en-US" sz="1500" dirty="0"/>
            </a:br>
            <a:r>
              <a:rPr lang="en-US" sz="1500" dirty="0"/>
              <a:t>I selected </a:t>
            </a:r>
            <a:r>
              <a:rPr lang="en-US" sz="1500" b="1" dirty="0"/>
              <a:t>SVM</a:t>
            </a:r>
            <a:r>
              <a:rPr lang="en-US" sz="1500" dirty="0"/>
              <a:t> because it provided better generalization performance compared to other models.</a:t>
            </a:r>
          </a:p>
          <a:p>
            <a:pPr>
              <a:lnSpc>
                <a:spcPct val="110000"/>
              </a:lnSpc>
            </a:pPr>
            <a:r>
              <a:rPr lang="en-US" sz="1500" b="1" dirty="0"/>
              <a:t>Overall Accuracy:</a:t>
            </a:r>
            <a:r>
              <a:rPr lang="en-US" sz="1500" dirty="0"/>
              <a:t> 90%</a:t>
            </a:r>
          </a:p>
          <a:p>
            <a:pPr indent="-2286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65E5E9-9A47-0BF2-B8E1-41E216BE4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" b="7818"/>
          <a:stretch>
            <a:fillRect/>
          </a:stretch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8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13429-D098-BE1D-23BA-A8BD6727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Clustering Phase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C9B16-D4FB-C8AD-2E58-07F5716E2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/>
              <a:t>Tested two clustering algorithms to analyze the obesity data patterns: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K-Means Clustering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dirty="0"/>
              <a:t>Agglomerative Clustering</a:t>
            </a:r>
          </a:p>
          <a:p>
            <a:r>
              <a:rPr lang="en-US" b="1" dirty="0"/>
              <a:t>Chosen Algorithm:</a:t>
            </a:r>
            <a:br>
              <a:rPr lang="en-US" dirty="0"/>
            </a:br>
            <a:r>
              <a:rPr lang="en-US" dirty="0"/>
              <a:t>I selected </a:t>
            </a:r>
            <a:r>
              <a:rPr lang="en-US" b="1" dirty="0"/>
              <a:t>K-Means</a:t>
            </a:r>
            <a:r>
              <a:rPr lang="en-US" dirty="0"/>
              <a:t> because it achieved a </a:t>
            </a:r>
            <a:r>
              <a:rPr lang="en-US" b="1" dirty="0"/>
              <a:t>better silhouette score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1" name="Content Placeholder 20" descr="A diagram of a clustering diagram&#10;&#10;AI-generated content may be incorrect.">
            <a:extLst>
              <a:ext uri="{FF2B5EF4-FFF2-40B4-BE49-F238E27FC236}">
                <a16:creationId xmlns:a16="http://schemas.microsoft.com/office/drawing/2014/main" id="{62B81534-4851-8AC9-D601-AD12F9B79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1261" y="1480641"/>
            <a:ext cx="5837780" cy="389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24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B3AFD-0290-2E69-C070-2615A7285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Dashboard :</a:t>
            </a:r>
          </a:p>
        </p:txBody>
      </p:sp>
      <p:pic>
        <p:nvPicPr>
          <p:cNvPr id="5" name="Content Placeholder 4" descr="A screenshot of a graph">
            <a:extLst>
              <a:ext uri="{FF2B5EF4-FFF2-40B4-BE49-F238E27FC236}">
                <a16:creationId xmlns:a16="http://schemas.microsoft.com/office/drawing/2014/main" id="{8D41BC14-6DAA-BF48-D267-DCEF6EDAB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915" y="1291107"/>
            <a:ext cx="9555542" cy="53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93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B457-6A61-3B9C-2FCE-980D2630A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Con. Dashboard</a:t>
            </a:r>
            <a:endParaRPr lang="en-US"/>
          </a:p>
        </p:txBody>
      </p:sp>
      <p:pic>
        <p:nvPicPr>
          <p:cNvPr id="5" name="Content Placeholder 4" descr="A close-up of a graph">
            <a:extLst>
              <a:ext uri="{FF2B5EF4-FFF2-40B4-BE49-F238E27FC236}">
                <a16:creationId xmlns:a16="http://schemas.microsoft.com/office/drawing/2014/main" id="{2D930430-222C-B406-066A-EA47E161A3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406" y="1190624"/>
            <a:ext cx="9756878" cy="548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86636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428</Words>
  <Application>Microsoft Office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Neue Haas Grotesk Text Pro</vt:lpstr>
      <vt:lpstr>VanillaVTI</vt:lpstr>
      <vt:lpstr>Obesity Levels Analysis</vt:lpstr>
      <vt:lpstr>Outline:</vt:lpstr>
      <vt:lpstr>Overview :</vt:lpstr>
      <vt:lpstr>Explore Data</vt:lpstr>
      <vt:lpstr>Preprocessing </vt:lpstr>
      <vt:lpstr>Classification Models</vt:lpstr>
      <vt:lpstr>Clustering Phase</vt:lpstr>
      <vt:lpstr>Dashboard :</vt:lpstr>
      <vt:lpstr>Con.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Ammar</dc:creator>
  <cp:lastModifiedBy>Ammar</cp:lastModifiedBy>
  <cp:revision>1</cp:revision>
  <dcterms:created xsi:type="dcterms:W3CDTF">2025-07-23T21:51:36Z</dcterms:created>
  <dcterms:modified xsi:type="dcterms:W3CDTF">2025-07-23T22:49:56Z</dcterms:modified>
</cp:coreProperties>
</file>