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E028ED-B2C1-44E7-A704-54576DCA6EC8}" type="doc">
      <dgm:prSet loTypeId="urn:microsoft.com/office/officeart/2005/8/layout/cycle8" loCatId="cycle" qsTypeId="urn:microsoft.com/office/officeart/2005/8/quickstyle/simple5" qsCatId="simple" csTypeId="urn:microsoft.com/office/officeart/2005/8/colors/accent1_2" csCatId="accent1" phldr="1"/>
      <dgm:spPr/>
    </dgm:pt>
    <dgm:pt modelId="{218A20EE-5DA8-4EFA-AC10-52261D7C007B}">
      <dgm:prSet phldrT="[Text]"/>
      <dgm:spPr/>
      <dgm:t>
        <a:bodyPr/>
        <a:lstStyle/>
        <a:p>
          <a:r>
            <a:rPr lang="en-US" dirty="0" smtClean="0"/>
            <a:t>Robotics</a:t>
          </a:r>
          <a:endParaRPr lang="en-US" dirty="0"/>
        </a:p>
      </dgm:t>
    </dgm:pt>
    <dgm:pt modelId="{C5701238-022C-4064-BE62-E90BFDDD441A}" type="parTrans" cxnId="{5F3589EC-7D70-402F-8192-86DF65A90FB7}">
      <dgm:prSet/>
      <dgm:spPr/>
      <dgm:t>
        <a:bodyPr/>
        <a:lstStyle/>
        <a:p>
          <a:endParaRPr lang="en-US"/>
        </a:p>
      </dgm:t>
    </dgm:pt>
    <dgm:pt modelId="{36F4C767-7BB1-4B83-B7F8-9BA7FFE8B838}" type="sibTrans" cxnId="{5F3589EC-7D70-402F-8192-86DF65A90FB7}">
      <dgm:prSet/>
      <dgm:spPr/>
      <dgm:t>
        <a:bodyPr/>
        <a:lstStyle/>
        <a:p>
          <a:endParaRPr lang="en-US"/>
        </a:p>
      </dgm:t>
    </dgm:pt>
    <dgm:pt modelId="{D40630DA-AC99-4103-B17B-8CC1432DB981}">
      <dgm:prSet phldrT="[Text]"/>
      <dgm:spPr/>
      <dgm:t>
        <a:bodyPr/>
        <a:lstStyle/>
        <a:p>
          <a:r>
            <a:rPr lang="en-US" dirty="0" smtClean="0"/>
            <a:t>CAD Modeling</a:t>
          </a:r>
          <a:endParaRPr lang="en-US" dirty="0"/>
        </a:p>
      </dgm:t>
    </dgm:pt>
    <dgm:pt modelId="{3E225BCC-9757-4C80-B213-23112FB1A87E}" type="parTrans" cxnId="{4D647F56-98D2-43FB-9A40-B9F25F684BF7}">
      <dgm:prSet/>
      <dgm:spPr/>
      <dgm:t>
        <a:bodyPr/>
        <a:lstStyle/>
        <a:p>
          <a:endParaRPr lang="en-US"/>
        </a:p>
      </dgm:t>
    </dgm:pt>
    <dgm:pt modelId="{53A87756-D2ED-4BF3-A468-38429949DEBC}" type="sibTrans" cxnId="{4D647F56-98D2-43FB-9A40-B9F25F684BF7}">
      <dgm:prSet/>
      <dgm:spPr/>
      <dgm:t>
        <a:bodyPr/>
        <a:lstStyle/>
        <a:p>
          <a:endParaRPr lang="en-US"/>
        </a:p>
      </dgm:t>
    </dgm:pt>
    <dgm:pt modelId="{9ECDCEC1-9E40-40A9-B47B-B2E0A6BADCDF}">
      <dgm:prSet phldrT="[Text]"/>
      <dgm:spPr/>
      <dgm:t>
        <a:bodyPr/>
        <a:lstStyle/>
        <a:p>
          <a:r>
            <a:rPr lang="en-US" dirty="0" smtClean="0"/>
            <a:t>programing</a:t>
          </a:r>
          <a:endParaRPr lang="en-US" dirty="0"/>
        </a:p>
      </dgm:t>
    </dgm:pt>
    <dgm:pt modelId="{34B2A5E2-0B14-49CE-B037-2B22302BA550}" type="parTrans" cxnId="{77592B29-61AF-43DB-AC79-22DA90FDAA82}">
      <dgm:prSet/>
      <dgm:spPr/>
      <dgm:t>
        <a:bodyPr/>
        <a:lstStyle/>
        <a:p>
          <a:endParaRPr lang="en-US"/>
        </a:p>
      </dgm:t>
    </dgm:pt>
    <dgm:pt modelId="{13BB8CDE-44D4-48E6-91C3-EDEED3CA6525}" type="sibTrans" cxnId="{77592B29-61AF-43DB-AC79-22DA90FDAA82}">
      <dgm:prSet/>
      <dgm:spPr/>
      <dgm:t>
        <a:bodyPr/>
        <a:lstStyle/>
        <a:p>
          <a:endParaRPr lang="en-US"/>
        </a:p>
      </dgm:t>
    </dgm:pt>
    <dgm:pt modelId="{60DD803E-FF9F-4F4B-899E-7EAC1E14E24C}" type="pres">
      <dgm:prSet presAssocID="{36E028ED-B2C1-44E7-A704-54576DCA6EC8}" presName="compositeShape" presStyleCnt="0">
        <dgm:presLayoutVars>
          <dgm:chMax val="7"/>
          <dgm:dir/>
          <dgm:resizeHandles val="exact"/>
        </dgm:presLayoutVars>
      </dgm:prSet>
      <dgm:spPr/>
    </dgm:pt>
    <dgm:pt modelId="{55671A30-3BF8-4F17-9856-D24A3ACADF59}" type="pres">
      <dgm:prSet presAssocID="{36E028ED-B2C1-44E7-A704-54576DCA6EC8}" presName="wedge1" presStyleLbl="node1" presStyleIdx="0" presStyleCnt="3"/>
      <dgm:spPr/>
    </dgm:pt>
    <dgm:pt modelId="{316470B0-1C8E-489D-8C83-122726325577}" type="pres">
      <dgm:prSet presAssocID="{36E028ED-B2C1-44E7-A704-54576DCA6EC8}" presName="dummy1a" presStyleCnt="0"/>
      <dgm:spPr/>
    </dgm:pt>
    <dgm:pt modelId="{300F5204-6866-4163-B6E3-1F5B6E05297C}" type="pres">
      <dgm:prSet presAssocID="{36E028ED-B2C1-44E7-A704-54576DCA6EC8}" presName="dummy1b" presStyleCnt="0"/>
      <dgm:spPr/>
    </dgm:pt>
    <dgm:pt modelId="{75F72E6A-8B81-489A-8146-4B337D19C287}" type="pres">
      <dgm:prSet presAssocID="{36E028ED-B2C1-44E7-A704-54576DCA6EC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578628C-47B9-4BA7-97D5-0C69338B8A16}" type="pres">
      <dgm:prSet presAssocID="{36E028ED-B2C1-44E7-A704-54576DCA6EC8}" presName="wedge2" presStyleLbl="node1" presStyleIdx="1" presStyleCnt="3"/>
      <dgm:spPr/>
      <dgm:t>
        <a:bodyPr/>
        <a:lstStyle/>
        <a:p>
          <a:endParaRPr lang="en-US"/>
        </a:p>
      </dgm:t>
    </dgm:pt>
    <dgm:pt modelId="{F5105E26-775C-4B17-9F75-AAAABE38EFB3}" type="pres">
      <dgm:prSet presAssocID="{36E028ED-B2C1-44E7-A704-54576DCA6EC8}" presName="dummy2a" presStyleCnt="0"/>
      <dgm:spPr/>
    </dgm:pt>
    <dgm:pt modelId="{E92A4F78-B946-4842-817C-C1E4FD940839}" type="pres">
      <dgm:prSet presAssocID="{36E028ED-B2C1-44E7-A704-54576DCA6EC8}" presName="dummy2b" presStyleCnt="0"/>
      <dgm:spPr/>
    </dgm:pt>
    <dgm:pt modelId="{3AD1550F-FBD6-499A-8192-FEC8905392DC}" type="pres">
      <dgm:prSet presAssocID="{36E028ED-B2C1-44E7-A704-54576DCA6EC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E5824E-004C-437B-B7D9-6CEA56FFAC6E}" type="pres">
      <dgm:prSet presAssocID="{36E028ED-B2C1-44E7-A704-54576DCA6EC8}" presName="wedge3" presStyleLbl="node1" presStyleIdx="2" presStyleCnt="3"/>
      <dgm:spPr/>
    </dgm:pt>
    <dgm:pt modelId="{477DBCF4-AD08-497D-B527-767F1EB4613B}" type="pres">
      <dgm:prSet presAssocID="{36E028ED-B2C1-44E7-A704-54576DCA6EC8}" presName="dummy3a" presStyleCnt="0"/>
      <dgm:spPr/>
    </dgm:pt>
    <dgm:pt modelId="{204E023C-13A2-4687-811B-4AFCC00AD192}" type="pres">
      <dgm:prSet presAssocID="{36E028ED-B2C1-44E7-A704-54576DCA6EC8}" presName="dummy3b" presStyleCnt="0"/>
      <dgm:spPr/>
    </dgm:pt>
    <dgm:pt modelId="{9F312EB7-EAB1-49CD-BC91-E5468EFC3427}" type="pres">
      <dgm:prSet presAssocID="{36E028ED-B2C1-44E7-A704-54576DCA6EC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29704694-780D-458F-BD93-ACBC38CBE409}" type="pres">
      <dgm:prSet presAssocID="{36F4C767-7BB1-4B83-B7F8-9BA7FFE8B838}" presName="arrowWedge1" presStyleLbl="fgSibTrans2D1" presStyleIdx="0" presStyleCnt="3"/>
      <dgm:spPr/>
    </dgm:pt>
    <dgm:pt modelId="{36D3D4B4-59C8-44F4-A91E-18F32C2B054B}" type="pres">
      <dgm:prSet presAssocID="{53A87756-D2ED-4BF3-A468-38429949DEBC}" presName="arrowWedge2" presStyleLbl="fgSibTrans2D1" presStyleIdx="1" presStyleCnt="3"/>
      <dgm:spPr/>
    </dgm:pt>
    <dgm:pt modelId="{36DA67C4-6B99-4F38-AF83-4888CEA4BB81}" type="pres">
      <dgm:prSet presAssocID="{13BB8CDE-44D4-48E6-91C3-EDEED3CA6525}" presName="arrowWedge3" presStyleLbl="fgSibTrans2D1" presStyleIdx="2" presStyleCnt="3"/>
      <dgm:spPr/>
    </dgm:pt>
  </dgm:ptLst>
  <dgm:cxnLst>
    <dgm:cxn modelId="{D013A316-1A0A-4631-AAB7-3117C2AB93ED}" type="presOf" srcId="{218A20EE-5DA8-4EFA-AC10-52261D7C007B}" destId="{75F72E6A-8B81-489A-8146-4B337D19C287}" srcOrd="1" destOrd="0" presId="urn:microsoft.com/office/officeart/2005/8/layout/cycle8"/>
    <dgm:cxn modelId="{74EC57A1-ABCB-465B-88B4-BE9B5388F225}" type="presOf" srcId="{218A20EE-5DA8-4EFA-AC10-52261D7C007B}" destId="{55671A30-3BF8-4F17-9856-D24A3ACADF59}" srcOrd="0" destOrd="0" presId="urn:microsoft.com/office/officeart/2005/8/layout/cycle8"/>
    <dgm:cxn modelId="{4D647F56-98D2-43FB-9A40-B9F25F684BF7}" srcId="{36E028ED-B2C1-44E7-A704-54576DCA6EC8}" destId="{D40630DA-AC99-4103-B17B-8CC1432DB981}" srcOrd="1" destOrd="0" parTransId="{3E225BCC-9757-4C80-B213-23112FB1A87E}" sibTransId="{53A87756-D2ED-4BF3-A468-38429949DEBC}"/>
    <dgm:cxn modelId="{77592B29-61AF-43DB-AC79-22DA90FDAA82}" srcId="{36E028ED-B2C1-44E7-A704-54576DCA6EC8}" destId="{9ECDCEC1-9E40-40A9-B47B-B2E0A6BADCDF}" srcOrd="2" destOrd="0" parTransId="{34B2A5E2-0B14-49CE-B037-2B22302BA550}" sibTransId="{13BB8CDE-44D4-48E6-91C3-EDEED3CA6525}"/>
    <dgm:cxn modelId="{5F3589EC-7D70-402F-8192-86DF65A90FB7}" srcId="{36E028ED-B2C1-44E7-A704-54576DCA6EC8}" destId="{218A20EE-5DA8-4EFA-AC10-52261D7C007B}" srcOrd="0" destOrd="0" parTransId="{C5701238-022C-4064-BE62-E90BFDDD441A}" sibTransId="{36F4C767-7BB1-4B83-B7F8-9BA7FFE8B838}"/>
    <dgm:cxn modelId="{E7EB9618-ADB1-4F85-966E-2FE1EB8AA265}" type="presOf" srcId="{9ECDCEC1-9E40-40A9-B47B-B2E0A6BADCDF}" destId="{0CE5824E-004C-437B-B7D9-6CEA56FFAC6E}" srcOrd="0" destOrd="0" presId="urn:microsoft.com/office/officeart/2005/8/layout/cycle8"/>
    <dgm:cxn modelId="{82603C45-23DF-4C3A-8B82-7A5CDE57B5A3}" type="presOf" srcId="{D40630DA-AC99-4103-B17B-8CC1432DB981}" destId="{2578628C-47B9-4BA7-97D5-0C69338B8A16}" srcOrd="0" destOrd="0" presId="urn:microsoft.com/office/officeart/2005/8/layout/cycle8"/>
    <dgm:cxn modelId="{55EF9358-109C-40C5-B536-9C85AEECDE7F}" type="presOf" srcId="{9ECDCEC1-9E40-40A9-B47B-B2E0A6BADCDF}" destId="{9F312EB7-EAB1-49CD-BC91-E5468EFC3427}" srcOrd="1" destOrd="0" presId="urn:microsoft.com/office/officeart/2005/8/layout/cycle8"/>
    <dgm:cxn modelId="{47F18473-7875-45BE-86FE-FF0C0BFB3411}" type="presOf" srcId="{36E028ED-B2C1-44E7-A704-54576DCA6EC8}" destId="{60DD803E-FF9F-4F4B-899E-7EAC1E14E24C}" srcOrd="0" destOrd="0" presId="urn:microsoft.com/office/officeart/2005/8/layout/cycle8"/>
    <dgm:cxn modelId="{80C11117-DD4A-407F-BD5B-A668BC4FE52A}" type="presOf" srcId="{D40630DA-AC99-4103-B17B-8CC1432DB981}" destId="{3AD1550F-FBD6-499A-8192-FEC8905392DC}" srcOrd="1" destOrd="0" presId="urn:microsoft.com/office/officeart/2005/8/layout/cycle8"/>
    <dgm:cxn modelId="{8173CC12-DAC6-4AF2-8BD6-453C52720346}" type="presParOf" srcId="{60DD803E-FF9F-4F4B-899E-7EAC1E14E24C}" destId="{55671A30-3BF8-4F17-9856-D24A3ACADF59}" srcOrd="0" destOrd="0" presId="urn:microsoft.com/office/officeart/2005/8/layout/cycle8"/>
    <dgm:cxn modelId="{31C258D1-F6C0-4E34-A90F-3C8191C3F782}" type="presParOf" srcId="{60DD803E-FF9F-4F4B-899E-7EAC1E14E24C}" destId="{316470B0-1C8E-489D-8C83-122726325577}" srcOrd="1" destOrd="0" presId="urn:microsoft.com/office/officeart/2005/8/layout/cycle8"/>
    <dgm:cxn modelId="{91BE1C3C-6E30-42CB-BD88-07F735F5CE37}" type="presParOf" srcId="{60DD803E-FF9F-4F4B-899E-7EAC1E14E24C}" destId="{300F5204-6866-4163-B6E3-1F5B6E05297C}" srcOrd="2" destOrd="0" presId="urn:microsoft.com/office/officeart/2005/8/layout/cycle8"/>
    <dgm:cxn modelId="{86E695B6-1730-4894-A45F-979D516F515F}" type="presParOf" srcId="{60DD803E-FF9F-4F4B-899E-7EAC1E14E24C}" destId="{75F72E6A-8B81-489A-8146-4B337D19C287}" srcOrd="3" destOrd="0" presId="urn:microsoft.com/office/officeart/2005/8/layout/cycle8"/>
    <dgm:cxn modelId="{D186499E-44EC-49BE-B1F8-86D386DC7EA3}" type="presParOf" srcId="{60DD803E-FF9F-4F4B-899E-7EAC1E14E24C}" destId="{2578628C-47B9-4BA7-97D5-0C69338B8A16}" srcOrd="4" destOrd="0" presId="urn:microsoft.com/office/officeart/2005/8/layout/cycle8"/>
    <dgm:cxn modelId="{7D6136A6-030C-4A64-B2B3-A9C896FA9AB4}" type="presParOf" srcId="{60DD803E-FF9F-4F4B-899E-7EAC1E14E24C}" destId="{F5105E26-775C-4B17-9F75-AAAABE38EFB3}" srcOrd="5" destOrd="0" presId="urn:microsoft.com/office/officeart/2005/8/layout/cycle8"/>
    <dgm:cxn modelId="{EEC5D79A-0DC4-467A-A4BE-A2841E6925EB}" type="presParOf" srcId="{60DD803E-FF9F-4F4B-899E-7EAC1E14E24C}" destId="{E92A4F78-B946-4842-817C-C1E4FD940839}" srcOrd="6" destOrd="0" presId="urn:microsoft.com/office/officeart/2005/8/layout/cycle8"/>
    <dgm:cxn modelId="{87160817-4645-4D2C-9CE2-789D085955E2}" type="presParOf" srcId="{60DD803E-FF9F-4F4B-899E-7EAC1E14E24C}" destId="{3AD1550F-FBD6-499A-8192-FEC8905392DC}" srcOrd="7" destOrd="0" presId="urn:microsoft.com/office/officeart/2005/8/layout/cycle8"/>
    <dgm:cxn modelId="{EDF288A3-84F8-4BA0-AE17-323833C35AAB}" type="presParOf" srcId="{60DD803E-FF9F-4F4B-899E-7EAC1E14E24C}" destId="{0CE5824E-004C-437B-B7D9-6CEA56FFAC6E}" srcOrd="8" destOrd="0" presId="urn:microsoft.com/office/officeart/2005/8/layout/cycle8"/>
    <dgm:cxn modelId="{38AB4FB5-7C1F-452E-A139-AFE4AB83D789}" type="presParOf" srcId="{60DD803E-FF9F-4F4B-899E-7EAC1E14E24C}" destId="{477DBCF4-AD08-497D-B527-767F1EB4613B}" srcOrd="9" destOrd="0" presId="urn:microsoft.com/office/officeart/2005/8/layout/cycle8"/>
    <dgm:cxn modelId="{77FA2636-3DA8-482C-B23D-57F6E83285C8}" type="presParOf" srcId="{60DD803E-FF9F-4F4B-899E-7EAC1E14E24C}" destId="{204E023C-13A2-4687-811B-4AFCC00AD192}" srcOrd="10" destOrd="0" presId="urn:microsoft.com/office/officeart/2005/8/layout/cycle8"/>
    <dgm:cxn modelId="{034AE5B2-F703-46E1-94DB-500D09B8E2D2}" type="presParOf" srcId="{60DD803E-FF9F-4F4B-899E-7EAC1E14E24C}" destId="{9F312EB7-EAB1-49CD-BC91-E5468EFC3427}" srcOrd="11" destOrd="0" presId="urn:microsoft.com/office/officeart/2005/8/layout/cycle8"/>
    <dgm:cxn modelId="{C6CBB66F-4932-41C4-B1F8-01244C0C8FFE}" type="presParOf" srcId="{60DD803E-FF9F-4F4B-899E-7EAC1E14E24C}" destId="{29704694-780D-458F-BD93-ACBC38CBE409}" srcOrd="12" destOrd="0" presId="urn:microsoft.com/office/officeart/2005/8/layout/cycle8"/>
    <dgm:cxn modelId="{92D02A8E-1203-45B6-8404-877859014BE2}" type="presParOf" srcId="{60DD803E-FF9F-4F4B-899E-7EAC1E14E24C}" destId="{36D3D4B4-59C8-44F4-A91E-18F32C2B054B}" srcOrd="13" destOrd="0" presId="urn:microsoft.com/office/officeart/2005/8/layout/cycle8"/>
    <dgm:cxn modelId="{7A823AF3-0F6A-47F9-8D9D-77EEC74C003D}" type="presParOf" srcId="{60DD803E-FF9F-4F4B-899E-7EAC1E14E24C}" destId="{36DA67C4-6B99-4F38-AF83-4888CEA4BB81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FFB176-849E-4A37-91FA-E2009D446F62}" type="doc">
      <dgm:prSet loTypeId="urn:microsoft.com/office/officeart/2008/layout/RadialCluster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24C784A-BAD8-44EB-9D09-9C3507FA1327}">
      <dgm:prSet phldrT="[Text]" custT="1"/>
      <dgm:spPr/>
      <dgm:t>
        <a:bodyPr/>
        <a:lstStyle/>
        <a:p>
          <a:pPr algn="l"/>
          <a:r>
            <a:rPr lang="en-US" sz="2000" dirty="0" smtClean="0"/>
            <a:t>I took a personality test and those are my top 3 generic skills</a:t>
          </a:r>
          <a:endParaRPr lang="en-US" sz="2000" dirty="0"/>
        </a:p>
      </dgm:t>
    </dgm:pt>
    <dgm:pt modelId="{D9EC210B-2684-4714-9EBA-4F06FCFF1993}" type="parTrans" cxnId="{3F4A44C6-E716-430D-9366-E3AF62A4402E}">
      <dgm:prSet/>
      <dgm:spPr/>
      <dgm:t>
        <a:bodyPr/>
        <a:lstStyle/>
        <a:p>
          <a:endParaRPr lang="en-US"/>
        </a:p>
      </dgm:t>
    </dgm:pt>
    <dgm:pt modelId="{A6AB82F1-3268-4DE9-B037-3F424A540ECB}" type="sibTrans" cxnId="{3F4A44C6-E716-430D-9366-E3AF62A4402E}">
      <dgm:prSet/>
      <dgm:spPr/>
      <dgm:t>
        <a:bodyPr/>
        <a:lstStyle/>
        <a:p>
          <a:endParaRPr lang="en-US"/>
        </a:p>
      </dgm:t>
    </dgm:pt>
    <dgm:pt modelId="{5F7412A4-85C1-4002-92D3-F28274877341}">
      <dgm:prSet phldrT="[Text]"/>
      <dgm:spPr/>
      <dgm:t>
        <a:bodyPr/>
        <a:lstStyle/>
        <a:p>
          <a:r>
            <a:rPr lang="en-US" dirty="0" smtClean="0"/>
            <a:t>organization</a:t>
          </a:r>
          <a:endParaRPr lang="en-US" dirty="0"/>
        </a:p>
      </dgm:t>
    </dgm:pt>
    <dgm:pt modelId="{1C345958-6371-49CE-821B-2102567F9085}" type="parTrans" cxnId="{E698C74F-FA5E-4885-8A7E-C64166DB63F6}">
      <dgm:prSet/>
      <dgm:spPr/>
      <dgm:t>
        <a:bodyPr/>
        <a:lstStyle/>
        <a:p>
          <a:endParaRPr lang="en-US"/>
        </a:p>
      </dgm:t>
    </dgm:pt>
    <dgm:pt modelId="{DCB353C2-E77E-4BD2-8012-071FD17657FA}" type="sibTrans" cxnId="{E698C74F-FA5E-4885-8A7E-C64166DB63F6}">
      <dgm:prSet/>
      <dgm:spPr/>
      <dgm:t>
        <a:bodyPr/>
        <a:lstStyle/>
        <a:p>
          <a:endParaRPr lang="en-US"/>
        </a:p>
      </dgm:t>
    </dgm:pt>
    <dgm:pt modelId="{A125CE33-4B1B-461E-8A55-B7300856EC2B}">
      <dgm:prSet phldrT="[Text]"/>
      <dgm:spPr/>
      <dgm:t>
        <a:bodyPr/>
        <a:lstStyle/>
        <a:p>
          <a:r>
            <a:rPr lang="en-US" b="0" i="1" dirty="0" smtClean="0"/>
            <a:t>Critical and Analytical Thinking</a:t>
          </a: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72430580-A9B0-4F1E-AE76-112187C55411}" type="parTrans" cxnId="{CA97BD45-F854-42F6-8899-E41C21C8635C}">
      <dgm:prSet/>
      <dgm:spPr/>
      <dgm:t>
        <a:bodyPr/>
        <a:lstStyle/>
        <a:p>
          <a:endParaRPr lang="en-US"/>
        </a:p>
      </dgm:t>
    </dgm:pt>
    <dgm:pt modelId="{9E4CF621-1FB4-4DC7-B200-339DBAF25513}" type="sibTrans" cxnId="{CA97BD45-F854-42F6-8899-E41C21C8635C}">
      <dgm:prSet/>
      <dgm:spPr/>
      <dgm:t>
        <a:bodyPr/>
        <a:lstStyle/>
        <a:p>
          <a:endParaRPr lang="en-US"/>
        </a:p>
      </dgm:t>
    </dgm:pt>
    <dgm:pt modelId="{583DD021-F55F-4445-827B-C05EA1877151}">
      <dgm:prSet phldrT="[Text]"/>
      <dgm:spPr/>
      <dgm:t>
        <a:bodyPr/>
        <a:lstStyle/>
        <a:p>
          <a:r>
            <a:rPr lang="en-US" dirty="0" smtClean="0"/>
            <a:t>Problem solving</a:t>
          </a:r>
          <a:endParaRPr lang="en-US" dirty="0"/>
        </a:p>
      </dgm:t>
    </dgm:pt>
    <dgm:pt modelId="{592D4267-F135-45E4-BF93-3C560F1958F4}" type="parTrans" cxnId="{D98041F3-6CBD-4634-A41A-A41FAA51F1EF}">
      <dgm:prSet/>
      <dgm:spPr/>
      <dgm:t>
        <a:bodyPr/>
        <a:lstStyle/>
        <a:p>
          <a:endParaRPr lang="en-US"/>
        </a:p>
      </dgm:t>
    </dgm:pt>
    <dgm:pt modelId="{5E2AF0AC-0237-4BD8-A8D3-2CEAAAE2F0C8}" type="sibTrans" cxnId="{D98041F3-6CBD-4634-A41A-A41FAA51F1EF}">
      <dgm:prSet/>
      <dgm:spPr/>
      <dgm:t>
        <a:bodyPr/>
        <a:lstStyle/>
        <a:p>
          <a:endParaRPr lang="en-US"/>
        </a:p>
      </dgm:t>
    </dgm:pt>
    <dgm:pt modelId="{BE04B4FE-AD4A-4DBE-8BB8-30E79B243959}" type="pres">
      <dgm:prSet presAssocID="{71FFB176-849E-4A37-91FA-E2009D446F6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75189DD-9E2D-4EA5-A32C-5D252086278C}" type="pres">
      <dgm:prSet presAssocID="{B24C784A-BAD8-44EB-9D09-9C3507FA1327}" presName="singleCycle" presStyleCnt="0"/>
      <dgm:spPr/>
    </dgm:pt>
    <dgm:pt modelId="{E00BD2E6-D145-4A2A-95F4-DB09A9025BE2}" type="pres">
      <dgm:prSet presAssocID="{B24C784A-BAD8-44EB-9D09-9C3507FA1327}" presName="singleCenter" presStyleLbl="node1" presStyleIdx="0" presStyleCnt="4" custScaleX="289805" custLinFactNeighborX="623" custLinFactNeighborY="-7792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CC4CEADA-F9D2-4B38-92D3-13F0096560C8}" type="pres">
      <dgm:prSet presAssocID="{1C345958-6371-49CE-821B-2102567F9085}" presName="Name56" presStyleLbl="parChTrans1D2" presStyleIdx="0" presStyleCnt="3"/>
      <dgm:spPr/>
    </dgm:pt>
    <dgm:pt modelId="{6B00A2EF-DEB7-4681-9A24-D2A74A3B330A}" type="pres">
      <dgm:prSet presAssocID="{5F7412A4-85C1-4002-92D3-F28274877341}" presName="text0" presStyleLbl="node1" presStyleIdx="1" presStyleCnt="4" custScaleX="544056">
        <dgm:presLayoutVars>
          <dgm:bulletEnabled val="1"/>
        </dgm:presLayoutVars>
      </dgm:prSet>
      <dgm:spPr/>
    </dgm:pt>
    <dgm:pt modelId="{8380C0B7-F31A-43A9-BA41-981990B93367}" type="pres">
      <dgm:prSet presAssocID="{72430580-A9B0-4F1E-AE76-112187C55411}" presName="Name56" presStyleLbl="parChTrans1D2" presStyleIdx="1" presStyleCnt="3"/>
      <dgm:spPr/>
    </dgm:pt>
    <dgm:pt modelId="{0BDE273C-2241-4173-9C93-996E0490D9CA}" type="pres">
      <dgm:prSet presAssocID="{A125CE33-4B1B-461E-8A55-B7300856EC2B}" presName="text0" presStyleLbl="node1" presStyleIdx="2" presStyleCnt="4" custScaleX="293310" custRadScaleRad="201892" custRadScaleInc="-208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6BE4E-7D09-4925-8D34-758857D8693F}" type="pres">
      <dgm:prSet presAssocID="{592D4267-F135-45E4-BF93-3C560F1958F4}" presName="Name56" presStyleLbl="parChTrans1D2" presStyleIdx="2" presStyleCnt="3"/>
      <dgm:spPr/>
    </dgm:pt>
    <dgm:pt modelId="{5D7999E0-96CB-4BF9-B109-AA118349E67B}" type="pres">
      <dgm:prSet presAssocID="{583DD021-F55F-4445-827B-C05EA1877151}" presName="text0" presStyleLbl="node1" presStyleIdx="3" presStyleCnt="4" custScaleX="327937" custRadScaleRad="192998" custRadScaleInc="18525">
        <dgm:presLayoutVars>
          <dgm:bulletEnabled val="1"/>
        </dgm:presLayoutVars>
      </dgm:prSet>
      <dgm:spPr/>
    </dgm:pt>
  </dgm:ptLst>
  <dgm:cxnLst>
    <dgm:cxn modelId="{CB5CBD57-1074-49CE-B3F3-4D989F0BBFA9}" type="presOf" srcId="{A125CE33-4B1B-461E-8A55-B7300856EC2B}" destId="{0BDE273C-2241-4173-9C93-996E0490D9CA}" srcOrd="0" destOrd="0" presId="urn:microsoft.com/office/officeart/2008/layout/RadialCluster"/>
    <dgm:cxn modelId="{2806E7C8-9CBC-41FA-962F-6039B72E6EF0}" type="presOf" srcId="{5F7412A4-85C1-4002-92D3-F28274877341}" destId="{6B00A2EF-DEB7-4681-9A24-D2A74A3B330A}" srcOrd="0" destOrd="0" presId="urn:microsoft.com/office/officeart/2008/layout/RadialCluster"/>
    <dgm:cxn modelId="{294C0957-E88F-4A09-B6C4-722482ABA843}" type="presOf" srcId="{583DD021-F55F-4445-827B-C05EA1877151}" destId="{5D7999E0-96CB-4BF9-B109-AA118349E67B}" srcOrd="0" destOrd="0" presId="urn:microsoft.com/office/officeart/2008/layout/RadialCluster"/>
    <dgm:cxn modelId="{D98041F3-6CBD-4634-A41A-A41FAA51F1EF}" srcId="{B24C784A-BAD8-44EB-9D09-9C3507FA1327}" destId="{583DD021-F55F-4445-827B-C05EA1877151}" srcOrd="2" destOrd="0" parTransId="{592D4267-F135-45E4-BF93-3C560F1958F4}" sibTransId="{5E2AF0AC-0237-4BD8-A8D3-2CEAAAE2F0C8}"/>
    <dgm:cxn modelId="{CA97BD45-F854-42F6-8899-E41C21C8635C}" srcId="{B24C784A-BAD8-44EB-9D09-9C3507FA1327}" destId="{A125CE33-4B1B-461E-8A55-B7300856EC2B}" srcOrd="1" destOrd="0" parTransId="{72430580-A9B0-4F1E-AE76-112187C55411}" sibTransId="{9E4CF621-1FB4-4DC7-B200-339DBAF25513}"/>
    <dgm:cxn modelId="{2A8047C7-7F51-4100-B8FC-1B12DE14E8A3}" type="presOf" srcId="{592D4267-F135-45E4-BF93-3C560F1958F4}" destId="{DC06BE4E-7D09-4925-8D34-758857D8693F}" srcOrd="0" destOrd="0" presId="urn:microsoft.com/office/officeart/2008/layout/RadialCluster"/>
    <dgm:cxn modelId="{0A559A9F-11F9-4193-9E6B-14F649BD23B9}" type="presOf" srcId="{1C345958-6371-49CE-821B-2102567F9085}" destId="{CC4CEADA-F9D2-4B38-92D3-13F0096560C8}" srcOrd="0" destOrd="0" presId="urn:microsoft.com/office/officeart/2008/layout/RadialCluster"/>
    <dgm:cxn modelId="{3F4A44C6-E716-430D-9366-E3AF62A4402E}" srcId="{71FFB176-849E-4A37-91FA-E2009D446F62}" destId="{B24C784A-BAD8-44EB-9D09-9C3507FA1327}" srcOrd="0" destOrd="0" parTransId="{D9EC210B-2684-4714-9EBA-4F06FCFF1993}" sibTransId="{A6AB82F1-3268-4DE9-B037-3F424A540ECB}"/>
    <dgm:cxn modelId="{2FC2A1CF-F00D-4A48-AD66-DF72DDB712A6}" type="presOf" srcId="{71FFB176-849E-4A37-91FA-E2009D446F62}" destId="{BE04B4FE-AD4A-4DBE-8BB8-30E79B243959}" srcOrd="0" destOrd="0" presId="urn:microsoft.com/office/officeart/2008/layout/RadialCluster"/>
    <dgm:cxn modelId="{AE032D2F-4191-4DE8-B6B9-317C5082B871}" type="presOf" srcId="{72430580-A9B0-4F1E-AE76-112187C55411}" destId="{8380C0B7-F31A-43A9-BA41-981990B93367}" srcOrd="0" destOrd="0" presId="urn:microsoft.com/office/officeart/2008/layout/RadialCluster"/>
    <dgm:cxn modelId="{E698C74F-FA5E-4885-8A7E-C64166DB63F6}" srcId="{B24C784A-BAD8-44EB-9D09-9C3507FA1327}" destId="{5F7412A4-85C1-4002-92D3-F28274877341}" srcOrd="0" destOrd="0" parTransId="{1C345958-6371-49CE-821B-2102567F9085}" sibTransId="{DCB353C2-E77E-4BD2-8012-071FD17657FA}"/>
    <dgm:cxn modelId="{7F26E26E-4627-4D87-AA5E-8648CE328C68}" type="presOf" srcId="{B24C784A-BAD8-44EB-9D09-9C3507FA1327}" destId="{E00BD2E6-D145-4A2A-95F4-DB09A9025BE2}" srcOrd="0" destOrd="0" presId="urn:microsoft.com/office/officeart/2008/layout/RadialCluster"/>
    <dgm:cxn modelId="{7C7F7C17-7228-4482-908C-0FC39A46AEC5}" type="presParOf" srcId="{BE04B4FE-AD4A-4DBE-8BB8-30E79B243959}" destId="{875189DD-9E2D-4EA5-A32C-5D252086278C}" srcOrd="0" destOrd="0" presId="urn:microsoft.com/office/officeart/2008/layout/RadialCluster"/>
    <dgm:cxn modelId="{0957C422-E830-4ADE-888E-14EBD8177FF9}" type="presParOf" srcId="{875189DD-9E2D-4EA5-A32C-5D252086278C}" destId="{E00BD2E6-D145-4A2A-95F4-DB09A9025BE2}" srcOrd="0" destOrd="0" presId="urn:microsoft.com/office/officeart/2008/layout/RadialCluster"/>
    <dgm:cxn modelId="{A921D1BB-CF36-44AD-B081-2D4A23156D71}" type="presParOf" srcId="{875189DD-9E2D-4EA5-A32C-5D252086278C}" destId="{CC4CEADA-F9D2-4B38-92D3-13F0096560C8}" srcOrd="1" destOrd="0" presId="urn:microsoft.com/office/officeart/2008/layout/RadialCluster"/>
    <dgm:cxn modelId="{0E91760E-D6D5-4BB8-A6FD-58D120D55D0C}" type="presParOf" srcId="{875189DD-9E2D-4EA5-A32C-5D252086278C}" destId="{6B00A2EF-DEB7-4681-9A24-D2A74A3B330A}" srcOrd="2" destOrd="0" presId="urn:microsoft.com/office/officeart/2008/layout/RadialCluster"/>
    <dgm:cxn modelId="{C95B2F73-B1A3-47A6-A119-1E0540B345EB}" type="presParOf" srcId="{875189DD-9E2D-4EA5-A32C-5D252086278C}" destId="{8380C0B7-F31A-43A9-BA41-981990B93367}" srcOrd="3" destOrd="0" presId="urn:microsoft.com/office/officeart/2008/layout/RadialCluster"/>
    <dgm:cxn modelId="{78CFE8F9-16D3-4F8D-8CCD-E0BF4B265FB8}" type="presParOf" srcId="{875189DD-9E2D-4EA5-A32C-5D252086278C}" destId="{0BDE273C-2241-4173-9C93-996E0490D9CA}" srcOrd="4" destOrd="0" presId="urn:microsoft.com/office/officeart/2008/layout/RadialCluster"/>
    <dgm:cxn modelId="{AC5BB457-4220-4FB0-BAD1-6E2D71769E11}" type="presParOf" srcId="{875189DD-9E2D-4EA5-A32C-5D252086278C}" destId="{DC06BE4E-7D09-4925-8D34-758857D8693F}" srcOrd="5" destOrd="0" presId="urn:microsoft.com/office/officeart/2008/layout/RadialCluster"/>
    <dgm:cxn modelId="{C4BD3108-546F-472A-B32F-88171174728E}" type="presParOf" srcId="{875189DD-9E2D-4EA5-A32C-5D252086278C}" destId="{5D7999E0-96CB-4BF9-B109-AA118349E67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5D74B4-E872-45D4-A6A2-01158438F502}" type="doc">
      <dgm:prSet loTypeId="urn:microsoft.com/office/officeart/2011/layout/CircleProcess" loCatId="process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6395E7-D494-43F3-B5B9-C74F28594F38}">
      <dgm:prSet phldrT="[Text]" custT="1"/>
      <dgm:spPr/>
      <dgm:t>
        <a:bodyPr/>
        <a:lstStyle/>
        <a:p>
          <a:r>
            <a:rPr lang="en-US" sz="1500" b="1" i="0" dirty="0" smtClean="0"/>
            <a:t>responsibility</a:t>
          </a:r>
          <a:endParaRPr lang="en-US" sz="1500" dirty="0"/>
        </a:p>
      </dgm:t>
    </dgm:pt>
    <dgm:pt modelId="{B94560ED-8846-4772-812A-9DAD2418DAE6}" type="parTrans" cxnId="{10267B37-7FD1-4E97-B204-B21FFE962982}">
      <dgm:prSet/>
      <dgm:spPr/>
      <dgm:t>
        <a:bodyPr/>
        <a:lstStyle/>
        <a:p>
          <a:endParaRPr lang="en-US"/>
        </a:p>
      </dgm:t>
    </dgm:pt>
    <dgm:pt modelId="{F2310D4B-2308-4220-8773-B6E18AC47A6B}" type="sibTrans" cxnId="{10267B37-7FD1-4E97-B204-B21FFE962982}">
      <dgm:prSet/>
      <dgm:spPr/>
      <dgm:t>
        <a:bodyPr/>
        <a:lstStyle/>
        <a:p>
          <a:endParaRPr lang="en-US"/>
        </a:p>
      </dgm:t>
    </dgm:pt>
    <dgm:pt modelId="{BCD436FA-6A64-4671-913C-64AEE1B67B71}">
      <dgm:prSet phldrT="[Text]"/>
      <dgm:spPr/>
      <dgm:t>
        <a:bodyPr/>
        <a:lstStyle/>
        <a:p>
          <a:r>
            <a:rPr lang="en-US" b="1" i="0" dirty="0" smtClean="0"/>
            <a:t>sincerity</a:t>
          </a:r>
          <a:endParaRPr lang="en-US" dirty="0"/>
        </a:p>
      </dgm:t>
    </dgm:pt>
    <dgm:pt modelId="{E102E77C-F9D9-4893-A4A0-3F5B9E483836}" type="parTrans" cxnId="{4FF4FDF8-94F7-4B2A-B753-83757F726E90}">
      <dgm:prSet/>
      <dgm:spPr/>
      <dgm:t>
        <a:bodyPr/>
        <a:lstStyle/>
        <a:p>
          <a:endParaRPr lang="en-US"/>
        </a:p>
      </dgm:t>
    </dgm:pt>
    <dgm:pt modelId="{0E843B79-D93B-4108-AEC4-3E3560FE2CA5}" type="sibTrans" cxnId="{4FF4FDF8-94F7-4B2A-B753-83757F726E90}">
      <dgm:prSet/>
      <dgm:spPr/>
      <dgm:t>
        <a:bodyPr/>
        <a:lstStyle/>
        <a:p>
          <a:endParaRPr lang="en-US"/>
        </a:p>
      </dgm:t>
    </dgm:pt>
    <dgm:pt modelId="{FF5ADCFD-5310-4FB1-B163-901C41512760}">
      <dgm:prSet phldrT="[Text]"/>
      <dgm:spPr/>
      <dgm:t>
        <a:bodyPr/>
        <a:lstStyle/>
        <a:p>
          <a:r>
            <a:rPr lang="en-US" b="1" i="0" dirty="0" smtClean="0"/>
            <a:t>freedom</a:t>
          </a:r>
          <a:endParaRPr lang="en-US" dirty="0"/>
        </a:p>
      </dgm:t>
    </dgm:pt>
    <dgm:pt modelId="{605B915D-0787-4455-BEB3-B76F6AC0C222}" type="parTrans" cxnId="{426AE665-C1D0-4FB1-8165-3EB4D188654E}">
      <dgm:prSet/>
      <dgm:spPr/>
      <dgm:t>
        <a:bodyPr/>
        <a:lstStyle/>
        <a:p>
          <a:endParaRPr lang="en-US"/>
        </a:p>
      </dgm:t>
    </dgm:pt>
    <dgm:pt modelId="{A32C313D-29A0-48B7-A2B7-AEAE92323D93}" type="sibTrans" cxnId="{426AE665-C1D0-4FB1-8165-3EB4D188654E}">
      <dgm:prSet/>
      <dgm:spPr/>
      <dgm:t>
        <a:bodyPr/>
        <a:lstStyle/>
        <a:p>
          <a:endParaRPr lang="en-US"/>
        </a:p>
      </dgm:t>
    </dgm:pt>
    <dgm:pt modelId="{D3F91787-656C-40BA-B766-8C0969645A11}" type="pres">
      <dgm:prSet presAssocID="{615D74B4-E872-45D4-A6A2-01158438F50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B244A2D9-B08C-4593-8D95-7114519B34DB}" type="pres">
      <dgm:prSet presAssocID="{FF5ADCFD-5310-4FB1-B163-901C41512760}" presName="Accent3" presStyleCnt="0"/>
      <dgm:spPr/>
    </dgm:pt>
    <dgm:pt modelId="{38E32EE6-94C7-4A27-A308-C223BF3600E7}" type="pres">
      <dgm:prSet presAssocID="{FF5ADCFD-5310-4FB1-B163-901C41512760}" presName="Accent" presStyleLbl="node1" presStyleIdx="0" presStyleCnt="3"/>
      <dgm:spPr/>
    </dgm:pt>
    <dgm:pt modelId="{6DD09EF2-D208-4D24-92D8-1DEF2C1C6AC1}" type="pres">
      <dgm:prSet presAssocID="{FF5ADCFD-5310-4FB1-B163-901C41512760}" presName="ParentBackground3" presStyleCnt="0"/>
      <dgm:spPr/>
    </dgm:pt>
    <dgm:pt modelId="{05E2A35C-4FA2-4F69-B148-B1D15F631099}" type="pres">
      <dgm:prSet presAssocID="{FF5ADCFD-5310-4FB1-B163-901C41512760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00269495-CF67-4088-A68C-3F1E91687946}" type="pres">
      <dgm:prSet presAssocID="{FF5ADCFD-5310-4FB1-B163-901C4151276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1F3D6-C246-4DA2-BEEF-D92016E2C443}" type="pres">
      <dgm:prSet presAssocID="{BCD436FA-6A64-4671-913C-64AEE1B67B71}" presName="Accent2" presStyleCnt="0"/>
      <dgm:spPr/>
    </dgm:pt>
    <dgm:pt modelId="{839DE439-31EF-4489-98F5-FE6EE0AD6DFC}" type="pres">
      <dgm:prSet presAssocID="{BCD436FA-6A64-4671-913C-64AEE1B67B71}" presName="Accent" presStyleLbl="node1" presStyleIdx="1" presStyleCnt="3"/>
      <dgm:spPr/>
    </dgm:pt>
    <dgm:pt modelId="{F28A4733-2ADC-4DC6-97B2-291EEA1682A6}" type="pres">
      <dgm:prSet presAssocID="{BCD436FA-6A64-4671-913C-64AEE1B67B71}" presName="ParentBackground2" presStyleCnt="0"/>
      <dgm:spPr/>
    </dgm:pt>
    <dgm:pt modelId="{0FAF967C-F198-4450-A1D4-CC46EAA38565}" type="pres">
      <dgm:prSet presAssocID="{BCD436FA-6A64-4671-913C-64AEE1B67B71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33719EA7-8FFE-46D6-9A7C-CD52A824C853}" type="pres">
      <dgm:prSet presAssocID="{BCD436FA-6A64-4671-913C-64AEE1B67B71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BC191-2652-40AB-B2C3-EC525CBB9375}" type="pres">
      <dgm:prSet presAssocID="{026395E7-D494-43F3-B5B9-C74F28594F38}" presName="Accent1" presStyleCnt="0"/>
      <dgm:spPr/>
    </dgm:pt>
    <dgm:pt modelId="{AAECC19E-D4A6-45E0-A8CE-9B2D2D1BFB6B}" type="pres">
      <dgm:prSet presAssocID="{026395E7-D494-43F3-B5B9-C74F28594F38}" presName="Accent" presStyleLbl="node1" presStyleIdx="2" presStyleCnt="3"/>
      <dgm:spPr/>
    </dgm:pt>
    <dgm:pt modelId="{A69DF276-D31F-4709-A167-26C9CBC5E453}" type="pres">
      <dgm:prSet presAssocID="{026395E7-D494-43F3-B5B9-C74F28594F38}" presName="ParentBackground1" presStyleCnt="0"/>
      <dgm:spPr/>
    </dgm:pt>
    <dgm:pt modelId="{9B23B173-36CB-4423-8062-519662741825}" type="pres">
      <dgm:prSet presAssocID="{026395E7-D494-43F3-B5B9-C74F28594F38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997CBC92-4B13-4700-B610-56E02E550312}" type="pres">
      <dgm:prSet presAssocID="{026395E7-D494-43F3-B5B9-C74F28594F3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F4FDF8-94F7-4B2A-B753-83757F726E90}" srcId="{615D74B4-E872-45D4-A6A2-01158438F502}" destId="{BCD436FA-6A64-4671-913C-64AEE1B67B71}" srcOrd="1" destOrd="0" parTransId="{E102E77C-F9D9-4893-A4A0-3F5B9E483836}" sibTransId="{0E843B79-D93B-4108-AEC4-3E3560FE2CA5}"/>
    <dgm:cxn modelId="{10267B37-7FD1-4E97-B204-B21FFE962982}" srcId="{615D74B4-E872-45D4-A6A2-01158438F502}" destId="{026395E7-D494-43F3-B5B9-C74F28594F38}" srcOrd="0" destOrd="0" parTransId="{B94560ED-8846-4772-812A-9DAD2418DAE6}" sibTransId="{F2310D4B-2308-4220-8773-B6E18AC47A6B}"/>
    <dgm:cxn modelId="{34C3B8B5-55EB-4771-8E40-6FF20D27DEB1}" type="presOf" srcId="{BCD436FA-6A64-4671-913C-64AEE1B67B71}" destId="{0FAF967C-F198-4450-A1D4-CC46EAA38565}" srcOrd="0" destOrd="0" presId="urn:microsoft.com/office/officeart/2011/layout/CircleProcess"/>
    <dgm:cxn modelId="{57DCB464-6DB4-4D30-844B-1BF71684A12A}" type="presOf" srcId="{FF5ADCFD-5310-4FB1-B163-901C41512760}" destId="{00269495-CF67-4088-A68C-3F1E91687946}" srcOrd="1" destOrd="0" presId="urn:microsoft.com/office/officeart/2011/layout/CircleProcess"/>
    <dgm:cxn modelId="{426AE665-C1D0-4FB1-8165-3EB4D188654E}" srcId="{615D74B4-E872-45D4-A6A2-01158438F502}" destId="{FF5ADCFD-5310-4FB1-B163-901C41512760}" srcOrd="2" destOrd="0" parTransId="{605B915D-0787-4455-BEB3-B76F6AC0C222}" sibTransId="{A32C313D-29A0-48B7-A2B7-AEAE92323D93}"/>
    <dgm:cxn modelId="{04596D4D-6A68-4595-BB27-44A767387131}" type="presOf" srcId="{026395E7-D494-43F3-B5B9-C74F28594F38}" destId="{9B23B173-36CB-4423-8062-519662741825}" srcOrd="0" destOrd="0" presId="urn:microsoft.com/office/officeart/2011/layout/CircleProcess"/>
    <dgm:cxn modelId="{7F83CE44-498B-41C8-ABDA-7EB17557C6FC}" type="presOf" srcId="{615D74B4-E872-45D4-A6A2-01158438F502}" destId="{D3F91787-656C-40BA-B766-8C0969645A11}" srcOrd="0" destOrd="0" presId="urn:microsoft.com/office/officeart/2011/layout/CircleProcess"/>
    <dgm:cxn modelId="{9096C091-164A-4020-A8C1-D88CBC95F59E}" type="presOf" srcId="{026395E7-D494-43F3-B5B9-C74F28594F38}" destId="{997CBC92-4B13-4700-B610-56E02E550312}" srcOrd="1" destOrd="0" presId="urn:microsoft.com/office/officeart/2011/layout/CircleProcess"/>
    <dgm:cxn modelId="{7C2B8931-2A52-410D-BC8D-BBBC03B9F595}" type="presOf" srcId="{FF5ADCFD-5310-4FB1-B163-901C41512760}" destId="{05E2A35C-4FA2-4F69-B148-B1D15F631099}" srcOrd="0" destOrd="0" presId="urn:microsoft.com/office/officeart/2011/layout/CircleProcess"/>
    <dgm:cxn modelId="{1906DBB7-40DA-436C-A70D-766C2A268EF8}" type="presOf" srcId="{BCD436FA-6A64-4671-913C-64AEE1B67B71}" destId="{33719EA7-8FFE-46D6-9A7C-CD52A824C853}" srcOrd="1" destOrd="0" presId="urn:microsoft.com/office/officeart/2011/layout/CircleProcess"/>
    <dgm:cxn modelId="{558ADA06-DC36-45C3-8A1D-D3A7E589162E}" type="presParOf" srcId="{D3F91787-656C-40BA-B766-8C0969645A11}" destId="{B244A2D9-B08C-4593-8D95-7114519B34DB}" srcOrd="0" destOrd="0" presId="urn:microsoft.com/office/officeart/2011/layout/CircleProcess"/>
    <dgm:cxn modelId="{CF8B6DD9-9D87-41AF-B990-B1864C1C2504}" type="presParOf" srcId="{B244A2D9-B08C-4593-8D95-7114519B34DB}" destId="{38E32EE6-94C7-4A27-A308-C223BF3600E7}" srcOrd="0" destOrd="0" presId="urn:microsoft.com/office/officeart/2011/layout/CircleProcess"/>
    <dgm:cxn modelId="{F3B4AC59-F5A2-419E-9728-84502EA5BE13}" type="presParOf" srcId="{D3F91787-656C-40BA-B766-8C0969645A11}" destId="{6DD09EF2-D208-4D24-92D8-1DEF2C1C6AC1}" srcOrd="1" destOrd="0" presId="urn:microsoft.com/office/officeart/2011/layout/CircleProcess"/>
    <dgm:cxn modelId="{2CD88A86-42E1-4B08-9127-F88DB690E029}" type="presParOf" srcId="{6DD09EF2-D208-4D24-92D8-1DEF2C1C6AC1}" destId="{05E2A35C-4FA2-4F69-B148-B1D15F631099}" srcOrd="0" destOrd="0" presId="urn:microsoft.com/office/officeart/2011/layout/CircleProcess"/>
    <dgm:cxn modelId="{C5E34543-B7C9-49E6-8EF4-05BFABAA8BDD}" type="presParOf" srcId="{D3F91787-656C-40BA-B766-8C0969645A11}" destId="{00269495-CF67-4088-A68C-3F1E91687946}" srcOrd="2" destOrd="0" presId="urn:microsoft.com/office/officeart/2011/layout/CircleProcess"/>
    <dgm:cxn modelId="{DE482A44-DC47-4511-927B-0CCC5AD2B36B}" type="presParOf" srcId="{D3F91787-656C-40BA-B766-8C0969645A11}" destId="{7651F3D6-C246-4DA2-BEEF-D92016E2C443}" srcOrd="3" destOrd="0" presId="urn:microsoft.com/office/officeart/2011/layout/CircleProcess"/>
    <dgm:cxn modelId="{0AC068D3-F8FF-46FA-8A58-B8E5764090B7}" type="presParOf" srcId="{7651F3D6-C246-4DA2-BEEF-D92016E2C443}" destId="{839DE439-31EF-4489-98F5-FE6EE0AD6DFC}" srcOrd="0" destOrd="0" presId="urn:microsoft.com/office/officeart/2011/layout/CircleProcess"/>
    <dgm:cxn modelId="{0399AE54-6A2B-4ED1-8798-3FB0262545F6}" type="presParOf" srcId="{D3F91787-656C-40BA-B766-8C0969645A11}" destId="{F28A4733-2ADC-4DC6-97B2-291EEA1682A6}" srcOrd="4" destOrd="0" presId="urn:microsoft.com/office/officeart/2011/layout/CircleProcess"/>
    <dgm:cxn modelId="{DA103269-C0F9-4DB1-85DE-7B79490F0778}" type="presParOf" srcId="{F28A4733-2ADC-4DC6-97B2-291EEA1682A6}" destId="{0FAF967C-F198-4450-A1D4-CC46EAA38565}" srcOrd="0" destOrd="0" presId="urn:microsoft.com/office/officeart/2011/layout/CircleProcess"/>
    <dgm:cxn modelId="{C9811A25-E44D-44AB-8BE4-4F4A59778039}" type="presParOf" srcId="{D3F91787-656C-40BA-B766-8C0969645A11}" destId="{33719EA7-8FFE-46D6-9A7C-CD52A824C853}" srcOrd="5" destOrd="0" presId="urn:microsoft.com/office/officeart/2011/layout/CircleProcess"/>
    <dgm:cxn modelId="{A582B95D-7C72-4AA2-9AC4-AB331A607063}" type="presParOf" srcId="{D3F91787-656C-40BA-B766-8C0969645A11}" destId="{F53BC191-2652-40AB-B2C3-EC525CBB9375}" srcOrd="6" destOrd="0" presId="urn:microsoft.com/office/officeart/2011/layout/CircleProcess"/>
    <dgm:cxn modelId="{0FBEC607-BFC9-4EC5-AEA3-FE5EAF284D9D}" type="presParOf" srcId="{F53BC191-2652-40AB-B2C3-EC525CBB9375}" destId="{AAECC19E-D4A6-45E0-A8CE-9B2D2D1BFB6B}" srcOrd="0" destOrd="0" presId="urn:microsoft.com/office/officeart/2011/layout/CircleProcess"/>
    <dgm:cxn modelId="{C9AEED8F-7460-4138-B408-59E9B4642595}" type="presParOf" srcId="{D3F91787-656C-40BA-B766-8C0969645A11}" destId="{A69DF276-D31F-4709-A167-26C9CBC5E453}" srcOrd="7" destOrd="0" presId="urn:microsoft.com/office/officeart/2011/layout/CircleProcess"/>
    <dgm:cxn modelId="{DCEAE447-CFE5-44D9-BDFA-D8E56BC1CCEE}" type="presParOf" srcId="{A69DF276-D31F-4709-A167-26C9CBC5E453}" destId="{9B23B173-36CB-4423-8062-519662741825}" srcOrd="0" destOrd="0" presId="urn:microsoft.com/office/officeart/2011/layout/CircleProcess"/>
    <dgm:cxn modelId="{2101F325-49F9-468E-83B9-C85FE87DC0ED}" type="presParOf" srcId="{D3F91787-656C-40BA-B766-8C0969645A11}" destId="{997CBC92-4B13-4700-B610-56E02E550312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5D74B4-E872-45D4-A6A2-01158438F502}" type="doc">
      <dgm:prSet loTypeId="urn:microsoft.com/office/officeart/2011/layout/CircleProcess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26395E7-D494-43F3-B5B9-C74F28594F38}">
      <dgm:prSet phldrT="[Text]" custT="1"/>
      <dgm:spPr/>
      <dgm:t>
        <a:bodyPr/>
        <a:lstStyle/>
        <a:p>
          <a:r>
            <a:rPr lang="en-US" sz="1800" b="1" i="0" dirty="0" smtClean="0"/>
            <a:t>Ignorance</a:t>
          </a:r>
          <a:endParaRPr lang="en-US" sz="1800" dirty="0"/>
        </a:p>
      </dgm:t>
    </dgm:pt>
    <dgm:pt modelId="{B94560ED-8846-4772-812A-9DAD2418DAE6}" type="parTrans" cxnId="{10267B37-7FD1-4E97-B204-B21FFE962982}">
      <dgm:prSet/>
      <dgm:spPr/>
      <dgm:t>
        <a:bodyPr/>
        <a:lstStyle/>
        <a:p>
          <a:endParaRPr lang="en-US"/>
        </a:p>
      </dgm:t>
    </dgm:pt>
    <dgm:pt modelId="{F2310D4B-2308-4220-8773-B6E18AC47A6B}" type="sibTrans" cxnId="{10267B37-7FD1-4E97-B204-B21FFE962982}">
      <dgm:prSet/>
      <dgm:spPr/>
      <dgm:t>
        <a:bodyPr/>
        <a:lstStyle/>
        <a:p>
          <a:endParaRPr lang="en-US"/>
        </a:p>
      </dgm:t>
    </dgm:pt>
    <dgm:pt modelId="{BCD436FA-6A64-4671-913C-64AEE1B67B71}">
      <dgm:prSet phldrT="[Text]" custT="1"/>
      <dgm:spPr/>
      <dgm:t>
        <a:bodyPr/>
        <a:lstStyle/>
        <a:p>
          <a:r>
            <a:rPr lang="en-US" sz="1400" b="1" i="0" dirty="0" smtClean="0"/>
            <a:t>Indifference</a:t>
          </a:r>
          <a:endParaRPr lang="en-US" sz="1400" dirty="0"/>
        </a:p>
      </dgm:t>
    </dgm:pt>
    <dgm:pt modelId="{E102E77C-F9D9-4893-A4A0-3F5B9E483836}" type="parTrans" cxnId="{4FF4FDF8-94F7-4B2A-B753-83757F726E90}">
      <dgm:prSet/>
      <dgm:spPr/>
      <dgm:t>
        <a:bodyPr/>
        <a:lstStyle/>
        <a:p>
          <a:endParaRPr lang="en-US"/>
        </a:p>
      </dgm:t>
    </dgm:pt>
    <dgm:pt modelId="{0E843B79-D93B-4108-AEC4-3E3560FE2CA5}" type="sibTrans" cxnId="{4FF4FDF8-94F7-4B2A-B753-83757F726E90}">
      <dgm:prSet/>
      <dgm:spPr/>
      <dgm:t>
        <a:bodyPr/>
        <a:lstStyle/>
        <a:p>
          <a:endParaRPr lang="en-US"/>
        </a:p>
      </dgm:t>
    </dgm:pt>
    <dgm:pt modelId="{FF5ADCFD-5310-4FB1-B163-901C41512760}">
      <dgm:prSet phldrT="[Text]" custT="1"/>
      <dgm:spPr/>
      <dgm:t>
        <a:bodyPr/>
        <a:lstStyle/>
        <a:p>
          <a:r>
            <a:rPr lang="en-US" sz="1800" b="1" i="0" dirty="0" smtClean="0"/>
            <a:t>Pride</a:t>
          </a:r>
          <a:endParaRPr lang="en-US" sz="1800" dirty="0"/>
        </a:p>
      </dgm:t>
    </dgm:pt>
    <dgm:pt modelId="{605B915D-0787-4455-BEB3-B76F6AC0C222}" type="parTrans" cxnId="{426AE665-C1D0-4FB1-8165-3EB4D188654E}">
      <dgm:prSet/>
      <dgm:spPr/>
      <dgm:t>
        <a:bodyPr/>
        <a:lstStyle/>
        <a:p>
          <a:endParaRPr lang="en-US"/>
        </a:p>
      </dgm:t>
    </dgm:pt>
    <dgm:pt modelId="{A32C313D-29A0-48B7-A2B7-AEAE92323D93}" type="sibTrans" cxnId="{426AE665-C1D0-4FB1-8165-3EB4D188654E}">
      <dgm:prSet/>
      <dgm:spPr/>
      <dgm:t>
        <a:bodyPr/>
        <a:lstStyle/>
        <a:p>
          <a:endParaRPr lang="en-US"/>
        </a:p>
      </dgm:t>
    </dgm:pt>
    <dgm:pt modelId="{D3F91787-656C-40BA-B766-8C0969645A11}" type="pres">
      <dgm:prSet presAssocID="{615D74B4-E872-45D4-A6A2-01158438F50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B244A2D9-B08C-4593-8D95-7114519B34DB}" type="pres">
      <dgm:prSet presAssocID="{FF5ADCFD-5310-4FB1-B163-901C41512760}" presName="Accent3" presStyleCnt="0"/>
      <dgm:spPr/>
    </dgm:pt>
    <dgm:pt modelId="{38E32EE6-94C7-4A27-A308-C223BF3600E7}" type="pres">
      <dgm:prSet presAssocID="{FF5ADCFD-5310-4FB1-B163-901C41512760}" presName="Accent" presStyleLbl="node1" presStyleIdx="0" presStyleCnt="3"/>
      <dgm:spPr/>
    </dgm:pt>
    <dgm:pt modelId="{6DD09EF2-D208-4D24-92D8-1DEF2C1C6AC1}" type="pres">
      <dgm:prSet presAssocID="{FF5ADCFD-5310-4FB1-B163-901C41512760}" presName="ParentBackground3" presStyleCnt="0"/>
      <dgm:spPr/>
    </dgm:pt>
    <dgm:pt modelId="{05E2A35C-4FA2-4F69-B148-B1D15F631099}" type="pres">
      <dgm:prSet presAssocID="{FF5ADCFD-5310-4FB1-B163-901C41512760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00269495-CF67-4088-A68C-3F1E91687946}" type="pres">
      <dgm:prSet presAssocID="{FF5ADCFD-5310-4FB1-B163-901C4151276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1F3D6-C246-4DA2-BEEF-D92016E2C443}" type="pres">
      <dgm:prSet presAssocID="{BCD436FA-6A64-4671-913C-64AEE1B67B71}" presName="Accent2" presStyleCnt="0"/>
      <dgm:spPr/>
    </dgm:pt>
    <dgm:pt modelId="{839DE439-31EF-4489-98F5-FE6EE0AD6DFC}" type="pres">
      <dgm:prSet presAssocID="{BCD436FA-6A64-4671-913C-64AEE1B67B71}" presName="Accent" presStyleLbl="node1" presStyleIdx="1" presStyleCnt="3"/>
      <dgm:spPr/>
    </dgm:pt>
    <dgm:pt modelId="{F28A4733-2ADC-4DC6-97B2-291EEA1682A6}" type="pres">
      <dgm:prSet presAssocID="{BCD436FA-6A64-4671-913C-64AEE1B67B71}" presName="ParentBackground2" presStyleCnt="0"/>
      <dgm:spPr/>
    </dgm:pt>
    <dgm:pt modelId="{0FAF967C-F198-4450-A1D4-CC46EAA38565}" type="pres">
      <dgm:prSet presAssocID="{BCD436FA-6A64-4671-913C-64AEE1B67B71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33719EA7-8FFE-46D6-9A7C-CD52A824C853}" type="pres">
      <dgm:prSet presAssocID="{BCD436FA-6A64-4671-913C-64AEE1B67B71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BC191-2652-40AB-B2C3-EC525CBB9375}" type="pres">
      <dgm:prSet presAssocID="{026395E7-D494-43F3-B5B9-C74F28594F38}" presName="Accent1" presStyleCnt="0"/>
      <dgm:spPr/>
    </dgm:pt>
    <dgm:pt modelId="{AAECC19E-D4A6-45E0-A8CE-9B2D2D1BFB6B}" type="pres">
      <dgm:prSet presAssocID="{026395E7-D494-43F3-B5B9-C74F28594F38}" presName="Accent" presStyleLbl="node1" presStyleIdx="2" presStyleCnt="3"/>
      <dgm:spPr/>
    </dgm:pt>
    <dgm:pt modelId="{A69DF276-D31F-4709-A167-26C9CBC5E453}" type="pres">
      <dgm:prSet presAssocID="{026395E7-D494-43F3-B5B9-C74F28594F38}" presName="ParentBackground1" presStyleCnt="0"/>
      <dgm:spPr/>
    </dgm:pt>
    <dgm:pt modelId="{9B23B173-36CB-4423-8062-519662741825}" type="pres">
      <dgm:prSet presAssocID="{026395E7-D494-43F3-B5B9-C74F28594F38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997CBC92-4B13-4700-B610-56E02E550312}" type="pres">
      <dgm:prSet presAssocID="{026395E7-D494-43F3-B5B9-C74F28594F3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F4FDF8-94F7-4B2A-B753-83757F726E90}" srcId="{615D74B4-E872-45D4-A6A2-01158438F502}" destId="{BCD436FA-6A64-4671-913C-64AEE1B67B71}" srcOrd="1" destOrd="0" parTransId="{E102E77C-F9D9-4893-A4A0-3F5B9E483836}" sibTransId="{0E843B79-D93B-4108-AEC4-3E3560FE2CA5}"/>
    <dgm:cxn modelId="{34C3B8B5-55EB-4771-8E40-6FF20D27DEB1}" type="presOf" srcId="{BCD436FA-6A64-4671-913C-64AEE1B67B71}" destId="{0FAF967C-F198-4450-A1D4-CC46EAA38565}" srcOrd="0" destOrd="0" presId="urn:microsoft.com/office/officeart/2011/layout/CircleProcess"/>
    <dgm:cxn modelId="{10267B37-7FD1-4E97-B204-B21FFE962982}" srcId="{615D74B4-E872-45D4-A6A2-01158438F502}" destId="{026395E7-D494-43F3-B5B9-C74F28594F38}" srcOrd="0" destOrd="0" parTransId="{B94560ED-8846-4772-812A-9DAD2418DAE6}" sibTransId="{F2310D4B-2308-4220-8773-B6E18AC47A6B}"/>
    <dgm:cxn modelId="{57DCB464-6DB4-4D30-844B-1BF71684A12A}" type="presOf" srcId="{FF5ADCFD-5310-4FB1-B163-901C41512760}" destId="{00269495-CF67-4088-A68C-3F1E91687946}" srcOrd="1" destOrd="0" presId="urn:microsoft.com/office/officeart/2011/layout/CircleProcess"/>
    <dgm:cxn modelId="{426AE665-C1D0-4FB1-8165-3EB4D188654E}" srcId="{615D74B4-E872-45D4-A6A2-01158438F502}" destId="{FF5ADCFD-5310-4FB1-B163-901C41512760}" srcOrd="2" destOrd="0" parTransId="{605B915D-0787-4455-BEB3-B76F6AC0C222}" sibTransId="{A32C313D-29A0-48B7-A2B7-AEAE92323D93}"/>
    <dgm:cxn modelId="{04596D4D-6A68-4595-BB27-44A767387131}" type="presOf" srcId="{026395E7-D494-43F3-B5B9-C74F28594F38}" destId="{9B23B173-36CB-4423-8062-519662741825}" srcOrd="0" destOrd="0" presId="urn:microsoft.com/office/officeart/2011/layout/CircleProcess"/>
    <dgm:cxn modelId="{7F83CE44-498B-41C8-ABDA-7EB17557C6FC}" type="presOf" srcId="{615D74B4-E872-45D4-A6A2-01158438F502}" destId="{D3F91787-656C-40BA-B766-8C0969645A11}" srcOrd="0" destOrd="0" presId="urn:microsoft.com/office/officeart/2011/layout/CircleProcess"/>
    <dgm:cxn modelId="{9096C091-164A-4020-A8C1-D88CBC95F59E}" type="presOf" srcId="{026395E7-D494-43F3-B5B9-C74F28594F38}" destId="{997CBC92-4B13-4700-B610-56E02E550312}" srcOrd="1" destOrd="0" presId="urn:microsoft.com/office/officeart/2011/layout/CircleProcess"/>
    <dgm:cxn modelId="{7C2B8931-2A52-410D-BC8D-BBBC03B9F595}" type="presOf" srcId="{FF5ADCFD-5310-4FB1-B163-901C41512760}" destId="{05E2A35C-4FA2-4F69-B148-B1D15F631099}" srcOrd="0" destOrd="0" presId="urn:microsoft.com/office/officeart/2011/layout/CircleProcess"/>
    <dgm:cxn modelId="{1906DBB7-40DA-436C-A70D-766C2A268EF8}" type="presOf" srcId="{BCD436FA-6A64-4671-913C-64AEE1B67B71}" destId="{33719EA7-8FFE-46D6-9A7C-CD52A824C853}" srcOrd="1" destOrd="0" presId="urn:microsoft.com/office/officeart/2011/layout/CircleProcess"/>
    <dgm:cxn modelId="{558ADA06-DC36-45C3-8A1D-D3A7E589162E}" type="presParOf" srcId="{D3F91787-656C-40BA-B766-8C0969645A11}" destId="{B244A2D9-B08C-4593-8D95-7114519B34DB}" srcOrd="0" destOrd="0" presId="urn:microsoft.com/office/officeart/2011/layout/CircleProcess"/>
    <dgm:cxn modelId="{CF8B6DD9-9D87-41AF-B990-B1864C1C2504}" type="presParOf" srcId="{B244A2D9-B08C-4593-8D95-7114519B34DB}" destId="{38E32EE6-94C7-4A27-A308-C223BF3600E7}" srcOrd="0" destOrd="0" presId="urn:microsoft.com/office/officeart/2011/layout/CircleProcess"/>
    <dgm:cxn modelId="{F3B4AC59-F5A2-419E-9728-84502EA5BE13}" type="presParOf" srcId="{D3F91787-656C-40BA-B766-8C0969645A11}" destId="{6DD09EF2-D208-4D24-92D8-1DEF2C1C6AC1}" srcOrd="1" destOrd="0" presId="urn:microsoft.com/office/officeart/2011/layout/CircleProcess"/>
    <dgm:cxn modelId="{2CD88A86-42E1-4B08-9127-F88DB690E029}" type="presParOf" srcId="{6DD09EF2-D208-4D24-92D8-1DEF2C1C6AC1}" destId="{05E2A35C-4FA2-4F69-B148-B1D15F631099}" srcOrd="0" destOrd="0" presId="urn:microsoft.com/office/officeart/2011/layout/CircleProcess"/>
    <dgm:cxn modelId="{C5E34543-B7C9-49E6-8EF4-05BFABAA8BDD}" type="presParOf" srcId="{D3F91787-656C-40BA-B766-8C0969645A11}" destId="{00269495-CF67-4088-A68C-3F1E91687946}" srcOrd="2" destOrd="0" presId="urn:microsoft.com/office/officeart/2011/layout/CircleProcess"/>
    <dgm:cxn modelId="{DE482A44-DC47-4511-927B-0CCC5AD2B36B}" type="presParOf" srcId="{D3F91787-656C-40BA-B766-8C0969645A11}" destId="{7651F3D6-C246-4DA2-BEEF-D92016E2C443}" srcOrd="3" destOrd="0" presId="urn:microsoft.com/office/officeart/2011/layout/CircleProcess"/>
    <dgm:cxn modelId="{0AC068D3-F8FF-46FA-8A58-B8E5764090B7}" type="presParOf" srcId="{7651F3D6-C246-4DA2-BEEF-D92016E2C443}" destId="{839DE439-31EF-4489-98F5-FE6EE0AD6DFC}" srcOrd="0" destOrd="0" presId="urn:microsoft.com/office/officeart/2011/layout/CircleProcess"/>
    <dgm:cxn modelId="{0399AE54-6A2B-4ED1-8798-3FB0262545F6}" type="presParOf" srcId="{D3F91787-656C-40BA-B766-8C0969645A11}" destId="{F28A4733-2ADC-4DC6-97B2-291EEA1682A6}" srcOrd="4" destOrd="0" presId="urn:microsoft.com/office/officeart/2011/layout/CircleProcess"/>
    <dgm:cxn modelId="{DA103269-C0F9-4DB1-85DE-7B79490F0778}" type="presParOf" srcId="{F28A4733-2ADC-4DC6-97B2-291EEA1682A6}" destId="{0FAF967C-F198-4450-A1D4-CC46EAA38565}" srcOrd="0" destOrd="0" presId="urn:microsoft.com/office/officeart/2011/layout/CircleProcess"/>
    <dgm:cxn modelId="{C9811A25-E44D-44AB-8BE4-4F4A59778039}" type="presParOf" srcId="{D3F91787-656C-40BA-B766-8C0969645A11}" destId="{33719EA7-8FFE-46D6-9A7C-CD52A824C853}" srcOrd="5" destOrd="0" presId="urn:microsoft.com/office/officeart/2011/layout/CircleProcess"/>
    <dgm:cxn modelId="{A582B95D-7C72-4AA2-9AC4-AB331A607063}" type="presParOf" srcId="{D3F91787-656C-40BA-B766-8C0969645A11}" destId="{F53BC191-2652-40AB-B2C3-EC525CBB9375}" srcOrd="6" destOrd="0" presId="urn:microsoft.com/office/officeart/2011/layout/CircleProcess"/>
    <dgm:cxn modelId="{0FBEC607-BFC9-4EC5-AEA3-FE5EAF284D9D}" type="presParOf" srcId="{F53BC191-2652-40AB-B2C3-EC525CBB9375}" destId="{AAECC19E-D4A6-45E0-A8CE-9B2D2D1BFB6B}" srcOrd="0" destOrd="0" presId="urn:microsoft.com/office/officeart/2011/layout/CircleProcess"/>
    <dgm:cxn modelId="{C9AEED8F-7460-4138-B408-59E9B4642595}" type="presParOf" srcId="{D3F91787-656C-40BA-B766-8C0969645A11}" destId="{A69DF276-D31F-4709-A167-26C9CBC5E453}" srcOrd="7" destOrd="0" presId="urn:microsoft.com/office/officeart/2011/layout/CircleProcess"/>
    <dgm:cxn modelId="{DCEAE447-CFE5-44D9-BDFA-D8E56BC1CCEE}" type="presParOf" srcId="{A69DF276-D31F-4709-A167-26C9CBC5E453}" destId="{9B23B173-36CB-4423-8062-519662741825}" srcOrd="0" destOrd="0" presId="urn:microsoft.com/office/officeart/2011/layout/CircleProcess"/>
    <dgm:cxn modelId="{2101F325-49F9-468E-83B9-C85FE87DC0ED}" type="presParOf" srcId="{D3F91787-656C-40BA-B766-8C0969645A11}" destId="{997CBC92-4B13-4700-B610-56E02E550312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57D62E-0167-4FE4-A0E7-79485C95B2CA}" type="doc">
      <dgm:prSet loTypeId="urn:microsoft.com/office/officeart/2009/layout/CircleArrowProcess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BE962B-D792-49CD-A8E9-A82F7E57D8E3}">
      <dgm:prSet phldrT="[Text]"/>
      <dgm:spPr/>
      <dgm:t>
        <a:bodyPr/>
        <a:lstStyle/>
        <a:p>
          <a:pPr algn="l"/>
          <a:r>
            <a:rPr lang="en-US" b="1" dirty="0" smtClean="0"/>
            <a:t>Master English and German languages</a:t>
          </a:r>
          <a:endParaRPr lang="en-US" b="1" dirty="0"/>
        </a:p>
      </dgm:t>
    </dgm:pt>
    <dgm:pt modelId="{77A83E24-ED58-43D4-BFBC-F00F8AD96241}" type="parTrans" cxnId="{8F553E35-D1FF-461C-8522-9858408C4FB9}">
      <dgm:prSet/>
      <dgm:spPr/>
      <dgm:t>
        <a:bodyPr/>
        <a:lstStyle/>
        <a:p>
          <a:endParaRPr lang="en-US"/>
        </a:p>
      </dgm:t>
    </dgm:pt>
    <dgm:pt modelId="{929914CD-ECA4-417B-99EF-0D8A19E0449D}" type="sibTrans" cxnId="{8F553E35-D1FF-461C-8522-9858408C4FB9}">
      <dgm:prSet/>
      <dgm:spPr/>
      <dgm:t>
        <a:bodyPr/>
        <a:lstStyle/>
        <a:p>
          <a:endParaRPr lang="en-US"/>
        </a:p>
      </dgm:t>
    </dgm:pt>
    <dgm:pt modelId="{92C08A27-0644-4CE5-9403-74EC28618B2C}">
      <dgm:prSet phldrT="[Text]" custT="1"/>
      <dgm:spPr/>
      <dgm:t>
        <a:bodyPr/>
        <a:lstStyle/>
        <a:p>
          <a:pPr algn="l"/>
          <a:r>
            <a:rPr lang="en-US" sz="1600" b="1" dirty="0" smtClean="0"/>
            <a:t>Be more open and extrovert</a:t>
          </a:r>
          <a:endParaRPr lang="en-US" sz="1600" b="1" dirty="0"/>
        </a:p>
      </dgm:t>
    </dgm:pt>
    <dgm:pt modelId="{DB604AB1-5F62-4A02-BE27-46C5FC19E7AE}" type="parTrans" cxnId="{CC579DB1-B55C-44C8-AB55-2A8B3150AF7A}">
      <dgm:prSet/>
      <dgm:spPr/>
      <dgm:t>
        <a:bodyPr/>
        <a:lstStyle/>
        <a:p>
          <a:endParaRPr lang="en-US"/>
        </a:p>
      </dgm:t>
    </dgm:pt>
    <dgm:pt modelId="{D48FAF5D-802A-45B1-85D7-16DD2AC11B62}" type="sibTrans" cxnId="{CC579DB1-B55C-44C8-AB55-2A8B3150AF7A}">
      <dgm:prSet/>
      <dgm:spPr/>
      <dgm:t>
        <a:bodyPr/>
        <a:lstStyle/>
        <a:p>
          <a:endParaRPr lang="en-US"/>
        </a:p>
      </dgm:t>
    </dgm:pt>
    <dgm:pt modelId="{F9436C57-CA4F-4C7F-A319-AB53E4BE3EA8}">
      <dgm:prSet phldrT="[Text]" custT="1"/>
      <dgm:spPr/>
      <dgm:t>
        <a:bodyPr/>
        <a:lstStyle/>
        <a:p>
          <a:r>
            <a:rPr lang="en-US" sz="1600" b="1" dirty="0" smtClean="0"/>
            <a:t>Learn how to play violin</a:t>
          </a:r>
          <a:endParaRPr lang="en-US" sz="1600" b="1" dirty="0"/>
        </a:p>
      </dgm:t>
    </dgm:pt>
    <dgm:pt modelId="{FA448B25-A437-4EFA-A78A-1275BEB962C9}" type="parTrans" cxnId="{F4DF3792-93BB-4409-934C-6E7DB5956B4B}">
      <dgm:prSet/>
      <dgm:spPr/>
      <dgm:t>
        <a:bodyPr/>
        <a:lstStyle/>
        <a:p>
          <a:endParaRPr lang="en-US"/>
        </a:p>
      </dgm:t>
    </dgm:pt>
    <dgm:pt modelId="{718AB4FE-C176-4505-821A-068FC71771F5}" type="sibTrans" cxnId="{F4DF3792-93BB-4409-934C-6E7DB5956B4B}">
      <dgm:prSet/>
      <dgm:spPr/>
      <dgm:t>
        <a:bodyPr/>
        <a:lstStyle/>
        <a:p>
          <a:endParaRPr lang="en-US"/>
        </a:p>
      </dgm:t>
    </dgm:pt>
    <dgm:pt modelId="{93D48F01-7805-48CB-AADC-9A7A14DFE2B4}" type="pres">
      <dgm:prSet presAssocID="{7657D62E-0167-4FE4-A0E7-79485C95B2CA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C85923D-357B-4061-BACE-D8D921F1CED0}" type="pres">
      <dgm:prSet presAssocID="{5BBE962B-D792-49CD-A8E9-A82F7E57D8E3}" presName="Accent1" presStyleCnt="0"/>
      <dgm:spPr/>
    </dgm:pt>
    <dgm:pt modelId="{9F13225E-29CE-4A68-B929-6ADD4137A7E3}" type="pres">
      <dgm:prSet presAssocID="{5BBE962B-D792-49CD-A8E9-A82F7E57D8E3}" presName="Accent" presStyleLbl="node1" presStyleIdx="0" presStyleCnt="3"/>
      <dgm:spPr/>
    </dgm:pt>
    <dgm:pt modelId="{F201A171-A233-4549-9DB4-DC06840718B2}" type="pres">
      <dgm:prSet presAssocID="{5BBE962B-D792-49CD-A8E9-A82F7E57D8E3}" presName="Parent1" presStyleLbl="revTx" presStyleIdx="0" presStyleCnt="3" custScaleX="169698" custLinFactNeighborX="-38040" custLinFactNeighborY="217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6ED64-2B2A-475D-B0CE-8F9EE8DD1032}" type="pres">
      <dgm:prSet presAssocID="{92C08A27-0644-4CE5-9403-74EC28618B2C}" presName="Accent2" presStyleCnt="0"/>
      <dgm:spPr/>
    </dgm:pt>
    <dgm:pt modelId="{D93B74FD-7267-4D86-8AC0-DE83785CA11D}" type="pres">
      <dgm:prSet presAssocID="{92C08A27-0644-4CE5-9403-74EC28618B2C}" presName="Accent" presStyleLbl="node1" presStyleIdx="1" presStyleCnt="3"/>
      <dgm:spPr/>
    </dgm:pt>
    <dgm:pt modelId="{66860A6B-BD8C-4338-98B1-C1216FAFA3BE}" type="pres">
      <dgm:prSet presAssocID="{92C08A27-0644-4CE5-9403-74EC28618B2C}" presName="Parent2" presStyleLbl="revTx" presStyleIdx="1" presStyleCnt="3" custScaleX="229316" custLinFactNeighborX="58154" custLinFactNeighborY="434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6E0CD-3679-4F11-A594-F0AB5F8B9379}" type="pres">
      <dgm:prSet presAssocID="{F9436C57-CA4F-4C7F-A319-AB53E4BE3EA8}" presName="Accent3" presStyleCnt="0"/>
      <dgm:spPr/>
    </dgm:pt>
    <dgm:pt modelId="{A67A4113-117D-403A-A1B6-B55F09E095F2}" type="pres">
      <dgm:prSet presAssocID="{F9436C57-CA4F-4C7F-A319-AB53E4BE3EA8}" presName="Accent" presStyleLbl="node1" presStyleIdx="2" presStyleCnt="3"/>
      <dgm:spPr/>
    </dgm:pt>
    <dgm:pt modelId="{8FA2DE3E-111B-4754-9CA5-DA326431C43E}" type="pres">
      <dgm:prSet presAssocID="{F9436C57-CA4F-4C7F-A319-AB53E4BE3EA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553E35-D1FF-461C-8522-9858408C4FB9}" srcId="{7657D62E-0167-4FE4-A0E7-79485C95B2CA}" destId="{5BBE962B-D792-49CD-A8E9-A82F7E57D8E3}" srcOrd="0" destOrd="0" parTransId="{77A83E24-ED58-43D4-BFBC-F00F8AD96241}" sibTransId="{929914CD-ECA4-417B-99EF-0D8A19E0449D}"/>
    <dgm:cxn modelId="{F4DF3792-93BB-4409-934C-6E7DB5956B4B}" srcId="{7657D62E-0167-4FE4-A0E7-79485C95B2CA}" destId="{F9436C57-CA4F-4C7F-A319-AB53E4BE3EA8}" srcOrd="2" destOrd="0" parTransId="{FA448B25-A437-4EFA-A78A-1275BEB962C9}" sibTransId="{718AB4FE-C176-4505-821A-068FC71771F5}"/>
    <dgm:cxn modelId="{1B75A62F-083B-4452-AE9A-407865B988D0}" type="presOf" srcId="{7657D62E-0167-4FE4-A0E7-79485C95B2CA}" destId="{93D48F01-7805-48CB-AADC-9A7A14DFE2B4}" srcOrd="0" destOrd="0" presId="urn:microsoft.com/office/officeart/2009/layout/CircleArrowProcess"/>
    <dgm:cxn modelId="{BE6FF231-B554-441A-B359-E0E9FCF72311}" type="presOf" srcId="{5BBE962B-D792-49CD-A8E9-A82F7E57D8E3}" destId="{F201A171-A233-4549-9DB4-DC06840718B2}" srcOrd="0" destOrd="0" presId="urn:microsoft.com/office/officeart/2009/layout/CircleArrowProcess"/>
    <dgm:cxn modelId="{5BF0E8CC-5CB1-4028-8B22-7EC3C68326A3}" type="presOf" srcId="{92C08A27-0644-4CE5-9403-74EC28618B2C}" destId="{66860A6B-BD8C-4338-98B1-C1216FAFA3BE}" srcOrd="0" destOrd="0" presId="urn:microsoft.com/office/officeart/2009/layout/CircleArrowProcess"/>
    <dgm:cxn modelId="{CC579DB1-B55C-44C8-AB55-2A8B3150AF7A}" srcId="{7657D62E-0167-4FE4-A0E7-79485C95B2CA}" destId="{92C08A27-0644-4CE5-9403-74EC28618B2C}" srcOrd="1" destOrd="0" parTransId="{DB604AB1-5F62-4A02-BE27-46C5FC19E7AE}" sibTransId="{D48FAF5D-802A-45B1-85D7-16DD2AC11B62}"/>
    <dgm:cxn modelId="{BFC69B7C-D3EC-492A-B4D6-3A152143085D}" type="presOf" srcId="{F9436C57-CA4F-4C7F-A319-AB53E4BE3EA8}" destId="{8FA2DE3E-111B-4754-9CA5-DA326431C43E}" srcOrd="0" destOrd="0" presId="urn:microsoft.com/office/officeart/2009/layout/CircleArrowProcess"/>
    <dgm:cxn modelId="{3573F076-E01E-4519-BD13-244D5E5830F8}" type="presParOf" srcId="{93D48F01-7805-48CB-AADC-9A7A14DFE2B4}" destId="{CC85923D-357B-4061-BACE-D8D921F1CED0}" srcOrd="0" destOrd="0" presId="urn:microsoft.com/office/officeart/2009/layout/CircleArrowProcess"/>
    <dgm:cxn modelId="{BDDCCA5C-2539-4FEF-9AAD-5C3567FF420B}" type="presParOf" srcId="{CC85923D-357B-4061-BACE-D8D921F1CED0}" destId="{9F13225E-29CE-4A68-B929-6ADD4137A7E3}" srcOrd="0" destOrd="0" presId="urn:microsoft.com/office/officeart/2009/layout/CircleArrowProcess"/>
    <dgm:cxn modelId="{3D4F987F-862B-4C0D-8F99-60A87F23A586}" type="presParOf" srcId="{93D48F01-7805-48CB-AADC-9A7A14DFE2B4}" destId="{F201A171-A233-4549-9DB4-DC06840718B2}" srcOrd="1" destOrd="0" presId="urn:microsoft.com/office/officeart/2009/layout/CircleArrowProcess"/>
    <dgm:cxn modelId="{A6D8DFFC-9772-46BD-B035-2791E37477CF}" type="presParOf" srcId="{93D48F01-7805-48CB-AADC-9A7A14DFE2B4}" destId="{01E6ED64-2B2A-475D-B0CE-8F9EE8DD1032}" srcOrd="2" destOrd="0" presId="urn:microsoft.com/office/officeart/2009/layout/CircleArrowProcess"/>
    <dgm:cxn modelId="{38B9EF4C-C9D6-4ED9-9882-BC47CAEB61C6}" type="presParOf" srcId="{01E6ED64-2B2A-475D-B0CE-8F9EE8DD1032}" destId="{D93B74FD-7267-4D86-8AC0-DE83785CA11D}" srcOrd="0" destOrd="0" presId="urn:microsoft.com/office/officeart/2009/layout/CircleArrowProcess"/>
    <dgm:cxn modelId="{D58FA026-B373-4A6B-8353-3FA6C41580A7}" type="presParOf" srcId="{93D48F01-7805-48CB-AADC-9A7A14DFE2B4}" destId="{66860A6B-BD8C-4338-98B1-C1216FAFA3BE}" srcOrd="3" destOrd="0" presId="urn:microsoft.com/office/officeart/2009/layout/CircleArrowProcess"/>
    <dgm:cxn modelId="{25C0DC2B-C7F2-4B50-831A-5E14DD5061FB}" type="presParOf" srcId="{93D48F01-7805-48CB-AADC-9A7A14DFE2B4}" destId="{7F66E0CD-3679-4F11-A594-F0AB5F8B9379}" srcOrd="4" destOrd="0" presId="urn:microsoft.com/office/officeart/2009/layout/CircleArrowProcess"/>
    <dgm:cxn modelId="{1A3705ED-13B3-4F63-B1CE-D703CDC95E4C}" type="presParOf" srcId="{7F66E0CD-3679-4F11-A594-F0AB5F8B9379}" destId="{A67A4113-117D-403A-A1B6-B55F09E095F2}" srcOrd="0" destOrd="0" presId="urn:microsoft.com/office/officeart/2009/layout/CircleArrowProcess"/>
    <dgm:cxn modelId="{D5EF243D-789A-4557-829F-9763574F9184}" type="presParOf" srcId="{93D48F01-7805-48CB-AADC-9A7A14DFE2B4}" destId="{8FA2DE3E-111B-4754-9CA5-DA326431C43E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71A30-3BF8-4F17-9856-D24A3ACADF59}">
      <dsp:nvSpPr>
        <dsp:cNvPr id="0" name=""/>
        <dsp:cNvSpPr/>
      </dsp:nvSpPr>
      <dsp:spPr>
        <a:xfrm>
          <a:off x="725491" y="298005"/>
          <a:ext cx="3851148" cy="3851148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Robotics</a:t>
          </a:r>
          <a:endParaRPr lang="en-US" sz="2000" kern="1200" dirty="0"/>
        </a:p>
      </dsp:txBody>
      <dsp:txXfrm>
        <a:off x="2755138" y="1114082"/>
        <a:ext cx="1375410" cy="1146175"/>
      </dsp:txXfrm>
    </dsp:sp>
    <dsp:sp modelId="{2578628C-47B9-4BA7-97D5-0C69338B8A16}">
      <dsp:nvSpPr>
        <dsp:cNvPr id="0" name=""/>
        <dsp:cNvSpPr/>
      </dsp:nvSpPr>
      <dsp:spPr>
        <a:xfrm>
          <a:off x="646176" y="435546"/>
          <a:ext cx="3851148" cy="3851148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CAD Modeling</a:t>
          </a:r>
          <a:endParaRPr lang="en-US" sz="2000" kern="1200" dirty="0"/>
        </a:p>
      </dsp:txBody>
      <dsp:txXfrm>
        <a:off x="1563116" y="2934208"/>
        <a:ext cx="2063115" cy="1008634"/>
      </dsp:txXfrm>
    </dsp:sp>
    <dsp:sp modelId="{0CE5824E-004C-437B-B7D9-6CEA56FFAC6E}">
      <dsp:nvSpPr>
        <dsp:cNvPr id="0" name=""/>
        <dsp:cNvSpPr/>
      </dsp:nvSpPr>
      <dsp:spPr>
        <a:xfrm>
          <a:off x="566861" y="298005"/>
          <a:ext cx="3851148" cy="3851148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programing</a:t>
          </a:r>
          <a:endParaRPr lang="en-US" sz="2000" kern="1200" dirty="0"/>
        </a:p>
      </dsp:txBody>
      <dsp:txXfrm>
        <a:off x="1012952" y="1114082"/>
        <a:ext cx="1375410" cy="1146175"/>
      </dsp:txXfrm>
    </dsp:sp>
    <dsp:sp modelId="{29704694-780D-458F-BD93-ACBC38CBE409}">
      <dsp:nvSpPr>
        <dsp:cNvPr id="0" name=""/>
        <dsp:cNvSpPr/>
      </dsp:nvSpPr>
      <dsp:spPr>
        <a:xfrm>
          <a:off x="487405" y="59601"/>
          <a:ext cx="4327956" cy="432795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D3D4B4-59C8-44F4-A91E-18F32C2B054B}">
      <dsp:nvSpPr>
        <dsp:cNvPr id="0" name=""/>
        <dsp:cNvSpPr/>
      </dsp:nvSpPr>
      <dsp:spPr>
        <a:xfrm>
          <a:off x="407772" y="196898"/>
          <a:ext cx="4327956" cy="432795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DA67C4-6B99-4F38-AF83-4888CEA4BB81}">
      <dsp:nvSpPr>
        <dsp:cNvPr id="0" name=""/>
        <dsp:cNvSpPr/>
      </dsp:nvSpPr>
      <dsp:spPr>
        <a:xfrm>
          <a:off x="328138" y="59601"/>
          <a:ext cx="4327956" cy="432795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BD2E6-D145-4A2A-95F4-DB09A9025BE2}">
      <dsp:nvSpPr>
        <dsp:cNvPr id="0" name=""/>
        <dsp:cNvSpPr/>
      </dsp:nvSpPr>
      <dsp:spPr>
        <a:xfrm>
          <a:off x="2604883" y="1738678"/>
          <a:ext cx="3842466" cy="1325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 took a personality test and those are my top 3 generic skills</a:t>
          </a:r>
          <a:endParaRPr lang="en-US" sz="2000" kern="1200" dirty="0"/>
        </a:p>
      </dsp:txBody>
      <dsp:txXfrm>
        <a:off x="2669607" y="1803402"/>
        <a:ext cx="3713018" cy="1196432"/>
      </dsp:txXfrm>
    </dsp:sp>
    <dsp:sp modelId="{CC4CEADA-F9D2-4B38-92D3-13F0096560C8}">
      <dsp:nvSpPr>
        <dsp:cNvPr id="0" name=""/>
        <dsp:cNvSpPr/>
      </dsp:nvSpPr>
      <dsp:spPr>
        <a:xfrm rot="16149262">
          <a:off x="4205488" y="1432389"/>
          <a:ext cx="6126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2645" y="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0A2EF-DEB7-4681-9A24-D2A74A3B330A}">
      <dsp:nvSpPr>
        <dsp:cNvPr id="0" name=""/>
        <dsp:cNvSpPr/>
      </dsp:nvSpPr>
      <dsp:spPr>
        <a:xfrm>
          <a:off x="2084201" y="237760"/>
          <a:ext cx="4833064" cy="888339"/>
        </a:xfrm>
        <a:prstGeom prst="roundRect">
          <a:avLst/>
        </a:prstGeom>
        <a:gradFill rotWithShape="0">
          <a:gsLst>
            <a:gs pos="0">
              <a:schemeClr val="accent5">
                <a:hueOff val="831752"/>
                <a:satOff val="-16830"/>
                <a:lumOff val="523"/>
                <a:alphaOff val="0"/>
                <a:tint val="96000"/>
                <a:lumMod val="100000"/>
              </a:schemeClr>
            </a:gs>
            <a:gs pos="78000">
              <a:schemeClr val="accent5">
                <a:hueOff val="831752"/>
                <a:satOff val="-16830"/>
                <a:lumOff val="52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organization</a:t>
          </a:r>
          <a:endParaRPr lang="en-US" sz="3400" kern="1200" dirty="0"/>
        </a:p>
      </dsp:txBody>
      <dsp:txXfrm>
        <a:off x="2127566" y="281125"/>
        <a:ext cx="4746334" cy="801609"/>
      </dsp:txXfrm>
    </dsp:sp>
    <dsp:sp modelId="{8380C0B7-F31A-43A9-BA41-981990B93367}">
      <dsp:nvSpPr>
        <dsp:cNvPr id="0" name=""/>
        <dsp:cNvSpPr/>
      </dsp:nvSpPr>
      <dsp:spPr>
        <a:xfrm rot="1632466">
          <a:off x="5761804" y="3286976"/>
          <a:ext cx="9729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2917" y="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E273C-2241-4173-9C93-996E0490D9CA}">
      <dsp:nvSpPr>
        <dsp:cNvPr id="0" name=""/>
        <dsp:cNvSpPr/>
      </dsp:nvSpPr>
      <dsp:spPr>
        <a:xfrm>
          <a:off x="6242076" y="3509394"/>
          <a:ext cx="2605588" cy="888339"/>
        </a:xfrm>
        <a:prstGeom prst="roundRect">
          <a:avLst/>
        </a:prstGeom>
        <a:gradFill rotWithShape="0">
          <a:gsLst>
            <a:gs pos="0">
              <a:schemeClr val="accent5">
                <a:hueOff val="1663504"/>
                <a:satOff val="-33659"/>
                <a:lumOff val="1046"/>
                <a:alphaOff val="0"/>
                <a:tint val="96000"/>
                <a:lumMod val="100000"/>
              </a:schemeClr>
            </a:gs>
            <a:gs pos="78000">
              <a:schemeClr val="accent5">
                <a:hueOff val="1663504"/>
                <a:satOff val="-33659"/>
                <a:lumOff val="104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1" kern="1200" dirty="0" smtClean="0"/>
            <a:t>Critical and Analytical Thinking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endParaRPr lang="en-US" sz="1600" kern="1200" dirty="0"/>
        </a:p>
      </dsp:txBody>
      <dsp:txXfrm>
        <a:off x="6285441" y="3552759"/>
        <a:ext cx="2518858" cy="801609"/>
      </dsp:txXfrm>
    </dsp:sp>
    <dsp:sp modelId="{DC06BE4E-7D09-4925-8D34-758857D8693F}">
      <dsp:nvSpPr>
        <dsp:cNvPr id="0" name=""/>
        <dsp:cNvSpPr/>
      </dsp:nvSpPr>
      <dsp:spPr>
        <a:xfrm rot="9171286">
          <a:off x="2266558" y="3297909"/>
          <a:ext cx="10229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2913" y="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999E0-96CB-4BF9-B109-AA118349E67B}">
      <dsp:nvSpPr>
        <dsp:cNvPr id="0" name=""/>
        <dsp:cNvSpPr/>
      </dsp:nvSpPr>
      <dsp:spPr>
        <a:xfrm>
          <a:off x="0" y="3531260"/>
          <a:ext cx="2913194" cy="888339"/>
        </a:xfrm>
        <a:prstGeom prst="roundRect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Problem solving</a:t>
          </a:r>
          <a:endParaRPr lang="en-US" sz="2800" kern="1200" dirty="0"/>
        </a:p>
      </dsp:txBody>
      <dsp:txXfrm>
        <a:off x="43365" y="3574625"/>
        <a:ext cx="2826464" cy="801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32EE6-94C7-4A27-A308-C223BF3600E7}">
      <dsp:nvSpPr>
        <dsp:cNvPr id="0" name=""/>
        <dsp:cNvSpPr/>
      </dsp:nvSpPr>
      <dsp:spPr>
        <a:xfrm>
          <a:off x="4438622" y="1171837"/>
          <a:ext cx="1936205" cy="193656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E2A35C-4FA2-4F69-B148-B1D15F631099}">
      <dsp:nvSpPr>
        <dsp:cNvPr id="0" name=""/>
        <dsp:cNvSpPr/>
      </dsp:nvSpPr>
      <dsp:spPr>
        <a:xfrm>
          <a:off x="4502911" y="1236401"/>
          <a:ext cx="1807629" cy="180743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i="0" kern="1200" dirty="0" smtClean="0"/>
            <a:t>freedom</a:t>
          </a:r>
          <a:endParaRPr lang="en-US" sz="2300" kern="1200" dirty="0"/>
        </a:p>
      </dsp:txBody>
      <dsp:txXfrm>
        <a:off x="4761323" y="1494655"/>
        <a:ext cx="1290803" cy="1290929"/>
      </dsp:txXfrm>
    </dsp:sp>
    <dsp:sp modelId="{839DE439-31EF-4489-98F5-FE6EE0AD6DFC}">
      <dsp:nvSpPr>
        <dsp:cNvPr id="0" name=""/>
        <dsp:cNvSpPr/>
      </dsp:nvSpPr>
      <dsp:spPr>
        <a:xfrm rot="2700000">
          <a:off x="2439830" y="1174178"/>
          <a:ext cx="1931542" cy="193154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AF967C-F198-4450-A1D4-CC46EAA38565}">
      <dsp:nvSpPr>
        <dsp:cNvPr id="0" name=""/>
        <dsp:cNvSpPr/>
      </dsp:nvSpPr>
      <dsp:spPr>
        <a:xfrm>
          <a:off x="2501787" y="1236401"/>
          <a:ext cx="1807629" cy="180743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i="0" kern="1200" dirty="0" smtClean="0"/>
            <a:t>sincerity</a:t>
          </a:r>
          <a:endParaRPr lang="en-US" sz="2300" kern="1200" dirty="0"/>
        </a:p>
      </dsp:txBody>
      <dsp:txXfrm>
        <a:off x="2760199" y="1494655"/>
        <a:ext cx="1290803" cy="1290929"/>
      </dsp:txXfrm>
    </dsp:sp>
    <dsp:sp modelId="{AAECC19E-D4A6-45E0-A8CE-9B2D2D1BFB6B}">
      <dsp:nvSpPr>
        <dsp:cNvPr id="0" name=""/>
        <dsp:cNvSpPr/>
      </dsp:nvSpPr>
      <dsp:spPr>
        <a:xfrm rot="2700000">
          <a:off x="438706" y="1174178"/>
          <a:ext cx="1931542" cy="193154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23B173-36CB-4423-8062-519662741825}">
      <dsp:nvSpPr>
        <dsp:cNvPr id="0" name=""/>
        <dsp:cNvSpPr/>
      </dsp:nvSpPr>
      <dsp:spPr>
        <a:xfrm>
          <a:off x="500663" y="1236401"/>
          <a:ext cx="1807629" cy="180743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/>
            <a:t>responsibility</a:t>
          </a:r>
          <a:endParaRPr lang="en-US" sz="1500" kern="1200" dirty="0"/>
        </a:p>
      </dsp:txBody>
      <dsp:txXfrm>
        <a:off x="759076" y="1494655"/>
        <a:ext cx="1290803" cy="12909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32EE6-94C7-4A27-A308-C223BF3600E7}">
      <dsp:nvSpPr>
        <dsp:cNvPr id="0" name=""/>
        <dsp:cNvSpPr/>
      </dsp:nvSpPr>
      <dsp:spPr>
        <a:xfrm>
          <a:off x="3823675" y="1201983"/>
          <a:ext cx="1667954" cy="166826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E2A35C-4FA2-4F69-B148-B1D15F631099}">
      <dsp:nvSpPr>
        <dsp:cNvPr id="0" name=""/>
        <dsp:cNvSpPr/>
      </dsp:nvSpPr>
      <dsp:spPr>
        <a:xfrm>
          <a:off x="3879056" y="1257601"/>
          <a:ext cx="1557192" cy="155702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Pride</a:t>
          </a:r>
          <a:endParaRPr lang="en-US" sz="1800" kern="1200" dirty="0"/>
        </a:p>
      </dsp:txBody>
      <dsp:txXfrm>
        <a:off x="4101668" y="1480075"/>
        <a:ext cx="1111969" cy="1112077"/>
      </dsp:txXfrm>
    </dsp:sp>
    <dsp:sp modelId="{839DE439-31EF-4489-98F5-FE6EE0AD6DFC}">
      <dsp:nvSpPr>
        <dsp:cNvPr id="0" name=""/>
        <dsp:cNvSpPr/>
      </dsp:nvSpPr>
      <dsp:spPr>
        <a:xfrm rot="2700000">
          <a:off x="2101805" y="1203999"/>
          <a:ext cx="1663937" cy="166393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-455917"/>
                <a:satOff val="-2303"/>
                <a:lumOff val="-3235"/>
                <a:alphaOff val="0"/>
                <a:tint val="96000"/>
                <a:lumMod val="100000"/>
              </a:schemeClr>
            </a:gs>
            <a:gs pos="78000">
              <a:schemeClr val="accent4">
                <a:hueOff val="-455917"/>
                <a:satOff val="-2303"/>
                <a:lumOff val="-323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AF967C-F198-4450-A1D4-CC46EAA38565}">
      <dsp:nvSpPr>
        <dsp:cNvPr id="0" name=""/>
        <dsp:cNvSpPr/>
      </dsp:nvSpPr>
      <dsp:spPr>
        <a:xfrm>
          <a:off x="2155177" y="1257601"/>
          <a:ext cx="1557192" cy="155702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-455917"/>
              <a:satOff val="-2303"/>
              <a:lumOff val="-323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Indifference</a:t>
          </a:r>
          <a:endParaRPr lang="en-US" sz="1400" kern="1200" dirty="0"/>
        </a:p>
      </dsp:txBody>
      <dsp:txXfrm>
        <a:off x="2377789" y="1480075"/>
        <a:ext cx="1111969" cy="1112077"/>
      </dsp:txXfrm>
    </dsp:sp>
    <dsp:sp modelId="{AAECC19E-D4A6-45E0-A8CE-9B2D2D1BFB6B}">
      <dsp:nvSpPr>
        <dsp:cNvPr id="0" name=""/>
        <dsp:cNvSpPr/>
      </dsp:nvSpPr>
      <dsp:spPr>
        <a:xfrm rot="2700000">
          <a:off x="377926" y="1203999"/>
          <a:ext cx="1663937" cy="166393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-911834"/>
                <a:satOff val="-4605"/>
                <a:lumOff val="-6470"/>
                <a:alphaOff val="0"/>
                <a:tint val="96000"/>
                <a:lumMod val="100000"/>
              </a:schemeClr>
            </a:gs>
            <a:gs pos="78000">
              <a:schemeClr val="accent4">
                <a:hueOff val="-911834"/>
                <a:satOff val="-4605"/>
                <a:lumOff val="-647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23B173-36CB-4423-8062-519662741825}">
      <dsp:nvSpPr>
        <dsp:cNvPr id="0" name=""/>
        <dsp:cNvSpPr/>
      </dsp:nvSpPr>
      <dsp:spPr>
        <a:xfrm>
          <a:off x="431299" y="1257601"/>
          <a:ext cx="1557192" cy="155702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-911834"/>
              <a:satOff val="-4605"/>
              <a:lumOff val="-647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Ignorance</a:t>
          </a:r>
          <a:endParaRPr lang="en-US" sz="1800" kern="1200" dirty="0"/>
        </a:p>
      </dsp:txBody>
      <dsp:txXfrm>
        <a:off x="653910" y="1480075"/>
        <a:ext cx="1111969" cy="11120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3225E-29CE-4A68-B929-6ADD4137A7E3}">
      <dsp:nvSpPr>
        <dsp:cNvPr id="0" name=""/>
        <dsp:cNvSpPr/>
      </dsp:nvSpPr>
      <dsp:spPr>
        <a:xfrm>
          <a:off x="3271619" y="0"/>
          <a:ext cx="2035578" cy="203588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01A171-A233-4549-9DB4-DC06840718B2}">
      <dsp:nvSpPr>
        <dsp:cNvPr id="0" name=""/>
        <dsp:cNvSpPr/>
      </dsp:nvSpPr>
      <dsp:spPr>
        <a:xfrm>
          <a:off x="2897078" y="747315"/>
          <a:ext cx="1919508" cy="565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Master English and German languages</a:t>
          </a:r>
          <a:endParaRPr lang="en-US" sz="1600" b="1" kern="1200" dirty="0"/>
        </a:p>
      </dsp:txBody>
      <dsp:txXfrm>
        <a:off x="2897078" y="747315"/>
        <a:ext cx="1919508" cy="565430"/>
      </dsp:txXfrm>
    </dsp:sp>
    <dsp:sp modelId="{D93B74FD-7267-4D86-8AC0-DE83785CA11D}">
      <dsp:nvSpPr>
        <dsp:cNvPr id="0" name=""/>
        <dsp:cNvSpPr/>
      </dsp:nvSpPr>
      <dsp:spPr>
        <a:xfrm>
          <a:off x="2706244" y="1169769"/>
          <a:ext cx="2035578" cy="203588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860A6B-BD8C-4338-98B1-C1216FAFA3BE}">
      <dsp:nvSpPr>
        <dsp:cNvPr id="0" name=""/>
        <dsp:cNvSpPr/>
      </dsp:nvSpPr>
      <dsp:spPr>
        <a:xfrm>
          <a:off x="3084899" y="1936143"/>
          <a:ext cx="2593866" cy="565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Be more open and extrovert</a:t>
          </a:r>
          <a:endParaRPr lang="en-US" sz="1600" b="1" kern="1200" dirty="0"/>
        </a:p>
      </dsp:txBody>
      <dsp:txXfrm>
        <a:off x="3084899" y="1936143"/>
        <a:ext cx="2593866" cy="565430"/>
      </dsp:txXfrm>
    </dsp:sp>
    <dsp:sp modelId="{A67A4113-117D-403A-A1B6-B55F09E095F2}">
      <dsp:nvSpPr>
        <dsp:cNvPr id="0" name=""/>
        <dsp:cNvSpPr/>
      </dsp:nvSpPr>
      <dsp:spPr>
        <a:xfrm>
          <a:off x="3416499" y="2479521"/>
          <a:ext cx="1748877" cy="174957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A2DE3E-111B-4754-9CA5-DA326431C43E}">
      <dsp:nvSpPr>
        <dsp:cNvPr id="0" name=""/>
        <dsp:cNvSpPr/>
      </dsp:nvSpPr>
      <dsp:spPr>
        <a:xfrm>
          <a:off x="3724225" y="3089780"/>
          <a:ext cx="1131132" cy="565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Learn how to play violin</a:t>
          </a:r>
          <a:endParaRPr lang="en-US" sz="1600" b="1" kern="1200" dirty="0"/>
        </a:p>
      </dsp:txBody>
      <dsp:txXfrm>
        <a:off x="3724225" y="3089780"/>
        <a:ext cx="1131132" cy="565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gomycode.co/checkpoints/eb33924d-3f3f-4a87-8819-44ea7ea8759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2442634"/>
            <a:ext cx="9604203" cy="1646302"/>
          </a:xfrm>
        </p:spPr>
        <p:txBody>
          <a:bodyPr/>
          <a:lstStyle/>
          <a:p>
            <a:r>
              <a:rPr lang="en-US" b="1" dirty="0">
                <a:latin typeface="Harrington" panose="04040505050A02020702" pitchFamily="82" charset="0"/>
                <a:hlinkClick r:id="rId2"/>
              </a:rPr>
              <a:t>Self-Discovery Checkpoint</a:t>
            </a:r>
            <a:endParaRPr lang="en-US" dirty="0">
              <a:latin typeface="Harrington" panose="04040505050A02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8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</a:t>
            </a:r>
            <a:r>
              <a:rPr lang="en-US" b="1" dirty="0" smtClean="0"/>
              <a:t>echnical </a:t>
            </a:r>
            <a:r>
              <a:rPr lang="en-US" b="1" dirty="0"/>
              <a:t>S</a:t>
            </a:r>
            <a:r>
              <a:rPr lang="en-US" b="1" dirty="0" smtClean="0"/>
              <a:t>kills</a:t>
            </a:r>
            <a:endParaRPr lang="en-US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6657578"/>
              </p:ext>
            </p:extLst>
          </p:nvPr>
        </p:nvGraphicFramePr>
        <p:xfrm>
          <a:off x="0" y="1371600"/>
          <a:ext cx="5143501" cy="458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59400" y="2108200"/>
            <a:ext cx="406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a mechatronics engineer, I worked in multiple projects that involves robotic systems which requires of me to </a:t>
            </a:r>
            <a:r>
              <a:rPr lang="en-US" dirty="0"/>
              <a:t>be multidisciplinary </a:t>
            </a:r>
            <a:r>
              <a:rPr lang="en-US" dirty="0" smtClean="0"/>
              <a:t>person, I’m a certified </a:t>
            </a:r>
            <a:r>
              <a:rPr lang="en-US" dirty="0" err="1" smtClean="0"/>
              <a:t>Solidworks</a:t>
            </a:r>
            <a:r>
              <a:rPr lang="en-US" dirty="0" smtClean="0"/>
              <a:t> (CAD software) user and I master different programing languages and the main ones </a:t>
            </a:r>
            <a:r>
              <a:rPr lang="en-US" dirty="0"/>
              <a:t>being assembly programming </a:t>
            </a:r>
            <a:r>
              <a:rPr lang="en-US" dirty="0" smtClean="0"/>
              <a:t>language, embedded C and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2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Soft </a:t>
            </a:r>
            <a:r>
              <a:rPr lang="en-US" b="1" dirty="0"/>
              <a:t>Skills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07779801"/>
              </p:ext>
            </p:extLst>
          </p:nvPr>
        </p:nvGraphicFramePr>
        <p:xfrm>
          <a:off x="677334" y="1663700"/>
          <a:ext cx="8847665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850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Values &amp; Anti-Values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53788029"/>
              </p:ext>
            </p:extLst>
          </p:nvPr>
        </p:nvGraphicFramePr>
        <p:xfrm>
          <a:off x="-381000" y="800100"/>
          <a:ext cx="6413500" cy="427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4379529"/>
              </p:ext>
            </p:extLst>
          </p:nvPr>
        </p:nvGraphicFramePr>
        <p:xfrm>
          <a:off x="4838700" y="2590800"/>
          <a:ext cx="5524944" cy="4071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79487" y="1468735"/>
            <a:ext cx="369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values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5650" y="3124200"/>
            <a:ext cx="369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Anti-values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skills that you would like to build or acquire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91821260"/>
              </p:ext>
            </p:extLst>
          </p:nvPr>
        </p:nvGraphicFramePr>
        <p:xfrm>
          <a:off x="1790700" y="1930400"/>
          <a:ext cx="7734299" cy="422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42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 professional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1643" y="1930400"/>
            <a:ext cx="4368050" cy="3149600"/>
          </a:xfrm>
        </p:spPr>
        <p:txBody>
          <a:bodyPr/>
          <a:lstStyle/>
          <a:p>
            <a:r>
              <a:rPr lang="en-US" dirty="0" smtClean="0"/>
              <a:t>I plan to build a minimum of 2 MERN projects per month until a master the MERN stack to the best of my abilities.</a:t>
            </a:r>
          </a:p>
          <a:p>
            <a:r>
              <a:rPr lang="en-US" dirty="0" smtClean="0"/>
              <a:t>I’m working on improving my communication Skills</a:t>
            </a:r>
          </a:p>
          <a:p>
            <a:r>
              <a:rPr lang="en-US" dirty="0" smtClean="0"/>
              <a:t>Become a master at front-end web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160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Harrington</vt:lpstr>
      <vt:lpstr>Trebuchet MS</vt:lpstr>
      <vt:lpstr>Wingdings 3</vt:lpstr>
      <vt:lpstr>Facet</vt:lpstr>
      <vt:lpstr>Self-Discovery Checkpoint</vt:lpstr>
      <vt:lpstr>Technical Skills</vt:lpstr>
      <vt:lpstr>Soft Skills</vt:lpstr>
      <vt:lpstr>Values &amp; Anti-Values</vt:lpstr>
      <vt:lpstr>skills that you would like to build or acquire</vt:lpstr>
      <vt:lpstr> professional objective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Self-Discovery Checkpoint</dc:title>
  <dc:creator>marwen -mrabti</dc:creator>
  <cp:lastModifiedBy>marwen -mrabti</cp:lastModifiedBy>
  <cp:revision>9</cp:revision>
  <dcterms:created xsi:type="dcterms:W3CDTF">2022-04-26T15:45:02Z</dcterms:created>
  <dcterms:modified xsi:type="dcterms:W3CDTF">2022-04-26T17:07:32Z</dcterms:modified>
</cp:coreProperties>
</file>