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3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0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5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95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4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9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9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9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956E2B-4117-4804-9640-B43CA865F75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3FDA8E-658C-4212-9D84-B5B13C9A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Relational </a:t>
            </a:r>
            <a:r>
              <a:rPr lang="en-US" b="1" dirty="0">
                <a:solidFill>
                  <a:srgbClr val="002060"/>
                </a:solidFill>
              </a:rPr>
              <a:t>RDBMS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 MySQL</a:t>
            </a:r>
            <a:r>
              <a:rPr lang="en-GB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PostgreSQL and </a:t>
            </a:r>
            <a:r>
              <a:rPr lang="en-GB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SERVER ]</a:t>
            </a:r>
            <a:endParaRPr lang="en-US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Relational RDBMS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relational database is a collection of data items with pre-defined relationships between them. These items are organized as a set of tables with columns and rows</a:t>
            </a:r>
            <a:r>
              <a:rPr lang="en-GB" dirty="0" smtClean="0"/>
              <a:t>.</a:t>
            </a:r>
          </a:p>
          <a:p>
            <a:r>
              <a:rPr lang="en-GB" dirty="0"/>
              <a:t>Tables are used to hold information about the objects to be represented in the database</a:t>
            </a:r>
            <a:r>
              <a:rPr lang="en-GB" dirty="0" smtClean="0"/>
              <a:t>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000" dirty="0" smtClean="0"/>
              <a:t>is a very popular, open source database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000" dirty="0" smtClean="0"/>
              <a:t>is fast and stable</a:t>
            </a:r>
            <a:endParaRPr lang="en-US" sz="2000" dirty="0"/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000" dirty="0"/>
              <a:t>i</a:t>
            </a:r>
            <a:r>
              <a:rPr lang="en-US" sz="2000" dirty="0" smtClean="0"/>
              <a:t>s available as a free and commercial software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000" dirty="0" smtClean="0"/>
              <a:t>is a great tool to learn about database</a:t>
            </a:r>
          </a:p>
        </p:txBody>
      </p:sp>
    </p:spTree>
    <p:extLst>
      <p:ext uri="{BB962C8B-B14F-4D97-AF65-F5344CB8AC3E}">
        <p14:creationId xmlns:p14="http://schemas.microsoft.com/office/powerpoint/2010/main" val="34560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PostgreSQL is a powerful, open source object-relational database system </a:t>
            </a:r>
            <a:endParaRPr lang="en-GB" dirty="0" smtClean="0"/>
          </a:p>
          <a:p>
            <a:r>
              <a:rPr lang="en-GB" dirty="0" smtClean="0"/>
              <a:t>with </a:t>
            </a:r>
            <a:r>
              <a:rPr lang="en-GB" dirty="0"/>
              <a:t>over 30 years of active development </a:t>
            </a:r>
            <a:endParaRPr lang="en-GB" dirty="0"/>
          </a:p>
          <a:p>
            <a:r>
              <a:rPr lang="en-GB" dirty="0" smtClean="0"/>
              <a:t> it has </a:t>
            </a:r>
            <a:r>
              <a:rPr lang="en-GB" dirty="0"/>
              <a:t>a strong reputation for reliability, feature robustness, and performance</a:t>
            </a:r>
            <a:r>
              <a:rPr lang="en-GB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MS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MS SQL Server is a database server</a:t>
            </a:r>
          </a:p>
          <a:p>
            <a:r>
              <a:rPr lang="en-GB" dirty="0"/>
              <a:t>Product of Microsoft</a:t>
            </a:r>
          </a:p>
          <a:p>
            <a:r>
              <a:rPr lang="en-GB" dirty="0"/>
              <a:t>Enables user to write queries and other SQL</a:t>
            </a:r>
            <a:br>
              <a:rPr lang="en-GB" dirty="0"/>
            </a:br>
            <a:r>
              <a:rPr lang="en-GB" dirty="0"/>
              <a:t>statements and execute them</a:t>
            </a:r>
          </a:p>
          <a:p>
            <a:r>
              <a:rPr lang="en-GB" dirty="0"/>
              <a:t>Consists of several features. A few are</a:t>
            </a:r>
          </a:p>
          <a:p>
            <a:r>
              <a:rPr lang="en-GB" dirty="0"/>
              <a:t>Query </a:t>
            </a:r>
            <a:r>
              <a:rPr lang="en-GB" dirty="0" err="1"/>
              <a:t>Analyzer</a:t>
            </a:r>
            <a:endParaRPr lang="en-GB" dirty="0"/>
          </a:p>
          <a:p>
            <a:r>
              <a:rPr lang="en-GB" dirty="0"/>
              <a:t>Profiler</a:t>
            </a:r>
          </a:p>
          <a:p>
            <a:r>
              <a:rPr lang="en-GB" dirty="0"/>
              <a:t>Service Manager</a:t>
            </a:r>
          </a:p>
          <a:p>
            <a:r>
              <a:rPr lang="en-GB" dirty="0"/>
              <a:t>Bulk Copy Program (BCP)</a:t>
            </a:r>
          </a:p>
        </p:txBody>
      </p:sp>
    </p:spTree>
    <p:extLst>
      <p:ext uri="{BB962C8B-B14F-4D97-AF65-F5344CB8AC3E}">
        <p14:creationId xmlns:p14="http://schemas.microsoft.com/office/powerpoint/2010/main" val="17433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Comparison of MySQL vs. PostgreSQL vs. SQL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212" y="2590800"/>
            <a:ext cx="9623386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562100"/>
            <a:ext cx="99822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43" y="977900"/>
            <a:ext cx="10067819" cy="3328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9443" y="4711700"/>
            <a:ext cx="1016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For more information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https</a:t>
            </a:r>
            <a:r>
              <a:rPr lang="en-US" dirty="0"/>
              <a:t>://www.mssqltips.com/sqlservertip/5745/compare-sql-server-mysql-and-postgresql-features/</a:t>
            </a:r>
          </a:p>
        </p:txBody>
      </p:sp>
    </p:spTree>
    <p:extLst>
      <p:ext uri="{BB962C8B-B14F-4D97-AF65-F5344CB8AC3E}">
        <p14:creationId xmlns:p14="http://schemas.microsoft.com/office/powerpoint/2010/main" val="19460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189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Organic</vt:lpstr>
      <vt:lpstr>Relational RDBMS</vt:lpstr>
      <vt:lpstr>What is Relational RDBMS ?</vt:lpstr>
      <vt:lpstr>MySQL</vt:lpstr>
      <vt:lpstr>PostgreSQL</vt:lpstr>
      <vt:lpstr>MS SQL Server</vt:lpstr>
      <vt:lpstr>Comparison of MySQL vs. PostgreSQL vs. SQL Server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RDBMS</dc:title>
  <dc:creator>marwen -mrabti</dc:creator>
  <cp:lastModifiedBy>marwen -mrabti</cp:lastModifiedBy>
  <cp:revision>8</cp:revision>
  <dcterms:created xsi:type="dcterms:W3CDTF">2022-04-07T19:51:07Z</dcterms:created>
  <dcterms:modified xsi:type="dcterms:W3CDTF">2022-04-07T20:55:48Z</dcterms:modified>
</cp:coreProperties>
</file>