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 Black"/>
      <p:bold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ivvic"/>
      <p:regular r:id="rId40"/>
      <p:bold r:id="rId41"/>
      <p:italic r:id="rId42"/>
      <p:boldItalic r:id="rId43"/>
    </p:embeddedFont>
    <p:embeddedFont>
      <p:font typeface="Carter One"/>
      <p:regular r:id="rId44"/>
    </p:embeddedFont>
    <p:embeddedFont>
      <p:font typeface="Barlow"/>
      <p:regular r:id="rId45"/>
      <p:bold r:id="rId46"/>
      <p:italic r:id="rId47"/>
      <p:boldItalic r:id="rId48"/>
    </p:embeddedFont>
    <p:embeddedFont>
      <p:font typeface="Barlow Light"/>
      <p:regular r:id="rId49"/>
      <p:bold r:id="rId50"/>
      <p:italic r:id="rId51"/>
      <p:boldItalic r:id="rId52"/>
    </p:embeddedFont>
    <p:embeddedFont>
      <p:font typeface="Alfa Slab One"/>
      <p:regular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vvic-regular.fntdata"/><Relationship Id="rId42" Type="http://schemas.openxmlformats.org/officeDocument/2006/relationships/font" Target="fonts/Livvic-italic.fntdata"/><Relationship Id="rId41" Type="http://schemas.openxmlformats.org/officeDocument/2006/relationships/font" Target="fonts/Livvic-bold.fntdata"/><Relationship Id="rId44" Type="http://schemas.openxmlformats.org/officeDocument/2006/relationships/font" Target="fonts/CarterOne-regular.fntdata"/><Relationship Id="rId43" Type="http://schemas.openxmlformats.org/officeDocument/2006/relationships/font" Target="fonts/Livvic-boldItalic.fntdata"/><Relationship Id="rId46" Type="http://schemas.openxmlformats.org/officeDocument/2006/relationships/font" Target="fonts/Barlow-bold.fntdata"/><Relationship Id="rId45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-boldItalic.fntdata"/><Relationship Id="rId47" Type="http://schemas.openxmlformats.org/officeDocument/2006/relationships/font" Target="fonts/Barlow-italic.fntdata"/><Relationship Id="rId49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obotoBlack-boldItalic.fntdata"/><Relationship Id="rId34" Type="http://schemas.openxmlformats.org/officeDocument/2006/relationships/font" Target="fonts/RobotoBlack-bold.fntdata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BarlowLight-italic.fntdata"/><Relationship Id="rId50" Type="http://schemas.openxmlformats.org/officeDocument/2006/relationships/font" Target="fonts/BarlowLight-bold.fntdata"/><Relationship Id="rId53" Type="http://schemas.openxmlformats.org/officeDocument/2006/relationships/font" Target="fonts/AlfaSlabOne-regular.fntdata"/><Relationship Id="rId52" Type="http://schemas.openxmlformats.org/officeDocument/2006/relationships/font" Target="fonts/BarlowLight-boldItalic.fntdata"/><Relationship Id="rId11" Type="http://schemas.openxmlformats.org/officeDocument/2006/relationships/slide" Target="slides/slide7.xml"/><Relationship Id="rId55" Type="http://schemas.openxmlformats.org/officeDocument/2006/relationships/font" Target="fonts/OpenSans-bold.fntdata"/><Relationship Id="rId10" Type="http://schemas.openxmlformats.org/officeDocument/2006/relationships/slide" Target="slides/slide6.xml"/><Relationship Id="rId54" Type="http://schemas.openxmlformats.org/officeDocument/2006/relationships/font" Target="fonts/OpenSans-regular.fntdata"/><Relationship Id="rId13" Type="http://schemas.openxmlformats.org/officeDocument/2006/relationships/slide" Target="slides/slide9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56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1bf770130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a1bf770130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1bf770130_1_7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1bf770130_1_7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22ebf05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22ebf05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a1bf77013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a1bf77013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a22ebf051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a22ebf051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8e5773e2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8e5773e2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8e5773e2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8e5773e2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a22ebf051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a22ebf051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a1bf77013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a1bf77013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a1bf770130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a1bf770130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1bf77013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1bf77013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a1bf770130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a1bf770130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a1bf770130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a1bf77013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03916e60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903916e60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a22ebf051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a22ebf051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a1bf770130_1_7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a1bf770130_1_7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a1bf770130_1_7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a1bf770130_1_7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a1bf770130_1_7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a1bf770130_1_7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a1bf770130_1_7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a1bf770130_1_7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a1bf770130_1_7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a1bf770130_1_7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07d9a1b06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07d9a1b06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1bf770130_1_7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a1bf770130_1_7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a1bf770130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a1bf770130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a1bf770130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a1bf770130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1bf770130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a1bf770130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1bf770130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1bf770130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1bf770130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a1bf77013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1bf770130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1bf770130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131650" y="995375"/>
            <a:ext cx="9403125" cy="3612150"/>
          </a:xfrm>
          <a:custGeom>
            <a:rect b="b" l="l" r="r" t="t"/>
            <a:pathLst>
              <a:path extrusionOk="0" h="144486" w="376125">
                <a:moveTo>
                  <a:pt x="207" y="21909"/>
                </a:moveTo>
                <a:lnTo>
                  <a:pt x="0" y="144486"/>
                </a:lnTo>
                <a:lnTo>
                  <a:pt x="376125" y="121918"/>
                </a:lnTo>
                <a:lnTo>
                  <a:pt x="376085" y="9585"/>
                </a:lnTo>
                <a:lnTo>
                  <a:pt x="1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0" name="Google Shape;80;p11"/>
          <p:cNvSpPr/>
          <p:nvPr/>
        </p:nvSpPr>
        <p:spPr>
          <a:xfrm>
            <a:off x="-128375" y="1252091"/>
            <a:ext cx="1787600" cy="207500"/>
          </a:xfrm>
          <a:custGeom>
            <a:rect b="b" l="l" r="r" t="t"/>
            <a:pathLst>
              <a:path extrusionOk="0" h="8300" w="71504">
                <a:moveTo>
                  <a:pt x="0" y="0"/>
                </a:moveTo>
                <a:lnTo>
                  <a:pt x="76" y="8300"/>
                </a:lnTo>
                <a:lnTo>
                  <a:pt x="71504" y="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1" name="Google Shape;81;p11"/>
          <p:cNvSpPr/>
          <p:nvPr/>
        </p:nvSpPr>
        <p:spPr>
          <a:xfrm>
            <a:off x="7454325" y="4111650"/>
            <a:ext cx="1817150" cy="207500"/>
          </a:xfrm>
          <a:custGeom>
            <a:rect b="b" l="l" r="r" t="t"/>
            <a:pathLst>
              <a:path extrusionOk="0" h="8300" w="72686">
                <a:moveTo>
                  <a:pt x="72686" y="8300"/>
                </a:moveTo>
                <a:lnTo>
                  <a:pt x="72610" y="0"/>
                </a:lnTo>
                <a:lnTo>
                  <a:pt x="0" y="4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82" name="Google Shape;82;p11"/>
          <p:cNvSpPr txBox="1"/>
          <p:nvPr>
            <p:ph hasCustomPrompt="1" type="title"/>
          </p:nvPr>
        </p:nvSpPr>
        <p:spPr>
          <a:xfrm>
            <a:off x="2019163" y="1793782"/>
            <a:ext cx="5101500" cy="1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/>
          <p:nvPr>
            <p:ph idx="1" type="subTitle"/>
          </p:nvPr>
        </p:nvSpPr>
        <p:spPr>
          <a:xfrm>
            <a:off x="2993550" y="2997150"/>
            <a:ext cx="3156900" cy="7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89" name="Google Shape;89;p13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0" name="Google Shape;90;p13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91" name="Google Shape;91;p13"/>
          <p:cNvSpPr txBox="1"/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2" type="title"/>
          </p:nvPr>
        </p:nvSpPr>
        <p:spPr>
          <a:xfrm>
            <a:off x="1411050" y="54000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716700" y="930312"/>
            <a:ext cx="21813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4" name="Google Shape;94;p13"/>
          <p:cNvSpPr txBox="1"/>
          <p:nvPr>
            <p:ph idx="3" type="subTitle"/>
          </p:nvPr>
        </p:nvSpPr>
        <p:spPr>
          <a:xfrm>
            <a:off x="716700" y="1183149"/>
            <a:ext cx="21813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subTitle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7" name="Google Shape;97;p13"/>
          <p:cNvSpPr txBox="1"/>
          <p:nvPr>
            <p:ph idx="6" type="subTitle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7" type="title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100" name="Google Shape;100;p13"/>
          <p:cNvSpPr txBox="1"/>
          <p:nvPr>
            <p:ph idx="9" type="subTitle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13" type="title"/>
          </p:nvPr>
        </p:nvSpPr>
        <p:spPr>
          <a:xfrm>
            <a:off x="6940350" y="54000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4" type="subTitle"/>
          </p:nvPr>
        </p:nvSpPr>
        <p:spPr>
          <a:xfrm>
            <a:off x="6245100" y="930312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103" name="Google Shape;103;p13"/>
          <p:cNvSpPr txBox="1"/>
          <p:nvPr>
            <p:ph idx="15" type="subTitle"/>
          </p:nvPr>
        </p:nvSpPr>
        <p:spPr>
          <a:xfrm>
            <a:off x="6246750" y="1183149"/>
            <a:ext cx="21798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16" type="title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7" type="subTitle"/>
          </p:nvPr>
        </p:nvSpPr>
        <p:spPr>
          <a:xfrm>
            <a:off x="3476250" y="930312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106" name="Google Shape;106;p13"/>
          <p:cNvSpPr txBox="1"/>
          <p:nvPr>
            <p:ph idx="18" type="subTitle"/>
          </p:nvPr>
        </p:nvSpPr>
        <p:spPr>
          <a:xfrm>
            <a:off x="3476250" y="1183149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19" type="title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20" type="subTitle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109" name="Google Shape;109;p13"/>
          <p:cNvSpPr txBox="1"/>
          <p:nvPr>
            <p:ph idx="21" type="subTitle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111" name="Google Shape;111;p1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text">
  <p:cSld name="CUSTOM_1"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idx="1" type="subTitle"/>
          </p:nvPr>
        </p:nvSpPr>
        <p:spPr>
          <a:xfrm>
            <a:off x="5413800" y="1633536"/>
            <a:ext cx="25836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5413800" y="1165025"/>
            <a:ext cx="25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9pPr>
          </a:lstStyle>
          <a:p/>
        </p:txBody>
      </p:sp>
      <p:sp>
        <p:nvSpPr>
          <p:cNvPr id="120" name="Google Shape;120;p14"/>
          <p:cNvSpPr txBox="1"/>
          <p:nvPr>
            <p:ph idx="2" type="title"/>
          </p:nvPr>
        </p:nvSpPr>
        <p:spPr>
          <a:xfrm>
            <a:off x="5413350" y="3352140"/>
            <a:ext cx="258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9pPr>
          </a:lstStyle>
          <a:p/>
        </p:txBody>
      </p:sp>
      <p:sp>
        <p:nvSpPr>
          <p:cNvPr id="121" name="Google Shape;121;p14"/>
          <p:cNvSpPr txBox="1"/>
          <p:nvPr>
            <p:ph idx="3" type="subTitle"/>
          </p:nvPr>
        </p:nvSpPr>
        <p:spPr>
          <a:xfrm>
            <a:off x="5413350" y="3820650"/>
            <a:ext cx="25845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">
  <p:cSld name="CUSTOM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125" name="Google Shape;125;p15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6" name="Google Shape;126;p15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71670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15"/>
          <p:cNvSpPr txBox="1"/>
          <p:nvPr>
            <p:ph idx="2" type="subTitle"/>
          </p:nvPr>
        </p:nvSpPr>
        <p:spPr>
          <a:xfrm>
            <a:off x="347625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0" name="Google Shape;130;p15"/>
          <p:cNvSpPr txBox="1"/>
          <p:nvPr>
            <p:ph idx="3" type="subTitle"/>
          </p:nvPr>
        </p:nvSpPr>
        <p:spPr>
          <a:xfrm>
            <a:off x="6243450" y="2307515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4" type="title"/>
          </p:nvPr>
        </p:nvSpPr>
        <p:spPr>
          <a:xfrm>
            <a:off x="71670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5" type="title"/>
          </p:nvPr>
        </p:nvSpPr>
        <p:spPr>
          <a:xfrm>
            <a:off x="347625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6" type="title"/>
          </p:nvPr>
        </p:nvSpPr>
        <p:spPr>
          <a:xfrm>
            <a:off x="6243450" y="2054664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grpSp>
        <p:nvGrpSpPr>
          <p:cNvPr id="134" name="Google Shape;134;p15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135" name="Google Shape;135;p15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2">
  <p:cSld name="CUSTOM_2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2699500" y="762275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1" type="subTitle"/>
          </p:nvPr>
        </p:nvSpPr>
        <p:spPr>
          <a:xfrm>
            <a:off x="4651176" y="762267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4" name="Google Shape;144;p16"/>
          <p:cNvSpPr txBox="1"/>
          <p:nvPr>
            <p:ph idx="2" type="title"/>
          </p:nvPr>
        </p:nvSpPr>
        <p:spPr>
          <a:xfrm>
            <a:off x="2699500" y="1624969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3" type="subTitle"/>
          </p:nvPr>
        </p:nvSpPr>
        <p:spPr>
          <a:xfrm>
            <a:off x="4651176" y="1624955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6" name="Google Shape;146;p16"/>
          <p:cNvSpPr txBox="1"/>
          <p:nvPr>
            <p:ph idx="4" type="title"/>
          </p:nvPr>
        </p:nvSpPr>
        <p:spPr>
          <a:xfrm>
            <a:off x="2699500" y="2487750"/>
            <a:ext cx="1738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b="1" sz="1800"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5" type="subTitle"/>
          </p:nvPr>
        </p:nvSpPr>
        <p:spPr>
          <a:xfrm>
            <a:off x="4651176" y="2487729"/>
            <a:ext cx="29433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148" name="Google Shape;148;p16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149" name="Google Shape;149;p16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rect b="b" l="l" r="r" t="t"/>
              <a:pathLst>
                <a:path extrusionOk="0" h="67813" w="178155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50" name="Google Shape;150;p16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rect b="b" l="l" r="r" t="t"/>
              <a:pathLst>
                <a:path extrusionOk="0" h="36020" w="7388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151" name="Google Shape;151;p16"/>
          <p:cNvSpPr txBox="1"/>
          <p:nvPr>
            <p:ph idx="6"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52" name="Google Shape;152;p16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153" name="Google Shape;153;p1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6"/>
          <p:cNvSpPr txBox="1"/>
          <p:nvPr>
            <p:ph hasCustomPrompt="1" idx="7" type="title"/>
          </p:nvPr>
        </p:nvSpPr>
        <p:spPr>
          <a:xfrm>
            <a:off x="1906209" y="882275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59" name="Google Shape;159;p16"/>
          <p:cNvSpPr txBox="1"/>
          <p:nvPr>
            <p:ph hasCustomPrompt="1" idx="8" type="title"/>
          </p:nvPr>
        </p:nvSpPr>
        <p:spPr>
          <a:xfrm>
            <a:off x="1906209" y="1744969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60" name="Google Shape;160;p16"/>
          <p:cNvSpPr txBox="1"/>
          <p:nvPr>
            <p:ph hasCustomPrompt="1" idx="9" type="title"/>
          </p:nvPr>
        </p:nvSpPr>
        <p:spPr>
          <a:xfrm>
            <a:off x="1906209" y="260775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columns">
  <p:cSld name="CUSTOM_2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58451" y="2041875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858454" y="2318010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5" name="Google Shape;165;p17"/>
          <p:cNvSpPr txBox="1"/>
          <p:nvPr>
            <p:ph idx="2" type="title"/>
          </p:nvPr>
        </p:nvSpPr>
        <p:spPr>
          <a:xfrm>
            <a:off x="858451" y="3657533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3" type="subTitle"/>
          </p:nvPr>
        </p:nvSpPr>
        <p:spPr>
          <a:xfrm>
            <a:off x="858454" y="3933663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7" name="Google Shape;167;p17"/>
          <p:cNvSpPr txBox="1"/>
          <p:nvPr>
            <p:ph idx="4" type="title"/>
          </p:nvPr>
        </p:nvSpPr>
        <p:spPr>
          <a:xfrm>
            <a:off x="2538097" y="2041875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5" type="subTitle"/>
          </p:nvPr>
        </p:nvSpPr>
        <p:spPr>
          <a:xfrm>
            <a:off x="2538101" y="2318010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9" name="Google Shape;169;p17"/>
          <p:cNvSpPr txBox="1"/>
          <p:nvPr>
            <p:ph idx="6" type="title"/>
          </p:nvPr>
        </p:nvSpPr>
        <p:spPr>
          <a:xfrm>
            <a:off x="2538097" y="3657533"/>
            <a:ext cx="1579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b="0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7" type="subTitle"/>
          </p:nvPr>
        </p:nvSpPr>
        <p:spPr>
          <a:xfrm>
            <a:off x="2538101" y="3933663"/>
            <a:ext cx="15795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1" name="Google Shape;171;p17"/>
          <p:cNvSpPr txBox="1"/>
          <p:nvPr>
            <p:ph idx="8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72" name="Google Shape;172;p17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173" name="Google Shape;173;p1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720000" y="1773125"/>
            <a:ext cx="3575700" cy="17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81" name="Google Shape;181;p18"/>
          <p:cNvSpPr txBox="1"/>
          <p:nvPr>
            <p:ph hasCustomPrompt="1" idx="2" type="title"/>
          </p:nvPr>
        </p:nvSpPr>
        <p:spPr>
          <a:xfrm>
            <a:off x="3846225" y="408825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4724400" y="1783184"/>
            <a:ext cx="3699600" cy="17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85" name="Google Shape;185;p19"/>
          <p:cNvSpPr txBox="1"/>
          <p:nvPr>
            <p:ph hasCustomPrompt="1" idx="2" type="title"/>
          </p:nvPr>
        </p:nvSpPr>
        <p:spPr>
          <a:xfrm>
            <a:off x="4077104" y="376588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4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 flipH="1">
            <a:off x="1378775" y="387600"/>
            <a:ext cx="6386700" cy="1062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89" name="Google Shape;189;p20"/>
          <p:cNvSpPr txBox="1"/>
          <p:nvPr>
            <p:ph hasCustomPrompt="1" idx="2" type="title"/>
          </p:nvPr>
        </p:nvSpPr>
        <p:spPr>
          <a:xfrm flipH="1">
            <a:off x="1213300" y="1854275"/>
            <a:ext cx="10977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4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 flipH="1">
            <a:off x="7199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hasCustomPrompt="1" idx="2" type="title"/>
          </p:nvPr>
        </p:nvSpPr>
        <p:spPr>
          <a:xfrm flipH="1">
            <a:off x="431255" y="615775"/>
            <a:ext cx="1327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4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 flipH="1">
            <a:off x="47105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hasCustomPrompt="1" idx="2" type="title"/>
          </p:nvPr>
        </p:nvSpPr>
        <p:spPr>
          <a:xfrm flipH="1">
            <a:off x="7341580" y="3767775"/>
            <a:ext cx="1327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text columns">
  <p:cSld name="CUSTOM_5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161012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1161000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2" name="Google Shape;202;p23"/>
          <p:cNvSpPr txBox="1"/>
          <p:nvPr>
            <p:ph idx="2" type="title"/>
          </p:nvPr>
        </p:nvSpPr>
        <p:spPr>
          <a:xfrm>
            <a:off x="1161012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03" name="Google Shape;203;p23"/>
          <p:cNvSpPr txBox="1"/>
          <p:nvPr>
            <p:ph idx="3" type="subTitle"/>
          </p:nvPr>
        </p:nvSpPr>
        <p:spPr>
          <a:xfrm>
            <a:off x="1161000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4" name="Google Shape;204;p23"/>
          <p:cNvSpPr txBox="1"/>
          <p:nvPr>
            <p:ph idx="4" type="title"/>
          </p:nvPr>
        </p:nvSpPr>
        <p:spPr>
          <a:xfrm>
            <a:off x="3639300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5" type="subTitle"/>
          </p:nvPr>
        </p:nvSpPr>
        <p:spPr>
          <a:xfrm>
            <a:off x="3639300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6" name="Google Shape;206;p23"/>
          <p:cNvSpPr txBox="1"/>
          <p:nvPr>
            <p:ph idx="6" type="title"/>
          </p:nvPr>
        </p:nvSpPr>
        <p:spPr>
          <a:xfrm>
            <a:off x="3639300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07" name="Google Shape;207;p23"/>
          <p:cNvSpPr txBox="1"/>
          <p:nvPr>
            <p:ph idx="7" type="subTitle"/>
          </p:nvPr>
        </p:nvSpPr>
        <p:spPr>
          <a:xfrm>
            <a:off x="3639299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8" name="Google Shape;208;p23"/>
          <p:cNvSpPr txBox="1"/>
          <p:nvPr>
            <p:ph idx="8" type="title"/>
          </p:nvPr>
        </p:nvSpPr>
        <p:spPr>
          <a:xfrm>
            <a:off x="6117584" y="2050916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9" type="subTitle"/>
          </p:nvPr>
        </p:nvSpPr>
        <p:spPr>
          <a:xfrm>
            <a:off x="6117599" y="2309739"/>
            <a:ext cx="18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0" name="Google Shape;210;p23"/>
          <p:cNvSpPr txBox="1"/>
          <p:nvPr>
            <p:ph idx="13" type="title"/>
          </p:nvPr>
        </p:nvSpPr>
        <p:spPr>
          <a:xfrm>
            <a:off x="6117584" y="3875067"/>
            <a:ext cx="1865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idx="14" type="subTitle"/>
          </p:nvPr>
        </p:nvSpPr>
        <p:spPr>
          <a:xfrm>
            <a:off x="6117598" y="4133887"/>
            <a:ext cx="186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2" name="Google Shape;212;p23"/>
          <p:cNvSpPr txBox="1"/>
          <p:nvPr>
            <p:ph idx="15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13" name="Google Shape;213;p23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14" name="Google Shape;214;p2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2">
  <p:cSld name="CUSTOM_8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4"/>
          <p:cNvGrpSpPr/>
          <p:nvPr/>
        </p:nvGrpSpPr>
        <p:grpSpPr>
          <a:xfrm flipH="1">
            <a:off x="4248150" y="-323850"/>
            <a:ext cx="5143500" cy="5943600"/>
            <a:chOff x="-171450" y="-323850"/>
            <a:chExt cx="5143500" cy="5943600"/>
          </a:xfrm>
        </p:grpSpPr>
        <p:sp>
          <p:nvSpPr>
            <p:cNvPr id="222" name="Google Shape;222;p24"/>
            <p:cNvSpPr/>
            <p:nvPr/>
          </p:nvSpPr>
          <p:spPr>
            <a:xfrm flipH="1">
              <a:off x="-171450" y="-323850"/>
              <a:ext cx="5143500" cy="5943600"/>
            </a:xfrm>
            <a:custGeom>
              <a:rect b="b" l="l" r="r" t="t"/>
              <a:pathLst>
                <a:path extrusionOk="0" h="237744" w="205740">
                  <a:moveTo>
                    <a:pt x="25908" y="0"/>
                  </a:moveTo>
                  <a:lnTo>
                    <a:pt x="0" y="115824"/>
                  </a:lnTo>
                  <a:lnTo>
                    <a:pt x="16764" y="237744"/>
                  </a:lnTo>
                  <a:lnTo>
                    <a:pt x="205740" y="237744"/>
                  </a:lnTo>
                  <a:lnTo>
                    <a:pt x="205740" y="15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23" name="Google Shape;223;p24"/>
            <p:cNvSpPr/>
            <p:nvPr/>
          </p:nvSpPr>
          <p:spPr>
            <a:xfrm flipH="1">
              <a:off x="4371975" y="-323850"/>
              <a:ext cx="438150" cy="1962150"/>
            </a:xfrm>
            <a:custGeom>
              <a:rect b="b" l="l" r="r" t="t"/>
              <a:pathLst>
                <a:path extrusionOk="0" h="78486" w="17526">
                  <a:moveTo>
                    <a:pt x="17526" y="0"/>
                  </a:moveTo>
                  <a:lnTo>
                    <a:pt x="3429" y="0"/>
                  </a:lnTo>
                  <a:lnTo>
                    <a:pt x="0" y="78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1032469" y="3418962"/>
            <a:ext cx="29628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1032456" y="2874249"/>
            <a:ext cx="29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6" name="Google Shape;226;p24"/>
          <p:cNvSpPr txBox="1"/>
          <p:nvPr>
            <p:ph idx="2" type="title"/>
          </p:nvPr>
        </p:nvSpPr>
        <p:spPr>
          <a:xfrm>
            <a:off x="5147531" y="2874249"/>
            <a:ext cx="296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24"/>
          <p:cNvSpPr txBox="1"/>
          <p:nvPr>
            <p:ph idx="3" type="subTitle"/>
          </p:nvPr>
        </p:nvSpPr>
        <p:spPr>
          <a:xfrm>
            <a:off x="5147544" y="3418962"/>
            <a:ext cx="29640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5"/>
          <p:cNvGrpSpPr/>
          <p:nvPr/>
        </p:nvGrpSpPr>
        <p:grpSpPr>
          <a:xfrm>
            <a:off x="-131650" y="689475"/>
            <a:ext cx="9399850" cy="3612150"/>
            <a:chOff x="-131650" y="765675"/>
            <a:chExt cx="9399850" cy="3612150"/>
          </a:xfrm>
        </p:grpSpPr>
        <p:sp>
          <p:nvSpPr>
            <p:cNvPr id="231" name="Google Shape;231;p25"/>
            <p:cNvSpPr/>
            <p:nvPr/>
          </p:nvSpPr>
          <p:spPr>
            <a:xfrm>
              <a:off x="-128375" y="765675"/>
              <a:ext cx="9396575" cy="3612150"/>
            </a:xfrm>
            <a:custGeom>
              <a:rect b="b" l="l" r="r" t="t"/>
              <a:pathLst>
                <a:path extrusionOk="0" h="144486" w="375863">
                  <a:moveTo>
                    <a:pt x="375656" y="122577"/>
                  </a:moveTo>
                  <a:lnTo>
                    <a:pt x="375863" y="0"/>
                  </a:lnTo>
                  <a:lnTo>
                    <a:pt x="685" y="15555"/>
                  </a:lnTo>
                  <a:lnTo>
                    <a:pt x="0" y="140847"/>
                  </a:lnTo>
                  <a:lnTo>
                    <a:pt x="190113" y="1444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32" name="Google Shape;232;p25"/>
            <p:cNvSpPr/>
            <p:nvPr/>
          </p:nvSpPr>
          <p:spPr>
            <a:xfrm rot="10800000">
              <a:off x="7480600" y="3913609"/>
              <a:ext cx="1787600" cy="207500"/>
            </a:xfrm>
            <a:custGeom>
              <a:rect b="b" l="l" r="r" t="t"/>
              <a:pathLst>
                <a:path extrusionOk="0" h="8300" w="71504">
                  <a:moveTo>
                    <a:pt x="0" y="0"/>
                  </a:moveTo>
                  <a:lnTo>
                    <a:pt x="76" y="8300"/>
                  </a:lnTo>
                  <a:lnTo>
                    <a:pt x="71504" y="8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33" name="Google Shape;233;p25"/>
            <p:cNvSpPr/>
            <p:nvPr/>
          </p:nvSpPr>
          <p:spPr>
            <a:xfrm>
              <a:off x="-131650" y="858850"/>
              <a:ext cx="1834750" cy="207500"/>
            </a:xfrm>
            <a:custGeom>
              <a:rect b="b" l="l" r="r" t="t"/>
              <a:pathLst>
                <a:path extrusionOk="0" h="8300" w="73390">
                  <a:moveTo>
                    <a:pt x="0" y="0"/>
                  </a:moveTo>
                  <a:lnTo>
                    <a:pt x="76" y="8300"/>
                  </a:lnTo>
                  <a:lnTo>
                    <a:pt x="73390" y="5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34" name="Google Shape;234;p25"/>
          <p:cNvSpPr txBox="1"/>
          <p:nvPr>
            <p:ph type="title"/>
          </p:nvPr>
        </p:nvSpPr>
        <p:spPr>
          <a:xfrm>
            <a:off x="1153400" y="1218750"/>
            <a:ext cx="33849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idx="1" type="subTitle"/>
          </p:nvPr>
        </p:nvSpPr>
        <p:spPr>
          <a:xfrm>
            <a:off x="1153400" y="2232725"/>
            <a:ext cx="33849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6" name="Google Shape;236;p25"/>
          <p:cNvSpPr txBox="1"/>
          <p:nvPr/>
        </p:nvSpPr>
        <p:spPr>
          <a:xfrm>
            <a:off x="1153400" y="3251667"/>
            <a:ext cx="33849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3">
  <p:cSld name="CUSTOM_9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idx="1" type="subTitle"/>
          </p:nvPr>
        </p:nvSpPr>
        <p:spPr>
          <a:xfrm>
            <a:off x="71670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0" name="Google Shape;240;p26"/>
          <p:cNvSpPr txBox="1"/>
          <p:nvPr>
            <p:ph idx="2" type="subTitle"/>
          </p:nvPr>
        </p:nvSpPr>
        <p:spPr>
          <a:xfrm>
            <a:off x="347625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1" name="Google Shape;241;p26"/>
          <p:cNvSpPr txBox="1"/>
          <p:nvPr>
            <p:ph idx="3" type="subTitle"/>
          </p:nvPr>
        </p:nvSpPr>
        <p:spPr>
          <a:xfrm>
            <a:off x="6243450" y="3392950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2" name="Google Shape;242;p26"/>
          <p:cNvSpPr txBox="1"/>
          <p:nvPr>
            <p:ph type="title"/>
          </p:nvPr>
        </p:nvSpPr>
        <p:spPr>
          <a:xfrm>
            <a:off x="71670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43" name="Google Shape;243;p26"/>
          <p:cNvSpPr txBox="1"/>
          <p:nvPr>
            <p:ph idx="4" type="title"/>
          </p:nvPr>
        </p:nvSpPr>
        <p:spPr>
          <a:xfrm>
            <a:off x="347625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44" name="Google Shape;244;p26"/>
          <p:cNvSpPr txBox="1"/>
          <p:nvPr>
            <p:ph idx="5" type="title"/>
          </p:nvPr>
        </p:nvSpPr>
        <p:spPr>
          <a:xfrm>
            <a:off x="6243450" y="3140100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45" name="Google Shape;245;p26"/>
          <p:cNvSpPr txBox="1"/>
          <p:nvPr>
            <p:ph idx="6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46" name="Google Shape;246;p26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47" name="Google Shape;247;p2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6"/>
          <p:cNvSpPr txBox="1"/>
          <p:nvPr>
            <p:ph hasCustomPrompt="1" idx="7" type="title"/>
          </p:nvPr>
        </p:nvSpPr>
        <p:spPr>
          <a:xfrm>
            <a:off x="141195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53" name="Google Shape;253;p26"/>
          <p:cNvSpPr txBox="1"/>
          <p:nvPr>
            <p:ph hasCustomPrompt="1" idx="8" type="title"/>
          </p:nvPr>
        </p:nvSpPr>
        <p:spPr>
          <a:xfrm>
            <a:off x="417150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54" name="Google Shape;254;p26"/>
          <p:cNvSpPr txBox="1"/>
          <p:nvPr>
            <p:ph hasCustomPrompt="1" idx="9" type="title"/>
          </p:nvPr>
        </p:nvSpPr>
        <p:spPr>
          <a:xfrm>
            <a:off x="6938700" y="2659794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ext columns 4">
  <p:cSld name="CUSTOM_10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idx="1" type="subTitle"/>
          </p:nvPr>
        </p:nvSpPr>
        <p:spPr>
          <a:xfrm>
            <a:off x="86910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8" name="Google Shape;258;p27"/>
          <p:cNvSpPr txBox="1"/>
          <p:nvPr>
            <p:ph idx="2" type="subTitle"/>
          </p:nvPr>
        </p:nvSpPr>
        <p:spPr>
          <a:xfrm>
            <a:off x="347625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9" name="Google Shape;259;p27"/>
          <p:cNvSpPr txBox="1"/>
          <p:nvPr>
            <p:ph idx="3" type="subTitle"/>
          </p:nvPr>
        </p:nvSpPr>
        <p:spPr>
          <a:xfrm>
            <a:off x="6091050" y="3610713"/>
            <a:ext cx="2183100" cy="95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86910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61" name="Google Shape;261;p27"/>
          <p:cNvSpPr txBox="1"/>
          <p:nvPr>
            <p:ph idx="4" type="title"/>
          </p:nvPr>
        </p:nvSpPr>
        <p:spPr>
          <a:xfrm>
            <a:off x="347625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62" name="Google Shape;262;p27"/>
          <p:cNvSpPr txBox="1"/>
          <p:nvPr>
            <p:ph idx="5" type="title"/>
          </p:nvPr>
        </p:nvSpPr>
        <p:spPr>
          <a:xfrm>
            <a:off x="6091050" y="3357863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63" name="Google Shape;263;p27"/>
          <p:cNvSpPr txBox="1"/>
          <p:nvPr>
            <p:ph idx="6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4" name="Google Shape;264;p27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65" name="Google Shape;265;p2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columns">
  <p:cSld name="CUSTOM_1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1573200" y="2050925"/>
            <a:ext cx="214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73" name="Google Shape;273;p28"/>
          <p:cNvSpPr txBox="1"/>
          <p:nvPr>
            <p:ph idx="1" type="subTitle"/>
          </p:nvPr>
        </p:nvSpPr>
        <p:spPr>
          <a:xfrm>
            <a:off x="1573200" y="2309747"/>
            <a:ext cx="214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4" name="Google Shape;274;p28"/>
          <p:cNvSpPr txBox="1"/>
          <p:nvPr>
            <p:ph idx="2" type="title"/>
          </p:nvPr>
        </p:nvSpPr>
        <p:spPr>
          <a:xfrm>
            <a:off x="1573200" y="3875061"/>
            <a:ext cx="2146800" cy="35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75" name="Google Shape;275;p28"/>
          <p:cNvSpPr txBox="1"/>
          <p:nvPr>
            <p:ph idx="3" type="subTitle"/>
          </p:nvPr>
        </p:nvSpPr>
        <p:spPr>
          <a:xfrm>
            <a:off x="1573200" y="4133880"/>
            <a:ext cx="21468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6" name="Google Shape;276;p28"/>
          <p:cNvSpPr txBox="1"/>
          <p:nvPr>
            <p:ph idx="4" type="title"/>
          </p:nvPr>
        </p:nvSpPr>
        <p:spPr>
          <a:xfrm>
            <a:off x="5424000" y="2050925"/>
            <a:ext cx="214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77" name="Google Shape;277;p28"/>
          <p:cNvSpPr txBox="1"/>
          <p:nvPr>
            <p:ph idx="5" type="subTitle"/>
          </p:nvPr>
        </p:nvSpPr>
        <p:spPr>
          <a:xfrm>
            <a:off x="5424000" y="2309747"/>
            <a:ext cx="214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8" name="Google Shape;278;p28"/>
          <p:cNvSpPr txBox="1"/>
          <p:nvPr>
            <p:ph idx="6" type="title"/>
          </p:nvPr>
        </p:nvSpPr>
        <p:spPr>
          <a:xfrm>
            <a:off x="5424000" y="3875061"/>
            <a:ext cx="2146800" cy="35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b="1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279" name="Google Shape;279;p28"/>
          <p:cNvSpPr txBox="1"/>
          <p:nvPr>
            <p:ph idx="7" type="subTitle"/>
          </p:nvPr>
        </p:nvSpPr>
        <p:spPr>
          <a:xfrm>
            <a:off x="5424000" y="4133880"/>
            <a:ext cx="2146800" cy="57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0" name="Google Shape;280;p28"/>
          <p:cNvSpPr txBox="1"/>
          <p:nvPr>
            <p:ph idx="8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81" name="Google Shape;281;p28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82" name="Google Shape;282;p28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8"/>
          <p:cNvSpPr txBox="1"/>
          <p:nvPr>
            <p:ph hasCustomPrompt="1" idx="9" type="title"/>
          </p:nvPr>
        </p:nvSpPr>
        <p:spPr>
          <a:xfrm>
            <a:off x="2250300" y="165850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88" name="Google Shape;288;p28"/>
          <p:cNvSpPr txBox="1"/>
          <p:nvPr>
            <p:ph hasCustomPrompt="1" idx="13" type="title"/>
          </p:nvPr>
        </p:nvSpPr>
        <p:spPr>
          <a:xfrm>
            <a:off x="6101100" y="1658503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89" name="Google Shape;289;p28"/>
          <p:cNvSpPr txBox="1"/>
          <p:nvPr>
            <p:ph hasCustomPrompt="1" idx="14" type="title"/>
          </p:nvPr>
        </p:nvSpPr>
        <p:spPr>
          <a:xfrm>
            <a:off x="2250300" y="348594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90" name="Google Shape;290;p28"/>
          <p:cNvSpPr txBox="1"/>
          <p:nvPr>
            <p:ph hasCustomPrompt="1" idx="15" type="title"/>
          </p:nvPr>
        </p:nvSpPr>
        <p:spPr>
          <a:xfrm>
            <a:off x="6101100" y="3485940"/>
            <a:ext cx="7926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>
            <a:r>
              <a:t>xx%</a:t>
            </a:r>
          </a:p>
        </p:txBody>
      </p:sp>
      <p:sp>
        <p:nvSpPr>
          <p:cNvPr id="291" name="Google Shape;29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hasCustomPrompt="1" type="title"/>
          </p:nvPr>
        </p:nvSpPr>
        <p:spPr>
          <a:xfrm>
            <a:off x="3868350" y="3740350"/>
            <a:ext cx="13989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294" name="Google Shape;294;p29"/>
          <p:cNvSpPr txBox="1"/>
          <p:nvPr>
            <p:ph idx="1" type="subTitle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95" name="Google Shape;295;p29"/>
          <p:cNvSpPr txBox="1"/>
          <p:nvPr>
            <p:ph idx="2" type="subTitle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6" name="Google Shape;296;p29"/>
          <p:cNvSpPr txBox="1"/>
          <p:nvPr>
            <p:ph hasCustomPrompt="1" idx="3" type="title"/>
          </p:nvPr>
        </p:nvSpPr>
        <p:spPr>
          <a:xfrm>
            <a:off x="1105650" y="3740350"/>
            <a:ext cx="14034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297" name="Google Shape;297;p29"/>
          <p:cNvSpPr txBox="1"/>
          <p:nvPr>
            <p:ph idx="4" type="subTitle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98" name="Google Shape;298;p29"/>
          <p:cNvSpPr txBox="1"/>
          <p:nvPr>
            <p:ph idx="5" type="subTitle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9" name="Google Shape;299;p29"/>
          <p:cNvSpPr txBox="1"/>
          <p:nvPr>
            <p:ph hasCustomPrompt="1" idx="6" type="title"/>
          </p:nvPr>
        </p:nvSpPr>
        <p:spPr>
          <a:xfrm>
            <a:off x="6637200" y="3740350"/>
            <a:ext cx="13989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9pPr>
          </a:lstStyle>
          <a:p>
            <a:r>
              <a:t>xx%</a:t>
            </a:r>
          </a:p>
        </p:txBody>
      </p:sp>
      <p:sp>
        <p:nvSpPr>
          <p:cNvPr id="300" name="Google Shape;300;p29"/>
          <p:cNvSpPr txBox="1"/>
          <p:nvPr>
            <p:ph idx="7" type="subTitle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301" name="Google Shape;301;p29"/>
          <p:cNvSpPr txBox="1"/>
          <p:nvPr>
            <p:ph idx="8" type="subTitle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2" name="Google Shape;302;p29"/>
          <p:cNvSpPr txBox="1"/>
          <p:nvPr>
            <p:ph idx="9"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303" name="Google Shape;303;p29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304" name="Google Shape;304;p29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3">
  <p:cSld name="CUSTOM_13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720000" y="1385236"/>
            <a:ext cx="36966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9pPr>
          </a:lstStyle>
          <a:p/>
        </p:txBody>
      </p:sp>
      <p:grpSp>
        <p:nvGrpSpPr>
          <p:cNvPr id="313" name="Google Shape;313;p30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314" name="Google Shape;314;p30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30"/>
          <p:cNvSpPr txBox="1"/>
          <p:nvPr>
            <p:ph idx="2" type="body"/>
          </p:nvPr>
        </p:nvSpPr>
        <p:spPr>
          <a:xfrm>
            <a:off x="4727400" y="2149200"/>
            <a:ext cx="36966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9pPr>
          </a:lstStyle>
          <a:p/>
        </p:txBody>
      </p:sp>
      <p:sp>
        <p:nvSpPr>
          <p:cNvPr id="320" name="Google Shape;32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21" name="Google Shape;21;p4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b="1" sz="2200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title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b="1" sz="2200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5" name="Google Shape;35;p6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36" name="Google Shape;36;p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720000" y="2038625"/>
            <a:ext cx="2857200" cy="16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5" name="Google Shape;45;p7"/>
          <p:cNvGrpSpPr/>
          <p:nvPr/>
        </p:nvGrpSpPr>
        <p:grpSpPr>
          <a:xfrm>
            <a:off x="805575" y="4394071"/>
            <a:ext cx="1198043" cy="210331"/>
            <a:chOff x="1026623" y="2953314"/>
            <a:chExt cx="5688711" cy="1008300"/>
          </a:xfrm>
        </p:grpSpPr>
        <p:sp>
          <p:nvSpPr>
            <p:cNvPr id="46" name="Google Shape;46;p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 flipH="1">
            <a:off x="490871" y="1078975"/>
            <a:ext cx="4479425" cy="3051604"/>
            <a:chOff x="4109736" y="1499802"/>
            <a:chExt cx="3922782" cy="2672392"/>
          </a:xfrm>
        </p:grpSpPr>
        <p:sp>
          <p:nvSpPr>
            <p:cNvPr id="54" name="Google Shape;54;p8"/>
            <p:cNvSpPr/>
            <p:nvPr/>
          </p:nvSpPr>
          <p:spPr>
            <a:xfrm>
              <a:off x="4109736" y="1504509"/>
              <a:ext cx="3912250" cy="2453025"/>
            </a:xfrm>
            <a:custGeom>
              <a:rect b="b" l="l" r="r" t="t"/>
              <a:pathLst>
                <a:path extrusionOk="0" h="98121" w="156490">
                  <a:moveTo>
                    <a:pt x="3195" y="4448"/>
                  </a:moveTo>
                  <a:lnTo>
                    <a:pt x="147792" y="0"/>
                  </a:lnTo>
                  <a:lnTo>
                    <a:pt x="156490" y="98121"/>
                  </a:lnTo>
                  <a:lnTo>
                    <a:pt x="0" y="939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>
              <a:off x="7862810" y="1499802"/>
              <a:ext cx="119300" cy="1403200"/>
            </a:xfrm>
            <a:custGeom>
              <a:rect b="b" l="l" r="r" t="t"/>
              <a:pathLst>
                <a:path extrusionOk="0" h="56128" w="4772">
                  <a:moveTo>
                    <a:pt x="4772" y="56128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>
              <a:off x="7170468" y="3993519"/>
              <a:ext cx="862050" cy="178675"/>
            </a:xfrm>
            <a:custGeom>
              <a:rect b="b" l="l" r="r" t="t"/>
              <a:pathLst>
                <a:path extrusionOk="0" h="7147" w="34482">
                  <a:moveTo>
                    <a:pt x="34482" y="505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>
            <p:ph type="ctrTitle"/>
          </p:nvPr>
        </p:nvSpPr>
        <p:spPr>
          <a:xfrm flipH="1">
            <a:off x="951250" y="4283550"/>
            <a:ext cx="3390900" cy="496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58" name="Google Shape;58;p8"/>
          <p:cNvSpPr txBox="1"/>
          <p:nvPr>
            <p:ph idx="1" type="subTitle"/>
          </p:nvPr>
        </p:nvSpPr>
        <p:spPr>
          <a:xfrm flipH="1">
            <a:off x="951250" y="1284350"/>
            <a:ext cx="3390900" cy="23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rter One"/>
              <a:buNone/>
              <a:defRPr sz="22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9"/>
          <p:cNvGrpSpPr/>
          <p:nvPr/>
        </p:nvGrpSpPr>
        <p:grpSpPr>
          <a:xfrm>
            <a:off x="-245023" y="-91675"/>
            <a:ext cx="4817022" cy="5326850"/>
            <a:chOff x="-245023" y="-94025"/>
            <a:chExt cx="4817022" cy="5326850"/>
          </a:xfrm>
        </p:grpSpPr>
        <p:sp>
          <p:nvSpPr>
            <p:cNvPr id="62" name="Google Shape;62;p9"/>
            <p:cNvSpPr/>
            <p:nvPr/>
          </p:nvSpPr>
          <p:spPr>
            <a:xfrm flipH="1">
              <a:off x="-245023" y="-89325"/>
              <a:ext cx="4817022" cy="5322150"/>
            </a:xfrm>
            <a:custGeom>
              <a:rect b="b" l="l" r="r" t="t"/>
              <a:pathLst>
                <a:path extrusionOk="0" h="212886" w="200772">
                  <a:moveTo>
                    <a:pt x="198515" y="0"/>
                  </a:moveTo>
                  <a:lnTo>
                    <a:pt x="20232" y="0"/>
                  </a:lnTo>
                  <a:lnTo>
                    <a:pt x="0" y="212134"/>
                  </a:lnTo>
                  <a:lnTo>
                    <a:pt x="200772" y="2128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3" name="Google Shape;63;p9"/>
            <p:cNvSpPr/>
            <p:nvPr/>
          </p:nvSpPr>
          <p:spPr>
            <a:xfrm>
              <a:off x="4162800" y="-94025"/>
              <a:ext cx="261375" cy="2045175"/>
            </a:xfrm>
            <a:custGeom>
              <a:rect b="b" l="l" r="r" t="t"/>
              <a:pathLst>
                <a:path extrusionOk="0" h="81807" w="10455">
                  <a:moveTo>
                    <a:pt x="6505" y="81807"/>
                  </a:moveTo>
                  <a:lnTo>
                    <a:pt x="1045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4" name="Google Shape;64;p9"/>
          <p:cNvSpPr txBox="1"/>
          <p:nvPr>
            <p:ph type="title"/>
          </p:nvPr>
        </p:nvSpPr>
        <p:spPr>
          <a:xfrm>
            <a:off x="4965575" y="1763700"/>
            <a:ext cx="3069900" cy="5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4965575" y="2292800"/>
            <a:ext cx="30699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5259139" y="456758"/>
            <a:ext cx="4467398" cy="2801109"/>
          </a:xfrm>
          <a:custGeom>
            <a:rect b="b" l="l" r="r" t="t"/>
            <a:pathLst>
              <a:path extrusionOk="0" h="98121" w="156490">
                <a:moveTo>
                  <a:pt x="12012" y="3760"/>
                </a:moveTo>
                <a:lnTo>
                  <a:pt x="147792" y="0"/>
                </a:lnTo>
                <a:lnTo>
                  <a:pt x="156490" y="98121"/>
                </a:lnTo>
                <a:lnTo>
                  <a:pt x="0" y="939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 flipH="1">
            <a:off x="5541600" y="1540525"/>
            <a:ext cx="2882400" cy="116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70" name="Google Shape;70;p10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71" name="Google Shape;71;p10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/>
          <p:nvPr/>
        </p:nvSpPr>
        <p:spPr>
          <a:xfrm>
            <a:off x="5227350" y="3196050"/>
            <a:ext cx="1097200" cy="184025"/>
          </a:xfrm>
          <a:custGeom>
            <a:rect b="b" l="l" r="r" t="t"/>
            <a:pathLst>
              <a:path extrusionOk="0" h="7361" w="43888">
                <a:moveTo>
                  <a:pt x="0" y="7361"/>
                </a:moveTo>
                <a:lnTo>
                  <a:pt x="1026" y="0"/>
                </a:lnTo>
                <a:lnTo>
                  <a:pt x="43888" y="1211"/>
                </a:lnTo>
                <a:close/>
              </a:path>
            </a:pathLst>
          </a:custGeom>
          <a:solidFill>
            <a:srgbClr val="FFFAF5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b="1"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1"/>
          <p:cNvPicPr preferRelativeResize="0"/>
          <p:nvPr/>
        </p:nvPicPr>
        <p:blipFill rotWithShape="1">
          <a:blip r:embed="rId3">
            <a:alphaModFix/>
          </a:blip>
          <a:srcRect b="209" l="11394" r="4579" t="-210"/>
          <a:stretch/>
        </p:blipFill>
        <p:spPr>
          <a:xfrm rot="138568">
            <a:off x="3813497" y="336886"/>
            <a:ext cx="5628880" cy="4469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31"/>
          <p:cNvGrpSpPr/>
          <p:nvPr/>
        </p:nvGrpSpPr>
        <p:grpSpPr>
          <a:xfrm>
            <a:off x="295607" y="865280"/>
            <a:ext cx="4711051" cy="3412937"/>
            <a:chOff x="3958700" y="1446124"/>
            <a:chExt cx="4125625" cy="2988823"/>
          </a:xfrm>
        </p:grpSpPr>
        <p:sp>
          <p:nvSpPr>
            <p:cNvPr id="327" name="Google Shape;327;p31"/>
            <p:cNvSpPr/>
            <p:nvPr/>
          </p:nvSpPr>
          <p:spPr>
            <a:xfrm>
              <a:off x="3996300" y="1504500"/>
              <a:ext cx="4080950" cy="2849150"/>
            </a:xfrm>
            <a:custGeom>
              <a:rect b="b" l="l" r="r" t="t"/>
              <a:pathLst>
                <a:path extrusionOk="0" h="113966" w="163238">
                  <a:moveTo>
                    <a:pt x="16550" y="3761"/>
                  </a:moveTo>
                  <a:lnTo>
                    <a:pt x="152330" y="0"/>
                  </a:lnTo>
                  <a:lnTo>
                    <a:pt x="163238" y="113966"/>
                  </a:lnTo>
                  <a:lnTo>
                    <a:pt x="0" y="84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28" name="Google Shape;328;p31"/>
            <p:cNvSpPr/>
            <p:nvPr/>
          </p:nvSpPr>
          <p:spPr>
            <a:xfrm>
              <a:off x="3958700" y="1904125"/>
              <a:ext cx="332425" cy="1694925"/>
            </a:xfrm>
            <a:custGeom>
              <a:rect b="b" l="l" r="r" t="t"/>
              <a:pathLst>
                <a:path extrusionOk="0" h="67797" w="13297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9" name="Google Shape;329;p31"/>
            <p:cNvSpPr/>
            <p:nvPr/>
          </p:nvSpPr>
          <p:spPr>
            <a:xfrm>
              <a:off x="4420426" y="1446124"/>
              <a:ext cx="1256700" cy="108150"/>
            </a:xfrm>
            <a:custGeom>
              <a:rect b="b" l="l" r="r" t="t"/>
              <a:pathLst>
                <a:path extrusionOk="0" h="4326" w="50268">
                  <a:moveTo>
                    <a:pt x="50268" y="3369"/>
                  </a:moveTo>
                  <a:lnTo>
                    <a:pt x="0" y="432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30" name="Google Shape;330;p31"/>
            <p:cNvSpPr/>
            <p:nvPr/>
          </p:nvSpPr>
          <p:spPr>
            <a:xfrm>
              <a:off x="7846500" y="1499800"/>
              <a:ext cx="134400" cy="1403400"/>
            </a:xfrm>
            <a:custGeom>
              <a:rect b="b" l="l" r="r" t="t"/>
              <a:pathLst>
                <a:path extrusionOk="0" h="56136" w="5376">
                  <a:moveTo>
                    <a:pt x="5376" y="56136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31" name="Google Shape;331;p31"/>
            <p:cNvSpPr/>
            <p:nvPr/>
          </p:nvSpPr>
          <p:spPr>
            <a:xfrm>
              <a:off x="7212175" y="4256272"/>
              <a:ext cx="872150" cy="178675"/>
            </a:xfrm>
            <a:custGeom>
              <a:rect b="b" l="l" r="r" t="t"/>
              <a:pathLst>
                <a:path extrusionOk="0" h="7147" w="34886">
                  <a:moveTo>
                    <a:pt x="34886" y="5681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32" name="Google Shape;332;p31"/>
          <p:cNvSpPr txBox="1"/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Decentralized</a:t>
            </a:r>
            <a:r>
              <a:rPr lang="en" sz="4000"/>
              <a:t> Hotel Management</a:t>
            </a:r>
            <a:endParaRPr b="0" sz="400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333" name="Google Shape;333;p31"/>
          <p:cNvSpPr txBox="1"/>
          <p:nvPr>
            <p:ph idx="1" type="subTitle"/>
          </p:nvPr>
        </p:nvSpPr>
        <p:spPr>
          <a:xfrm>
            <a:off x="615575" y="3815275"/>
            <a:ext cx="22425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rPr>
              <a:t>Réalisé par</a:t>
            </a:r>
            <a:endParaRPr b="1">
              <a:solidFill>
                <a:srgbClr val="21212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Barlow Light"/>
              <a:buChar char="●"/>
            </a:pPr>
            <a:r>
              <a:rPr lang="en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Majdi Rekik</a:t>
            </a:r>
            <a:endParaRPr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Barlow Light"/>
              <a:buChar char="●"/>
            </a:pPr>
            <a:r>
              <a:rPr lang="en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Marwen Boujelben</a:t>
            </a:r>
            <a:endParaRPr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Barlow Light"/>
              <a:buChar char="●"/>
            </a:pPr>
            <a:r>
              <a:rPr lang="en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Mohamed Ali Elleuch</a:t>
            </a:r>
            <a:endParaRPr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Barlow Light"/>
              <a:buChar char="●"/>
            </a:pPr>
            <a:r>
              <a:rPr lang="en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Oussema Gassara</a:t>
            </a:r>
            <a:endParaRPr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7602425" y="270825"/>
            <a:ext cx="1647300" cy="117700"/>
          </a:xfrm>
          <a:custGeom>
            <a:rect b="b" l="l" r="r" t="t"/>
            <a:pathLst>
              <a:path extrusionOk="0" h="4708" w="65892">
                <a:moveTo>
                  <a:pt x="0" y="2143"/>
                </a:moveTo>
                <a:lnTo>
                  <a:pt x="65892" y="0"/>
                </a:lnTo>
                <a:lnTo>
                  <a:pt x="65501" y="47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335" name="Google Shape;335;p31"/>
          <p:cNvGrpSpPr/>
          <p:nvPr/>
        </p:nvGrpSpPr>
        <p:grpSpPr>
          <a:xfrm>
            <a:off x="2052125" y="1354896"/>
            <a:ext cx="1198043" cy="210331"/>
            <a:chOff x="1026623" y="2953314"/>
            <a:chExt cx="5688711" cy="1008300"/>
          </a:xfrm>
        </p:grpSpPr>
        <p:sp>
          <p:nvSpPr>
            <p:cNvPr id="336" name="Google Shape;336;p31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40"/>
          <p:cNvSpPr txBox="1"/>
          <p:nvPr/>
        </p:nvSpPr>
        <p:spPr>
          <a:xfrm>
            <a:off x="194750" y="501300"/>
            <a:ext cx="7705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48" name="Google Shape;4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837" y="0"/>
            <a:ext cx="6036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1330800" y="1719125"/>
            <a:ext cx="6482400" cy="213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I11-</a:t>
            </a:r>
            <a:r>
              <a:rPr lang="en"/>
              <a:t>Architecture de l’application</a:t>
            </a:r>
            <a:endParaRPr/>
          </a:p>
        </p:txBody>
      </p:sp>
      <p:sp>
        <p:nvSpPr>
          <p:cNvPr id="454" name="Google Shape;45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42"/>
          <p:cNvSpPr txBox="1"/>
          <p:nvPr/>
        </p:nvSpPr>
        <p:spPr>
          <a:xfrm>
            <a:off x="626700" y="893375"/>
            <a:ext cx="8288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Composants de serveur d’application 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338875" y="2064000"/>
            <a:ext cx="63000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Enregistrement des donnés des chambres dans la base des donnés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Enregistrement des réservations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Récupération des données des chambres la BD et de BlockChain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62" name="Google Shape;4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875" y="1232300"/>
            <a:ext cx="2921525" cy="29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/>
        </p:nvSpPr>
        <p:spPr>
          <a:xfrm>
            <a:off x="855300" y="836000"/>
            <a:ext cx="8288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Composants de smart contrat 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438375" y="1998475"/>
            <a:ext cx="55479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Stocker les 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réservations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Paiement des 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réservations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Stocker les métadonnés des chambres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Recevoir les états des chambres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70" name="Google Shape;4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600" y="1545375"/>
            <a:ext cx="2707000" cy="2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44"/>
          <p:cNvSpPr txBox="1"/>
          <p:nvPr/>
        </p:nvSpPr>
        <p:spPr>
          <a:xfrm>
            <a:off x="590175" y="606200"/>
            <a:ext cx="8288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Interface web 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260600" y="1266903"/>
            <a:ext cx="5413500" cy="2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Utilisateur:</a:t>
            </a:r>
            <a:endParaRPr b="1"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b="1"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Consulter les chambres </a:t>
            </a:r>
            <a:endParaRPr b="1"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b="1"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Réserver une chambre</a:t>
            </a:r>
            <a:endParaRPr b="1"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b="1"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Étendre</a:t>
            </a:r>
            <a:r>
              <a:rPr b="1"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 la période de Réservation</a:t>
            </a:r>
            <a:endParaRPr b="1"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b="1"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Ouvrir/Fermer Porte</a:t>
            </a:r>
            <a:endParaRPr b="1"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8" name="Google Shape;478;p44"/>
          <p:cNvSpPr txBox="1"/>
          <p:nvPr/>
        </p:nvSpPr>
        <p:spPr>
          <a:xfrm>
            <a:off x="308200" y="3593100"/>
            <a:ext cx="54135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Administrateur:</a:t>
            </a:r>
            <a:endParaRPr b="1"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b="1"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Ajouter les chambres</a:t>
            </a:r>
            <a:endParaRPr b="1"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b="1"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Modifier les chambres</a:t>
            </a:r>
            <a:endParaRPr b="1"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479" name="Google Shape;479;p44"/>
          <p:cNvGrpSpPr/>
          <p:nvPr/>
        </p:nvGrpSpPr>
        <p:grpSpPr>
          <a:xfrm>
            <a:off x="5691250" y="1362925"/>
            <a:ext cx="3363301" cy="2293975"/>
            <a:chOff x="1266417" y="1859094"/>
            <a:chExt cx="3849933" cy="2745302"/>
          </a:xfrm>
        </p:grpSpPr>
        <p:sp>
          <p:nvSpPr>
            <p:cNvPr id="480" name="Google Shape;480;p44"/>
            <p:cNvSpPr/>
            <p:nvPr/>
          </p:nvSpPr>
          <p:spPr>
            <a:xfrm>
              <a:off x="2873500" y="4080951"/>
              <a:ext cx="635776" cy="462529"/>
            </a:xfrm>
            <a:custGeom>
              <a:rect b="b" l="l" r="r" t="t"/>
              <a:pathLst>
                <a:path extrusionOk="0" h="16972" w="30460">
                  <a:moveTo>
                    <a:pt x="3812" y="0"/>
                  </a:moveTo>
                  <a:lnTo>
                    <a:pt x="1" y="16971"/>
                  </a:lnTo>
                  <a:lnTo>
                    <a:pt x="30459" y="16971"/>
                  </a:lnTo>
                  <a:lnTo>
                    <a:pt x="266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1266417" y="1859094"/>
              <a:ext cx="3849933" cy="2330219"/>
            </a:xfrm>
            <a:custGeom>
              <a:rect b="b" l="l" r="r" t="t"/>
              <a:pathLst>
                <a:path extrusionOk="0" h="111654" w="184450">
                  <a:moveTo>
                    <a:pt x="5240" y="0"/>
                  </a:moveTo>
                  <a:cubicBezTo>
                    <a:pt x="2352" y="0"/>
                    <a:pt x="0" y="2353"/>
                    <a:pt x="0" y="5241"/>
                  </a:cubicBezTo>
                  <a:lnTo>
                    <a:pt x="0" y="106413"/>
                  </a:lnTo>
                  <a:cubicBezTo>
                    <a:pt x="0" y="109301"/>
                    <a:pt x="2352" y="111653"/>
                    <a:pt x="5240" y="111653"/>
                  </a:cubicBezTo>
                  <a:lnTo>
                    <a:pt x="179210" y="111653"/>
                  </a:lnTo>
                  <a:cubicBezTo>
                    <a:pt x="182098" y="111653"/>
                    <a:pt x="184450" y="109301"/>
                    <a:pt x="184450" y="106413"/>
                  </a:cubicBezTo>
                  <a:lnTo>
                    <a:pt x="184450" y="5241"/>
                  </a:lnTo>
                  <a:cubicBezTo>
                    <a:pt x="184450" y="2353"/>
                    <a:pt x="182098" y="0"/>
                    <a:pt x="179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3144462" y="1919993"/>
              <a:ext cx="82050" cy="70436"/>
            </a:xfrm>
            <a:custGeom>
              <a:rect b="b" l="l" r="r" t="t"/>
              <a:pathLst>
                <a:path extrusionOk="0" h="3375" w="3931">
                  <a:moveTo>
                    <a:pt x="2233" y="0"/>
                  </a:moveTo>
                  <a:cubicBezTo>
                    <a:pt x="744" y="0"/>
                    <a:pt x="0" y="1816"/>
                    <a:pt x="1042" y="2888"/>
                  </a:cubicBezTo>
                  <a:cubicBezTo>
                    <a:pt x="1387" y="3224"/>
                    <a:pt x="1809" y="3374"/>
                    <a:pt x="2223" y="3374"/>
                  </a:cubicBezTo>
                  <a:cubicBezTo>
                    <a:pt x="3095" y="3374"/>
                    <a:pt x="3930" y="2707"/>
                    <a:pt x="3930" y="1697"/>
                  </a:cubicBezTo>
                  <a:cubicBezTo>
                    <a:pt x="3930" y="774"/>
                    <a:pt x="3186" y="0"/>
                    <a:pt x="2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3135132" y="4037046"/>
              <a:ext cx="112503" cy="112489"/>
            </a:xfrm>
            <a:custGeom>
              <a:rect b="b" l="l" r="r" t="t"/>
              <a:pathLst>
                <a:path extrusionOk="0" h="5390" w="5390">
                  <a:moveTo>
                    <a:pt x="2680" y="1"/>
                  </a:moveTo>
                  <a:cubicBezTo>
                    <a:pt x="1221" y="1"/>
                    <a:pt x="0" y="1221"/>
                    <a:pt x="0" y="2680"/>
                  </a:cubicBezTo>
                  <a:cubicBezTo>
                    <a:pt x="0" y="4169"/>
                    <a:pt x="1221" y="5390"/>
                    <a:pt x="2680" y="5390"/>
                  </a:cubicBezTo>
                  <a:cubicBezTo>
                    <a:pt x="4169" y="5390"/>
                    <a:pt x="5390" y="4169"/>
                    <a:pt x="5390" y="2680"/>
                  </a:cubicBezTo>
                  <a:cubicBezTo>
                    <a:pt x="5390" y="1221"/>
                    <a:pt x="4169" y="1"/>
                    <a:pt x="2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2490672" y="4543477"/>
              <a:ext cx="1401421" cy="60920"/>
            </a:xfrm>
            <a:custGeom>
              <a:rect b="b" l="l" r="r" t="t"/>
              <a:pathLst>
                <a:path extrusionOk="0" h="2919" w="67142">
                  <a:moveTo>
                    <a:pt x="1936" y="0"/>
                  </a:moveTo>
                  <a:cubicBezTo>
                    <a:pt x="1" y="0"/>
                    <a:pt x="1" y="2918"/>
                    <a:pt x="1936" y="2918"/>
                  </a:cubicBezTo>
                  <a:lnTo>
                    <a:pt x="65206" y="2918"/>
                  </a:lnTo>
                  <a:cubicBezTo>
                    <a:pt x="67141" y="2918"/>
                    <a:pt x="67141" y="0"/>
                    <a:pt x="65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5" name="Google Shape;4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832" y="1546153"/>
            <a:ext cx="3022119" cy="162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25" y="0"/>
            <a:ext cx="72957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5"/>
          <p:cNvSpPr/>
          <p:nvPr/>
        </p:nvSpPr>
        <p:spPr>
          <a:xfrm>
            <a:off x="5191500" y="3685025"/>
            <a:ext cx="2160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8" name="Google Shape;4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00" y="268525"/>
            <a:ext cx="7700326" cy="475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25" y="152400"/>
            <a:ext cx="81339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/>
          <p:nvPr>
            <p:ph type="title"/>
          </p:nvPr>
        </p:nvSpPr>
        <p:spPr>
          <a:xfrm>
            <a:off x="752175" y="1878200"/>
            <a:ext cx="7405800" cy="213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1V-0utils utilisées</a:t>
            </a:r>
            <a:endParaRPr/>
          </a:p>
        </p:txBody>
      </p:sp>
      <p:sp>
        <p:nvSpPr>
          <p:cNvPr id="510" name="Google Shape;51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"/>
          <p:cNvSpPr txBox="1"/>
          <p:nvPr/>
        </p:nvSpPr>
        <p:spPr>
          <a:xfrm>
            <a:off x="855300" y="836000"/>
            <a:ext cx="7705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Blockchain et Solidity 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17" name="Google Shape;5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725" y="1850975"/>
            <a:ext cx="3826240" cy="19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500" y="1528200"/>
            <a:ext cx="2496450" cy="23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9"/>
          <p:cNvSpPr txBox="1"/>
          <p:nvPr/>
        </p:nvSpPr>
        <p:spPr>
          <a:xfrm>
            <a:off x="956925" y="4032400"/>
            <a:ext cx="3393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Sepolia Testnet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0" name="Google Shape;520;p49"/>
          <p:cNvSpPr txBox="1"/>
          <p:nvPr/>
        </p:nvSpPr>
        <p:spPr>
          <a:xfrm>
            <a:off x="5333925" y="3956200"/>
            <a:ext cx="3393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Solidity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900">
                <a:solidFill>
                  <a:srgbClr val="212121"/>
                </a:solidFill>
              </a:rPr>
              <a:t>‹#›</a:t>
            </a:fld>
            <a:endParaRPr sz="1900">
              <a:solidFill>
                <a:srgbClr val="212121"/>
              </a:solidFill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803650" y="557125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rPr>
              <a:t>Plan</a:t>
            </a:r>
            <a:endParaRPr b="1" sz="3000">
              <a:solidFill>
                <a:srgbClr val="21212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rgbClr val="8870A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32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51" name="Google Shape;351;p3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9E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12121"/>
                </a:solidFill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1212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12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53" name="Google Shape;353;p32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354" name="Google Shape;354;p3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C06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12121"/>
                </a:solidFill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1212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sz="12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56" name="Google Shape;356;p32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357" name="Google Shape;357;p3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572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12121"/>
                </a:solidFill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1212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12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59" name="Google Shape;359;p32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360" name="Google Shape;360;p3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0E0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12121"/>
                </a:solidFill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 flipH="1">
              <a:off x="705217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1212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6</a:t>
              </a:r>
              <a:endParaRPr sz="12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62" name="Google Shape;362;p32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363" name="Google Shape;363;p3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5AA5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12121"/>
                </a:solidFill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1212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12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65" name="Google Shape;365;p32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366" name="Google Shape;366;p3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40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12121"/>
                </a:solidFill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1212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12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368" name="Google Shape;368;p32"/>
          <p:cNvSpPr txBox="1"/>
          <p:nvPr/>
        </p:nvSpPr>
        <p:spPr>
          <a:xfrm>
            <a:off x="1381563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Introduction</a:t>
            </a:r>
            <a:endParaRPr sz="15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3378918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Architecture de l’application</a:t>
            </a:r>
            <a:endParaRPr sz="15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5437723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Démonstration</a:t>
            </a:r>
            <a:endParaRPr sz="15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241988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Les </a:t>
            </a:r>
            <a:r>
              <a:rPr lang="en" sz="15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exigences</a:t>
            </a:r>
            <a:endParaRPr sz="15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444796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Outils utilisées</a:t>
            </a:r>
            <a:endParaRPr sz="15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647604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Conclusion</a:t>
            </a:r>
            <a:endParaRPr sz="15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0"/>
          <p:cNvSpPr txBox="1"/>
          <p:nvPr/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React et Metamask 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6" name="Google Shape;526;p50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27" name="Google Shape;5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925" y="1232300"/>
            <a:ext cx="3174999" cy="317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775" y="1530275"/>
            <a:ext cx="2887465" cy="251101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0"/>
          <p:cNvSpPr txBox="1"/>
          <p:nvPr/>
        </p:nvSpPr>
        <p:spPr>
          <a:xfrm>
            <a:off x="956925" y="4337200"/>
            <a:ext cx="3393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React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0" name="Google Shape;530;p50"/>
          <p:cNvSpPr txBox="1"/>
          <p:nvPr/>
        </p:nvSpPr>
        <p:spPr>
          <a:xfrm>
            <a:off x="5333925" y="4261000"/>
            <a:ext cx="3393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Metamask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1"/>
          <p:cNvSpPr txBox="1"/>
          <p:nvPr/>
        </p:nvSpPr>
        <p:spPr>
          <a:xfrm>
            <a:off x="855300" y="836000"/>
            <a:ext cx="7573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Node.js et MongoDB 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51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37" name="Google Shape;5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25" y="1553275"/>
            <a:ext cx="3976125" cy="243207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1"/>
          <p:cNvSpPr txBox="1"/>
          <p:nvPr/>
        </p:nvSpPr>
        <p:spPr>
          <a:xfrm>
            <a:off x="956925" y="4032400"/>
            <a:ext cx="3393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Node.js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9" name="Google Shape;539;p51"/>
          <p:cNvSpPr txBox="1"/>
          <p:nvPr/>
        </p:nvSpPr>
        <p:spPr>
          <a:xfrm>
            <a:off x="5299800" y="3914900"/>
            <a:ext cx="3393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MongoDb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40" name="Google Shape;54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875" y="1232288"/>
            <a:ext cx="2527425" cy="25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/>
          <p:nvPr>
            <p:ph type="title"/>
          </p:nvPr>
        </p:nvSpPr>
        <p:spPr>
          <a:xfrm>
            <a:off x="195400" y="2087625"/>
            <a:ext cx="8554800" cy="174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V-D</a:t>
            </a:r>
            <a:r>
              <a:rPr lang="en"/>
              <a:t>émonstration</a:t>
            </a:r>
            <a:endParaRPr sz="15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"/>
          <p:cNvSpPr txBox="1"/>
          <p:nvPr>
            <p:ph type="title"/>
          </p:nvPr>
        </p:nvSpPr>
        <p:spPr>
          <a:xfrm>
            <a:off x="1675625" y="1878200"/>
            <a:ext cx="5792700" cy="130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V1-</a:t>
            </a:r>
            <a:r>
              <a:rPr lang="en"/>
              <a:t>Conclusion</a:t>
            </a:r>
            <a:endParaRPr/>
          </a:p>
        </p:txBody>
      </p:sp>
      <p:sp>
        <p:nvSpPr>
          <p:cNvPr id="557" name="Google Shape;55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"/>
          <p:cNvSpPr txBox="1"/>
          <p:nvPr/>
        </p:nvSpPr>
        <p:spPr>
          <a:xfrm>
            <a:off x="530250" y="19796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3" name="Google Shape;563;p55"/>
          <p:cNvSpPr txBox="1"/>
          <p:nvPr/>
        </p:nvSpPr>
        <p:spPr>
          <a:xfrm>
            <a:off x="811400" y="857950"/>
            <a:ext cx="6882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Les points forts de notre application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4" name="Google Shape;564;p55"/>
          <p:cNvSpPr txBox="1"/>
          <p:nvPr/>
        </p:nvSpPr>
        <p:spPr>
          <a:xfrm>
            <a:off x="568950" y="1594050"/>
            <a:ext cx="80061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Enregistrement immuable des 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réservations sur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 la blockchain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A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pproche plus décentralisée et fiable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A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pportant la sécurité et l’efficacité.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Transparence et confiance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5" name="Google Shape;565;p55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566" name="Google Shape;566;p55"/>
          <p:cNvGrpSpPr/>
          <p:nvPr/>
        </p:nvGrpSpPr>
        <p:grpSpPr>
          <a:xfrm flipH="1" rot="-355430">
            <a:off x="7405466" y="321011"/>
            <a:ext cx="1087034" cy="879497"/>
            <a:chOff x="1891712" y="291100"/>
            <a:chExt cx="1087100" cy="879550"/>
          </a:xfrm>
        </p:grpSpPr>
        <p:sp>
          <p:nvSpPr>
            <p:cNvPr id="567" name="Google Shape;567;p55"/>
            <p:cNvSpPr/>
            <p:nvPr/>
          </p:nvSpPr>
          <p:spPr>
            <a:xfrm>
              <a:off x="1891712" y="442600"/>
              <a:ext cx="1087100" cy="728050"/>
            </a:xfrm>
            <a:custGeom>
              <a:rect b="b" l="l" r="r" t="t"/>
              <a:pathLst>
                <a:path extrusionOk="0" h="29122" w="43484">
                  <a:moveTo>
                    <a:pt x="0" y="28183"/>
                  </a:moveTo>
                  <a:lnTo>
                    <a:pt x="12420" y="0"/>
                  </a:lnTo>
                  <a:lnTo>
                    <a:pt x="43484" y="291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8" name="Google Shape;568;p55"/>
            <p:cNvSpPr/>
            <p:nvPr/>
          </p:nvSpPr>
          <p:spPr>
            <a:xfrm>
              <a:off x="2219137" y="291100"/>
              <a:ext cx="380825" cy="484650"/>
            </a:xfrm>
            <a:custGeom>
              <a:rect b="b" l="l" r="r" t="t"/>
              <a:pathLst>
                <a:path extrusionOk="0" h="19386" w="15233">
                  <a:moveTo>
                    <a:pt x="0" y="4905"/>
                  </a:moveTo>
                  <a:lnTo>
                    <a:pt x="1947" y="0"/>
                  </a:lnTo>
                  <a:lnTo>
                    <a:pt x="15233" y="193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569" name="Google Shape;569;p55"/>
          <p:cNvGrpSpPr/>
          <p:nvPr/>
        </p:nvGrpSpPr>
        <p:grpSpPr>
          <a:xfrm>
            <a:off x="7890386" y="791943"/>
            <a:ext cx="320928" cy="316559"/>
            <a:chOff x="2084100" y="4400250"/>
            <a:chExt cx="486550" cy="479925"/>
          </a:xfrm>
        </p:grpSpPr>
        <p:sp>
          <p:nvSpPr>
            <p:cNvPr id="570" name="Google Shape;570;p55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55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55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55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55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55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"/>
          <p:cNvSpPr txBox="1"/>
          <p:nvPr/>
        </p:nvSpPr>
        <p:spPr>
          <a:xfrm>
            <a:off x="855300" y="84415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La valeur ajoutée 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1" name="Google Shape;581;p56"/>
          <p:cNvSpPr txBox="1"/>
          <p:nvPr/>
        </p:nvSpPr>
        <p:spPr>
          <a:xfrm>
            <a:off x="953400" y="1687800"/>
            <a:ext cx="72372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En tant qu'utilisateurs, notre application vous permet de réserver efficacement une chambre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, ouvrir et fermer la porte de la chambre, ainsi d’étendre sa période de location par son adresse 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et de payer facilement en ligne. 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2" name="Google Shape;582;p56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583" name="Google Shape;583;p56"/>
          <p:cNvGrpSpPr/>
          <p:nvPr/>
        </p:nvGrpSpPr>
        <p:grpSpPr>
          <a:xfrm>
            <a:off x="5750224" y="3455707"/>
            <a:ext cx="2371968" cy="1586198"/>
            <a:chOff x="5505399" y="1859094"/>
            <a:chExt cx="2371968" cy="1586198"/>
          </a:xfrm>
        </p:grpSpPr>
        <p:sp>
          <p:nvSpPr>
            <p:cNvPr id="584" name="Google Shape;584;p56"/>
            <p:cNvSpPr/>
            <p:nvPr/>
          </p:nvSpPr>
          <p:spPr>
            <a:xfrm rot="-5400000">
              <a:off x="5898284" y="1466209"/>
              <a:ext cx="1586198" cy="2371968"/>
            </a:xfrm>
            <a:custGeom>
              <a:rect b="b" l="l" r="r" t="t"/>
              <a:pathLst>
                <a:path extrusionOk="0" h="57614" w="38528">
                  <a:moveTo>
                    <a:pt x="2293" y="0"/>
                  </a:moveTo>
                  <a:cubicBezTo>
                    <a:pt x="1012" y="0"/>
                    <a:pt x="0" y="1013"/>
                    <a:pt x="0" y="2293"/>
                  </a:cubicBezTo>
                  <a:lnTo>
                    <a:pt x="0" y="55320"/>
                  </a:lnTo>
                  <a:cubicBezTo>
                    <a:pt x="0" y="56601"/>
                    <a:pt x="1012" y="57613"/>
                    <a:pt x="2293" y="57613"/>
                  </a:cubicBezTo>
                  <a:lnTo>
                    <a:pt x="36235" y="57613"/>
                  </a:lnTo>
                  <a:cubicBezTo>
                    <a:pt x="37485" y="57613"/>
                    <a:pt x="38528" y="56601"/>
                    <a:pt x="38528" y="55320"/>
                  </a:cubicBezTo>
                  <a:lnTo>
                    <a:pt x="38528" y="2293"/>
                  </a:lnTo>
                  <a:cubicBezTo>
                    <a:pt x="38528" y="1013"/>
                    <a:pt x="37485" y="0"/>
                    <a:pt x="3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6"/>
            <p:cNvSpPr/>
            <p:nvPr/>
          </p:nvSpPr>
          <p:spPr>
            <a:xfrm rot="-5400000">
              <a:off x="7653320" y="2588092"/>
              <a:ext cx="181477" cy="155211"/>
            </a:xfrm>
            <a:custGeom>
              <a:rect b="b" l="l" r="r" t="t"/>
              <a:pathLst>
                <a:path extrusionOk="0" h="3770" w="4408">
                  <a:moveTo>
                    <a:pt x="2532" y="1"/>
                  </a:moveTo>
                  <a:cubicBezTo>
                    <a:pt x="835" y="1"/>
                    <a:pt x="1" y="2026"/>
                    <a:pt x="1192" y="3217"/>
                  </a:cubicBezTo>
                  <a:cubicBezTo>
                    <a:pt x="1575" y="3599"/>
                    <a:pt x="2043" y="3770"/>
                    <a:pt x="2503" y="3770"/>
                  </a:cubicBezTo>
                  <a:cubicBezTo>
                    <a:pt x="3475" y="3770"/>
                    <a:pt x="4408" y="3008"/>
                    <a:pt x="4408" y="1877"/>
                  </a:cubicBezTo>
                  <a:cubicBezTo>
                    <a:pt x="4408" y="835"/>
                    <a:pt x="3574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6"/>
            <p:cNvSpPr/>
            <p:nvPr/>
          </p:nvSpPr>
          <p:spPr>
            <a:xfrm rot="-5400000">
              <a:off x="7576373" y="3003373"/>
              <a:ext cx="334671" cy="53974"/>
            </a:xfrm>
            <a:custGeom>
              <a:rect b="b" l="l" r="r" t="t"/>
              <a:pathLst>
                <a:path extrusionOk="0" h="1311" w="8129">
                  <a:moveTo>
                    <a:pt x="894" y="1"/>
                  </a:moveTo>
                  <a:cubicBezTo>
                    <a:pt x="0" y="1"/>
                    <a:pt x="0" y="1311"/>
                    <a:pt x="894" y="1311"/>
                  </a:cubicBezTo>
                  <a:lnTo>
                    <a:pt x="7265" y="1311"/>
                  </a:lnTo>
                  <a:cubicBezTo>
                    <a:pt x="8129" y="1311"/>
                    <a:pt x="8129" y="1"/>
                    <a:pt x="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6"/>
            <p:cNvSpPr/>
            <p:nvPr/>
          </p:nvSpPr>
          <p:spPr>
            <a:xfrm rot="-5400000">
              <a:off x="7576353" y="2247060"/>
              <a:ext cx="334712" cy="53974"/>
            </a:xfrm>
            <a:custGeom>
              <a:rect b="b" l="l" r="r" t="t"/>
              <a:pathLst>
                <a:path extrusionOk="0" h="1311" w="8130">
                  <a:moveTo>
                    <a:pt x="864" y="1"/>
                  </a:moveTo>
                  <a:cubicBezTo>
                    <a:pt x="1" y="1"/>
                    <a:pt x="1" y="1311"/>
                    <a:pt x="864" y="1311"/>
                  </a:cubicBezTo>
                  <a:lnTo>
                    <a:pt x="7266" y="1311"/>
                  </a:lnTo>
                  <a:cubicBezTo>
                    <a:pt x="8129" y="1311"/>
                    <a:pt x="8129" y="1"/>
                    <a:pt x="7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8" name="Google Shape;588;p56"/>
          <p:cNvPicPr preferRelativeResize="0"/>
          <p:nvPr/>
        </p:nvPicPr>
        <p:blipFill rotWithShape="1">
          <a:blip r:embed="rId3">
            <a:alphaModFix/>
          </a:blip>
          <a:srcRect b="7986" l="0" r="0" t="0"/>
          <a:stretch/>
        </p:blipFill>
        <p:spPr>
          <a:xfrm>
            <a:off x="5955575" y="3606456"/>
            <a:ext cx="1961275" cy="12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7"/>
          <p:cNvSpPr txBox="1"/>
          <p:nvPr/>
        </p:nvSpPr>
        <p:spPr>
          <a:xfrm>
            <a:off x="855300" y="58855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Perspectives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57"/>
          <p:cNvSpPr txBox="1"/>
          <p:nvPr/>
        </p:nvSpPr>
        <p:spPr>
          <a:xfrm>
            <a:off x="855300" y="1353950"/>
            <a:ext cx="7955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rPr>
              <a:t>Inclure d'autres options de paiement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Inclure d’autres solutions de gestion des identités pour les clients 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Augmenter la scalabilité et la disponibilité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5" name="Google Shape;595;p57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596" name="Google Shape;596;p57"/>
          <p:cNvGrpSpPr/>
          <p:nvPr/>
        </p:nvGrpSpPr>
        <p:grpSpPr>
          <a:xfrm rot="471762">
            <a:off x="296369" y="4065562"/>
            <a:ext cx="1087101" cy="879551"/>
            <a:chOff x="1891712" y="291100"/>
            <a:chExt cx="1087100" cy="879550"/>
          </a:xfrm>
        </p:grpSpPr>
        <p:sp>
          <p:nvSpPr>
            <p:cNvPr id="597" name="Google Shape;597;p57"/>
            <p:cNvSpPr/>
            <p:nvPr/>
          </p:nvSpPr>
          <p:spPr>
            <a:xfrm>
              <a:off x="1891712" y="442600"/>
              <a:ext cx="1087100" cy="728050"/>
            </a:xfrm>
            <a:custGeom>
              <a:rect b="b" l="l" r="r" t="t"/>
              <a:pathLst>
                <a:path extrusionOk="0" h="29122" w="43484">
                  <a:moveTo>
                    <a:pt x="0" y="28183"/>
                  </a:moveTo>
                  <a:lnTo>
                    <a:pt x="12420" y="0"/>
                  </a:lnTo>
                  <a:lnTo>
                    <a:pt x="43484" y="291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98" name="Google Shape;598;p57"/>
            <p:cNvSpPr/>
            <p:nvPr/>
          </p:nvSpPr>
          <p:spPr>
            <a:xfrm>
              <a:off x="2219137" y="291100"/>
              <a:ext cx="380825" cy="484650"/>
            </a:xfrm>
            <a:custGeom>
              <a:rect b="b" l="l" r="r" t="t"/>
              <a:pathLst>
                <a:path extrusionOk="0" h="19386" w="15233">
                  <a:moveTo>
                    <a:pt x="0" y="4905"/>
                  </a:moveTo>
                  <a:lnTo>
                    <a:pt x="1947" y="0"/>
                  </a:lnTo>
                  <a:lnTo>
                    <a:pt x="15233" y="193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599" name="Google Shape;599;p57"/>
          <p:cNvGrpSpPr/>
          <p:nvPr/>
        </p:nvGrpSpPr>
        <p:grpSpPr>
          <a:xfrm>
            <a:off x="537502" y="4509511"/>
            <a:ext cx="317795" cy="279341"/>
            <a:chOff x="898875" y="244725"/>
            <a:chExt cx="481800" cy="423500"/>
          </a:xfrm>
        </p:grpSpPr>
        <p:sp>
          <p:nvSpPr>
            <p:cNvPr id="600" name="Google Shape;600;p57"/>
            <p:cNvSpPr/>
            <p:nvPr/>
          </p:nvSpPr>
          <p:spPr>
            <a:xfrm>
              <a:off x="1125675" y="470575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57"/>
            <p:cNvSpPr/>
            <p:nvPr/>
          </p:nvSpPr>
          <p:spPr>
            <a:xfrm>
              <a:off x="898875" y="244725"/>
              <a:ext cx="481800" cy="225875"/>
            </a:xfrm>
            <a:custGeom>
              <a:rect b="b" l="l" r="r" t="t"/>
              <a:pathLst>
                <a:path extrusionOk="0" h="9035" w="19272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57"/>
            <p:cNvSpPr/>
            <p:nvPr/>
          </p:nvSpPr>
          <p:spPr>
            <a:xfrm>
              <a:off x="1324200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" name="Google Shape;603;p57"/>
            <p:cNvSpPr/>
            <p:nvPr/>
          </p:nvSpPr>
          <p:spPr>
            <a:xfrm>
              <a:off x="898875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" name="Google Shape;604;p57"/>
            <p:cNvSpPr/>
            <p:nvPr/>
          </p:nvSpPr>
          <p:spPr>
            <a:xfrm>
              <a:off x="1063650" y="414125"/>
              <a:ext cx="146750" cy="141125"/>
            </a:xfrm>
            <a:custGeom>
              <a:rect b="b" l="l" r="r" t="t"/>
              <a:pathLst>
                <a:path extrusionOk="0" h="5645" w="587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57"/>
            <p:cNvSpPr/>
            <p:nvPr/>
          </p:nvSpPr>
          <p:spPr>
            <a:xfrm>
              <a:off x="898875" y="498800"/>
              <a:ext cx="481800" cy="169425"/>
            </a:xfrm>
            <a:custGeom>
              <a:rect b="b" l="l" r="r" t="t"/>
              <a:pathLst>
                <a:path extrusionOk="0" h="6777" w="19272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8"/>
          <p:cNvSpPr txBox="1"/>
          <p:nvPr/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Résumé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58"/>
          <p:cNvSpPr txBox="1"/>
          <p:nvPr/>
        </p:nvSpPr>
        <p:spPr>
          <a:xfrm>
            <a:off x="850500" y="1614450"/>
            <a:ext cx="74430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Notre application représente une solution innovante et sécurisée pour la gestion des des chambres dans un 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hôtel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 , en 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intégrant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 la puissance de la blockchain dans une 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application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 web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2" name="Google Shape;612;p58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3" name="Google Shape;613;p58"/>
          <p:cNvGrpSpPr/>
          <p:nvPr/>
        </p:nvGrpSpPr>
        <p:grpSpPr>
          <a:xfrm>
            <a:off x="6750025" y="4073014"/>
            <a:ext cx="1043750" cy="789850"/>
            <a:chOff x="1730175" y="2632875"/>
            <a:chExt cx="1043750" cy="789850"/>
          </a:xfrm>
        </p:grpSpPr>
        <p:sp>
          <p:nvSpPr>
            <p:cNvPr id="614" name="Google Shape;614;p58"/>
            <p:cNvSpPr/>
            <p:nvPr/>
          </p:nvSpPr>
          <p:spPr>
            <a:xfrm>
              <a:off x="1730175" y="2642275"/>
              <a:ext cx="1043750" cy="780450"/>
            </a:xfrm>
            <a:custGeom>
              <a:rect b="b" l="l" r="r" t="t"/>
              <a:pathLst>
                <a:path extrusionOk="0" h="31218" w="41750">
                  <a:moveTo>
                    <a:pt x="26329" y="0"/>
                  </a:moveTo>
                  <a:lnTo>
                    <a:pt x="41750" y="31218"/>
                  </a:lnTo>
                  <a:lnTo>
                    <a:pt x="0" y="244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15" name="Google Shape;615;p58"/>
            <p:cNvSpPr/>
            <p:nvPr/>
          </p:nvSpPr>
          <p:spPr>
            <a:xfrm>
              <a:off x="2411900" y="2632875"/>
              <a:ext cx="356975" cy="517175"/>
            </a:xfrm>
            <a:custGeom>
              <a:rect b="b" l="l" r="r" t="t"/>
              <a:pathLst>
                <a:path extrusionOk="0" h="20687" w="14279">
                  <a:moveTo>
                    <a:pt x="14279" y="17029"/>
                  </a:moveTo>
                  <a:lnTo>
                    <a:pt x="10719" y="20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6" name="Google Shape;616;p58"/>
          <p:cNvGrpSpPr/>
          <p:nvPr/>
        </p:nvGrpSpPr>
        <p:grpSpPr>
          <a:xfrm>
            <a:off x="7185488" y="4334714"/>
            <a:ext cx="279324" cy="317812"/>
            <a:chOff x="1529350" y="258825"/>
            <a:chExt cx="423475" cy="481825"/>
          </a:xfrm>
        </p:grpSpPr>
        <p:sp>
          <p:nvSpPr>
            <p:cNvPr id="617" name="Google Shape;617;p58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59"/>
          <p:cNvGrpSpPr/>
          <p:nvPr/>
        </p:nvGrpSpPr>
        <p:grpSpPr>
          <a:xfrm rot="-770839">
            <a:off x="599140" y="1380969"/>
            <a:ext cx="1096615" cy="887249"/>
            <a:chOff x="1891712" y="291100"/>
            <a:chExt cx="1087100" cy="879550"/>
          </a:xfrm>
        </p:grpSpPr>
        <p:sp>
          <p:nvSpPr>
            <p:cNvPr id="624" name="Google Shape;624;p59"/>
            <p:cNvSpPr/>
            <p:nvPr/>
          </p:nvSpPr>
          <p:spPr>
            <a:xfrm>
              <a:off x="1891712" y="442600"/>
              <a:ext cx="1087100" cy="728050"/>
            </a:xfrm>
            <a:custGeom>
              <a:rect b="b" l="l" r="r" t="t"/>
              <a:pathLst>
                <a:path extrusionOk="0" h="29122" w="43484">
                  <a:moveTo>
                    <a:pt x="0" y="28183"/>
                  </a:moveTo>
                  <a:lnTo>
                    <a:pt x="12420" y="0"/>
                  </a:lnTo>
                  <a:lnTo>
                    <a:pt x="43484" y="291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25" name="Google Shape;625;p59"/>
            <p:cNvSpPr/>
            <p:nvPr/>
          </p:nvSpPr>
          <p:spPr>
            <a:xfrm>
              <a:off x="2219137" y="291100"/>
              <a:ext cx="380825" cy="484650"/>
            </a:xfrm>
            <a:custGeom>
              <a:rect b="b" l="l" r="r" t="t"/>
              <a:pathLst>
                <a:path extrusionOk="0" h="19386" w="15233">
                  <a:moveTo>
                    <a:pt x="0" y="4905"/>
                  </a:moveTo>
                  <a:lnTo>
                    <a:pt x="1947" y="0"/>
                  </a:lnTo>
                  <a:lnTo>
                    <a:pt x="15233" y="193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626" name="Google Shape;626;p59"/>
          <p:cNvSpPr/>
          <p:nvPr/>
        </p:nvSpPr>
        <p:spPr>
          <a:xfrm>
            <a:off x="464924" y="2253070"/>
            <a:ext cx="1194658" cy="795531"/>
          </a:xfrm>
          <a:custGeom>
            <a:rect b="b" l="l" r="r" t="t"/>
            <a:pathLst>
              <a:path extrusionOk="0" h="30091" w="45188">
                <a:moveTo>
                  <a:pt x="0" y="9585"/>
                </a:moveTo>
                <a:lnTo>
                  <a:pt x="45188" y="0"/>
                </a:lnTo>
                <a:lnTo>
                  <a:pt x="28071" y="300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627" name="Google Shape;627;p59"/>
          <p:cNvGrpSpPr/>
          <p:nvPr/>
        </p:nvGrpSpPr>
        <p:grpSpPr>
          <a:xfrm>
            <a:off x="452187" y="2897496"/>
            <a:ext cx="1244262" cy="1187676"/>
            <a:chOff x="1303012" y="3630796"/>
            <a:chExt cx="1244262" cy="1187676"/>
          </a:xfrm>
        </p:grpSpPr>
        <p:sp>
          <p:nvSpPr>
            <p:cNvPr id="628" name="Google Shape;628;p59"/>
            <p:cNvSpPr/>
            <p:nvPr/>
          </p:nvSpPr>
          <p:spPr>
            <a:xfrm flipH="1" rot="-8502531">
              <a:off x="1406644" y="3877386"/>
              <a:ext cx="1036999" cy="694497"/>
            </a:xfrm>
            <a:custGeom>
              <a:rect b="b" l="l" r="r" t="t"/>
              <a:pathLst>
                <a:path extrusionOk="0" h="29122" w="43484">
                  <a:moveTo>
                    <a:pt x="0" y="28183"/>
                  </a:moveTo>
                  <a:lnTo>
                    <a:pt x="12420" y="0"/>
                  </a:lnTo>
                  <a:lnTo>
                    <a:pt x="43484" y="291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29" name="Google Shape;629;p59"/>
            <p:cNvSpPr/>
            <p:nvPr/>
          </p:nvSpPr>
          <p:spPr>
            <a:xfrm flipH="1" rot="-8502531">
              <a:off x="1562767" y="4182823"/>
              <a:ext cx="363274" cy="462314"/>
            </a:xfrm>
            <a:custGeom>
              <a:rect b="b" l="l" r="r" t="t"/>
              <a:pathLst>
                <a:path extrusionOk="0" h="19386" w="15233">
                  <a:moveTo>
                    <a:pt x="0" y="4905"/>
                  </a:moveTo>
                  <a:lnTo>
                    <a:pt x="1947" y="0"/>
                  </a:lnTo>
                  <a:lnTo>
                    <a:pt x="15233" y="193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630" name="Google Shape;630;p59"/>
          <p:cNvSpPr txBox="1"/>
          <p:nvPr>
            <p:ph type="title"/>
          </p:nvPr>
        </p:nvSpPr>
        <p:spPr>
          <a:xfrm>
            <a:off x="2706575" y="2062013"/>
            <a:ext cx="44841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Merci pour votre attention</a:t>
            </a:r>
            <a:endParaRPr sz="3400"/>
          </a:p>
        </p:txBody>
      </p:sp>
      <p:grpSp>
        <p:nvGrpSpPr>
          <p:cNvPr id="631" name="Google Shape;631;p59"/>
          <p:cNvGrpSpPr/>
          <p:nvPr/>
        </p:nvGrpSpPr>
        <p:grpSpPr>
          <a:xfrm>
            <a:off x="935021" y="1855272"/>
            <a:ext cx="295693" cy="301039"/>
            <a:chOff x="-62148800" y="3377700"/>
            <a:chExt cx="311125" cy="316750"/>
          </a:xfrm>
        </p:grpSpPr>
        <p:sp>
          <p:nvSpPr>
            <p:cNvPr id="632" name="Google Shape;632;p59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9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59"/>
          <p:cNvGrpSpPr/>
          <p:nvPr/>
        </p:nvGrpSpPr>
        <p:grpSpPr>
          <a:xfrm>
            <a:off x="932027" y="2506021"/>
            <a:ext cx="301681" cy="301681"/>
            <a:chOff x="-63250675" y="4110200"/>
            <a:chExt cx="317425" cy="317425"/>
          </a:xfrm>
        </p:grpSpPr>
        <p:sp>
          <p:nvSpPr>
            <p:cNvPr id="635" name="Google Shape;635;p59"/>
            <p:cNvSpPr/>
            <p:nvPr/>
          </p:nvSpPr>
          <p:spPr>
            <a:xfrm>
              <a:off x="-63007300" y="4153725"/>
              <a:ext cx="30725" cy="29750"/>
            </a:xfrm>
            <a:custGeom>
              <a:rect b="b" l="l" r="r" t="t"/>
              <a:pathLst>
                <a:path extrusionOk="0" h="1190" w="1229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9"/>
            <p:cNvSpPr/>
            <p:nvPr/>
          </p:nvSpPr>
          <p:spPr>
            <a:xfrm>
              <a:off x="-63203425" y="4159025"/>
              <a:ext cx="222925" cy="222150"/>
            </a:xfrm>
            <a:custGeom>
              <a:rect b="b" l="l" r="r" t="t"/>
              <a:pathLst>
                <a:path extrusionOk="0" h="8886" w="8917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9"/>
            <p:cNvSpPr/>
            <p:nvPr/>
          </p:nvSpPr>
          <p:spPr>
            <a:xfrm>
              <a:off x="-63102600" y="4401625"/>
              <a:ext cx="20500" cy="26000"/>
            </a:xfrm>
            <a:custGeom>
              <a:rect b="b" l="l" r="r" t="t"/>
              <a:pathLst>
                <a:path extrusionOk="0" h="1040" w="82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9"/>
            <p:cNvSpPr/>
            <p:nvPr/>
          </p:nvSpPr>
          <p:spPr>
            <a:xfrm>
              <a:off x="-63006525" y="4354350"/>
              <a:ext cx="29950" cy="29975"/>
            </a:xfrm>
            <a:custGeom>
              <a:rect b="b" l="l" r="r" t="t"/>
              <a:pathLst>
                <a:path extrusionOk="0" h="1199" w="1198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9"/>
            <p:cNvSpPr/>
            <p:nvPr/>
          </p:nvSpPr>
          <p:spPr>
            <a:xfrm>
              <a:off x="-62960825" y="4258275"/>
              <a:ext cx="27575" cy="20500"/>
            </a:xfrm>
            <a:custGeom>
              <a:rect b="b" l="l" r="r" t="t"/>
              <a:pathLst>
                <a:path extrusionOk="0" h="820" w="1103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9"/>
            <p:cNvSpPr/>
            <p:nvPr/>
          </p:nvSpPr>
          <p:spPr>
            <a:xfrm>
              <a:off x="-63250675" y="4259050"/>
              <a:ext cx="26800" cy="20500"/>
            </a:xfrm>
            <a:custGeom>
              <a:rect b="b" l="l" r="r" t="t"/>
              <a:pathLst>
                <a:path extrusionOk="0" h="820" w="1072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9"/>
            <p:cNvSpPr/>
            <p:nvPr/>
          </p:nvSpPr>
          <p:spPr>
            <a:xfrm>
              <a:off x="-63208950" y="4354350"/>
              <a:ext cx="29175" cy="29975"/>
            </a:xfrm>
            <a:custGeom>
              <a:rect b="b" l="l" r="r" t="t"/>
              <a:pathLst>
                <a:path extrusionOk="0" h="1199" w="1167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9"/>
            <p:cNvSpPr/>
            <p:nvPr/>
          </p:nvSpPr>
          <p:spPr>
            <a:xfrm>
              <a:off x="-63208150" y="4153725"/>
              <a:ext cx="30725" cy="29750"/>
            </a:xfrm>
            <a:custGeom>
              <a:rect b="b" l="l" r="r" t="t"/>
              <a:pathLst>
                <a:path extrusionOk="0" h="1190" w="1229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9"/>
            <p:cNvSpPr/>
            <p:nvPr/>
          </p:nvSpPr>
          <p:spPr>
            <a:xfrm>
              <a:off x="-63102600" y="4110200"/>
              <a:ext cx="20500" cy="27600"/>
            </a:xfrm>
            <a:custGeom>
              <a:rect b="b" l="l" r="r" t="t"/>
              <a:pathLst>
                <a:path extrusionOk="0" h="1104" w="82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59"/>
          <p:cNvGrpSpPr/>
          <p:nvPr/>
        </p:nvGrpSpPr>
        <p:grpSpPr>
          <a:xfrm>
            <a:off x="932027" y="3208760"/>
            <a:ext cx="301681" cy="300944"/>
            <a:chOff x="-64410850" y="4094450"/>
            <a:chExt cx="317425" cy="316650"/>
          </a:xfrm>
        </p:grpSpPr>
        <p:sp>
          <p:nvSpPr>
            <p:cNvPr id="645" name="Google Shape;645;p59"/>
            <p:cNvSpPr/>
            <p:nvPr/>
          </p:nvSpPr>
          <p:spPr>
            <a:xfrm>
              <a:off x="-64410850" y="4348850"/>
              <a:ext cx="317425" cy="62250"/>
            </a:xfrm>
            <a:custGeom>
              <a:rect b="b" l="l" r="r" t="t"/>
              <a:pathLst>
                <a:path extrusionOk="0" h="2490" w="12697">
                  <a:moveTo>
                    <a:pt x="3403" y="0"/>
                  </a:moveTo>
                  <a:cubicBezTo>
                    <a:pt x="2741" y="0"/>
                    <a:pt x="2206" y="536"/>
                    <a:pt x="2206" y="1229"/>
                  </a:cubicBezTo>
                  <a:lnTo>
                    <a:pt x="2206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12287" y="2489"/>
                  </a:lnTo>
                  <a:cubicBezTo>
                    <a:pt x="12508" y="2489"/>
                    <a:pt x="12697" y="2269"/>
                    <a:pt x="12697" y="2048"/>
                  </a:cubicBezTo>
                  <a:cubicBezTo>
                    <a:pt x="12634" y="1859"/>
                    <a:pt x="12445" y="1639"/>
                    <a:pt x="12193" y="1639"/>
                  </a:cubicBezTo>
                  <a:lnTo>
                    <a:pt x="10429" y="1639"/>
                  </a:lnTo>
                  <a:lnTo>
                    <a:pt x="10429" y="1229"/>
                  </a:lnTo>
                  <a:cubicBezTo>
                    <a:pt x="10429" y="536"/>
                    <a:pt x="9861" y="0"/>
                    <a:pt x="9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-64315550" y="4094450"/>
              <a:ext cx="122100" cy="192200"/>
            </a:xfrm>
            <a:custGeom>
              <a:rect b="b" l="l" r="r" t="t"/>
              <a:pathLst>
                <a:path extrusionOk="0" h="7688" w="4884">
                  <a:moveTo>
                    <a:pt x="2489" y="0"/>
                  </a:moveTo>
                  <a:cubicBezTo>
                    <a:pt x="2269" y="0"/>
                    <a:pt x="2080" y="189"/>
                    <a:pt x="2080" y="410"/>
                  </a:cubicBezTo>
                  <a:lnTo>
                    <a:pt x="2080" y="819"/>
                  </a:lnTo>
                  <a:lnTo>
                    <a:pt x="1639" y="819"/>
                  </a:lnTo>
                  <a:cubicBezTo>
                    <a:pt x="1418" y="819"/>
                    <a:pt x="1261" y="1040"/>
                    <a:pt x="1261" y="1229"/>
                  </a:cubicBezTo>
                  <a:cubicBezTo>
                    <a:pt x="1261" y="1450"/>
                    <a:pt x="1450" y="1670"/>
                    <a:pt x="1639" y="1670"/>
                  </a:cubicBezTo>
                  <a:lnTo>
                    <a:pt x="2080" y="1670"/>
                  </a:lnTo>
                  <a:lnTo>
                    <a:pt x="2080" y="2489"/>
                  </a:lnTo>
                  <a:lnTo>
                    <a:pt x="1481" y="2489"/>
                  </a:lnTo>
                  <a:cubicBezTo>
                    <a:pt x="820" y="2489"/>
                    <a:pt x="347" y="3151"/>
                    <a:pt x="599" y="3781"/>
                  </a:cubicBezTo>
                  <a:cubicBezTo>
                    <a:pt x="662" y="3970"/>
                    <a:pt x="694" y="4222"/>
                    <a:pt x="788" y="4411"/>
                  </a:cubicBezTo>
                  <a:lnTo>
                    <a:pt x="473" y="4411"/>
                  </a:lnTo>
                  <a:cubicBezTo>
                    <a:pt x="221" y="4411"/>
                    <a:pt x="63" y="4632"/>
                    <a:pt x="63" y="4821"/>
                  </a:cubicBezTo>
                  <a:cubicBezTo>
                    <a:pt x="0" y="5010"/>
                    <a:pt x="158" y="5199"/>
                    <a:pt x="379" y="5199"/>
                  </a:cubicBezTo>
                  <a:lnTo>
                    <a:pt x="820" y="5199"/>
                  </a:lnTo>
                  <a:cubicBezTo>
                    <a:pt x="851" y="6081"/>
                    <a:pt x="694" y="6900"/>
                    <a:pt x="316" y="7687"/>
                  </a:cubicBezTo>
                  <a:lnTo>
                    <a:pt x="4569" y="7687"/>
                  </a:lnTo>
                  <a:cubicBezTo>
                    <a:pt x="4159" y="6900"/>
                    <a:pt x="4002" y="6081"/>
                    <a:pt x="4065" y="5199"/>
                  </a:cubicBezTo>
                  <a:lnTo>
                    <a:pt x="4474" y="5199"/>
                  </a:lnTo>
                  <a:cubicBezTo>
                    <a:pt x="4726" y="5199"/>
                    <a:pt x="4884" y="5010"/>
                    <a:pt x="4884" y="4821"/>
                  </a:cubicBezTo>
                  <a:cubicBezTo>
                    <a:pt x="4884" y="4568"/>
                    <a:pt x="4695" y="4411"/>
                    <a:pt x="4474" y="4411"/>
                  </a:cubicBezTo>
                  <a:lnTo>
                    <a:pt x="4159" y="4411"/>
                  </a:lnTo>
                  <a:cubicBezTo>
                    <a:pt x="4222" y="4222"/>
                    <a:pt x="4285" y="3970"/>
                    <a:pt x="4380" y="3781"/>
                  </a:cubicBezTo>
                  <a:cubicBezTo>
                    <a:pt x="4600" y="3151"/>
                    <a:pt x="4128" y="2489"/>
                    <a:pt x="3466" y="2489"/>
                  </a:cubicBezTo>
                  <a:lnTo>
                    <a:pt x="2867" y="2489"/>
                  </a:lnTo>
                  <a:lnTo>
                    <a:pt x="2867" y="1670"/>
                  </a:lnTo>
                  <a:lnTo>
                    <a:pt x="3309" y="1670"/>
                  </a:lnTo>
                  <a:cubicBezTo>
                    <a:pt x="3561" y="1670"/>
                    <a:pt x="3687" y="1450"/>
                    <a:pt x="3687" y="1229"/>
                  </a:cubicBezTo>
                  <a:cubicBezTo>
                    <a:pt x="3687" y="977"/>
                    <a:pt x="3498" y="819"/>
                    <a:pt x="3309" y="819"/>
                  </a:cubicBezTo>
                  <a:lnTo>
                    <a:pt x="2867" y="819"/>
                  </a:lnTo>
                  <a:lnTo>
                    <a:pt x="2867" y="410"/>
                  </a:lnTo>
                  <a:cubicBezTo>
                    <a:pt x="2867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-64335250" y="4307100"/>
              <a:ext cx="161500" cy="21300"/>
            </a:xfrm>
            <a:custGeom>
              <a:rect b="b" l="l" r="r" t="t"/>
              <a:pathLst>
                <a:path extrusionOk="0" h="852" w="6460">
                  <a:moveTo>
                    <a:pt x="1167" y="1"/>
                  </a:moveTo>
                  <a:cubicBezTo>
                    <a:pt x="631" y="1"/>
                    <a:pt x="190" y="379"/>
                    <a:pt x="1" y="851"/>
                  </a:cubicBezTo>
                  <a:lnTo>
                    <a:pt x="6459" y="851"/>
                  </a:lnTo>
                  <a:cubicBezTo>
                    <a:pt x="6302" y="379"/>
                    <a:pt x="5861" y="1"/>
                    <a:pt x="5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>
            <a:off x="1675625" y="1878200"/>
            <a:ext cx="5792700" cy="130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Introduction</a:t>
            </a:r>
            <a:endParaRPr/>
          </a:p>
        </p:txBody>
      </p:sp>
      <p:sp>
        <p:nvSpPr>
          <p:cNvPr id="379" name="Google Shape;37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/>
        </p:nvSpPr>
        <p:spPr>
          <a:xfrm>
            <a:off x="855300" y="836000"/>
            <a:ext cx="7705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Introduction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855300" y="1460650"/>
            <a:ext cx="77058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374151"/>
                </a:solidFill>
                <a:latin typeface="Barlow"/>
                <a:ea typeface="Barlow"/>
                <a:cs typeface="Barlow"/>
                <a:sym typeface="Barlow"/>
              </a:rPr>
              <a:t>Notre projet vise à révolutionner la gestion des chambres d'hôtel en intégrant la technologie blockchain, offrant ainsi une approche transparente, sécurisée et efficace. </a:t>
            </a:r>
            <a:endParaRPr sz="36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/>
        </p:nvSpPr>
        <p:spPr>
          <a:xfrm>
            <a:off x="855300" y="836000"/>
            <a:ext cx="7705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Problématique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855300" y="1460650"/>
            <a:ext cx="77058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C2E3A"/>
                </a:solidFill>
                <a:latin typeface="Barlow Light"/>
                <a:ea typeface="Barlow Light"/>
                <a:cs typeface="Barlow Light"/>
                <a:sym typeface="Barlow Light"/>
              </a:rPr>
              <a:t>Il existe souvent des problèmes dans la gestion des chambres dans </a:t>
            </a:r>
            <a:r>
              <a:rPr lang="en" sz="2400">
                <a:solidFill>
                  <a:srgbClr val="0C2E3A"/>
                </a:solidFill>
                <a:latin typeface="Barlow Light"/>
                <a:ea typeface="Barlow Light"/>
                <a:cs typeface="Barlow Light"/>
                <a:sym typeface="Barlow Light"/>
              </a:rPr>
              <a:t>l'hôtel:</a:t>
            </a:r>
            <a:endParaRPr sz="2400">
              <a:solidFill>
                <a:srgbClr val="0C2E3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Perte et modification de données sensitives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Complexité administrative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Manque de traçabilité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Faible service client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0C2E3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4" name="Google Shape;394;p35"/>
          <p:cNvSpPr/>
          <p:nvPr/>
        </p:nvSpPr>
        <p:spPr>
          <a:xfrm flipH="1" rot="528063">
            <a:off x="7370924" y="3791704"/>
            <a:ext cx="934526" cy="693207"/>
          </a:xfrm>
          <a:custGeom>
            <a:rect b="b" l="l" r="r" t="t"/>
            <a:pathLst>
              <a:path extrusionOk="0" h="27729" w="37382">
                <a:moveTo>
                  <a:pt x="0" y="24648"/>
                </a:moveTo>
                <a:lnTo>
                  <a:pt x="18486" y="0"/>
                </a:lnTo>
                <a:lnTo>
                  <a:pt x="37382" y="277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395" name="Google Shape;395;p35"/>
          <p:cNvGrpSpPr/>
          <p:nvPr/>
        </p:nvGrpSpPr>
        <p:grpSpPr>
          <a:xfrm>
            <a:off x="7711577" y="4062752"/>
            <a:ext cx="253209" cy="294106"/>
            <a:chOff x="4492800" y="2027925"/>
            <a:chExt cx="414825" cy="481825"/>
          </a:xfrm>
        </p:grpSpPr>
        <p:sp>
          <p:nvSpPr>
            <p:cNvPr id="396" name="Google Shape;396;p35"/>
            <p:cNvSpPr/>
            <p:nvPr/>
          </p:nvSpPr>
          <p:spPr>
            <a:xfrm>
              <a:off x="4492800" y="2027925"/>
              <a:ext cx="54600" cy="481825"/>
            </a:xfrm>
            <a:custGeom>
              <a:rect b="b" l="l" r="r" t="t"/>
              <a:pathLst>
                <a:path extrusionOk="0" h="19273" w="2184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575600" y="2051425"/>
              <a:ext cx="332025" cy="262450"/>
            </a:xfrm>
            <a:custGeom>
              <a:rect b="b" l="l" r="r" t="t"/>
              <a:pathLst>
                <a:path extrusionOk="0" h="10498" w="13281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/>
        </p:nvSpPr>
        <p:spPr>
          <a:xfrm>
            <a:off x="855300" y="836000"/>
            <a:ext cx="7705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Objectif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855300" y="1460650"/>
            <a:ext cx="77058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Renforcer la sécurité des données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Réduire les risques de fraude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Faciliter le paiement aux clients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Assurer une couche de confiance et de fiabilité dans l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'allocation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  des chambres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36"/>
          <p:cNvSpPr/>
          <p:nvPr/>
        </p:nvSpPr>
        <p:spPr>
          <a:xfrm flipH="1">
            <a:off x="357354" y="4074275"/>
            <a:ext cx="907175" cy="616200"/>
          </a:xfrm>
          <a:custGeom>
            <a:rect b="b" l="l" r="r" t="t"/>
            <a:pathLst>
              <a:path extrusionOk="0" h="24648" w="36287">
                <a:moveTo>
                  <a:pt x="0" y="24648"/>
                </a:moveTo>
                <a:lnTo>
                  <a:pt x="18486" y="0"/>
                </a:lnTo>
                <a:lnTo>
                  <a:pt x="36287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406" name="Google Shape;406;p36"/>
          <p:cNvGrpSpPr/>
          <p:nvPr/>
        </p:nvGrpSpPr>
        <p:grpSpPr>
          <a:xfrm>
            <a:off x="663843" y="4336752"/>
            <a:ext cx="294198" cy="294106"/>
            <a:chOff x="6235250" y="2620775"/>
            <a:chExt cx="481975" cy="481825"/>
          </a:xfrm>
        </p:grpSpPr>
        <p:sp>
          <p:nvSpPr>
            <p:cNvPr id="407" name="Google Shape;407;p36"/>
            <p:cNvSpPr/>
            <p:nvPr/>
          </p:nvSpPr>
          <p:spPr>
            <a:xfrm>
              <a:off x="6405675" y="2620775"/>
              <a:ext cx="28275" cy="56475"/>
            </a:xfrm>
            <a:custGeom>
              <a:rect b="b" l="l" r="r" t="t"/>
              <a:pathLst>
                <a:path extrusionOk="0" h="2259" w="1131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6518600" y="2620775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66033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63210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6235250" y="2677225"/>
              <a:ext cx="481975" cy="425375"/>
            </a:xfrm>
            <a:custGeom>
              <a:rect b="b" l="l" r="r" t="t"/>
              <a:pathLst>
                <a:path extrusionOk="0" h="17015" w="19279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1312300" y="1878200"/>
            <a:ext cx="7019400" cy="130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1-Les exigences </a:t>
            </a:r>
            <a:endParaRPr/>
          </a:p>
        </p:txBody>
      </p:sp>
      <p:sp>
        <p:nvSpPr>
          <p:cNvPr id="417" name="Google Shape;41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/>
        </p:nvSpPr>
        <p:spPr>
          <a:xfrm>
            <a:off x="855300" y="836000"/>
            <a:ext cx="7705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Besoins fonctionnels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855300" y="1689650"/>
            <a:ext cx="77058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La facilité de 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location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 d’une chambre 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Prévention des pertes de données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La </a:t>
            </a: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gestion des chambres de l'hôtel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La sécurité des chambres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Automatiser le service de Réservation des Chambres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0C2E3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/>
        </p:nvSpPr>
        <p:spPr>
          <a:xfrm>
            <a:off x="855300" y="836000"/>
            <a:ext cx="7705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E44"/>
                </a:solidFill>
                <a:latin typeface="Barlow"/>
                <a:ea typeface="Barlow"/>
                <a:cs typeface="Barlow"/>
                <a:sym typeface="Barlow"/>
              </a:rPr>
              <a:t>Besoins non fonctionnels</a:t>
            </a:r>
            <a:endParaRPr b="1" sz="2400">
              <a:solidFill>
                <a:srgbClr val="FF9E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300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855300" y="1460650"/>
            <a:ext cx="77058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Simplification administrative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Facilité d’utilisation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Maintenance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rgbClr val="212121"/>
                </a:solidFill>
                <a:latin typeface="Barlow Light"/>
                <a:ea typeface="Barlow Light"/>
                <a:cs typeface="Barlow Light"/>
                <a:sym typeface="Barlow Light"/>
              </a:rPr>
              <a:t>Pas d’exigence de communication entre client et administration</a:t>
            </a:r>
            <a:endParaRPr sz="2400">
              <a:solidFill>
                <a:srgbClr val="21212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39"/>
          <p:cNvSpPr/>
          <p:nvPr/>
        </p:nvSpPr>
        <p:spPr>
          <a:xfrm flipH="1">
            <a:off x="7499049" y="3844476"/>
            <a:ext cx="926500" cy="667550"/>
          </a:xfrm>
          <a:custGeom>
            <a:rect b="b" l="l" r="r" t="t"/>
            <a:pathLst>
              <a:path extrusionOk="0" h="26702" w="37060">
                <a:moveTo>
                  <a:pt x="0" y="23621"/>
                </a:moveTo>
                <a:lnTo>
                  <a:pt x="25421" y="0"/>
                </a:lnTo>
                <a:lnTo>
                  <a:pt x="37060" y="267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433" name="Google Shape;433;p39"/>
          <p:cNvGrpSpPr/>
          <p:nvPr/>
        </p:nvGrpSpPr>
        <p:grpSpPr>
          <a:xfrm>
            <a:off x="7739069" y="4106937"/>
            <a:ext cx="294060" cy="294121"/>
            <a:chOff x="5049725" y="2027900"/>
            <a:chExt cx="481750" cy="481850"/>
          </a:xfrm>
        </p:grpSpPr>
        <p:sp>
          <p:nvSpPr>
            <p:cNvPr id="434" name="Google Shape;434;p39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