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9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3B83-DCA4-4CE9-AA1D-1E99C86270B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4001" y="778765"/>
            <a:ext cx="10394861" cy="5078845"/>
            <a:chOff x="835517" y="624218"/>
            <a:chExt cx="10394861" cy="5078845"/>
          </a:xfrm>
        </p:grpSpPr>
        <p:grpSp>
          <p:nvGrpSpPr>
            <p:cNvPr id="2" name="Group 1"/>
            <p:cNvGrpSpPr/>
            <p:nvPr/>
          </p:nvGrpSpPr>
          <p:grpSpPr>
            <a:xfrm>
              <a:off x="5061398" y="4106082"/>
              <a:ext cx="1841678" cy="1596981"/>
              <a:chOff x="5061398" y="4106082"/>
              <a:chExt cx="1841678" cy="15969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061398" y="4106082"/>
                <a:ext cx="1841678" cy="4378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 smtClean="0">
                    <a:solidFill>
                      <a:srgbClr val="FF0000"/>
                    </a:solidFill>
                  </a:rPr>
                  <a:t>Member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61398" y="4543964"/>
                <a:ext cx="1841678" cy="1159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u="sng" dirty="0" smtClean="0">
                    <a:solidFill>
                      <a:schemeClr val="tx1"/>
                    </a:solidFill>
                  </a:rPr>
                  <a:t>-Identifier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-Last name 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-First name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-Address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-Date of birthday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-Gender </a:t>
                </a:r>
              </a:p>
              <a:p>
                <a:pPr algn="ctr"/>
                <a:r>
                  <a:rPr lang="fr-FR" dirty="0" smtClean="0"/>
                  <a:t> 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61397" y="873482"/>
              <a:ext cx="1841678" cy="1004553"/>
              <a:chOff x="6078829" y="2807594"/>
              <a:chExt cx="1841678" cy="100455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78829" y="2807594"/>
                <a:ext cx="1841678" cy="4378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rgbClr val="FF0000"/>
                    </a:solidFill>
                  </a:rPr>
                  <a:t>Session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78829" y="3245477"/>
                <a:ext cx="1841678" cy="5666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-Type of sport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-Shedule</a:t>
                </a:r>
              </a:p>
              <a:p>
                <a:pPr algn="ctr"/>
                <a:r>
                  <a:rPr lang="fr-FR" dirty="0" smtClean="0"/>
                  <a:t> 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35517" y="4260630"/>
              <a:ext cx="1841678" cy="1287887"/>
              <a:chOff x="3193961" y="2807594"/>
              <a:chExt cx="1841678" cy="12878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93961" y="2807594"/>
                <a:ext cx="1841678" cy="4378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rgbClr val="FF0000"/>
                    </a:solidFill>
                  </a:rPr>
                  <a:t>Gymnasium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3961" y="3245476"/>
                <a:ext cx="1841678" cy="8500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-Name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-Address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-Telephone number</a:t>
                </a:r>
              </a:p>
              <a:p>
                <a:pPr algn="ctr"/>
                <a:r>
                  <a:rPr lang="fr-FR" dirty="0" smtClean="0"/>
                  <a:t> 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388700" y="731815"/>
              <a:ext cx="1841678" cy="1287887"/>
              <a:chOff x="437882" y="2717442"/>
              <a:chExt cx="1841678" cy="128788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37882" y="2717442"/>
                <a:ext cx="1841678" cy="4378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rgbClr val="FF0000"/>
                    </a:solidFill>
                  </a:rPr>
                  <a:t>Coach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7882" y="3155324"/>
                <a:ext cx="1841678" cy="8500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-Last name 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-Firt name 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-Age 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-Speciality</a:t>
                </a:r>
                <a:endParaRPr lang="en-US" dirty="0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2677195" y="5001165"/>
              <a:ext cx="23825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91871" y="4661650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1..1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51256" y="4597558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</a:t>
              </a:r>
              <a:r>
                <a:rPr lang="fr-FR" dirty="0" smtClean="0"/>
                <a:t>..N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9" idx="2"/>
              <a:endCxn id="4" idx="0"/>
            </p:cNvCxnSpPr>
            <p:nvPr/>
          </p:nvCxnSpPr>
          <p:spPr>
            <a:xfrm>
              <a:off x="5982236" y="1878035"/>
              <a:ext cx="1" cy="2228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984122" y="2774061"/>
              <a:ext cx="1944716" cy="504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 </a:t>
              </a:r>
              <a:r>
                <a:rPr lang="en-US" sz="1400" dirty="0"/>
                <a:t>A</a:t>
              </a:r>
              <a:r>
                <a:rPr lang="en-US" sz="1400" dirty="0" smtClean="0"/>
                <a:t>ccommodate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92085" y="1885211"/>
              <a:ext cx="81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1..20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4282" y="3771025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1..1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896635" y="1311362"/>
              <a:ext cx="2492065" cy="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505164" y="993550"/>
              <a:ext cx="1300766" cy="631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Led 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61221" y="985031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1..2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86611" y="956890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1..1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92350" y="4685633"/>
              <a:ext cx="1300766" cy="631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70602" y="624218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1..2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838" y="2794583"/>
              <a:ext cx="81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1..20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13515" y="4277410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1</a:t>
              </a:r>
              <a:r>
                <a:rPr lang="fr-FR" b="1" dirty="0" smtClean="0"/>
                <a:t>..N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5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TAYARI</dc:creator>
  <cp:lastModifiedBy>TAYARI</cp:lastModifiedBy>
  <cp:revision>30</cp:revision>
  <dcterms:created xsi:type="dcterms:W3CDTF">2021-03-09T16:44:59Z</dcterms:created>
  <dcterms:modified xsi:type="dcterms:W3CDTF">2021-03-10T11:05:21Z</dcterms:modified>
</cp:coreProperties>
</file>