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B54-6B9F-4830-929F-0A0BE34287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EBF5-30D1-4E73-8D23-E0D9D24B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8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B54-6B9F-4830-929F-0A0BE34287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EBF5-30D1-4E73-8D23-E0D9D24B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4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B54-6B9F-4830-929F-0A0BE34287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EBF5-30D1-4E73-8D23-E0D9D24B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B54-6B9F-4830-929F-0A0BE34287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EBF5-30D1-4E73-8D23-E0D9D24B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6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B54-6B9F-4830-929F-0A0BE34287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EBF5-30D1-4E73-8D23-E0D9D24B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8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B54-6B9F-4830-929F-0A0BE34287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EBF5-30D1-4E73-8D23-E0D9D24B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0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B54-6B9F-4830-929F-0A0BE34287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EBF5-30D1-4E73-8D23-E0D9D24B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1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B54-6B9F-4830-929F-0A0BE34287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EBF5-30D1-4E73-8D23-E0D9D24B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0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B54-6B9F-4830-929F-0A0BE34287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EBF5-30D1-4E73-8D23-E0D9D24B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2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B54-6B9F-4830-929F-0A0BE34287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EBF5-30D1-4E73-8D23-E0D9D24B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9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CB54-6B9F-4830-929F-0A0BE34287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EBF5-30D1-4E73-8D23-E0D9D24B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7CB54-6B9F-4830-929F-0A0BE3428709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CEBF5-30D1-4E73-8D23-E0D9D24BC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31861" y="175762"/>
            <a:ext cx="403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Entity–relationship model : 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31862" y="545094"/>
            <a:ext cx="8568206" cy="6147806"/>
            <a:chOff x="1631862" y="545094"/>
            <a:chExt cx="8568206" cy="61478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1862" y="545094"/>
              <a:ext cx="8181840" cy="357621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5" name="Down Arrow 4"/>
            <p:cNvSpPr/>
            <p:nvPr/>
          </p:nvSpPr>
          <p:spPr>
            <a:xfrm>
              <a:off x="5452326" y="4140158"/>
              <a:ext cx="540912" cy="320637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2317" y="4437909"/>
              <a:ext cx="3068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Relational </a:t>
              </a:r>
              <a:r>
                <a:rPr lang="en-US" b="1" dirty="0" smtClean="0">
                  <a:solidFill>
                    <a:srgbClr val="FF0000"/>
                  </a:solidFill>
                </a:rPr>
                <a:t>model : 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2316" y="4675797"/>
              <a:ext cx="829775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600" b="1" dirty="0" err="1" smtClean="0"/>
                <a:t>Hotel</a:t>
              </a:r>
              <a:r>
                <a:rPr lang="fr-FR" sz="1600" b="1" dirty="0" smtClean="0"/>
                <a:t>( </a:t>
              </a:r>
              <a:r>
                <a:rPr lang="fr-FR" sz="1600" b="1" u="sng" dirty="0" err="1" smtClean="0"/>
                <a:t>Hotel_id</a:t>
              </a:r>
              <a:r>
                <a:rPr lang="fr-FR" sz="1600" b="1" dirty="0" smtClean="0"/>
                <a:t> , </a:t>
              </a:r>
              <a:r>
                <a:rPr lang="fr-FR" sz="1600" b="1" dirty="0" err="1" smtClean="0"/>
                <a:t>Hotel_name</a:t>
              </a:r>
              <a:r>
                <a:rPr lang="fr-FR" sz="1600" b="1" dirty="0" smtClean="0"/>
                <a:t> , #</a:t>
              </a:r>
              <a:r>
                <a:rPr lang="fr-FR" sz="1600" b="1" dirty="0" err="1" smtClean="0"/>
                <a:t>Type_id</a:t>
              </a:r>
              <a:r>
                <a:rPr lang="fr-FR" sz="1600" b="1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fr-FR" sz="1600" b="1" dirty="0" smtClean="0"/>
                <a:t>Type(</a:t>
              </a:r>
              <a:r>
                <a:rPr lang="fr-FR" sz="1600" b="1" u="sng" dirty="0" smtClean="0"/>
                <a:t> </a:t>
              </a:r>
              <a:r>
                <a:rPr lang="fr-FR" sz="1600" b="1" u="sng" dirty="0" err="1" smtClean="0"/>
                <a:t>Type_id</a:t>
              </a:r>
              <a:r>
                <a:rPr lang="fr-FR" sz="1600" b="1" dirty="0" smtClean="0"/>
                <a:t> , </a:t>
              </a:r>
              <a:r>
                <a:rPr lang="fr-FR" sz="1600" b="1" dirty="0" err="1" smtClean="0"/>
                <a:t>Type_Name</a:t>
              </a:r>
              <a:r>
                <a:rPr lang="fr-FR" sz="1600" b="1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fr-FR" sz="1600" b="1" dirty="0" smtClean="0"/>
                <a:t>Room(</a:t>
              </a:r>
              <a:r>
                <a:rPr lang="fr-FR" sz="1600" b="1" u="sng" dirty="0" err="1" smtClean="0"/>
                <a:t>Room_id</a:t>
              </a:r>
              <a:r>
                <a:rPr lang="fr-FR" sz="1600" b="1" dirty="0" smtClean="0"/>
                <a:t>, </a:t>
              </a:r>
              <a:r>
                <a:rPr lang="fr-FR" sz="1600" b="1" dirty="0" err="1" smtClean="0"/>
                <a:t>Floor</a:t>
              </a:r>
              <a:r>
                <a:rPr lang="fr-FR" sz="1600" b="1" dirty="0" smtClean="0"/>
                <a:t>,</a:t>
              </a:r>
              <a:r>
                <a:rPr lang="fr-FR" sz="1600" b="1" dirty="0" smtClean="0"/>
                <a:t> #</a:t>
              </a:r>
              <a:r>
                <a:rPr lang="fr-FR" sz="1600" b="1" dirty="0" err="1" smtClean="0"/>
                <a:t>Hotel_id</a:t>
              </a:r>
              <a:r>
                <a:rPr lang="fr-FR" sz="1600" b="1" dirty="0" smtClean="0"/>
                <a:t> , #</a:t>
              </a:r>
              <a:r>
                <a:rPr lang="fr-FR" sz="1600" b="1" dirty="0" err="1" smtClean="0"/>
                <a:t>Category_id</a:t>
              </a:r>
              <a:r>
                <a:rPr lang="fr-FR" sz="1600" b="1" dirty="0" smtClean="0"/>
                <a:t>) </a:t>
              </a:r>
            </a:p>
            <a:p>
              <a:pPr>
                <a:lnSpc>
                  <a:spcPct val="150000"/>
                </a:lnSpc>
              </a:pPr>
              <a:r>
                <a:rPr lang="fr-FR" sz="1600" b="1" dirty="0" err="1" smtClean="0"/>
                <a:t>Category</a:t>
              </a:r>
              <a:r>
                <a:rPr lang="fr-FR" sz="1600" b="1" dirty="0" smtClean="0"/>
                <a:t>(</a:t>
              </a:r>
              <a:r>
                <a:rPr lang="fr-FR" sz="1600" b="1" u="sng" dirty="0" err="1" smtClean="0"/>
                <a:t>Category_id</a:t>
              </a:r>
              <a:r>
                <a:rPr lang="fr-FR" sz="1600" b="1" dirty="0" smtClean="0"/>
                <a:t> , </a:t>
              </a:r>
              <a:r>
                <a:rPr lang="fr-FR" sz="1600" b="1" dirty="0" err="1" smtClean="0"/>
                <a:t>Category_Name</a:t>
              </a:r>
              <a:r>
                <a:rPr lang="fr-FR" sz="1600" b="1" dirty="0" smtClean="0"/>
                <a:t>, Price , </a:t>
              </a:r>
              <a:r>
                <a:rPr lang="fr-FR" sz="1600" b="1" dirty="0" err="1" smtClean="0"/>
                <a:t>Beds_numbers</a:t>
              </a:r>
              <a:r>
                <a:rPr lang="fr-FR" sz="1600" b="1" dirty="0" smtClean="0"/>
                <a:t> )</a:t>
              </a:r>
            </a:p>
            <a:p>
              <a:pPr>
                <a:lnSpc>
                  <a:spcPct val="150000"/>
                </a:lnSpc>
              </a:pPr>
              <a:r>
                <a:rPr lang="fr-FR" sz="1600" b="1" dirty="0" err="1" smtClean="0"/>
                <a:t>Employee</a:t>
              </a:r>
              <a:r>
                <a:rPr lang="fr-FR" sz="1600" b="1" dirty="0" smtClean="0"/>
                <a:t>(</a:t>
              </a:r>
              <a:r>
                <a:rPr lang="fr-FR" sz="1600" b="1" u="sng" dirty="0" err="1" smtClean="0"/>
                <a:t>Employee_id</a:t>
              </a:r>
              <a:r>
                <a:rPr lang="fr-FR" sz="1600" b="1" dirty="0" smtClean="0"/>
                <a:t>, </a:t>
              </a:r>
              <a:r>
                <a:rPr lang="fr-FR" sz="1600" b="1" dirty="0" err="1" smtClean="0"/>
                <a:t>Employee_Name</a:t>
              </a:r>
              <a:r>
                <a:rPr lang="fr-FR" sz="1600" b="1" dirty="0" smtClean="0"/>
                <a:t> , </a:t>
              </a:r>
              <a:r>
                <a:rPr lang="fr-FR" sz="1600" b="1" dirty="0" err="1" smtClean="0"/>
                <a:t>Employee_Speciality</a:t>
              </a:r>
              <a:r>
                <a:rPr lang="fr-FR" sz="1600" b="1" dirty="0" smtClean="0"/>
                <a:t>, #</a:t>
              </a:r>
              <a:r>
                <a:rPr lang="fr-FR" sz="1600" b="1" dirty="0" err="1" smtClean="0"/>
                <a:t>director_id</a:t>
              </a:r>
              <a:r>
                <a:rPr lang="fr-FR" sz="1600" b="1" dirty="0" smtClean="0"/>
                <a:t> , #</a:t>
              </a:r>
              <a:r>
                <a:rPr lang="fr-FR" sz="1600" b="1" dirty="0" err="1" smtClean="0"/>
                <a:t>Hotel_id</a:t>
              </a:r>
              <a:r>
                <a:rPr lang="fr-FR" sz="1600" b="1" dirty="0" smtClean="0"/>
                <a:t>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73716" y="4463309"/>
              <a:ext cx="8194184" cy="222959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03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TAYARI</dc:creator>
  <cp:lastModifiedBy>TAYARI</cp:lastModifiedBy>
  <cp:revision>25</cp:revision>
  <dcterms:created xsi:type="dcterms:W3CDTF">2021-03-10T19:07:50Z</dcterms:created>
  <dcterms:modified xsi:type="dcterms:W3CDTF">2021-03-10T21:10:07Z</dcterms:modified>
</cp:coreProperties>
</file>