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1"/>
    <p:restoredTop sz="94775"/>
  </p:normalViewPr>
  <p:slideViewPr>
    <p:cSldViewPr snapToGrid="0" snapToObjects="1">
      <p:cViewPr varScale="1">
        <p:scale>
          <a:sx n="112" d="100"/>
          <a:sy n="112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kerberos/PycharmProjects/ADMPython/Auswertu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v>Anzahl Nachrichten &amp; Antworten Client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</c:v>
                </c:pt>
                <c:pt idx="1">
                  <c:v>41937.64097222222</c:v>
                </c:pt>
                <c:pt idx="2">
                  <c:v>41937.64166666667</c:v>
                </c:pt>
                <c:pt idx="3">
                  <c:v>41937.64236111111</c:v>
                </c:pt>
                <c:pt idx="4">
                  <c:v>41937.64305555556</c:v>
                </c:pt>
                <c:pt idx="5">
                  <c:v>41937.64375</c:v>
                </c:pt>
                <c:pt idx="6">
                  <c:v>41937.64444444444</c:v>
                </c:pt>
                <c:pt idx="7">
                  <c:v>41937.64513888889</c:v>
                </c:pt>
                <c:pt idx="8">
                  <c:v>41937.64583333334</c:v>
                </c:pt>
                <c:pt idx="9">
                  <c:v>41937.64652777777</c:v>
                </c:pt>
                <c:pt idx="10">
                  <c:v>41937.64722222222</c:v>
                </c:pt>
                <c:pt idx="11">
                  <c:v>41937.64791666667</c:v>
                </c:pt>
                <c:pt idx="12">
                  <c:v>41937.64861111111</c:v>
                </c:pt>
                <c:pt idx="13">
                  <c:v>41937.64930555555</c:v>
                </c:pt>
                <c:pt idx="14">
                  <c:v>41937.65</c:v>
                </c:pt>
                <c:pt idx="15">
                  <c:v>41937.65069444444</c:v>
                </c:pt>
                <c:pt idx="16">
                  <c:v>41937.65138888889</c:v>
                </c:pt>
                <c:pt idx="17">
                  <c:v>41937.65208333333</c:v>
                </c:pt>
                <c:pt idx="18">
                  <c:v>41937.65277777778</c:v>
                </c:pt>
                <c:pt idx="19">
                  <c:v>41937.65347222222</c:v>
                </c:pt>
                <c:pt idx="20">
                  <c:v>41937.65416666667</c:v>
                </c:pt>
                <c:pt idx="21">
                  <c:v>41937.65486111111</c:v>
                </c:pt>
                <c:pt idx="22">
                  <c:v>41937.65555555555</c:v>
                </c:pt>
                <c:pt idx="23">
                  <c:v>41937.65625</c:v>
                </c:pt>
                <c:pt idx="24">
                  <c:v>41937.65694444444</c:v>
                </c:pt>
                <c:pt idx="25">
                  <c:v>41937.65763888888</c:v>
                </c:pt>
                <c:pt idx="26">
                  <c:v>41937.65833333333</c:v>
                </c:pt>
                <c:pt idx="27">
                  <c:v>41937.65902777778</c:v>
                </c:pt>
                <c:pt idx="28">
                  <c:v>41937.65972222222</c:v>
                </c:pt>
                <c:pt idx="29">
                  <c:v>41937.66041666667</c:v>
                </c:pt>
                <c:pt idx="30">
                  <c:v>41937.66111111111</c:v>
                </c:pt>
                <c:pt idx="31">
                  <c:v>41937.66180555556</c:v>
                </c:pt>
                <c:pt idx="32">
                  <c:v>41937.6625</c:v>
                </c:pt>
                <c:pt idx="33">
                  <c:v>41937.66319444445</c:v>
                </c:pt>
                <c:pt idx="34">
                  <c:v>41937.66388888889</c:v>
                </c:pt>
                <c:pt idx="35">
                  <c:v>41937.66458333333</c:v>
                </c:pt>
                <c:pt idx="36">
                  <c:v>41937.66527777778</c:v>
                </c:pt>
                <c:pt idx="37">
                  <c:v>41937.66597222222</c:v>
                </c:pt>
                <c:pt idx="38">
                  <c:v>41937.66666666666</c:v>
                </c:pt>
                <c:pt idx="39">
                  <c:v>41937.66736111111</c:v>
                </c:pt>
                <c:pt idx="40">
                  <c:v>41937.66805555556</c:v>
                </c:pt>
                <c:pt idx="41">
                  <c:v>41937.66875</c:v>
                </c:pt>
                <c:pt idx="42">
                  <c:v>41937.66944444444</c:v>
                </c:pt>
                <c:pt idx="43">
                  <c:v>41937.6701388889</c:v>
                </c:pt>
                <c:pt idx="44">
                  <c:v>41937.67083333333</c:v>
                </c:pt>
                <c:pt idx="45">
                  <c:v>41937.67152777778</c:v>
                </c:pt>
                <c:pt idx="46">
                  <c:v>41937.67222222222</c:v>
                </c:pt>
                <c:pt idx="47">
                  <c:v>41937.67291666667</c:v>
                </c:pt>
                <c:pt idx="48">
                  <c:v>41937.67361111111</c:v>
                </c:pt>
                <c:pt idx="49">
                  <c:v>41937.67430555556</c:v>
                </c:pt>
                <c:pt idx="50">
                  <c:v>41937.675</c:v>
                </c:pt>
                <c:pt idx="51">
                  <c:v>41937.67569444444</c:v>
                </c:pt>
              </c:numCache>
            </c:numRef>
          </c:cat>
          <c:val>
            <c:numRef>
              <c:f>Tabelle2!$E$2:$E$53</c:f>
              <c:numCache>
                <c:formatCode>General</c:formatCode>
                <c:ptCount val="52"/>
                <c:pt idx="0">
                  <c:v>98686.0</c:v>
                </c:pt>
                <c:pt idx="1">
                  <c:v>86715.0</c:v>
                </c:pt>
                <c:pt idx="2">
                  <c:v>89248.0</c:v>
                </c:pt>
                <c:pt idx="3">
                  <c:v>84445.0</c:v>
                </c:pt>
                <c:pt idx="4">
                  <c:v>80223.0</c:v>
                </c:pt>
                <c:pt idx="5">
                  <c:v>74100.0</c:v>
                </c:pt>
                <c:pt idx="6">
                  <c:v>69397.0</c:v>
                </c:pt>
                <c:pt idx="7">
                  <c:v>63450.0</c:v>
                </c:pt>
                <c:pt idx="8">
                  <c:v>56804.0</c:v>
                </c:pt>
                <c:pt idx="9">
                  <c:v>55026.0</c:v>
                </c:pt>
                <c:pt idx="10">
                  <c:v>54119.0</c:v>
                </c:pt>
                <c:pt idx="11">
                  <c:v>52197.0</c:v>
                </c:pt>
                <c:pt idx="12">
                  <c:v>50868.0</c:v>
                </c:pt>
                <c:pt idx="13">
                  <c:v>50053.0</c:v>
                </c:pt>
                <c:pt idx="14">
                  <c:v>47628.0</c:v>
                </c:pt>
                <c:pt idx="15">
                  <c:v>46907.0</c:v>
                </c:pt>
                <c:pt idx="16">
                  <c:v>45163.0</c:v>
                </c:pt>
                <c:pt idx="17">
                  <c:v>45294.0</c:v>
                </c:pt>
                <c:pt idx="18">
                  <c:v>44401.0</c:v>
                </c:pt>
                <c:pt idx="19">
                  <c:v>42654.0</c:v>
                </c:pt>
                <c:pt idx="20">
                  <c:v>43153.0</c:v>
                </c:pt>
                <c:pt idx="21">
                  <c:v>41910.0</c:v>
                </c:pt>
                <c:pt idx="22">
                  <c:v>41853.0</c:v>
                </c:pt>
                <c:pt idx="23">
                  <c:v>40867.0</c:v>
                </c:pt>
                <c:pt idx="24">
                  <c:v>40644.0</c:v>
                </c:pt>
                <c:pt idx="25">
                  <c:v>39571.0</c:v>
                </c:pt>
                <c:pt idx="26">
                  <c:v>39070.0</c:v>
                </c:pt>
                <c:pt idx="27">
                  <c:v>38358.0</c:v>
                </c:pt>
                <c:pt idx="28">
                  <c:v>37559.0</c:v>
                </c:pt>
                <c:pt idx="29">
                  <c:v>37649.0</c:v>
                </c:pt>
                <c:pt idx="30">
                  <c:v>37395.0</c:v>
                </c:pt>
                <c:pt idx="31">
                  <c:v>36968.0</c:v>
                </c:pt>
                <c:pt idx="32">
                  <c:v>36064.0</c:v>
                </c:pt>
                <c:pt idx="33">
                  <c:v>34169.0</c:v>
                </c:pt>
                <c:pt idx="34">
                  <c:v>34230.0</c:v>
                </c:pt>
                <c:pt idx="35">
                  <c:v>34507.0</c:v>
                </c:pt>
                <c:pt idx="36">
                  <c:v>34075.0</c:v>
                </c:pt>
                <c:pt idx="37">
                  <c:v>34472.0</c:v>
                </c:pt>
                <c:pt idx="38">
                  <c:v>33341.0</c:v>
                </c:pt>
                <c:pt idx="39">
                  <c:v>33558.0</c:v>
                </c:pt>
                <c:pt idx="40">
                  <c:v>33318.0</c:v>
                </c:pt>
                <c:pt idx="41">
                  <c:v>32923.0</c:v>
                </c:pt>
                <c:pt idx="42">
                  <c:v>32128.0</c:v>
                </c:pt>
                <c:pt idx="43">
                  <c:v>31728.0</c:v>
                </c:pt>
                <c:pt idx="44">
                  <c:v>31055.0</c:v>
                </c:pt>
                <c:pt idx="45">
                  <c:v>31339.0</c:v>
                </c:pt>
                <c:pt idx="46">
                  <c:v>31207.0</c:v>
                </c:pt>
                <c:pt idx="47">
                  <c:v>30777.0</c:v>
                </c:pt>
                <c:pt idx="48">
                  <c:v>29273.0</c:v>
                </c:pt>
                <c:pt idx="49">
                  <c:v>27988.0</c:v>
                </c:pt>
                <c:pt idx="50">
                  <c:v>28168.0</c:v>
                </c:pt>
                <c:pt idx="51">
                  <c:v>23844.0</c:v>
                </c:pt>
              </c:numCache>
            </c:numRef>
          </c:val>
          <c:smooth val="0"/>
        </c:ser>
        <c:ser>
          <c:idx val="3"/>
          <c:order val="1"/>
          <c:tx>
            <c:v>Anzahl Fehler Client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</c:v>
                </c:pt>
                <c:pt idx="1">
                  <c:v>41937.64097222222</c:v>
                </c:pt>
                <c:pt idx="2">
                  <c:v>41937.64166666667</c:v>
                </c:pt>
                <c:pt idx="3">
                  <c:v>41937.64236111111</c:v>
                </c:pt>
                <c:pt idx="4">
                  <c:v>41937.64305555556</c:v>
                </c:pt>
                <c:pt idx="5">
                  <c:v>41937.64375</c:v>
                </c:pt>
                <c:pt idx="6">
                  <c:v>41937.64444444444</c:v>
                </c:pt>
                <c:pt idx="7">
                  <c:v>41937.64513888889</c:v>
                </c:pt>
                <c:pt idx="8">
                  <c:v>41937.64583333334</c:v>
                </c:pt>
                <c:pt idx="9">
                  <c:v>41937.64652777777</c:v>
                </c:pt>
                <c:pt idx="10">
                  <c:v>41937.64722222222</c:v>
                </c:pt>
                <c:pt idx="11">
                  <c:v>41937.64791666667</c:v>
                </c:pt>
                <c:pt idx="12">
                  <c:v>41937.64861111111</c:v>
                </c:pt>
                <c:pt idx="13">
                  <c:v>41937.64930555555</c:v>
                </c:pt>
                <c:pt idx="14">
                  <c:v>41937.65</c:v>
                </c:pt>
                <c:pt idx="15">
                  <c:v>41937.65069444444</c:v>
                </c:pt>
                <c:pt idx="16">
                  <c:v>41937.65138888889</c:v>
                </c:pt>
                <c:pt idx="17">
                  <c:v>41937.65208333333</c:v>
                </c:pt>
                <c:pt idx="18">
                  <c:v>41937.65277777778</c:v>
                </c:pt>
                <c:pt idx="19">
                  <c:v>41937.65347222222</c:v>
                </c:pt>
                <c:pt idx="20">
                  <c:v>41937.65416666667</c:v>
                </c:pt>
                <c:pt idx="21">
                  <c:v>41937.65486111111</c:v>
                </c:pt>
                <c:pt idx="22">
                  <c:v>41937.65555555555</c:v>
                </c:pt>
                <c:pt idx="23">
                  <c:v>41937.65625</c:v>
                </c:pt>
                <c:pt idx="24">
                  <c:v>41937.65694444444</c:v>
                </c:pt>
                <c:pt idx="25">
                  <c:v>41937.65763888888</c:v>
                </c:pt>
                <c:pt idx="26">
                  <c:v>41937.65833333333</c:v>
                </c:pt>
                <c:pt idx="27">
                  <c:v>41937.65902777778</c:v>
                </c:pt>
                <c:pt idx="28">
                  <c:v>41937.65972222222</c:v>
                </c:pt>
                <c:pt idx="29">
                  <c:v>41937.66041666667</c:v>
                </c:pt>
                <c:pt idx="30">
                  <c:v>41937.66111111111</c:v>
                </c:pt>
                <c:pt idx="31">
                  <c:v>41937.66180555556</c:v>
                </c:pt>
                <c:pt idx="32">
                  <c:v>41937.6625</c:v>
                </c:pt>
                <c:pt idx="33">
                  <c:v>41937.66319444445</c:v>
                </c:pt>
                <c:pt idx="34">
                  <c:v>41937.66388888889</c:v>
                </c:pt>
                <c:pt idx="35">
                  <c:v>41937.66458333333</c:v>
                </c:pt>
                <c:pt idx="36">
                  <c:v>41937.66527777778</c:v>
                </c:pt>
                <c:pt idx="37">
                  <c:v>41937.66597222222</c:v>
                </c:pt>
                <c:pt idx="38">
                  <c:v>41937.66666666666</c:v>
                </c:pt>
                <c:pt idx="39">
                  <c:v>41937.66736111111</c:v>
                </c:pt>
                <c:pt idx="40">
                  <c:v>41937.66805555556</c:v>
                </c:pt>
                <c:pt idx="41">
                  <c:v>41937.66875</c:v>
                </c:pt>
                <c:pt idx="42">
                  <c:v>41937.66944444444</c:v>
                </c:pt>
                <c:pt idx="43">
                  <c:v>41937.6701388889</c:v>
                </c:pt>
                <c:pt idx="44">
                  <c:v>41937.67083333333</c:v>
                </c:pt>
                <c:pt idx="45">
                  <c:v>41937.67152777778</c:v>
                </c:pt>
                <c:pt idx="46">
                  <c:v>41937.67222222222</c:v>
                </c:pt>
                <c:pt idx="47">
                  <c:v>41937.67291666667</c:v>
                </c:pt>
                <c:pt idx="48">
                  <c:v>41937.67361111111</c:v>
                </c:pt>
                <c:pt idx="49">
                  <c:v>41937.67430555556</c:v>
                </c:pt>
                <c:pt idx="50">
                  <c:v>41937.675</c:v>
                </c:pt>
                <c:pt idx="51">
                  <c:v>41937.67569444444</c:v>
                </c:pt>
              </c:numCache>
            </c:numRef>
          </c:cat>
          <c:val>
            <c:numRef>
              <c:f>Tabelle2!$F$2:$F$53</c:f>
              <c:numCache>
                <c:formatCode>General</c:formatCode>
                <c:ptCount val="52"/>
                <c:pt idx="0">
                  <c:v>33366.0</c:v>
                </c:pt>
                <c:pt idx="1">
                  <c:v>30183.0</c:v>
                </c:pt>
                <c:pt idx="2">
                  <c:v>32545.0</c:v>
                </c:pt>
                <c:pt idx="3">
                  <c:v>32933.0</c:v>
                </c:pt>
                <c:pt idx="4">
                  <c:v>32814.0</c:v>
                </c:pt>
                <c:pt idx="5">
                  <c:v>31620.0</c:v>
                </c:pt>
                <c:pt idx="6">
                  <c:v>30257.0</c:v>
                </c:pt>
                <c:pt idx="7">
                  <c:v>27481.0</c:v>
                </c:pt>
                <c:pt idx="8">
                  <c:v>25055.0</c:v>
                </c:pt>
                <c:pt idx="9">
                  <c:v>24247.0</c:v>
                </c:pt>
                <c:pt idx="10">
                  <c:v>23873.0</c:v>
                </c:pt>
                <c:pt idx="11">
                  <c:v>23346.0</c:v>
                </c:pt>
                <c:pt idx="12">
                  <c:v>22616.0</c:v>
                </c:pt>
                <c:pt idx="13">
                  <c:v>22196.0</c:v>
                </c:pt>
                <c:pt idx="14">
                  <c:v>21171.0</c:v>
                </c:pt>
                <c:pt idx="15">
                  <c:v>20731.0</c:v>
                </c:pt>
                <c:pt idx="16">
                  <c:v>20153.0</c:v>
                </c:pt>
                <c:pt idx="17">
                  <c:v>20267.0</c:v>
                </c:pt>
                <c:pt idx="18">
                  <c:v>19842.0</c:v>
                </c:pt>
                <c:pt idx="19">
                  <c:v>18841.0</c:v>
                </c:pt>
                <c:pt idx="20">
                  <c:v>18990.0</c:v>
                </c:pt>
                <c:pt idx="21">
                  <c:v>18519.0</c:v>
                </c:pt>
                <c:pt idx="22">
                  <c:v>18297.0</c:v>
                </c:pt>
                <c:pt idx="23">
                  <c:v>17905.0</c:v>
                </c:pt>
                <c:pt idx="24">
                  <c:v>17851.0</c:v>
                </c:pt>
                <c:pt idx="25">
                  <c:v>17418.0</c:v>
                </c:pt>
                <c:pt idx="26">
                  <c:v>16993.0</c:v>
                </c:pt>
                <c:pt idx="27">
                  <c:v>16635.0</c:v>
                </c:pt>
                <c:pt idx="28">
                  <c:v>16288.0</c:v>
                </c:pt>
                <c:pt idx="29">
                  <c:v>16335.0</c:v>
                </c:pt>
                <c:pt idx="30">
                  <c:v>16061.0</c:v>
                </c:pt>
                <c:pt idx="31">
                  <c:v>15884.0</c:v>
                </c:pt>
                <c:pt idx="32">
                  <c:v>15748.0</c:v>
                </c:pt>
                <c:pt idx="33">
                  <c:v>14650.0</c:v>
                </c:pt>
                <c:pt idx="34">
                  <c:v>14631.0</c:v>
                </c:pt>
                <c:pt idx="35">
                  <c:v>14749.0</c:v>
                </c:pt>
                <c:pt idx="36">
                  <c:v>14486.0</c:v>
                </c:pt>
                <c:pt idx="37">
                  <c:v>14899.0</c:v>
                </c:pt>
                <c:pt idx="38">
                  <c:v>14088.0</c:v>
                </c:pt>
                <c:pt idx="39">
                  <c:v>14120.0</c:v>
                </c:pt>
                <c:pt idx="40">
                  <c:v>14225.0</c:v>
                </c:pt>
                <c:pt idx="41">
                  <c:v>14068.0</c:v>
                </c:pt>
                <c:pt idx="42">
                  <c:v>13558.0</c:v>
                </c:pt>
                <c:pt idx="43">
                  <c:v>13324.0</c:v>
                </c:pt>
                <c:pt idx="44">
                  <c:v>13042.0</c:v>
                </c:pt>
                <c:pt idx="45">
                  <c:v>13004.0</c:v>
                </c:pt>
                <c:pt idx="46">
                  <c:v>12951.0</c:v>
                </c:pt>
                <c:pt idx="47">
                  <c:v>12941.0</c:v>
                </c:pt>
                <c:pt idx="48">
                  <c:v>12187.0</c:v>
                </c:pt>
                <c:pt idx="49">
                  <c:v>11418.0</c:v>
                </c:pt>
                <c:pt idx="50">
                  <c:v>11706.0</c:v>
                </c:pt>
                <c:pt idx="51">
                  <c:v>9737.0</c:v>
                </c:pt>
              </c:numCache>
            </c:numRef>
          </c:val>
          <c:smooth val="0"/>
        </c:ser>
        <c:ser>
          <c:idx val="0"/>
          <c:order val="3"/>
          <c:tx>
            <c:v>Anzahl res_send Server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</c:v>
                </c:pt>
                <c:pt idx="1">
                  <c:v>41937.64097222222</c:v>
                </c:pt>
                <c:pt idx="2">
                  <c:v>41937.64166666667</c:v>
                </c:pt>
                <c:pt idx="3">
                  <c:v>41937.64236111111</c:v>
                </c:pt>
                <c:pt idx="4">
                  <c:v>41937.64305555556</c:v>
                </c:pt>
                <c:pt idx="5">
                  <c:v>41937.64375</c:v>
                </c:pt>
                <c:pt idx="6">
                  <c:v>41937.64444444444</c:v>
                </c:pt>
                <c:pt idx="7">
                  <c:v>41937.64513888889</c:v>
                </c:pt>
                <c:pt idx="8">
                  <c:v>41937.64583333334</c:v>
                </c:pt>
                <c:pt idx="9">
                  <c:v>41937.64652777777</c:v>
                </c:pt>
                <c:pt idx="10">
                  <c:v>41937.64722222222</c:v>
                </c:pt>
                <c:pt idx="11">
                  <c:v>41937.64791666667</c:v>
                </c:pt>
                <c:pt idx="12">
                  <c:v>41937.64861111111</c:v>
                </c:pt>
                <c:pt idx="13">
                  <c:v>41937.64930555555</c:v>
                </c:pt>
                <c:pt idx="14">
                  <c:v>41937.65</c:v>
                </c:pt>
                <c:pt idx="15">
                  <c:v>41937.65069444444</c:v>
                </c:pt>
                <c:pt idx="16">
                  <c:v>41937.65138888889</c:v>
                </c:pt>
                <c:pt idx="17">
                  <c:v>41937.65208333333</c:v>
                </c:pt>
                <c:pt idx="18">
                  <c:v>41937.65277777778</c:v>
                </c:pt>
                <c:pt idx="19">
                  <c:v>41937.65347222222</c:v>
                </c:pt>
                <c:pt idx="20">
                  <c:v>41937.65416666667</c:v>
                </c:pt>
                <c:pt idx="21">
                  <c:v>41937.65486111111</c:v>
                </c:pt>
                <c:pt idx="22">
                  <c:v>41937.65555555555</c:v>
                </c:pt>
                <c:pt idx="23">
                  <c:v>41937.65625</c:v>
                </c:pt>
                <c:pt idx="24">
                  <c:v>41937.65694444444</c:v>
                </c:pt>
                <c:pt idx="25">
                  <c:v>41937.65763888888</c:v>
                </c:pt>
                <c:pt idx="26">
                  <c:v>41937.65833333333</c:v>
                </c:pt>
                <c:pt idx="27">
                  <c:v>41937.65902777778</c:v>
                </c:pt>
                <c:pt idx="28">
                  <c:v>41937.65972222222</c:v>
                </c:pt>
                <c:pt idx="29">
                  <c:v>41937.66041666667</c:v>
                </c:pt>
                <c:pt idx="30">
                  <c:v>41937.66111111111</c:v>
                </c:pt>
                <c:pt idx="31">
                  <c:v>41937.66180555556</c:v>
                </c:pt>
                <c:pt idx="32">
                  <c:v>41937.6625</c:v>
                </c:pt>
                <c:pt idx="33">
                  <c:v>41937.66319444445</c:v>
                </c:pt>
                <c:pt idx="34">
                  <c:v>41937.66388888889</c:v>
                </c:pt>
                <c:pt idx="35">
                  <c:v>41937.66458333333</c:v>
                </c:pt>
                <c:pt idx="36">
                  <c:v>41937.66527777778</c:v>
                </c:pt>
                <c:pt idx="37">
                  <c:v>41937.66597222222</c:v>
                </c:pt>
                <c:pt idx="38">
                  <c:v>41937.66666666666</c:v>
                </c:pt>
                <c:pt idx="39">
                  <c:v>41937.66736111111</c:v>
                </c:pt>
                <c:pt idx="40">
                  <c:v>41937.66805555556</c:v>
                </c:pt>
                <c:pt idx="41">
                  <c:v>41937.66875</c:v>
                </c:pt>
                <c:pt idx="42">
                  <c:v>41937.66944444444</c:v>
                </c:pt>
                <c:pt idx="43">
                  <c:v>41937.6701388889</c:v>
                </c:pt>
                <c:pt idx="44">
                  <c:v>41937.67083333333</c:v>
                </c:pt>
                <c:pt idx="45">
                  <c:v>41937.67152777778</c:v>
                </c:pt>
                <c:pt idx="46">
                  <c:v>41937.67222222222</c:v>
                </c:pt>
                <c:pt idx="47">
                  <c:v>41937.67291666667</c:v>
                </c:pt>
                <c:pt idx="48">
                  <c:v>41937.67361111111</c:v>
                </c:pt>
                <c:pt idx="49">
                  <c:v>41937.67430555556</c:v>
                </c:pt>
                <c:pt idx="50">
                  <c:v>41937.675</c:v>
                </c:pt>
                <c:pt idx="51">
                  <c:v>41937.67569444444</c:v>
                </c:pt>
              </c:numCache>
            </c:numRef>
          </c:cat>
          <c:val>
            <c:numRef>
              <c:f>Tabelle2!$C$2:$C$53</c:f>
              <c:numCache>
                <c:formatCode>General</c:formatCode>
                <c:ptCount val="52"/>
                <c:pt idx="0">
                  <c:v>25669.0</c:v>
                </c:pt>
                <c:pt idx="1">
                  <c:v>22612.0</c:v>
                </c:pt>
                <c:pt idx="2">
                  <c:v>23366.0</c:v>
                </c:pt>
                <c:pt idx="3">
                  <c:v>22102.0</c:v>
                </c:pt>
                <c:pt idx="4">
                  <c:v>21049.0</c:v>
                </c:pt>
                <c:pt idx="5">
                  <c:v>19422.0</c:v>
                </c:pt>
                <c:pt idx="6">
                  <c:v>18125.0</c:v>
                </c:pt>
                <c:pt idx="7">
                  <c:v>16722.0</c:v>
                </c:pt>
                <c:pt idx="8">
                  <c:v>14897.0</c:v>
                </c:pt>
                <c:pt idx="9">
                  <c:v>14461.0</c:v>
                </c:pt>
                <c:pt idx="10">
                  <c:v>14214.0</c:v>
                </c:pt>
                <c:pt idx="11">
                  <c:v>13707.0</c:v>
                </c:pt>
                <c:pt idx="12">
                  <c:v>13431.0</c:v>
                </c:pt>
                <c:pt idx="13">
                  <c:v>13228.0</c:v>
                </c:pt>
                <c:pt idx="14">
                  <c:v>12647.0</c:v>
                </c:pt>
                <c:pt idx="15">
                  <c:v>12479.0</c:v>
                </c:pt>
                <c:pt idx="16">
                  <c:v>12028.0</c:v>
                </c:pt>
                <c:pt idx="17">
                  <c:v>12043.0</c:v>
                </c:pt>
                <c:pt idx="18">
                  <c:v>11723.0</c:v>
                </c:pt>
                <c:pt idx="19">
                  <c:v>11232.0</c:v>
                </c:pt>
                <c:pt idx="20">
                  <c:v>11341.0</c:v>
                </c:pt>
                <c:pt idx="21">
                  <c:v>11029.0</c:v>
                </c:pt>
                <c:pt idx="22">
                  <c:v>11030.0</c:v>
                </c:pt>
                <c:pt idx="23">
                  <c:v>10764.0</c:v>
                </c:pt>
                <c:pt idx="24">
                  <c:v>10815.0</c:v>
                </c:pt>
                <c:pt idx="25">
                  <c:v>10390.0</c:v>
                </c:pt>
                <c:pt idx="26">
                  <c:v>10292.0</c:v>
                </c:pt>
                <c:pt idx="27">
                  <c:v>10189.0</c:v>
                </c:pt>
                <c:pt idx="28">
                  <c:v>9877.0</c:v>
                </c:pt>
                <c:pt idx="29">
                  <c:v>10010.0</c:v>
                </c:pt>
                <c:pt idx="30">
                  <c:v>9805.0</c:v>
                </c:pt>
                <c:pt idx="31">
                  <c:v>9768.0</c:v>
                </c:pt>
                <c:pt idx="32">
                  <c:v>9556.0</c:v>
                </c:pt>
                <c:pt idx="33">
                  <c:v>8995.0</c:v>
                </c:pt>
                <c:pt idx="34">
                  <c:v>9002.0</c:v>
                </c:pt>
                <c:pt idx="35">
                  <c:v>9151.0</c:v>
                </c:pt>
                <c:pt idx="36">
                  <c:v>8995.0</c:v>
                </c:pt>
                <c:pt idx="37">
                  <c:v>9032.0</c:v>
                </c:pt>
                <c:pt idx="38">
                  <c:v>8819.0</c:v>
                </c:pt>
                <c:pt idx="39">
                  <c:v>8755.0</c:v>
                </c:pt>
                <c:pt idx="40">
                  <c:v>8707.0</c:v>
                </c:pt>
                <c:pt idx="41">
                  <c:v>8687.0</c:v>
                </c:pt>
                <c:pt idx="42">
                  <c:v>8458.0</c:v>
                </c:pt>
                <c:pt idx="43">
                  <c:v>8463.0</c:v>
                </c:pt>
                <c:pt idx="44">
                  <c:v>8218.0</c:v>
                </c:pt>
                <c:pt idx="45">
                  <c:v>8374.0</c:v>
                </c:pt>
                <c:pt idx="46">
                  <c:v>8261.0</c:v>
                </c:pt>
                <c:pt idx="47">
                  <c:v>8096.0</c:v>
                </c:pt>
                <c:pt idx="48">
                  <c:v>11708.0</c:v>
                </c:pt>
                <c:pt idx="49">
                  <c:v>14966.0</c:v>
                </c:pt>
                <c:pt idx="50">
                  <c:v>15136.0</c:v>
                </c:pt>
                <c:pt idx="51">
                  <c:v>18247.0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2715456"/>
        <c:axId val="2052717776"/>
      </c:lineChart>
      <c:lineChart>
        <c:grouping val="standard"/>
        <c:varyColors val="0"/>
        <c:ser>
          <c:idx val="1"/>
          <c:order val="2"/>
          <c:tx>
            <c:v>Durchschnittliche Dauer (Sekunden)</c:v>
          </c:tx>
          <c:marker>
            <c:symbol val="none"/>
          </c:marker>
          <c:cat>
            <c:numRef>
              <c:f>Tabelle2!$B$2:$B$53</c:f>
              <c:numCache>
                <c:formatCode>[$-F400]h:mm:ss\ AM/PM</c:formatCode>
                <c:ptCount val="52"/>
                <c:pt idx="0">
                  <c:v>41937.64027777777</c:v>
                </c:pt>
                <c:pt idx="1">
                  <c:v>41937.64097222222</c:v>
                </c:pt>
                <c:pt idx="2">
                  <c:v>41937.64166666667</c:v>
                </c:pt>
                <c:pt idx="3">
                  <c:v>41937.64236111111</c:v>
                </c:pt>
                <c:pt idx="4">
                  <c:v>41937.64305555556</c:v>
                </c:pt>
                <c:pt idx="5">
                  <c:v>41937.64375</c:v>
                </c:pt>
                <c:pt idx="6">
                  <c:v>41937.64444444444</c:v>
                </c:pt>
                <c:pt idx="7">
                  <c:v>41937.64513888889</c:v>
                </c:pt>
                <c:pt idx="8">
                  <c:v>41937.64583333334</c:v>
                </c:pt>
                <c:pt idx="9">
                  <c:v>41937.64652777777</c:v>
                </c:pt>
                <c:pt idx="10">
                  <c:v>41937.64722222222</c:v>
                </c:pt>
                <c:pt idx="11">
                  <c:v>41937.64791666667</c:v>
                </c:pt>
                <c:pt idx="12">
                  <c:v>41937.64861111111</c:v>
                </c:pt>
                <c:pt idx="13">
                  <c:v>41937.64930555555</c:v>
                </c:pt>
                <c:pt idx="14">
                  <c:v>41937.65</c:v>
                </c:pt>
                <c:pt idx="15">
                  <c:v>41937.65069444444</c:v>
                </c:pt>
                <c:pt idx="16">
                  <c:v>41937.65138888889</c:v>
                </c:pt>
                <c:pt idx="17">
                  <c:v>41937.65208333333</c:v>
                </c:pt>
                <c:pt idx="18">
                  <c:v>41937.65277777778</c:v>
                </c:pt>
                <c:pt idx="19">
                  <c:v>41937.65347222222</c:v>
                </c:pt>
                <c:pt idx="20">
                  <c:v>41937.65416666667</c:v>
                </c:pt>
                <c:pt idx="21">
                  <c:v>41937.65486111111</c:v>
                </c:pt>
                <c:pt idx="22">
                  <c:v>41937.65555555555</c:v>
                </c:pt>
                <c:pt idx="23">
                  <c:v>41937.65625</c:v>
                </c:pt>
                <c:pt idx="24">
                  <c:v>41937.65694444444</c:v>
                </c:pt>
                <c:pt idx="25">
                  <c:v>41937.65763888888</c:v>
                </c:pt>
                <c:pt idx="26">
                  <c:v>41937.65833333333</c:v>
                </c:pt>
                <c:pt idx="27">
                  <c:v>41937.65902777778</c:v>
                </c:pt>
                <c:pt idx="28">
                  <c:v>41937.65972222222</c:v>
                </c:pt>
                <c:pt idx="29">
                  <c:v>41937.66041666667</c:v>
                </c:pt>
                <c:pt idx="30">
                  <c:v>41937.66111111111</c:v>
                </c:pt>
                <c:pt idx="31">
                  <c:v>41937.66180555556</c:v>
                </c:pt>
                <c:pt idx="32">
                  <c:v>41937.6625</c:v>
                </c:pt>
                <c:pt idx="33">
                  <c:v>41937.66319444445</c:v>
                </c:pt>
                <c:pt idx="34">
                  <c:v>41937.66388888889</c:v>
                </c:pt>
                <c:pt idx="35">
                  <c:v>41937.66458333333</c:v>
                </c:pt>
                <c:pt idx="36">
                  <c:v>41937.66527777778</c:v>
                </c:pt>
                <c:pt idx="37">
                  <c:v>41937.66597222222</c:v>
                </c:pt>
                <c:pt idx="38">
                  <c:v>41937.66666666666</c:v>
                </c:pt>
                <c:pt idx="39">
                  <c:v>41937.66736111111</c:v>
                </c:pt>
                <c:pt idx="40">
                  <c:v>41937.66805555556</c:v>
                </c:pt>
                <c:pt idx="41">
                  <c:v>41937.66875</c:v>
                </c:pt>
                <c:pt idx="42">
                  <c:v>41937.66944444444</c:v>
                </c:pt>
                <c:pt idx="43">
                  <c:v>41937.6701388889</c:v>
                </c:pt>
                <c:pt idx="44">
                  <c:v>41937.67083333333</c:v>
                </c:pt>
                <c:pt idx="45">
                  <c:v>41937.67152777778</c:v>
                </c:pt>
                <c:pt idx="46">
                  <c:v>41937.67222222222</c:v>
                </c:pt>
                <c:pt idx="47">
                  <c:v>41937.67291666667</c:v>
                </c:pt>
                <c:pt idx="48">
                  <c:v>41937.67361111111</c:v>
                </c:pt>
                <c:pt idx="49">
                  <c:v>41937.67430555556</c:v>
                </c:pt>
                <c:pt idx="50">
                  <c:v>41937.675</c:v>
                </c:pt>
                <c:pt idx="51">
                  <c:v>41937.67569444444</c:v>
                </c:pt>
              </c:numCache>
            </c:numRef>
          </c:cat>
          <c:val>
            <c:numRef>
              <c:f>Tabelle2!$D$2:$D$53</c:f>
              <c:numCache>
                <c:formatCode>0.00</c:formatCode>
                <c:ptCount val="52"/>
                <c:pt idx="0">
                  <c:v>24.5604746367265</c:v>
                </c:pt>
                <c:pt idx="1">
                  <c:v>32.4735512887043</c:v>
                </c:pt>
                <c:pt idx="2">
                  <c:v>31.5604943528146</c:v>
                </c:pt>
                <c:pt idx="3">
                  <c:v>33.350843744449</c:v>
                </c:pt>
                <c:pt idx="4">
                  <c:v>35.1033369482567</c:v>
                </c:pt>
                <c:pt idx="5">
                  <c:v>38.0228879892037</c:v>
                </c:pt>
                <c:pt idx="6">
                  <c:v>40.577719497961</c:v>
                </c:pt>
                <c:pt idx="7">
                  <c:v>44.4206776989755</c:v>
                </c:pt>
                <c:pt idx="8">
                  <c:v>49.5799943665939</c:v>
                </c:pt>
                <c:pt idx="9">
                  <c:v>51.1896376258496</c:v>
                </c:pt>
                <c:pt idx="10">
                  <c:v>52.0657809641715</c:v>
                </c:pt>
                <c:pt idx="11">
                  <c:v>53.983121635343</c:v>
                </c:pt>
                <c:pt idx="12">
                  <c:v>55.4127938979319</c:v>
                </c:pt>
                <c:pt idx="13">
                  <c:v>56.2678161149181</c:v>
                </c:pt>
                <c:pt idx="14">
                  <c:v>59.1858150667674</c:v>
                </c:pt>
                <c:pt idx="15">
                  <c:v>60.0220436182232</c:v>
                </c:pt>
                <c:pt idx="16">
                  <c:v>62.3956557358899</c:v>
                </c:pt>
                <c:pt idx="17">
                  <c:v>62.2149953636243</c:v>
                </c:pt>
                <c:pt idx="18">
                  <c:v>63.4246075538839</c:v>
                </c:pt>
                <c:pt idx="19">
                  <c:v>66.0644957096638</c:v>
                </c:pt>
                <c:pt idx="20">
                  <c:v>65.2713832178527</c:v>
                </c:pt>
                <c:pt idx="21">
                  <c:v>67.2539966595084</c:v>
                </c:pt>
                <c:pt idx="22">
                  <c:v>67.3019138413017</c:v>
                </c:pt>
                <c:pt idx="23">
                  <c:v>68.94748819340781</c:v>
                </c:pt>
                <c:pt idx="24">
                  <c:v>69.278909556146</c:v>
                </c:pt>
                <c:pt idx="25">
                  <c:v>71.23395921255459</c:v>
                </c:pt>
                <c:pt idx="26">
                  <c:v>72.08382390581</c:v>
                </c:pt>
                <c:pt idx="27">
                  <c:v>73.45070128786691</c:v>
                </c:pt>
                <c:pt idx="28">
                  <c:v>75.0176256023855</c:v>
                </c:pt>
                <c:pt idx="29">
                  <c:v>74.8842997157959</c:v>
                </c:pt>
                <c:pt idx="30">
                  <c:v>75.3307394036635</c:v>
                </c:pt>
                <c:pt idx="31">
                  <c:v>76.2050962995022</c:v>
                </c:pt>
                <c:pt idx="32">
                  <c:v>78.11388087843829</c:v>
                </c:pt>
                <c:pt idx="33">
                  <c:v>82.5315051655008</c:v>
                </c:pt>
                <c:pt idx="34">
                  <c:v>82.2784107508033</c:v>
                </c:pt>
                <c:pt idx="35">
                  <c:v>81.69023676355521</c:v>
                </c:pt>
                <c:pt idx="36">
                  <c:v>82.6425531914893</c:v>
                </c:pt>
                <c:pt idx="37">
                  <c:v>81.77207588767691</c:v>
                </c:pt>
                <c:pt idx="38">
                  <c:v>84.4821691011067</c:v>
                </c:pt>
                <c:pt idx="39">
                  <c:v>84.00679420704451</c:v>
                </c:pt>
                <c:pt idx="40">
                  <c:v>84.51710786962</c:v>
                </c:pt>
                <c:pt idx="41">
                  <c:v>85.642924399356</c:v>
                </c:pt>
                <c:pt idx="42">
                  <c:v>87.6269297808765</c:v>
                </c:pt>
                <c:pt idx="43">
                  <c:v>88.971570852244</c:v>
                </c:pt>
                <c:pt idx="44">
                  <c:v>90.6477217839317</c:v>
                </c:pt>
                <c:pt idx="45">
                  <c:v>89.903793994703</c:v>
                </c:pt>
                <c:pt idx="46">
                  <c:v>90.4158361905982</c:v>
                </c:pt>
                <c:pt idx="47">
                  <c:v>89.5689638366312</c:v>
                </c:pt>
                <c:pt idx="48">
                  <c:v>61.6766303419533</c:v>
                </c:pt>
                <c:pt idx="49">
                  <c:v>51.4281120480205</c:v>
                </c:pt>
                <c:pt idx="50">
                  <c:v>50.9552328883839</c:v>
                </c:pt>
                <c:pt idx="51">
                  <c:v>36.3525834591511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2661568"/>
        <c:axId val="2052378000"/>
      </c:lineChart>
      <c:catAx>
        <c:axId val="2052715456"/>
        <c:scaling>
          <c:orientation val="minMax"/>
        </c:scaling>
        <c:delete val="0"/>
        <c:axPos val="b"/>
        <c:numFmt formatCode="[$-F400]h:mm:ss\ AM/PM" sourceLinked="1"/>
        <c:majorTickMark val="out"/>
        <c:minorTickMark val="none"/>
        <c:tickLblPos val="nextTo"/>
        <c:crossAx val="2052717776"/>
        <c:crosses val="autoZero"/>
        <c:auto val="1"/>
        <c:lblAlgn val="ctr"/>
        <c:lblOffset val="100"/>
        <c:noMultiLvlLbl val="0"/>
      </c:catAx>
      <c:valAx>
        <c:axId val="205271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052715456"/>
        <c:crosses val="autoZero"/>
        <c:crossBetween val="between"/>
      </c:valAx>
      <c:valAx>
        <c:axId val="2052378000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052661568"/>
        <c:crosses val="max"/>
        <c:crossBetween val="between"/>
      </c:valAx>
      <c:catAx>
        <c:axId val="2052661568"/>
        <c:scaling>
          <c:orientation val="minMax"/>
        </c:scaling>
        <c:delete val="1"/>
        <c:axPos val="b"/>
        <c:numFmt formatCode="[$-F400]h:mm:ss\ AM/PM" sourceLinked="1"/>
        <c:majorTickMark val="out"/>
        <c:minorTickMark val="none"/>
        <c:tickLblPos val="nextTo"/>
        <c:crossAx val="205237800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MapReduce</a:t>
            </a:r>
            <a:r>
              <a:rPr lang="de-CH" dirty="0" smtClean="0"/>
              <a:t> in Python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ADM Projekt Juni 2017</a:t>
            </a:r>
          </a:p>
          <a:p>
            <a:r>
              <a:rPr lang="de-CH" dirty="0" err="1" smtClean="0"/>
              <a:t>Marwin</a:t>
            </a:r>
            <a:r>
              <a:rPr lang="de-CH" dirty="0" smtClean="0"/>
              <a:t> Philips &amp; Michel Hosmann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609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Herangehensweise: </a:t>
            </a:r>
            <a:r>
              <a:rPr lang="de-CH" dirty="0" err="1" smtClean="0"/>
              <a:t>MapReduce</a:t>
            </a:r>
            <a:endParaRPr lang="de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47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Implementierung(en)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Unsere Auswahl:</a:t>
            </a:r>
          </a:p>
          <a:p>
            <a:r>
              <a:rPr lang="de-CH" dirty="0" smtClean="0"/>
              <a:t>“einfache“ Single-Core Lösung</a:t>
            </a:r>
          </a:p>
          <a:p>
            <a:r>
              <a:rPr lang="de-CH" dirty="0" err="1" smtClean="0"/>
              <a:t>Multiprocessing</a:t>
            </a:r>
            <a:r>
              <a:rPr lang="de-CH" dirty="0" smtClean="0"/>
              <a:t>-Variante mit Pandas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/>
              <a:t>Weitere Möglichkeiten:</a:t>
            </a:r>
          </a:p>
          <a:p>
            <a:r>
              <a:rPr lang="de-CH" dirty="0" err="1" smtClean="0"/>
              <a:t>Using</a:t>
            </a:r>
            <a:r>
              <a:rPr lang="de-CH" dirty="0" smtClean="0"/>
              <a:t> Python-Code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Hadoop</a:t>
            </a:r>
            <a:endParaRPr lang="de-CH" dirty="0" smtClean="0"/>
          </a:p>
          <a:p>
            <a:r>
              <a:rPr lang="de-CH" dirty="0" smtClean="0"/>
              <a:t>Distributed Computing (z.B. mit der </a:t>
            </a:r>
            <a:r>
              <a:rPr lang="de-CH" dirty="0" err="1" smtClean="0"/>
              <a:t>Twisted</a:t>
            </a:r>
            <a:r>
              <a:rPr lang="de-CH" dirty="0" smtClean="0"/>
              <a:t>-Library)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 smtClean="0">
                <a:sym typeface="Wingdings"/>
              </a:rPr>
              <a:t> Code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40337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Ergebnisse</a:t>
            </a:r>
            <a:endParaRPr lang="de-CH" dirty="0"/>
          </a:p>
        </p:txBody>
      </p:sp>
      <p:graphicFrame>
        <p:nvGraphicFramePr>
          <p:cNvPr id="4" name="Diagramm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175102"/>
              </p:ext>
            </p:extLst>
          </p:nvPr>
        </p:nvGraphicFramePr>
        <p:xfrm>
          <a:off x="677334" y="1270000"/>
          <a:ext cx="10924116" cy="4926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610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Performance-Vergleich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Tabelle mit Daten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024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Vor- und Nachteile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Vorteile:</a:t>
            </a:r>
          </a:p>
          <a:p>
            <a:r>
              <a:rPr lang="de-CH" dirty="0" smtClean="0"/>
              <a:t>Python als Sprache: sehr einfach und logisch</a:t>
            </a:r>
          </a:p>
          <a:p>
            <a:r>
              <a:rPr lang="de-CH" dirty="0" smtClean="0"/>
              <a:t>Implementierung in Python relativ unkompliziert (sogar nur mit </a:t>
            </a:r>
            <a:r>
              <a:rPr lang="de-CH" dirty="0"/>
              <a:t>S</a:t>
            </a:r>
            <a:r>
              <a:rPr lang="de-CH" dirty="0" smtClean="0"/>
              <a:t>ystem API)</a:t>
            </a:r>
          </a:p>
          <a:p>
            <a:r>
              <a:rPr lang="de-CH" dirty="0" smtClean="0"/>
              <a:t>Für „lokale“ und kleine Probleme sehr effizient</a:t>
            </a:r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Nachteile:</a:t>
            </a:r>
          </a:p>
          <a:p>
            <a:r>
              <a:rPr lang="de-CH" dirty="0" smtClean="0"/>
              <a:t>Teilweise grosser Ressourcenverbrauch</a:t>
            </a:r>
          </a:p>
          <a:p>
            <a:r>
              <a:rPr lang="de-CH" dirty="0" smtClean="0"/>
              <a:t>Fehlende Typisierung gewöhnungsbedürftig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68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4373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5939</TotalTime>
  <Words>94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Trebuchet MS</vt:lpstr>
      <vt:lpstr>Wingdings</vt:lpstr>
      <vt:lpstr>Wingdings 3</vt:lpstr>
      <vt:lpstr>Arial</vt:lpstr>
      <vt:lpstr>Facet</vt:lpstr>
      <vt:lpstr>MapReduce in Python</vt:lpstr>
      <vt:lpstr>Herangehensweise: MapReduce</vt:lpstr>
      <vt:lpstr>Implementierung(en)</vt:lpstr>
      <vt:lpstr>Ergebnisse</vt:lpstr>
      <vt:lpstr>Performance-Vergleich</vt:lpstr>
      <vt:lpstr>Vor- und Nachteile</vt:lpstr>
      <vt:lpstr>Diskussion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in Python</dc:title>
  <dc:creator>Hosmann Michel [hosmm1]</dc:creator>
  <cp:lastModifiedBy>Hosmann Michel [hosmm1]</cp:lastModifiedBy>
  <cp:revision>5</cp:revision>
  <dcterms:created xsi:type="dcterms:W3CDTF">2017-06-06T15:55:04Z</dcterms:created>
  <dcterms:modified xsi:type="dcterms:W3CDTF">2017-06-10T18:54:35Z</dcterms:modified>
</cp:coreProperties>
</file>