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1"/>
    <p:restoredTop sz="94775"/>
  </p:normalViewPr>
  <p:slideViewPr>
    <p:cSldViewPr snapToGrid="0" snapToObjects="1">
      <p:cViewPr varScale="1">
        <p:scale>
          <a:sx n="108" d="100"/>
          <a:sy n="108" d="100"/>
        </p:scale>
        <p:origin x="8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ython\ADM\Auswertu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v>Task 1: Anzahl res_snd pro Minute, Server-Log (Anzahl Calls)</c:v>
          </c:tx>
          <c:marker>
            <c:symbol val="none"/>
          </c:marker>
          <c:cat>
            <c:numRef>
              <c:f>Tabelle2!$B$2:$B$53</c:f>
              <c:numCache>
                <c:formatCode>[$-F400]h:mm:ss\ AM/PM</c:formatCode>
                <c:ptCount val="52"/>
                <c:pt idx="0">
                  <c:v>41937.640277777777</c:v>
                </c:pt>
                <c:pt idx="1">
                  <c:v>41937.640972222223</c:v>
                </c:pt>
                <c:pt idx="2">
                  <c:v>41937.64166666667</c:v>
                </c:pt>
                <c:pt idx="3">
                  <c:v>41937.642361111109</c:v>
                </c:pt>
                <c:pt idx="4">
                  <c:v>41937.643055555556</c:v>
                </c:pt>
                <c:pt idx="5">
                  <c:v>41937.643750000003</c:v>
                </c:pt>
                <c:pt idx="6">
                  <c:v>41937.644444444442</c:v>
                </c:pt>
                <c:pt idx="7">
                  <c:v>41937.645138888889</c:v>
                </c:pt>
                <c:pt idx="8">
                  <c:v>41937.645833333336</c:v>
                </c:pt>
                <c:pt idx="9">
                  <c:v>41937.646527777775</c:v>
                </c:pt>
                <c:pt idx="10">
                  <c:v>41937.647222222222</c:v>
                </c:pt>
                <c:pt idx="11">
                  <c:v>41937.647916666669</c:v>
                </c:pt>
                <c:pt idx="12">
                  <c:v>41937.648611111108</c:v>
                </c:pt>
                <c:pt idx="13">
                  <c:v>41937.649305555555</c:v>
                </c:pt>
                <c:pt idx="14">
                  <c:v>41937.65</c:v>
                </c:pt>
                <c:pt idx="15">
                  <c:v>41937.650694444441</c:v>
                </c:pt>
                <c:pt idx="16">
                  <c:v>41937.651388888888</c:v>
                </c:pt>
                <c:pt idx="17">
                  <c:v>41937.652083333334</c:v>
                </c:pt>
                <c:pt idx="18">
                  <c:v>41937.652777777781</c:v>
                </c:pt>
                <c:pt idx="19">
                  <c:v>41937.65347222222</c:v>
                </c:pt>
                <c:pt idx="20">
                  <c:v>41937.654166666667</c:v>
                </c:pt>
                <c:pt idx="21">
                  <c:v>41937.654861111114</c:v>
                </c:pt>
                <c:pt idx="22">
                  <c:v>41937.655555555553</c:v>
                </c:pt>
                <c:pt idx="23">
                  <c:v>41937.65625</c:v>
                </c:pt>
                <c:pt idx="24">
                  <c:v>41937.656944444447</c:v>
                </c:pt>
                <c:pt idx="25">
                  <c:v>41937.657638888886</c:v>
                </c:pt>
                <c:pt idx="26">
                  <c:v>41937.658333333333</c:v>
                </c:pt>
                <c:pt idx="27">
                  <c:v>41937.65902777778</c:v>
                </c:pt>
                <c:pt idx="28">
                  <c:v>41937.659722222219</c:v>
                </c:pt>
                <c:pt idx="29">
                  <c:v>41937.660416666666</c:v>
                </c:pt>
                <c:pt idx="30">
                  <c:v>41937.661111111112</c:v>
                </c:pt>
                <c:pt idx="31">
                  <c:v>41937.661805555559</c:v>
                </c:pt>
                <c:pt idx="32">
                  <c:v>41937.662499999999</c:v>
                </c:pt>
                <c:pt idx="33">
                  <c:v>41937.663194444445</c:v>
                </c:pt>
                <c:pt idx="34">
                  <c:v>41937.663888888892</c:v>
                </c:pt>
                <c:pt idx="35">
                  <c:v>41937.664583333331</c:v>
                </c:pt>
                <c:pt idx="36">
                  <c:v>41937.665277777778</c:v>
                </c:pt>
                <c:pt idx="37">
                  <c:v>41937.665972222225</c:v>
                </c:pt>
                <c:pt idx="38">
                  <c:v>41937.666666666664</c:v>
                </c:pt>
                <c:pt idx="39">
                  <c:v>41937.667361111111</c:v>
                </c:pt>
                <c:pt idx="40">
                  <c:v>41937.668055555558</c:v>
                </c:pt>
                <c:pt idx="41">
                  <c:v>41937.668749999997</c:v>
                </c:pt>
                <c:pt idx="42">
                  <c:v>41937.669444444444</c:v>
                </c:pt>
                <c:pt idx="43">
                  <c:v>41937.670138888891</c:v>
                </c:pt>
                <c:pt idx="44">
                  <c:v>41937.67083333333</c:v>
                </c:pt>
                <c:pt idx="45">
                  <c:v>41937.671527777777</c:v>
                </c:pt>
                <c:pt idx="46">
                  <c:v>41937.672222222223</c:v>
                </c:pt>
                <c:pt idx="47">
                  <c:v>41937.67291666667</c:v>
                </c:pt>
                <c:pt idx="48">
                  <c:v>41937.673611111109</c:v>
                </c:pt>
                <c:pt idx="49">
                  <c:v>41937.674305555556</c:v>
                </c:pt>
                <c:pt idx="50">
                  <c:v>41937.675000000003</c:v>
                </c:pt>
                <c:pt idx="51">
                  <c:v>41937.675694444442</c:v>
                </c:pt>
              </c:numCache>
            </c:numRef>
          </c:cat>
          <c:val>
            <c:numRef>
              <c:f>Tabelle2!$E$2:$E$53</c:f>
              <c:numCache>
                <c:formatCode>General</c:formatCode>
                <c:ptCount val="52"/>
                <c:pt idx="0">
                  <c:v>98686</c:v>
                </c:pt>
                <c:pt idx="1">
                  <c:v>86715</c:v>
                </c:pt>
                <c:pt idx="2">
                  <c:v>89248</c:v>
                </c:pt>
                <c:pt idx="3">
                  <c:v>84445</c:v>
                </c:pt>
                <c:pt idx="4">
                  <c:v>80223</c:v>
                </c:pt>
                <c:pt idx="5">
                  <c:v>74100</c:v>
                </c:pt>
                <c:pt idx="6">
                  <c:v>69397</c:v>
                </c:pt>
                <c:pt idx="7">
                  <c:v>63450</c:v>
                </c:pt>
                <c:pt idx="8">
                  <c:v>56804</c:v>
                </c:pt>
                <c:pt idx="9">
                  <c:v>55026</c:v>
                </c:pt>
                <c:pt idx="10">
                  <c:v>54119</c:v>
                </c:pt>
                <c:pt idx="11">
                  <c:v>52197</c:v>
                </c:pt>
                <c:pt idx="12">
                  <c:v>50868</c:v>
                </c:pt>
                <c:pt idx="13">
                  <c:v>50053</c:v>
                </c:pt>
                <c:pt idx="14">
                  <c:v>47628</c:v>
                </c:pt>
                <c:pt idx="15">
                  <c:v>46907</c:v>
                </c:pt>
                <c:pt idx="16">
                  <c:v>45163</c:v>
                </c:pt>
                <c:pt idx="17">
                  <c:v>45294</c:v>
                </c:pt>
                <c:pt idx="18">
                  <c:v>44401</c:v>
                </c:pt>
                <c:pt idx="19">
                  <c:v>42654</c:v>
                </c:pt>
                <c:pt idx="20">
                  <c:v>43153</c:v>
                </c:pt>
                <c:pt idx="21">
                  <c:v>41910</c:v>
                </c:pt>
                <c:pt idx="22">
                  <c:v>41853</c:v>
                </c:pt>
                <c:pt idx="23">
                  <c:v>40867</c:v>
                </c:pt>
                <c:pt idx="24">
                  <c:v>40644</c:v>
                </c:pt>
                <c:pt idx="25">
                  <c:v>39571</c:v>
                </c:pt>
                <c:pt idx="26">
                  <c:v>39070</c:v>
                </c:pt>
                <c:pt idx="27">
                  <c:v>38358</c:v>
                </c:pt>
                <c:pt idx="28">
                  <c:v>37559</c:v>
                </c:pt>
                <c:pt idx="29">
                  <c:v>37649</c:v>
                </c:pt>
                <c:pt idx="30">
                  <c:v>37395</c:v>
                </c:pt>
                <c:pt idx="31">
                  <c:v>36968</c:v>
                </c:pt>
                <c:pt idx="32">
                  <c:v>36064</c:v>
                </c:pt>
                <c:pt idx="33">
                  <c:v>34169</c:v>
                </c:pt>
                <c:pt idx="34">
                  <c:v>34230</c:v>
                </c:pt>
                <c:pt idx="35">
                  <c:v>34507</c:v>
                </c:pt>
                <c:pt idx="36">
                  <c:v>34075</c:v>
                </c:pt>
                <c:pt idx="37">
                  <c:v>34472</c:v>
                </c:pt>
                <c:pt idx="38">
                  <c:v>33341</c:v>
                </c:pt>
                <c:pt idx="39">
                  <c:v>33558</c:v>
                </c:pt>
                <c:pt idx="40">
                  <c:v>33318</c:v>
                </c:pt>
                <c:pt idx="41">
                  <c:v>32923</c:v>
                </c:pt>
                <c:pt idx="42">
                  <c:v>32128</c:v>
                </c:pt>
                <c:pt idx="43">
                  <c:v>31728</c:v>
                </c:pt>
                <c:pt idx="44">
                  <c:v>31055</c:v>
                </c:pt>
                <c:pt idx="45">
                  <c:v>31339</c:v>
                </c:pt>
                <c:pt idx="46">
                  <c:v>31207</c:v>
                </c:pt>
                <c:pt idx="47">
                  <c:v>30777</c:v>
                </c:pt>
                <c:pt idx="48">
                  <c:v>29273</c:v>
                </c:pt>
                <c:pt idx="49">
                  <c:v>27988</c:v>
                </c:pt>
                <c:pt idx="50">
                  <c:v>28168</c:v>
                </c:pt>
                <c:pt idx="51">
                  <c:v>23844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81-4931-8EA6-B997C9AE0B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776512"/>
        <c:axId val="137876608"/>
      </c:lineChart>
      <c:lineChart>
        <c:grouping val="standard"/>
        <c:varyColors val="0"/>
        <c:ser>
          <c:idx val="1"/>
          <c:order val="1"/>
          <c:tx>
            <c:v>Task 2: Mittlere Response_Time pro Minute (Sekunden)</c:v>
          </c:tx>
          <c:marker>
            <c:symbol val="none"/>
          </c:marker>
          <c:cat>
            <c:numRef>
              <c:f>Tabelle2!$B$2:$B$53</c:f>
              <c:numCache>
                <c:formatCode>[$-F400]h:mm:ss\ AM/PM</c:formatCode>
                <c:ptCount val="52"/>
                <c:pt idx="0">
                  <c:v>41937.640277777777</c:v>
                </c:pt>
                <c:pt idx="1">
                  <c:v>41937.640972222223</c:v>
                </c:pt>
                <c:pt idx="2">
                  <c:v>41937.64166666667</c:v>
                </c:pt>
                <c:pt idx="3">
                  <c:v>41937.642361111109</c:v>
                </c:pt>
                <c:pt idx="4">
                  <c:v>41937.643055555556</c:v>
                </c:pt>
                <c:pt idx="5">
                  <c:v>41937.643750000003</c:v>
                </c:pt>
                <c:pt idx="6">
                  <c:v>41937.644444444442</c:v>
                </c:pt>
                <c:pt idx="7">
                  <c:v>41937.645138888889</c:v>
                </c:pt>
                <c:pt idx="8">
                  <c:v>41937.645833333336</c:v>
                </c:pt>
                <c:pt idx="9">
                  <c:v>41937.646527777775</c:v>
                </c:pt>
                <c:pt idx="10">
                  <c:v>41937.647222222222</c:v>
                </c:pt>
                <c:pt idx="11">
                  <c:v>41937.647916666669</c:v>
                </c:pt>
                <c:pt idx="12">
                  <c:v>41937.648611111108</c:v>
                </c:pt>
                <c:pt idx="13">
                  <c:v>41937.649305555555</c:v>
                </c:pt>
                <c:pt idx="14">
                  <c:v>41937.65</c:v>
                </c:pt>
                <c:pt idx="15">
                  <c:v>41937.650694444441</c:v>
                </c:pt>
                <c:pt idx="16">
                  <c:v>41937.651388888888</c:v>
                </c:pt>
                <c:pt idx="17">
                  <c:v>41937.652083333334</c:v>
                </c:pt>
                <c:pt idx="18">
                  <c:v>41937.652777777781</c:v>
                </c:pt>
                <c:pt idx="19">
                  <c:v>41937.65347222222</c:v>
                </c:pt>
                <c:pt idx="20">
                  <c:v>41937.654166666667</c:v>
                </c:pt>
                <c:pt idx="21">
                  <c:v>41937.654861111114</c:v>
                </c:pt>
                <c:pt idx="22">
                  <c:v>41937.655555555553</c:v>
                </c:pt>
                <c:pt idx="23">
                  <c:v>41937.65625</c:v>
                </c:pt>
                <c:pt idx="24">
                  <c:v>41937.656944444447</c:v>
                </c:pt>
                <c:pt idx="25">
                  <c:v>41937.657638888886</c:v>
                </c:pt>
                <c:pt idx="26">
                  <c:v>41937.658333333333</c:v>
                </c:pt>
                <c:pt idx="27">
                  <c:v>41937.65902777778</c:v>
                </c:pt>
                <c:pt idx="28">
                  <c:v>41937.659722222219</c:v>
                </c:pt>
                <c:pt idx="29">
                  <c:v>41937.660416666666</c:v>
                </c:pt>
                <c:pt idx="30">
                  <c:v>41937.661111111112</c:v>
                </c:pt>
                <c:pt idx="31">
                  <c:v>41937.661805555559</c:v>
                </c:pt>
                <c:pt idx="32">
                  <c:v>41937.662499999999</c:v>
                </c:pt>
                <c:pt idx="33">
                  <c:v>41937.663194444445</c:v>
                </c:pt>
                <c:pt idx="34">
                  <c:v>41937.663888888892</c:v>
                </c:pt>
                <c:pt idx="35">
                  <c:v>41937.664583333331</c:v>
                </c:pt>
                <c:pt idx="36">
                  <c:v>41937.665277777778</c:v>
                </c:pt>
                <c:pt idx="37">
                  <c:v>41937.665972222225</c:v>
                </c:pt>
                <c:pt idx="38">
                  <c:v>41937.666666666664</c:v>
                </c:pt>
                <c:pt idx="39">
                  <c:v>41937.667361111111</c:v>
                </c:pt>
                <c:pt idx="40">
                  <c:v>41937.668055555558</c:v>
                </c:pt>
                <c:pt idx="41">
                  <c:v>41937.668749999997</c:v>
                </c:pt>
                <c:pt idx="42">
                  <c:v>41937.669444444444</c:v>
                </c:pt>
                <c:pt idx="43">
                  <c:v>41937.670138888891</c:v>
                </c:pt>
                <c:pt idx="44">
                  <c:v>41937.67083333333</c:v>
                </c:pt>
                <c:pt idx="45">
                  <c:v>41937.671527777777</c:v>
                </c:pt>
                <c:pt idx="46">
                  <c:v>41937.672222222223</c:v>
                </c:pt>
                <c:pt idx="47">
                  <c:v>41937.67291666667</c:v>
                </c:pt>
                <c:pt idx="48">
                  <c:v>41937.673611111109</c:v>
                </c:pt>
                <c:pt idx="49">
                  <c:v>41937.674305555556</c:v>
                </c:pt>
                <c:pt idx="50">
                  <c:v>41937.675000000003</c:v>
                </c:pt>
                <c:pt idx="51">
                  <c:v>41937.675694444442</c:v>
                </c:pt>
              </c:numCache>
            </c:numRef>
          </c:cat>
          <c:val>
            <c:numRef>
              <c:f>Tabelle2!$D$2:$D$53</c:f>
              <c:numCache>
                <c:formatCode>0.00</c:formatCode>
                <c:ptCount val="52"/>
                <c:pt idx="0">
                  <c:v>24.5604746367265</c:v>
                </c:pt>
                <c:pt idx="1">
                  <c:v>32.4735512887043</c:v>
                </c:pt>
                <c:pt idx="2">
                  <c:v>31.560494352814601</c:v>
                </c:pt>
                <c:pt idx="3">
                  <c:v>33.350843744449001</c:v>
                </c:pt>
                <c:pt idx="4">
                  <c:v>35.103336948256697</c:v>
                </c:pt>
                <c:pt idx="5">
                  <c:v>38.022887989203703</c:v>
                </c:pt>
                <c:pt idx="6">
                  <c:v>40.577719497960999</c:v>
                </c:pt>
                <c:pt idx="7">
                  <c:v>44.420677698975503</c:v>
                </c:pt>
                <c:pt idx="8">
                  <c:v>49.579994366593901</c:v>
                </c:pt>
                <c:pt idx="9">
                  <c:v>51.189637625849599</c:v>
                </c:pt>
                <c:pt idx="10">
                  <c:v>52.065780964171502</c:v>
                </c:pt>
                <c:pt idx="11">
                  <c:v>53.983121635342997</c:v>
                </c:pt>
                <c:pt idx="12">
                  <c:v>55.412793897931898</c:v>
                </c:pt>
                <c:pt idx="13">
                  <c:v>56.267816114918098</c:v>
                </c:pt>
                <c:pt idx="14">
                  <c:v>59.185815066767397</c:v>
                </c:pt>
                <c:pt idx="15">
                  <c:v>60.022043618223201</c:v>
                </c:pt>
                <c:pt idx="16">
                  <c:v>62.395655735889903</c:v>
                </c:pt>
                <c:pt idx="17">
                  <c:v>62.214995363624297</c:v>
                </c:pt>
                <c:pt idx="18">
                  <c:v>63.424607553883902</c:v>
                </c:pt>
                <c:pt idx="19">
                  <c:v>66.064495709663802</c:v>
                </c:pt>
                <c:pt idx="20">
                  <c:v>65.271383217852701</c:v>
                </c:pt>
                <c:pt idx="21">
                  <c:v>67.253996659508402</c:v>
                </c:pt>
                <c:pt idx="22">
                  <c:v>67.301913841301698</c:v>
                </c:pt>
                <c:pt idx="23">
                  <c:v>68.947488193407807</c:v>
                </c:pt>
                <c:pt idx="24">
                  <c:v>69.278909556146004</c:v>
                </c:pt>
                <c:pt idx="25">
                  <c:v>71.233959212554595</c:v>
                </c:pt>
                <c:pt idx="26">
                  <c:v>72.083823905809993</c:v>
                </c:pt>
                <c:pt idx="27">
                  <c:v>73.450701287866906</c:v>
                </c:pt>
                <c:pt idx="28">
                  <c:v>75.017625602385493</c:v>
                </c:pt>
                <c:pt idx="29">
                  <c:v>74.884299715795905</c:v>
                </c:pt>
                <c:pt idx="30">
                  <c:v>75.3307394036635</c:v>
                </c:pt>
                <c:pt idx="31">
                  <c:v>76.205096299502202</c:v>
                </c:pt>
                <c:pt idx="32">
                  <c:v>78.113880878438295</c:v>
                </c:pt>
                <c:pt idx="33">
                  <c:v>82.531505165500803</c:v>
                </c:pt>
                <c:pt idx="34">
                  <c:v>82.278410750803303</c:v>
                </c:pt>
                <c:pt idx="35">
                  <c:v>81.690236763555205</c:v>
                </c:pt>
                <c:pt idx="36">
                  <c:v>82.642553191489299</c:v>
                </c:pt>
                <c:pt idx="37">
                  <c:v>81.772075887676905</c:v>
                </c:pt>
                <c:pt idx="38">
                  <c:v>84.482169101106706</c:v>
                </c:pt>
                <c:pt idx="39">
                  <c:v>84.006794207044507</c:v>
                </c:pt>
                <c:pt idx="40">
                  <c:v>84.517107869620006</c:v>
                </c:pt>
                <c:pt idx="41">
                  <c:v>85.642924399356005</c:v>
                </c:pt>
                <c:pt idx="42">
                  <c:v>87.626929780876495</c:v>
                </c:pt>
                <c:pt idx="43">
                  <c:v>88.971570852244</c:v>
                </c:pt>
                <c:pt idx="44">
                  <c:v>90.647721783931701</c:v>
                </c:pt>
                <c:pt idx="45">
                  <c:v>89.903793994702994</c:v>
                </c:pt>
                <c:pt idx="46">
                  <c:v>90.415836190598199</c:v>
                </c:pt>
                <c:pt idx="47">
                  <c:v>89.568963836631198</c:v>
                </c:pt>
                <c:pt idx="48">
                  <c:v>61.676630341953299</c:v>
                </c:pt>
                <c:pt idx="49">
                  <c:v>51.428112048020502</c:v>
                </c:pt>
                <c:pt idx="50">
                  <c:v>50.955232888383897</c:v>
                </c:pt>
                <c:pt idx="51">
                  <c:v>36.352583459151099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81-4931-8EA6-B997C9AE0B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76000"/>
        <c:axId val="137878912"/>
      </c:lineChart>
      <c:catAx>
        <c:axId val="137776512"/>
        <c:scaling>
          <c:orientation val="minMax"/>
        </c:scaling>
        <c:delete val="0"/>
        <c:axPos val="b"/>
        <c:numFmt formatCode="[$-F400]h:mm:ss\ AM/PM" sourceLinked="1"/>
        <c:majorTickMark val="out"/>
        <c:minorTickMark val="none"/>
        <c:tickLblPos val="nextTo"/>
        <c:crossAx val="137876608"/>
        <c:crosses val="autoZero"/>
        <c:auto val="1"/>
        <c:lblAlgn val="ctr"/>
        <c:lblOffset val="100"/>
        <c:noMultiLvlLbl val="0"/>
      </c:catAx>
      <c:valAx>
        <c:axId val="137876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7776512"/>
        <c:crosses val="autoZero"/>
        <c:crossBetween val="between"/>
      </c:valAx>
      <c:valAx>
        <c:axId val="137878912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crossAx val="138176000"/>
        <c:crosses val="max"/>
        <c:crossBetween val="between"/>
      </c:valAx>
      <c:catAx>
        <c:axId val="138176000"/>
        <c:scaling>
          <c:orientation val="minMax"/>
        </c:scaling>
        <c:delete val="1"/>
        <c:axPos val="b"/>
        <c:numFmt formatCode="[$-F400]h:mm:ss\ AM/PM" sourceLinked="1"/>
        <c:majorTickMark val="out"/>
        <c:minorTickMark val="none"/>
        <c:tickLblPos val="nextTo"/>
        <c:crossAx val="137878912"/>
        <c:crosses val="autoZero"/>
        <c:auto val="1"/>
        <c:lblAlgn val="ctr"/>
        <c:lblOffset val="100"/>
        <c:noMultiLvlLbl val="0"/>
      </c:catAx>
    </c:plotArea>
    <c:legend>
      <c:legendPos val="r"/>
      <c:overlay val="0"/>
      <c:spPr>
        <a:solidFill>
          <a:schemeClr val="bg1"/>
        </a:solidFill>
      </c:spPr>
    </c:legend>
    <c:plotVisOnly val="1"/>
    <c:dispBlanksAs val="gap"/>
    <c:showDLblsOverMax val="0"/>
  </c:chart>
  <c:txPr>
    <a:bodyPr/>
    <a:lstStyle/>
    <a:p>
      <a:pPr>
        <a:defRPr sz="12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MapReduce</a:t>
            </a:r>
            <a:r>
              <a:rPr lang="de-CH" dirty="0"/>
              <a:t>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ADM Projekt Juni 2017</a:t>
            </a:r>
          </a:p>
          <a:p>
            <a:r>
              <a:rPr lang="de-CH" dirty="0" err="1"/>
              <a:t>Marwin</a:t>
            </a:r>
            <a:r>
              <a:rPr lang="de-CH" dirty="0"/>
              <a:t> Philips &amp; Michel Hosmann</a:t>
            </a:r>
          </a:p>
        </p:txBody>
      </p:sp>
    </p:spTree>
    <p:extLst>
      <p:ext uri="{BB962C8B-B14F-4D97-AF65-F5344CB8AC3E}">
        <p14:creationId xmlns:p14="http://schemas.microsoft.com/office/powerpoint/2010/main" val="54609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43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Herangehensweise: </a:t>
            </a:r>
            <a:r>
              <a:rPr lang="de-CH" dirty="0" err="1"/>
              <a:t>MapReduce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47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Implementierung(en)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Unsere Auswahl:</a:t>
            </a:r>
          </a:p>
          <a:p>
            <a:r>
              <a:rPr lang="de-CH" dirty="0"/>
              <a:t>“einfache“ Single-Core Lösung</a:t>
            </a:r>
          </a:p>
          <a:p>
            <a:r>
              <a:rPr lang="de-CH" dirty="0" err="1"/>
              <a:t>Multiprocessing</a:t>
            </a:r>
            <a:r>
              <a:rPr lang="de-CH" dirty="0"/>
              <a:t>-Variante mit Pandas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Weitere Möglichkeiten:</a:t>
            </a:r>
          </a:p>
          <a:p>
            <a:r>
              <a:rPr lang="de-CH" dirty="0"/>
              <a:t>Python-Code auf </a:t>
            </a:r>
            <a:r>
              <a:rPr lang="de-CH" dirty="0" err="1"/>
              <a:t>Hadoop</a:t>
            </a:r>
            <a:endParaRPr lang="de-CH" dirty="0"/>
          </a:p>
          <a:p>
            <a:r>
              <a:rPr lang="de-CH" dirty="0"/>
              <a:t>Distributed Computing (z.B. mit der </a:t>
            </a:r>
            <a:r>
              <a:rPr lang="de-CH" dirty="0" err="1"/>
              <a:t>Twisted</a:t>
            </a:r>
            <a:r>
              <a:rPr lang="de-CH" dirty="0"/>
              <a:t>-Library)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337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Single-Core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00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Map</a:t>
            </a:r>
            <a:r>
              <a:rPr lang="de-CH" dirty="0"/>
              <a:t> Task 1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Map</a:t>
            </a:r>
            <a:r>
              <a:rPr lang="de-CH" dirty="0"/>
              <a:t> Task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77334" y="4362944"/>
            <a:ext cx="1138188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csv.DictReader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open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cs typeface="Courier New" pitchFamily="49" charset="0"/>
              </a:rPr>
              <a:t>dialect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excel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task2firstmap(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[]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somehow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clientid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0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following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increment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loc_ts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every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b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#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There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no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clearly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identify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which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belongs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which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response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Ignore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them</a:t>
            </a:r>
            <a:b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LogMessage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code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client_id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loc_ts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safeintcast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err_code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], 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'time'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message.client_id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!=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logs.append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logs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7334" y="1947888"/>
            <a:ext cx="774071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csv.DictReader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open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path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cs typeface="Courier New" pitchFamily="49" charset="0"/>
              </a:rPr>
              <a:t>dialect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excel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task1map(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timestamps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[]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code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]==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res_snd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timestamps.append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'time'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])//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60000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timestamps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</a:t>
            </a:r>
            <a:r>
              <a:rPr lang="de-CH" dirty="0" err="1"/>
              <a:t>Multiprocessing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80" y="1181100"/>
            <a:ext cx="71913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Pandas (Task 1)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18" y="1457001"/>
            <a:ext cx="74295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6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Performance-Vergleich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29404"/>
              </p:ext>
            </p:extLst>
          </p:nvPr>
        </p:nvGraphicFramePr>
        <p:xfrm>
          <a:off x="755461" y="3003968"/>
          <a:ext cx="8518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3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Single-Core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Multiprocessing</a:t>
                      </a:r>
                      <a:r>
                        <a:rPr lang="de-CH" dirty="0"/>
                        <a:t> + 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36 Sekunden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1,8 Sekunden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64 Sekunden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28,9 Sekunden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4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543070"/>
              </p:ext>
            </p:extLst>
          </p:nvPr>
        </p:nvGraphicFramePr>
        <p:xfrm>
          <a:off x="411941" y="1327446"/>
          <a:ext cx="11780059" cy="4774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610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Vor- und Nachteile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Vorteile:</a:t>
            </a:r>
          </a:p>
          <a:p>
            <a:r>
              <a:rPr lang="de-CH" dirty="0"/>
              <a:t>Python als Sprache: sehr einfach und logisch</a:t>
            </a:r>
          </a:p>
          <a:p>
            <a:r>
              <a:rPr lang="de-CH" dirty="0"/>
              <a:t>Implementierung in Python relativ unkompliziert (sogar nur mit System API)</a:t>
            </a:r>
          </a:p>
          <a:p>
            <a:r>
              <a:rPr lang="de-CH" dirty="0"/>
              <a:t>Für „lokale“ und kleine Probleme sehr effizient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Nachteile:</a:t>
            </a:r>
          </a:p>
          <a:p>
            <a:r>
              <a:rPr lang="de-CH" dirty="0"/>
              <a:t>Teilweise grosser Ressourcenverbrauch</a:t>
            </a:r>
          </a:p>
          <a:p>
            <a:r>
              <a:rPr lang="de-CH" dirty="0"/>
              <a:t>Fehlende Typisierung gewöhnungsbedürftig</a:t>
            </a:r>
          </a:p>
          <a:p>
            <a:r>
              <a:rPr lang="de-CH" dirty="0"/>
              <a:t>Mächtige Libraries – die man aber zuerst verstehen muss…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6862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146</Words>
  <Application>Microsoft Office PowerPoint</Application>
  <PresentationFormat>Breitbild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Trebuchet MS</vt:lpstr>
      <vt:lpstr>Wingdings 3</vt:lpstr>
      <vt:lpstr>Facet</vt:lpstr>
      <vt:lpstr>MapReduce in Python</vt:lpstr>
      <vt:lpstr>Herangehensweise: MapReduce</vt:lpstr>
      <vt:lpstr>Implementierung(en)</vt:lpstr>
      <vt:lpstr>Code Single-Core</vt:lpstr>
      <vt:lpstr>Code Multiprocessing</vt:lpstr>
      <vt:lpstr>Code Pandas (Task 1)</vt:lpstr>
      <vt:lpstr>Performance-Vergleich</vt:lpstr>
      <vt:lpstr>Ergebnisse</vt:lpstr>
      <vt:lpstr>Vor- und Nachteile</vt:lpstr>
      <vt:lpstr>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in Python</dc:title>
  <dc:creator>Hosmann Michel [hosmm1]</dc:creator>
  <cp:lastModifiedBy>Hosmann Michel [hosmm1]</cp:lastModifiedBy>
  <cp:revision>11</cp:revision>
  <dcterms:created xsi:type="dcterms:W3CDTF">2017-06-06T15:55:04Z</dcterms:created>
  <dcterms:modified xsi:type="dcterms:W3CDTF">2017-06-11T19:23:14Z</dcterms:modified>
</cp:coreProperties>
</file>