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529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mit Funktionen wie Drop-In und mehrere Standorte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7" name="Inhaltsplatzhalter 1"/>
          <p:cNvSpPr>
            <a:spLocks noGrp="1"/>
          </p:cNvSpPr>
          <p:nvPr/>
        </p:nvSpPr>
        <p:spPr>
          <a:xfrm>
            <a:off x="457200" y="1409913"/>
            <a:ext cx="8229600" cy="497141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lvl="0" indent="-342900" rtl="0">
              <a:spcAft>
                <a:spcPts val="0"/>
              </a:spcAft>
              <a:buFont typeface="Wingdings 3"/>
              <a:buChar char=""/>
              <a:tabLst>
                <a:tab pos="457200" algn="l"/>
              </a:tabLst>
            </a:pPr>
            <a:r>
              <a:rPr lang="de-CH" sz="27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Aktivität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742950" lvl="1" indent="-285750">
              <a:spcAft>
                <a:spcPts val="0"/>
              </a:spcAft>
              <a:buFont typeface="Verdana"/>
              <a:buChar char="◦"/>
              <a:tabLst>
                <a:tab pos="914400" algn="l"/>
              </a:tabLst>
            </a:pP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Medikamente und Behandlungen verordnen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 3"/>
              <a:buChar char=""/>
              <a:tabLst>
                <a:tab pos="457200" algn="l"/>
              </a:tabLst>
            </a:pPr>
            <a:r>
              <a:rPr lang="de-CH" sz="27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Ziel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742950" lvl="1" indent="-285750">
              <a:spcAft>
                <a:spcPts val="0"/>
              </a:spcAft>
              <a:buFont typeface="Verdana"/>
              <a:buChar char="◦"/>
              <a:tabLst>
                <a:tab pos="914400" algn="l"/>
              </a:tabLst>
            </a:pP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Die Verordnung von Medikamente und Behandlungen in Software erfüllen.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 3"/>
              <a:buChar char=""/>
              <a:tabLst>
                <a:tab pos="457200" algn="l"/>
              </a:tabLst>
            </a:pPr>
            <a:r>
              <a:rPr lang="de-CH" sz="27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Aufgaben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742950" lvl="1" indent="-285750">
              <a:spcAft>
                <a:spcPts val="0"/>
              </a:spcAft>
              <a:buFont typeface="Verdana"/>
              <a:buChar char="◦"/>
              <a:tabLst>
                <a:tab pos="914400" algn="l"/>
              </a:tabLst>
            </a:pP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Verschreibung von Medikamenten</a:t>
            </a:r>
            <a:r>
              <a:rPr lang="en-US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/Behandnulngen</a:t>
            </a: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implementieren.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742950" lvl="1" indent="-285750">
              <a:spcAft>
                <a:spcPts val="0"/>
              </a:spcAft>
              <a:buFont typeface="Verdana"/>
              <a:buChar char="◦"/>
              <a:tabLst>
                <a:tab pos="914400" algn="l"/>
              </a:tabLst>
            </a:pP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Jeweilige Gebrauchsanweisung von Medikamente implementieren.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 3"/>
              <a:buChar char=""/>
              <a:tabLst>
                <a:tab pos="457200" algn="l"/>
              </a:tabLst>
            </a:pPr>
            <a:r>
              <a:rPr lang="de-CH" sz="27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Ergebnisse</a:t>
            </a:r>
            <a:endParaRPr lang="de-DE" sz="1200">
              <a:effectLst/>
              <a:latin typeface="Times New Roman"/>
              <a:ea typeface="Times New Roman"/>
            </a:endParaRPr>
          </a:p>
          <a:p>
            <a:pPr marL="742950" lvl="1" indent="-285750">
              <a:spcAft>
                <a:spcPts val="0"/>
              </a:spcAft>
              <a:buFont typeface="Verdana"/>
              <a:buChar char="◦"/>
              <a:tabLst>
                <a:tab pos="914400" algn="l"/>
              </a:tabLst>
            </a:pP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Ein Rezept von Medikamente</a:t>
            </a:r>
            <a:r>
              <a:rPr lang="en-US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/Behandlungen f</a:t>
            </a:r>
            <a:r>
              <a:rPr lang="de-CH" sz="23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ür jeweilige Patienten.</a:t>
            </a:r>
            <a:endParaRPr lang="de-DE" sz="120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de-CH" dirty="0"/>
          </a:p>
          <a:p>
            <a:endParaRPr lang="de-CH" dirty="0"/>
          </a:p>
          <a:p>
            <a:r>
              <a:rPr lang="en-US" dirty="0"/>
              <a:t>the relation among outputs of different activities </a:t>
            </a:r>
          </a:p>
          <a:p>
            <a:r>
              <a:rPr lang="en-US" dirty="0"/>
              <a:t>▶the required interaction with your stakeholders (= customer, users, management) and development team (= you) and required interaction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3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414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Amin</cp:lastModifiedBy>
  <cp:revision>20</cp:revision>
  <dcterms:created xsi:type="dcterms:W3CDTF">2015-09-25T12:48:14Z</dcterms:created>
  <dcterms:modified xsi:type="dcterms:W3CDTF">2015-09-29T11:51:35Z</dcterms:modified>
</cp:coreProperties>
</file>