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Navigation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err="1" smtClean="0"/>
              <a:t>Terminlanung</a:t>
            </a:r>
            <a:endParaRPr lang="de-CH" dirty="0" smtClean="0"/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Jonas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Amin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Mete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Marwin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r>
              <a:rPr lang="de-CH" dirty="0" smtClean="0"/>
              <a:t>Ziel</a:t>
            </a:r>
          </a:p>
          <a:p>
            <a:r>
              <a:rPr lang="de-CH" dirty="0" smtClean="0"/>
              <a:t>Aufgaben</a:t>
            </a:r>
          </a:p>
          <a:p>
            <a:r>
              <a:rPr lang="de-CH" dirty="0" smtClean="0"/>
              <a:t>Ergebnisse</a:t>
            </a:r>
          </a:p>
          <a:p>
            <a:r>
              <a:rPr lang="de-CH" dirty="0" smtClean="0"/>
              <a:t>Carole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Michel</a:t>
            </a:r>
            <a:endParaRPr lang="de-CH" dirty="0"/>
          </a:p>
          <a:p>
            <a:endParaRPr lang="de-CH" dirty="0"/>
          </a:p>
          <a:p>
            <a:r>
              <a:rPr lang="en-US" dirty="0"/>
              <a:t>the relation among outputs of different activities </a:t>
            </a:r>
          </a:p>
          <a:p>
            <a:r>
              <a:rPr lang="en-US" dirty="0"/>
              <a:t>▶the required interaction with your stakeholders (= customer, users, management) and development team (= you) and required interaction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132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07257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</a:t>
                      </a:r>
                      <a:r>
                        <a:rPr lang="de-CH" dirty="0" smtClean="0"/>
                        <a:t>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Nicht Agil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311</Words>
  <Application>Microsoft Office PowerPoint</Application>
  <PresentationFormat>Bildschirmpräsentation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Marwin</cp:lastModifiedBy>
  <cp:revision>12</cp:revision>
  <dcterms:created xsi:type="dcterms:W3CDTF">2015-09-25T12:48:14Z</dcterms:created>
  <dcterms:modified xsi:type="dcterms:W3CDTF">2015-09-25T13:59:28Z</dcterms:modified>
</cp:coreProperties>
</file>