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70" r:id="rId5"/>
    <p:sldId id="271" r:id="rId6"/>
    <p:sldId id="265" r:id="rId7"/>
    <p:sldId id="267" r:id="rId8"/>
    <p:sldId id="268" r:id="rId9"/>
    <p:sldId id="263" r:id="rId10"/>
    <p:sldId id="275" r:id="rId11"/>
    <p:sldId id="276" r:id="rId12"/>
    <p:sldId id="277" r:id="rId13"/>
    <p:sldId id="281" r:id="rId14"/>
    <p:sldId id="262" r:id="rId15"/>
    <p:sldId id="264" r:id="rId16"/>
    <p:sldId id="282" r:id="rId17"/>
    <p:sldId id="28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490"/>
  </p:normalViewPr>
  <p:slideViewPr>
    <p:cSldViewPr>
      <p:cViewPr varScale="1">
        <p:scale>
          <a:sx n="89" d="100"/>
          <a:sy n="89" d="100"/>
        </p:scale>
        <p:origin x="103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en-US" dirty="0" smtClean="0"/>
              <a:t>Task 14: Final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197629" cy="50442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dirty="0" err="1" smtClean="0"/>
              <a:t>MedicationOverView</a:t>
            </a:r>
            <a:r>
              <a:rPr lang="de-CH" dirty="0" smtClean="0"/>
              <a:t> (Amin)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259632" y="1988840"/>
            <a:ext cx="6696744" cy="360040"/>
          </a:xfrm>
          <a:prstGeom prst="rect">
            <a:avLst/>
          </a:prstGeom>
          <a:noFill/>
          <a:ln w="571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2348880"/>
            <a:ext cx="6696744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664" y="2348880"/>
            <a:ext cx="6120680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5472608" cy="40324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44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6628526" cy="3888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6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mytheme.scss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717032"/>
            <a:ext cx="5637522" cy="288610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17638"/>
            <a:ext cx="3967531" cy="22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</a:t>
            </a:r>
            <a:r>
              <a:rPr lang="de-CH" dirty="0" smtClean="0"/>
              <a:t>Bugfixing /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review</a:t>
            </a:r>
            <a:endParaRPr lang="de-CH" dirty="0" smtClean="0"/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</a:t>
            </a:r>
            <a:r>
              <a:rPr lang="de-CH" dirty="0" err="1" smtClean="0"/>
              <a:t>eam</a:t>
            </a:r>
            <a:r>
              <a:rPr lang="de-CH" dirty="0" smtClean="0"/>
              <a:t> </a:t>
            </a:r>
            <a:r>
              <a:rPr lang="de-CH" dirty="0" err="1" smtClean="0"/>
              <a:t>arrangement</a:t>
            </a:r>
            <a:endParaRPr lang="de-CH" dirty="0" smtClean="0"/>
          </a:p>
          <a:p>
            <a:r>
              <a:rPr lang="de-CH" dirty="0"/>
              <a:t>n</a:t>
            </a:r>
            <a:r>
              <a:rPr lang="de-CH" dirty="0" smtClean="0"/>
              <a:t>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many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endParaRPr lang="de-CH" dirty="0" smtClean="0"/>
          </a:p>
          <a:p>
            <a:r>
              <a:rPr lang="de-CH" dirty="0" err="1"/>
              <a:t>d</a:t>
            </a:r>
            <a:r>
              <a:rPr lang="de-CH" dirty="0" err="1" smtClean="0"/>
              <a:t>aily</a:t>
            </a:r>
            <a:r>
              <a:rPr lang="de-CH" dirty="0" smtClean="0"/>
              <a:t> </a:t>
            </a:r>
            <a:r>
              <a:rPr lang="de-CH" dirty="0" err="1" smtClean="0"/>
              <a:t>scrum</a:t>
            </a:r>
            <a:r>
              <a:rPr lang="de-CH" dirty="0" smtClean="0"/>
              <a:t>-meetings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important</a:t>
            </a:r>
            <a:endParaRPr lang="de-CH" dirty="0" smtClean="0"/>
          </a:p>
          <a:p>
            <a:r>
              <a:rPr lang="de-CH" dirty="0"/>
              <a:t>p</a:t>
            </a:r>
            <a:r>
              <a:rPr lang="de-CH" dirty="0" smtClean="0"/>
              <a:t>air-</a:t>
            </a:r>
            <a:r>
              <a:rPr lang="de-CH" dirty="0" err="1" smtClean="0"/>
              <a:t>programming</a:t>
            </a:r>
            <a:r>
              <a:rPr lang="de-CH" dirty="0" smtClean="0"/>
              <a:t> was </a:t>
            </a:r>
            <a:r>
              <a:rPr lang="de-CH" dirty="0" err="1" smtClean="0"/>
              <a:t>useful</a:t>
            </a:r>
            <a:endParaRPr lang="de-CH" dirty="0" smtClean="0"/>
          </a:p>
          <a:p>
            <a:r>
              <a:rPr lang="de-CH" dirty="0" err="1"/>
              <a:t>k</a:t>
            </a:r>
            <a:r>
              <a:rPr lang="de-CH" dirty="0" err="1" smtClean="0"/>
              <a:t>nowhow-transfer</a:t>
            </a:r>
            <a:r>
              <a:rPr lang="de-CH" dirty="0" smtClean="0"/>
              <a:t> via </a:t>
            </a:r>
            <a:r>
              <a:rPr lang="de-CH" dirty="0" err="1" smtClean="0"/>
              <a:t>code</a:t>
            </a:r>
            <a:r>
              <a:rPr lang="de-CH" dirty="0" smtClean="0"/>
              <a:t> </a:t>
            </a:r>
            <a:r>
              <a:rPr lang="de-CH" dirty="0" err="1" smtClean="0"/>
              <a:t>reviews</a:t>
            </a:r>
            <a:endParaRPr lang="de-CH" dirty="0" smtClean="0"/>
          </a:p>
          <a:p>
            <a:r>
              <a:rPr lang="de-CH" dirty="0" err="1"/>
              <a:t>s</a:t>
            </a:r>
            <a:r>
              <a:rPr lang="de-CH" dirty="0" err="1" smtClean="0"/>
              <a:t>toryboard</a:t>
            </a:r>
            <a:r>
              <a:rPr lang="de-CH" dirty="0" smtClean="0"/>
              <a:t> &amp; design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important</a:t>
            </a:r>
            <a:endParaRPr lang="de-CH" dirty="0" smtClean="0"/>
          </a:p>
          <a:p>
            <a:r>
              <a:rPr lang="de-CH" dirty="0" err="1"/>
              <a:t>k</a:t>
            </a:r>
            <a:r>
              <a:rPr lang="de-CH" dirty="0" err="1" smtClean="0"/>
              <a:t>nowledge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768546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7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3548"/>
            <a:ext cx="8229600" cy="3515155"/>
          </a:xfrm>
        </p:spPr>
      </p:pic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Mete Turna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0" y="1628800"/>
            <a:ext cx="9058159" cy="37250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sz="2400" dirty="0" smtClean="0"/>
              <a:t>Class:		</a:t>
            </a:r>
            <a:r>
              <a:rPr lang="de-CH" sz="2400" dirty="0" err="1" smtClean="0"/>
              <a:t>MedicationEditModel</a:t>
            </a:r>
            <a:endParaRPr lang="de-CH" sz="2400" dirty="0" smtClean="0"/>
          </a:p>
          <a:p>
            <a:r>
              <a:rPr lang="de-CH" sz="2400" dirty="0" err="1" smtClean="0"/>
              <a:t>Function</a:t>
            </a:r>
            <a:r>
              <a:rPr lang="de-CH" sz="2400" dirty="0" smtClean="0"/>
              <a:t>:		Read-, Edit- &amp; Update </a:t>
            </a:r>
            <a:r>
              <a:rPr lang="de-CH" sz="2400" dirty="0" err="1" smtClean="0"/>
              <a:t>Prescription</a:t>
            </a:r>
            <a:endParaRPr lang="de-CH" sz="2400" dirty="0" smtClean="0"/>
          </a:p>
          <a:p>
            <a:r>
              <a:rPr lang="de-CH" sz="2400" dirty="0" smtClean="0"/>
              <a:t>Methode:		</a:t>
            </a:r>
            <a:r>
              <a:rPr lang="de-CH" sz="2400" dirty="0" err="1" smtClean="0"/>
              <a:t>loadData</a:t>
            </a:r>
            <a:r>
              <a:rPr lang="de-CH" sz="2400" dirty="0" smtClean="0"/>
              <a:t>()</a:t>
            </a:r>
          </a:p>
          <a:p>
            <a:pPr marL="0" indent="0">
              <a:buFont typeface="Wingdings 3"/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3462113"/>
            <a:ext cx="8524650" cy="22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" y="2240975"/>
            <a:ext cx="6103480" cy="37223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5374" y="4739140"/>
            <a:ext cx="4002610" cy="972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24" y="2233211"/>
            <a:ext cx="2788788" cy="388843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11560" y="2578902"/>
            <a:ext cx="567036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6275444" y="3222073"/>
            <a:ext cx="2137524" cy="231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7668344" y="3508114"/>
            <a:ext cx="1368152" cy="43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stCxn id="5" idx="3"/>
            <a:endCxn id="9" idx="1"/>
          </p:cNvCxnSpPr>
          <p:nvPr/>
        </p:nvCxnSpPr>
        <p:spPr>
          <a:xfrm flipV="1">
            <a:off x="4427984" y="3727584"/>
            <a:ext cx="3240360" cy="149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1626976" y="2977560"/>
            <a:ext cx="4648468" cy="36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11560" y="148478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PrescriptionTimeScheme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26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/>
          </a:p>
          <a:p>
            <a:r>
              <a:rPr lang="de-CH" dirty="0" smtClean="0"/>
              <a:t>Styling all Element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mytheme.scss</a:t>
            </a:r>
            <a:endParaRPr lang="de-CH" dirty="0"/>
          </a:p>
          <a:p>
            <a:r>
              <a:rPr lang="de-CH" dirty="0" smtClean="0"/>
              <a:t>Support </a:t>
            </a:r>
            <a:r>
              <a:rPr lang="de-CH" dirty="0"/>
              <a:t>/ Pair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Teammembers</a:t>
            </a:r>
            <a:endParaRPr lang="de-CH" dirty="0" smtClean="0"/>
          </a:p>
          <a:p>
            <a:r>
              <a:rPr lang="de-CH" dirty="0" smtClean="0"/>
              <a:t>Test </a:t>
            </a:r>
            <a:r>
              <a:rPr lang="de-CH" dirty="0" err="1" smtClean="0"/>
              <a:t>Classes</a:t>
            </a:r>
            <a:r>
              <a:rPr lang="de-CH" dirty="0" smtClean="0"/>
              <a:t> </a:t>
            </a:r>
            <a:r>
              <a:rPr lang="de-CH" dirty="0" err="1" smtClean="0"/>
              <a:t>MsssqlRepository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PerscriptionRepository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Carole Kaiser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437112"/>
            <a:ext cx="5486682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121</Words>
  <Application>Microsoft Office PowerPoint</Application>
  <PresentationFormat>Bildschirmpräsentation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Deimos</vt:lpstr>
      <vt:lpstr>Task 14: Final Presentation</vt:lpstr>
      <vt:lpstr>Demo</vt:lpstr>
      <vt:lpstr>Contributions</vt:lpstr>
      <vt:lpstr>Contribution Mete Turna</vt:lpstr>
      <vt:lpstr>Contribution Mete Turna</vt:lpstr>
      <vt:lpstr>Contribution Michel Murbach</vt:lpstr>
      <vt:lpstr>Contribution Michel Murbach</vt:lpstr>
      <vt:lpstr>Contribution Michel Murbach</vt:lpstr>
      <vt:lpstr>Contribution Carole Kaiser</vt:lpstr>
      <vt:lpstr>MedicationOverView (Amin)</vt:lpstr>
      <vt:lpstr>MedicationOverView</vt:lpstr>
      <vt:lpstr>MedicationOverView</vt:lpstr>
      <vt:lpstr>mytheme.scss</vt:lpstr>
      <vt:lpstr>Contribution Marwin Philips</vt:lpstr>
      <vt:lpstr>Contribution Jonas Mosimann</vt:lpstr>
      <vt:lpstr>Lessons learnt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Jonas Mosimann</cp:lastModifiedBy>
  <cp:revision>29</cp:revision>
  <dcterms:created xsi:type="dcterms:W3CDTF">2015-11-06T13:51:26Z</dcterms:created>
  <dcterms:modified xsi:type="dcterms:W3CDTF">2016-01-22T10:23:07Z</dcterms:modified>
</cp:coreProperties>
</file>