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64" r:id="rId6"/>
    <p:sldId id="262" r:id="rId7"/>
    <p:sldId id="263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97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7B9CC14-C19A-4133-BA5B-215623135375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1752601"/>
            <a:ext cx="8568952" cy="1829761"/>
          </a:xfrm>
        </p:spPr>
        <p:txBody>
          <a:bodyPr/>
          <a:lstStyle/>
          <a:p>
            <a:r>
              <a:rPr lang="de-CH" dirty="0" smtClean="0"/>
              <a:t>Task 14: Final </a:t>
            </a:r>
            <a:r>
              <a:rPr lang="de-CH" dirty="0" err="1" smtClean="0"/>
              <a:t>Presentation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4148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7" y="1340768"/>
            <a:ext cx="8177863" cy="452596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039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8229600" cy="354695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249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&lt;Platzhalter für jedes Teammitglied&gt;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988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NavigationBar</a:t>
            </a:r>
            <a:r>
              <a:rPr lang="de-CH" dirty="0" smtClean="0"/>
              <a:t> </a:t>
            </a:r>
            <a:r>
              <a:rPr lang="de-CH" dirty="0" err="1" smtClean="0"/>
              <a:t>functionality</a:t>
            </a:r>
            <a:endParaRPr lang="de-CH" dirty="0"/>
          </a:p>
          <a:p>
            <a:r>
              <a:rPr lang="de-CH" dirty="0" smtClean="0"/>
              <a:t>General Bugfixing</a:t>
            </a:r>
          </a:p>
          <a:p>
            <a:r>
              <a:rPr lang="de-CH" dirty="0" smtClean="0"/>
              <a:t>Tests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validation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Jonas Mosimann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08920"/>
            <a:ext cx="43434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5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Database </a:t>
            </a:r>
            <a:r>
              <a:rPr lang="de-CH" dirty="0" err="1" smtClean="0"/>
              <a:t>connectivity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General </a:t>
            </a:r>
            <a:r>
              <a:rPr lang="de-CH" dirty="0" err="1" smtClean="0"/>
              <a:t>support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r>
              <a:rPr lang="de-CH" dirty="0" smtClean="0"/>
              <a:t> </a:t>
            </a:r>
            <a:r>
              <a:rPr lang="de-CH" dirty="0" err="1" smtClean="0"/>
              <a:t>members</a:t>
            </a: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Marwin Philips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03326"/>
            <a:ext cx="51911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13176"/>
            <a:ext cx="68389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9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9893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33</Words>
  <Application>Microsoft Office PowerPoint</Application>
  <PresentationFormat>Bildschirmpräsentation (4:3)</PresentationFormat>
  <Paragraphs>13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Lucida Sans Unicode</vt:lpstr>
      <vt:lpstr>Verdana</vt:lpstr>
      <vt:lpstr>Wingdings 2</vt:lpstr>
      <vt:lpstr>Wingdings 3</vt:lpstr>
      <vt:lpstr>Deimos</vt:lpstr>
      <vt:lpstr>Task 14: Final Presentation</vt:lpstr>
      <vt:lpstr>Demo</vt:lpstr>
      <vt:lpstr>Contributions</vt:lpstr>
      <vt:lpstr>PowerPoint-Präsentation</vt:lpstr>
      <vt:lpstr>Contribution Jonas Mosimann</vt:lpstr>
      <vt:lpstr>Contribution Marwin Philips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7: Domain Model and Sequence Diagram</dc:title>
  <dc:creator>Marwin</dc:creator>
  <cp:lastModifiedBy>Jonas Mosimann</cp:lastModifiedBy>
  <cp:revision>10</cp:revision>
  <dcterms:created xsi:type="dcterms:W3CDTF">2015-11-06T13:51:26Z</dcterms:created>
  <dcterms:modified xsi:type="dcterms:W3CDTF">2016-01-19T20:26:09Z</dcterms:modified>
</cp:coreProperties>
</file>