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4" r:id="rId6"/>
    <p:sldId id="262" r:id="rId7"/>
    <p:sldId id="270" r:id="rId8"/>
    <p:sldId id="271" r:id="rId9"/>
    <p:sldId id="272" r:id="rId10"/>
    <p:sldId id="265" r:id="rId11"/>
    <p:sldId id="266" r:id="rId12"/>
    <p:sldId id="267" r:id="rId13"/>
    <p:sldId id="268" r:id="rId14"/>
    <p:sldId id="269" r:id="rId15"/>
    <p:sldId id="263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490"/>
  </p:normalViewPr>
  <p:slideViewPr>
    <p:cSldViewPr>
      <p:cViewPr varScale="1">
        <p:scale>
          <a:sx n="67" d="100"/>
          <a:sy n="67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‹#›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‹#›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‹#›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7B9CC14-C19A-4133-BA5B-215623135375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‹#›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‹#›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21.01.2016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568952" cy="1829761"/>
          </a:xfrm>
        </p:spPr>
        <p:txBody>
          <a:bodyPr/>
          <a:lstStyle/>
          <a:p>
            <a:r>
              <a:rPr lang="en-US" dirty="0" smtClean="0"/>
              <a:t>Task 14: Final 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148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3" y="1940654"/>
            <a:ext cx="8107680" cy="21564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6" y="4897270"/>
            <a:ext cx="8073594" cy="196073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47864" y="44354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Aufruf</a:t>
            </a:r>
            <a:r>
              <a:rPr lang="en-GB" dirty="0" smtClean="0"/>
              <a:t> der </a:t>
            </a:r>
            <a:r>
              <a:rPr lang="en-GB" dirty="0" err="1" smtClean="0"/>
              <a:t>Methode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23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638604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6" y="2132856"/>
            <a:ext cx="7554868" cy="361568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411760" y="5301208"/>
            <a:ext cx="489654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13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" y="2204864"/>
            <a:ext cx="7293511" cy="351439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411760" y="5301208"/>
            <a:ext cx="489654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1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91" y="1935429"/>
            <a:ext cx="584861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9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Creating</a:t>
            </a:r>
            <a:r>
              <a:rPr lang="de-CH" dirty="0" smtClean="0"/>
              <a:t> </a:t>
            </a:r>
            <a:r>
              <a:rPr lang="de-CH" dirty="0" err="1" smtClean="0"/>
              <a:t>Overview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Medication</a:t>
            </a:r>
            <a:endParaRPr lang="de-CH" dirty="0"/>
          </a:p>
          <a:p>
            <a:r>
              <a:rPr lang="de-CH" dirty="0" smtClean="0"/>
              <a:t>Styling all Element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mytheme.scss</a:t>
            </a:r>
            <a:endParaRPr lang="de-CH" dirty="0"/>
          </a:p>
          <a:p>
            <a:r>
              <a:rPr lang="de-CH" dirty="0" smtClean="0"/>
              <a:t>Support </a:t>
            </a:r>
            <a:r>
              <a:rPr lang="de-CH" dirty="0"/>
              <a:t>/ Pair </a:t>
            </a:r>
            <a:r>
              <a:rPr lang="de-CH" dirty="0" err="1" smtClean="0"/>
              <a:t>Programming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Teammembers</a:t>
            </a:r>
            <a:endParaRPr lang="de-CH" dirty="0" smtClean="0"/>
          </a:p>
          <a:p>
            <a:r>
              <a:rPr lang="de-CH" dirty="0" smtClean="0"/>
              <a:t>Test </a:t>
            </a:r>
            <a:r>
              <a:rPr lang="de-CH" dirty="0" err="1" smtClean="0"/>
              <a:t>Classes</a:t>
            </a:r>
            <a:r>
              <a:rPr lang="de-CH" dirty="0" smtClean="0"/>
              <a:t> </a:t>
            </a:r>
            <a:r>
              <a:rPr lang="de-CH" dirty="0" err="1" smtClean="0"/>
              <a:t>MsssqlRepository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PerscriptionRepository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Carole Kaiser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989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Creating Overview of </a:t>
            </a:r>
            <a:r>
              <a:rPr lang="de-CH" dirty="0" smtClean="0"/>
              <a:t>Medication</a:t>
            </a:r>
          </a:p>
          <a:p>
            <a:r>
              <a:rPr lang="de-CH" dirty="0" smtClean="0"/>
              <a:t>Creating MedicationInsertView</a:t>
            </a:r>
            <a:endParaRPr lang="de-CH" dirty="0"/>
          </a:p>
          <a:p>
            <a:r>
              <a:rPr lang="de-CH" dirty="0" smtClean="0"/>
              <a:t>mytheme.scss </a:t>
            </a:r>
          </a:p>
          <a:p>
            <a:pPr lvl="1"/>
            <a:r>
              <a:rPr lang="de-CH" dirty="0" smtClean="0"/>
              <a:t>Panel </a:t>
            </a:r>
            <a:r>
              <a:rPr lang="de-DE" dirty="0" smtClean="0"/>
              <a:t>Alignment</a:t>
            </a:r>
          </a:p>
          <a:p>
            <a:pPr lvl="1"/>
            <a:r>
              <a:rPr lang="en-US" dirty="0" smtClean="0"/>
              <a:t>Table selected row</a:t>
            </a:r>
            <a:endParaRPr lang="de-CH" dirty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Contribution </a:t>
            </a:r>
            <a:r>
              <a:rPr lang="de-CH" dirty="0" smtClean="0"/>
              <a:t>Amin Ghodrati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2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1137"/>
            <a:ext cx="7200799" cy="50464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dirty="0" smtClean="0"/>
              <a:t>MedicationOverView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80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7197629" cy="50442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MedicationOverView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259632" y="1988840"/>
            <a:ext cx="6696744" cy="360040"/>
          </a:xfrm>
          <a:prstGeom prst="rect">
            <a:avLst/>
          </a:prstGeom>
          <a:noFill/>
          <a:ln w="57150" cap="sq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2348880"/>
            <a:ext cx="6696744" cy="410445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7664" y="2348880"/>
            <a:ext cx="6120680" cy="410445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3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5472608" cy="40324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MedicationOverView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4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7" y="1340768"/>
            <a:ext cx="8177863" cy="45259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0393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6628526" cy="38884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MedicationOverView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6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2736"/>
            <a:ext cx="8229600" cy="51125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dirty="0"/>
              <a:t>Creating MedicationInsertView</a:t>
            </a: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8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6633782" cy="41749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dirty="0"/>
              <a:t>Creating MedicationInsertView</a:t>
            </a: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6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CH" dirty="0"/>
              <a:t>Panel </a:t>
            </a:r>
            <a:r>
              <a:rPr lang="de-DE" dirty="0"/>
              <a:t>Alignment</a:t>
            </a:r>
          </a:p>
          <a:p>
            <a:pPr marL="109728" indent="0">
              <a:buNone/>
            </a:pPr>
            <a:r>
              <a:rPr lang="de-DE" dirty="0"/>
              <a:t>.v-panel {</a:t>
            </a:r>
          </a:p>
          <a:p>
            <a:pPr marL="109728" indent="0">
              <a:buNone/>
            </a:pPr>
            <a:r>
              <a:rPr lang="de-DE" dirty="0"/>
              <a:t>  width: 730px</a:t>
            </a:r>
            <a:r>
              <a:rPr lang="de-DE" dirty="0" smtClean="0"/>
              <a:t>;</a:t>
            </a:r>
          </a:p>
          <a:p>
            <a:pPr marL="109728" indent="0">
              <a:buNone/>
            </a:pPr>
            <a:r>
              <a:rPr lang="de-DE" dirty="0" smtClean="0"/>
              <a:t>  text-align: center;</a:t>
            </a:r>
          </a:p>
          <a:p>
            <a:pPr marL="109728" indent="0">
              <a:buNone/>
            </a:pPr>
            <a:r>
              <a:rPr lang="de-DE" dirty="0" smtClean="0"/>
              <a:t>  </a:t>
            </a:r>
            <a:r>
              <a:rPr lang="de-DE" dirty="0"/>
              <a:t>alignment: center;</a:t>
            </a:r>
          </a:p>
          <a:p>
            <a:pPr marL="109728" indent="0">
              <a:buNone/>
            </a:pPr>
            <a:r>
              <a:rPr lang="de-DE" dirty="0"/>
              <a:t>  </a:t>
            </a:r>
            <a:r>
              <a:rPr lang="de-DE" dirty="0" smtClean="0"/>
              <a:t>  </a:t>
            </a:r>
            <a:r>
              <a:rPr lang="de-DE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mytheme.scss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1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628" lvl="1" indent="-342900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de-DE" dirty="0" smtClean="0"/>
              <a:t> </a:t>
            </a:r>
            <a:r>
              <a:rPr lang="en-US" dirty="0"/>
              <a:t>Table selected </a:t>
            </a:r>
            <a:r>
              <a:rPr lang="en-US" dirty="0" smtClean="0"/>
              <a:t>row</a:t>
            </a:r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.</a:t>
            </a:r>
            <a:r>
              <a:rPr lang="de-DE" dirty="0"/>
              <a:t>v-table .v-selected[class*="-row"] {</a:t>
            </a:r>
          </a:p>
          <a:p>
            <a:pPr marL="109728" indent="0">
              <a:buNone/>
            </a:pPr>
            <a:r>
              <a:rPr lang="de-DE" dirty="0"/>
              <a:t>    background-color: #093440;</a:t>
            </a:r>
          </a:p>
          <a:p>
            <a:pPr marL="109728" indent="0">
              <a:buNone/>
            </a:pPr>
            <a:r>
              <a:rPr lang="de-DE" dirty="0"/>
              <a:t>    background-image: none;</a:t>
            </a:r>
          </a:p>
          <a:p>
            <a:pPr marL="109728" indent="0">
              <a:buNone/>
            </a:pPr>
            <a:r>
              <a:rPr lang="de-DE" dirty="0"/>
              <a:t>    background-origin: border-box;</a:t>
            </a:r>
          </a:p>
          <a:p>
            <a:pPr marL="109728" indent="0">
              <a:buNone/>
            </a:pPr>
            <a:r>
              <a:rPr lang="de-DE" dirty="0"/>
              <a:t>    border: solid;</a:t>
            </a:r>
          </a:p>
          <a:p>
            <a:pPr marL="109728" indent="0">
              <a:buNone/>
            </a:pPr>
            <a:r>
              <a:rPr lang="de-DE" dirty="0"/>
              <a:t>    color: #FFFFFF;</a:t>
            </a:r>
          </a:p>
          <a:p>
            <a:pPr marL="109728" indent="0">
              <a:buNone/>
            </a:pPr>
            <a:r>
              <a:rPr lang="de-DE" dirty="0"/>
              <a:t>    font-weight: bold;</a:t>
            </a:r>
          </a:p>
          <a:p>
            <a:pPr marL="109728" indent="0">
              <a:buNone/>
            </a:pPr>
            <a:r>
              <a:rPr lang="de-DE" dirty="0"/>
              <a:t>    </a:t>
            </a: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mytheme.scss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0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229600" cy="354695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249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&lt;Platzhalter für jedes Teammitglied&gt;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988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NavigationBar</a:t>
            </a:r>
            <a:r>
              <a:rPr lang="de-CH" dirty="0" smtClean="0"/>
              <a:t> </a:t>
            </a:r>
            <a:r>
              <a:rPr lang="de-CH" dirty="0" err="1" smtClean="0"/>
              <a:t>functionality</a:t>
            </a:r>
            <a:endParaRPr lang="de-CH" dirty="0"/>
          </a:p>
          <a:p>
            <a:r>
              <a:rPr lang="de-CH" dirty="0" smtClean="0"/>
              <a:t>General Bugfixing</a:t>
            </a:r>
          </a:p>
          <a:p>
            <a:r>
              <a:rPr lang="de-CH" dirty="0" smtClean="0"/>
              <a:t>Tests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validation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Jonas Mosimann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08920"/>
            <a:ext cx="43434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5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Database </a:t>
            </a:r>
            <a:r>
              <a:rPr lang="de-CH" dirty="0" err="1" smtClean="0"/>
              <a:t>connectivity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General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Marwin Philips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03326"/>
            <a:ext cx="5191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68389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9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Mete Turna</a:t>
            </a:r>
            <a:endParaRPr lang="de-CH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0" y="1628800"/>
            <a:ext cx="9058159" cy="37250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CH" sz="2400" dirty="0" smtClean="0"/>
              <a:t>Class:		</a:t>
            </a:r>
            <a:r>
              <a:rPr lang="de-CH" sz="2400" dirty="0" err="1" smtClean="0"/>
              <a:t>MedicationEditModel</a:t>
            </a:r>
            <a:endParaRPr lang="de-CH" sz="2400" dirty="0" smtClean="0"/>
          </a:p>
          <a:p>
            <a:r>
              <a:rPr lang="de-CH" sz="2400" dirty="0" err="1" smtClean="0"/>
              <a:t>Function</a:t>
            </a:r>
            <a:r>
              <a:rPr lang="de-CH" sz="2400" dirty="0" smtClean="0"/>
              <a:t>:		Read-, Edit- &amp; Update </a:t>
            </a:r>
            <a:r>
              <a:rPr lang="de-CH" sz="2400" dirty="0" err="1" smtClean="0"/>
              <a:t>Prescription</a:t>
            </a:r>
            <a:endParaRPr lang="de-CH" sz="2400" dirty="0" smtClean="0"/>
          </a:p>
          <a:p>
            <a:r>
              <a:rPr lang="de-CH" sz="2400" dirty="0" smtClean="0"/>
              <a:t>Methode:		</a:t>
            </a:r>
            <a:r>
              <a:rPr lang="de-CH" sz="2400" dirty="0" err="1" smtClean="0"/>
              <a:t>loadData</a:t>
            </a:r>
            <a:r>
              <a:rPr lang="de-CH" sz="2400" dirty="0" smtClean="0"/>
              <a:t>()</a:t>
            </a:r>
          </a:p>
          <a:p>
            <a:pPr marL="0" indent="0">
              <a:buFont typeface="Wingdings 3"/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0" y="3462113"/>
            <a:ext cx="8524650" cy="22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Mete Turna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" y="1578906"/>
            <a:ext cx="6103480" cy="372230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5374" y="4077071"/>
            <a:ext cx="4002610" cy="9729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24" y="1571142"/>
            <a:ext cx="2788788" cy="388843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11560" y="1916833"/>
            <a:ext cx="5670369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6275444" y="2560004"/>
            <a:ext cx="2137524" cy="2315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7668344" y="2846045"/>
            <a:ext cx="1368152" cy="4389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mit Pfeil 9"/>
          <p:cNvCxnSpPr>
            <a:stCxn id="5" idx="3"/>
            <a:endCxn id="9" idx="1"/>
          </p:cNvCxnSpPr>
          <p:nvPr/>
        </p:nvCxnSpPr>
        <p:spPr>
          <a:xfrm flipV="1">
            <a:off x="4427984" y="3065515"/>
            <a:ext cx="3240360" cy="149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8" idx="1"/>
          </p:cNvCxnSpPr>
          <p:nvPr/>
        </p:nvCxnSpPr>
        <p:spPr>
          <a:xfrm>
            <a:off x="1626976" y="2315491"/>
            <a:ext cx="4648468" cy="36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Mete Turna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825625"/>
            <a:ext cx="871296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CH" sz="2000" dirty="0" err="1"/>
              <a:t>C</a:t>
            </a:r>
            <a:r>
              <a:rPr lang="de-CH" sz="2000" dirty="0" err="1" smtClean="0"/>
              <a:t>lasse</a:t>
            </a:r>
            <a:r>
              <a:rPr lang="de-CH" sz="2000" dirty="0" smtClean="0"/>
              <a:t>:		</a:t>
            </a:r>
            <a:r>
              <a:rPr lang="de-CH" sz="2000" dirty="0" err="1" smtClean="0"/>
              <a:t>MedicationEditModel</a:t>
            </a:r>
            <a:endParaRPr lang="de-CH" sz="2000" dirty="0" smtClean="0"/>
          </a:p>
          <a:p>
            <a:pPr>
              <a:lnSpc>
                <a:spcPct val="150000"/>
              </a:lnSpc>
            </a:pPr>
            <a:r>
              <a:rPr lang="de-CH" sz="2000" dirty="0" err="1" smtClean="0"/>
              <a:t>Function</a:t>
            </a:r>
            <a:r>
              <a:rPr lang="de-CH" sz="2000" dirty="0" smtClean="0"/>
              <a:t>:		Read-, Edit- &amp; Update-</a:t>
            </a:r>
            <a:r>
              <a:rPr lang="de-CH" sz="2000" dirty="0" err="1" smtClean="0"/>
              <a:t>Prescription</a:t>
            </a:r>
            <a:endParaRPr lang="de-CH" sz="2000" dirty="0" smtClean="0"/>
          </a:p>
          <a:p>
            <a:pPr>
              <a:lnSpc>
                <a:spcPct val="150000"/>
              </a:lnSpc>
            </a:pPr>
            <a:r>
              <a:rPr lang="de-CH" sz="2000" dirty="0" smtClean="0"/>
              <a:t>Methode:		</a:t>
            </a:r>
            <a:r>
              <a:rPr lang="de-CH" sz="2000" dirty="0" err="1" smtClean="0"/>
              <a:t>loadData</a:t>
            </a:r>
            <a:r>
              <a:rPr lang="de-CH" sz="2000" dirty="0" smtClean="0"/>
              <a:t>(), </a:t>
            </a:r>
            <a:r>
              <a:rPr lang="de-CH" sz="2000" dirty="0" err="1" smtClean="0"/>
              <a:t>setPrescriptionTimeScheme</a:t>
            </a:r>
            <a:r>
              <a:rPr lang="de-CH" sz="2000" dirty="0" smtClean="0"/>
              <a:t>(…)</a:t>
            </a:r>
          </a:p>
          <a:p>
            <a:pPr>
              <a:lnSpc>
                <a:spcPct val="150000"/>
              </a:lnSpc>
            </a:pPr>
            <a:r>
              <a:rPr lang="de-CH" sz="2000" dirty="0" err="1" smtClean="0"/>
              <a:t>Difficulties</a:t>
            </a:r>
            <a:r>
              <a:rPr lang="de-CH" sz="2000" dirty="0"/>
              <a:t>:</a:t>
            </a:r>
            <a:r>
              <a:rPr lang="de-CH" sz="2000" dirty="0" smtClean="0"/>
              <a:t>		Read &amp; Update von </a:t>
            </a:r>
            <a:r>
              <a:rPr lang="de-CH" sz="2000" dirty="0" err="1" smtClean="0"/>
              <a:t>PrescriptionTimeS</a:t>
            </a:r>
            <a:r>
              <a:rPr lang="de-CH" sz="2000" dirty="0" smtClean="0"/>
              <a:t>.(…)</a:t>
            </a:r>
          </a:p>
          <a:p>
            <a:pPr>
              <a:lnSpc>
                <a:spcPct val="150000"/>
              </a:lnSpc>
            </a:pPr>
            <a:r>
              <a:rPr lang="de-CH" sz="2000" dirty="0" smtClean="0"/>
              <a:t>Validation:											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88168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200</Words>
  <Application>Microsoft Office PowerPoint</Application>
  <PresentationFormat>On-screen Show (4:3)</PresentationFormat>
  <Paragraphs>79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Deimos</vt:lpstr>
      <vt:lpstr>Task 14: Final Presentation</vt:lpstr>
      <vt:lpstr>Demo</vt:lpstr>
      <vt:lpstr>Contributions</vt:lpstr>
      <vt:lpstr>PowerPoint Presentation</vt:lpstr>
      <vt:lpstr>Contribution Jonas Mosimann</vt:lpstr>
      <vt:lpstr>Contribution Marwin Philips</vt:lpstr>
      <vt:lpstr>Contribution Mete Turna</vt:lpstr>
      <vt:lpstr>Contribution Mete Turna</vt:lpstr>
      <vt:lpstr>Contribution Mete Turna</vt:lpstr>
      <vt:lpstr>Contribution Michel Murbach</vt:lpstr>
      <vt:lpstr>Contribution Michel Murbach</vt:lpstr>
      <vt:lpstr>Contribution Michel Murbach</vt:lpstr>
      <vt:lpstr>Contribution Michel Murbach</vt:lpstr>
      <vt:lpstr>Contribution Michel Murbach</vt:lpstr>
      <vt:lpstr>Contribution Carole Kaiser</vt:lpstr>
      <vt:lpstr>Contribution Amin Ghodrati</vt:lpstr>
      <vt:lpstr>MedicationOverView</vt:lpstr>
      <vt:lpstr>MedicationOverView</vt:lpstr>
      <vt:lpstr>MedicationOverView</vt:lpstr>
      <vt:lpstr>MedicationOverView</vt:lpstr>
      <vt:lpstr>Creating MedicationInsertView </vt:lpstr>
      <vt:lpstr>Creating MedicationInsertView </vt:lpstr>
      <vt:lpstr>mytheme.scss</vt:lpstr>
      <vt:lpstr>mytheme.scss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Domain Model and Sequence Diagram</dc:title>
  <dc:creator>Marwin</dc:creator>
  <cp:lastModifiedBy>Amin</cp:lastModifiedBy>
  <cp:revision>22</cp:revision>
  <dcterms:created xsi:type="dcterms:W3CDTF">2015-11-06T13:51:26Z</dcterms:created>
  <dcterms:modified xsi:type="dcterms:W3CDTF">2016-01-21T22:35:58Z</dcterms:modified>
</cp:coreProperties>
</file>