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5" d="100"/>
          <a:sy n="195" d="100"/>
        </p:scale>
        <p:origin x="173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de-CH" dirty="0" smtClean="0"/>
              <a:t>Task </a:t>
            </a:r>
            <a:r>
              <a:rPr lang="de-CH" dirty="0" smtClean="0"/>
              <a:t>14: Final </a:t>
            </a:r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</Words>
  <Application>Microsoft Office PowerPoint</Application>
  <PresentationFormat>Bildschirmpräsentation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Deimos</vt:lpstr>
      <vt:lpstr>Task 14: Final Presentation</vt:lpstr>
      <vt:lpstr>Demo</vt:lpstr>
      <vt:lpstr>Contributions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Jonas Mosimann</cp:lastModifiedBy>
  <cp:revision>7</cp:revision>
  <dcterms:created xsi:type="dcterms:W3CDTF">2015-11-06T13:51:26Z</dcterms:created>
  <dcterms:modified xsi:type="dcterms:W3CDTF">2016-01-15T14:28:34Z</dcterms:modified>
</cp:coreProperties>
</file>