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de-CH" dirty="0" smtClean="0"/>
              <a:t>Task 14: Final </a:t>
            </a:r>
            <a:r>
              <a:rPr lang="de-CH" dirty="0" err="1" smtClean="0"/>
              <a:t>Presentation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229600" cy="354695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&lt;Platzhalter für jedes Teammitglied&gt;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Database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Marwin Philips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3326"/>
            <a:ext cx="5191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6838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89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23</Words>
  <Application>Microsoft Office PowerPoint</Application>
  <PresentationFormat>Bildschirmpräsentation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Task 14: Final Presentation</vt:lpstr>
      <vt:lpstr>Demo</vt:lpstr>
      <vt:lpstr>Contributions</vt:lpstr>
      <vt:lpstr>PowerPoint-Präsentation</vt:lpstr>
      <vt:lpstr>Contribution Marwin Philips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Marwin</cp:lastModifiedBy>
  <cp:revision>9</cp:revision>
  <dcterms:created xsi:type="dcterms:W3CDTF">2015-11-06T13:51:26Z</dcterms:created>
  <dcterms:modified xsi:type="dcterms:W3CDTF">2016-01-17T17:15:17Z</dcterms:modified>
</cp:coreProperties>
</file>